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rlinequalit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British Airways </a:t>
            </a:r>
            <a:br>
              <a:rPr lang="en-GB" dirty="0"/>
            </a:br>
            <a:r>
              <a:rPr lang="en-GB" dirty="0"/>
              <a:t>Analysis  of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Dr José M. </a:t>
            </a:r>
            <a:r>
              <a:rPr lang="en-GB" dirty="0" err="1"/>
              <a:t>Albornoz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9" y="16363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Results of the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7ED66E-2D65-44F6-FA8A-56D42B4E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59" y="1489194"/>
            <a:ext cx="6473315" cy="5040963"/>
          </a:xfrm>
        </p:spPr>
        <p:txBody>
          <a:bodyPr>
            <a:normAutofit/>
          </a:bodyPr>
          <a:lstStyle/>
          <a:p>
            <a:r>
              <a:rPr lang="en-GB" sz="2400" dirty="0"/>
              <a:t>An analysis of 3752 BA customer reviews from </a:t>
            </a:r>
            <a:r>
              <a:rPr lang="en-GB" sz="2400" dirty="0">
                <a:hlinkClick r:id="rId2"/>
              </a:rPr>
              <a:t>Skytrax</a:t>
            </a:r>
            <a:r>
              <a:rPr lang="en-GB" sz="2400" dirty="0"/>
              <a:t> was performed using AI techniques:</a:t>
            </a:r>
          </a:p>
          <a:p>
            <a:r>
              <a:rPr lang="en-GB" sz="2400" dirty="0"/>
              <a:t>4 main topics were identified in the reviews:</a:t>
            </a:r>
          </a:p>
          <a:p>
            <a:pPr lvl="1"/>
            <a:r>
              <a:rPr lang="en-GB" sz="2000" dirty="0"/>
              <a:t>On-board service</a:t>
            </a:r>
          </a:p>
          <a:p>
            <a:pPr lvl="1"/>
            <a:r>
              <a:rPr lang="en-GB" sz="2000" dirty="0"/>
              <a:t>Airline operation</a:t>
            </a:r>
          </a:p>
          <a:p>
            <a:pPr lvl="1"/>
            <a:r>
              <a:rPr lang="en-GB" sz="2000" dirty="0"/>
              <a:t>Customer service</a:t>
            </a:r>
          </a:p>
          <a:p>
            <a:pPr lvl="1"/>
            <a:r>
              <a:rPr lang="en-GB" sz="2000" dirty="0"/>
              <a:t>Flight routes</a:t>
            </a:r>
          </a:p>
          <a:p>
            <a:r>
              <a:rPr lang="en-GB" sz="2400" dirty="0"/>
              <a:t>65.3% of the reviews were classified as negative</a:t>
            </a:r>
          </a:p>
          <a:p>
            <a:r>
              <a:rPr lang="en-GB" sz="2400" dirty="0"/>
              <a:t>34.7% of the reviews were classified as positive</a:t>
            </a:r>
          </a:p>
          <a:p>
            <a:r>
              <a:rPr lang="en-GB" sz="2400" dirty="0"/>
              <a:t>The word cloud on the right shows the most frequent words found in the reviews. The size of each words is associated to their frequency in the reviews.</a:t>
            </a:r>
          </a:p>
          <a:p>
            <a:endParaRPr lang="en-GB" sz="2400" dirty="0"/>
          </a:p>
          <a:p>
            <a:endParaRPr lang="en-GB" sz="2400" dirty="0"/>
          </a:p>
          <a:p>
            <a:pPr lvl="1"/>
            <a:endParaRPr lang="en-GB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E13B0E-10C2-7E7C-4955-28E96ED5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241" y="1519502"/>
            <a:ext cx="48387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96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 Analysis  of Customer Reviews</vt:lpstr>
      <vt:lpstr>Results of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Jos Manuel Albornoz-Martos</cp:lastModifiedBy>
  <cp:revision>11</cp:revision>
  <dcterms:created xsi:type="dcterms:W3CDTF">2022-12-06T11:13:27Z</dcterms:created>
  <dcterms:modified xsi:type="dcterms:W3CDTF">2024-02-22T11:13:24Z</dcterms:modified>
</cp:coreProperties>
</file>