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0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1864960-8772-427C-8883-FD57AC1161FF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9F2CB2A-A522-4BA3-81E0-2C05317158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64960-8772-427C-8883-FD57AC1161FF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2CB2A-A522-4BA3-81E0-2C0531715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64960-8772-427C-8883-FD57AC1161FF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2CB2A-A522-4BA3-81E0-2C0531715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64960-8772-427C-8883-FD57AC1161FF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2CB2A-A522-4BA3-81E0-2C0531715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1864960-8772-427C-8883-FD57AC1161FF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9F2CB2A-A522-4BA3-81E0-2C05317158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64960-8772-427C-8883-FD57AC1161FF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9F2CB2A-A522-4BA3-81E0-2C05317158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64960-8772-427C-8883-FD57AC1161FF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9F2CB2A-A522-4BA3-81E0-2C0531715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64960-8772-427C-8883-FD57AC1161FF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2CB2A-A522-4BA3-81E0-2C05317158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64960-8772-427C-8883-FD57AC1161FF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2CB2A-A522-4BA3-81E0-2C0531715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1864960-8772-427C-8883-FD57AC1161FF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9F2CB2A-A522-4BA3-81E0-2C05317158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1864960-8772-427C-8883-FD57AC1161FF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9F2CB2A-A522-4BA3-81E0-2C05317158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1864960-8772-427C-8883-FD57AC1161FF}" type="datetimeFigureOut">
              <a:rPr lang="en-US" smtClean="0"/>
              <a:pPr/>
              <a:t>4/17/2011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9F2CB2A-A522-4BA3-81E0-2C05317158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839200" cy="3124200"/>
          </a:xfrm>
        </p:spPr>
        <p:txBody>
          <a:bodyPr>
            <a:normAutofit/>
          </a:bodyPr>
          <a:lstStyle/>
          <a:p>
            <a:r>
              <a:rPr lang="pl-PL" dirty="0" smtClean="0"/>
              <a:t>MICROSOFT </a:t>
            </a:r>
            <a:br>
              <a:rPr lang="pl-PL" dirty="0" smtClean="0"/>
            </a:br>
            <a:r>
              <a:rPr lang="pl-PL" dirty="0" smtClean="0"/>
              <a:t>CODE CONTRACTS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458200" cy="914400"/>
          </a:xfrm>
        </p:spPr>
        <p:txBody>
          <a:bodyPr/>
          <a:lstStyle/>
          <a:p>
            <a:r>
              <a:rPr lang="en-US" dirty="0" smtClean="0"/>
              <a:t>HP</a:t>
            </a:r>
            <a:r>
              <a:rPr lang="pl-PL" dirty="0" smtClean="0"/>
              <a:t> IS Team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Contract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Behavioral subtyping</a:t>
            </a:r>
          </a:p>
          <a:p>
            <a:r>
              <a:rPr lang="pl-PL" dirty="0" smtClean="0"/>
              <a:t>Preconditions and Inheritance</a:t>
            </a:r>
          </a:p>
          <a:p>
            <a:r>
              <a:rPr lang="pl-PL" dirty="0" smtClean="0"/>
              <a:t>Custom Parameter Validation</a:t>
            </a:r>
          </a:p>
          <a:p>
            <a:r>
              <a:rPr lang="pl-PL" dirty="0" smtClean="0"/>
              <a:t>Object invariants and Inheritance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Visual Studio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Static contract checking</a:t>
            </a:r>
          </a:p>
          <a:p>
            <a:pPr lvl="1"/>
            <a:r>
              <a:rPr lang="pl-PL" dirty="0" smtClean="0"/>
              <a:t>Specified code base</a:t>
            </a:r>
          </a:p>
          <a:p>
            <a:r>
              <a:rPr lang="pl-PL" dirty="0" smtClean="0"/>
              <a:t>Runtime contract checking</a:t>
            </a:r>
          </a:p>
          <a:p>
            <a:pPr lvl="1"/>
            <a:r>
              <a:rPr lang="pl-PL" dirty="0" smtClean="0"/>
              <a:t>Contract rewritter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Usage scenarios</a:t>
            </a:r>
            <a:endParaRPr lang="en-US" dirty="0"/>
          </a:p>
        </p:txBody>
      </p:sp>
      <p:pic>
        <p:nvPicPr>
          <p:cNvPr id="4" name="Content Placeholder 3" descr="UsageScenari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651188"/>
            <a:ext cx="6934200" cy="4466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Real life usage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pPr>
              <a:buNone/>
            </a:pPr>
            <a:endParaRPr lang="pl-PL" dirty="0" smtClean="0"/>
          </a:p>
          <a:p>
            <a:endParaRPr lang="pl-PL" dirty="0" smtClean="0"/>
          </a:p>
          <a:p>
            <a:pPr algn="ctr">
              <a:buNone/>
            </a:pPr>
            <a:r>
              <a:rPr lang="pl-PL" sz="6000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What is Hoare Logic</a:t>
            </a:r>
            <a:r>
              <a:rPr lang="en-US" dirty="0" smtClean="0"/>
              <a:t>? </a:t>
            </a:r>
            <a:endParaRPr lang="en-US" dirty="0" smtClean="0"/>
          </a:p>
          <a:p>
            <a:r>
              <a:rPr lang="pl-PL" dirty="0" smtClean="0"/>
              <a:t>What is Code Contract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Defining </a:t>
            </a:r>
            <a:r>
              <a:rPr lang="pl-PL" dirty="0" smtClean="0"/>
              <a:t>Code Contracts ...</a:t>
            </a:r>
            <a:endParaRPr lang="en-US" dirty="0" smtClean="0"/>
          </a:p>
          <a:p>
            <a:r>
              <a:rPr lang="pl-PL" dirty="0" smtClean="0"/>
              <a:t>Static and Runtime checking...</a:t>
            </a:r>
            <a:endParaRPr lang="en-US" dirty="0" smtClean="0"/>
          </a:p>
          <a:p>
            <a:r>
              <a:rPr lang="pl-PL" dirty="0" smtClean="0"/>
              <a:t>Types of usage...</a:t>
            </a:r>
          </a:p>
          <a:p>
            <a:r>
              <a:rPr lang="pl-PL" dirty="0" smtClean="0"/>
              <a:t>Real life usage scenario...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Hoare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Hoare triple</a:t>
            </a:r>
            <a:endParaRPr lang="en-US" dirty="0" smtClean="0"/>
          </a:p>
          <a:p>
            <a:r>
              <a:rPr lang="pl-PL" dirty="0" smtClean="0"/>
              <a:t>{P} C {Q}</a:t>
            </a:r>
            <a:endParaRPr lang="en-US" dirty="0" smtClean="0"/>
          </a:p>
          <a:p>
            <a:r>
              <a:rPr lang="pl-PL" dirty="0" smtClean="0"/>
              <a:t>Preconditions</a:t>
            </a:r>
          </a:p>
          <a:p>
            <a:r>
              <a:rPr lang="pl-PL" dirty="0" smtClean="0"/>
              <a:t>PostConditions</a:t>
            </a:r>
          </a:p>
          <a:p>
            <a:r>
              <a:rPr lang="pl-PL" dirty="0" smtClean="0"/>
              <a:t>Invariants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Eiffel 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Bertrand Meyer - 1986</a:t>
            </a:r>
          </a:p>
          <a:p>
            <a:r>
              <a:rPr lang="pl-PL" dirty="0" smtClean="0"/>
              <a:t>Eiffel was the first one which introduced DbC</a:t>
            </a:r>
            <a:endParaRPr lang="en-US" dirty="0" smtClean="0"/>
          </a:p>
          <a:p>
            <a:r>
              <a:rPr lang="pl-PL" dirty="0" smtClean="0"/>
              <a:t>Software failures are expensive</a:t>
            </a:r>
            <a:endParaRPr lang="en-US" dirty="0" smtClean="0"/>
          </a:p>
          <a:p>
            <a:r>
              <a:rPr lang="pl-PL" dirty="0" smtClean="0"/>
              <a:t>Reliability = Correctness + Robustness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Defining Code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Contract.Requires</a:t>
            </a:r>
            <a:endParaRPr lang="en-US" dirty="0" smtClean="0"/>
          </a:p>
          <a:p>
            <a:r>
              <a:rPr lang="pl-PL" dirty="0" smtClean="0"/>
              <a:t>Contract.Requires&lt;Exception&gt;</a:t>
            </a:r>
            <a:endParaRPr lang="pl-PL" dirty="0" smtClean="0"/>
          </a:p>
          <a:p>
            <a:r>
              <a:rPr lang="pl-PL" dirty="0" smtClean="0"/>
              <a:t>Legacy if throw block</a:t>
            </a:r>
          </a:p>
          <a:p>
            <a:r>
              <a:rPr lang="pl-PL" dirty="0" smtClean="0"/>
              <a:t>Contract.EndContractBlock()</a:t>
            </a:r>
          </a:p>
          <a:p>
            <a:r>
              <a:rPr lang="pl-PL" dirty="0" smtClean="0"/>
              <a:t>Argument validator methods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Defining Code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Contract.Ensure</a:t>
            </a:r>
          </a:p>
          <a:p>
            <a:r>
              <a:rPr lang="pl-PL" dirty="0" smtClean="0"/>
              <a:t>Contract.EnsureOnThrow&lt;Exception&gt;</a:t>
            </a:r>
          </a:p>
          <a:p>
            <a:r>
              <a:rPr lang="pl-PL" dirty="0" smtClean="0"/>
              <a:t>Special methods within Post Conditions</a:t>
            </a:r>
          </a:p>
          <a:p>
            <a:pPr lvl="1"/>
            <a:r>
              <a:rPr lang="pl-PL" dirty="0" smtClean="0"/>
              <a:t>Contract.Result</a:t>
            </a:r>
          </a:p>
          <a:p>
            <a:pPr lvl="1"/>
            <a:r>
              <a:rPr lang="pl-PL" dirty="0" smtClean="0"/>
              <a:t>Contract.OldValue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Defining Code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[ContractInvariantMethod]</a:t>
            </a:r>
          </a:p>
          <a:p>
            <a:r>
              <a:rPr lang="pl-PL" dirty="0" smtClean="0"/>
              <a:t>Private void ObjectInvariant()</a:t>
            </a:r>
          </a:p>
          <a:p>
            <a:r>
              <a:rPr lang="pl-PL" dirty="0" smtClean="0"/>
              <a:t>Contract.Invariant</a:t>
            </a:r>
          </a:p>
          <a:p>
            <a:r>
              <a:rPr lang="pl-PL" dirty="0" smtClean="0"/>
              <a:t>Not checked for finalizers and dispose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Defining Code Contracts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Contract.Assert</a:t>
            </a:r>
          </a:p>
          <a:p>
            <a:r>
              <a:rPr lang="pl-PL" dirty="0" smtClean="0"/>
              <a:t>Contract.Assume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Defining Code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Contracts on Interfaces</a:t>
            </a:r>
          </a:p>
          <a:p>
            <a:pPr lvl="1"/>
            <a:r>
              <a:rPr lang="pl-PL" dirty="0" smtClean="0"/>
              <a:t>ContractClass</a:t>
            </a:r>
          </a:p>
          <a:p>
            <a:pPr lvl="1"/>
            <a:r>
              <a:rPr lang="pl-PL" dirty="0" smtClean="0"/>
              <a:t>ContractClassFor</a:t>
            </a:r>
            <a:endParaRPr lang="pl-PL" dirty="0"/>
          </a:p>
          <a:p>
            <a:r>
              <a:rPr lang="pl-PL" dirty="0" smtClean="0"/>
              <a:t>Contracts on Abstract methods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2670</TotalTime>
  <Words>169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Foundry</vt:lpstr>
      <vt:lpstr>MICROSOFT  CODE CONTRACTS</vt:lpstr>
      <vt:lpstr>Contents</vt:lpstr>
      <vt:lpstr>Hoare Logic</vt:lpstr>
      <vt:lpstr>Eiffel DbC</vt:lpstr>
      <vt:lpstr>Defining Code Contracts</vt:lpstr>
      <vt:lpstr>Defining Code Contracts</vt:lpstr>
      <vt:lpstr>Defining Code Contracts</vt:lpstr>
      <vt:lpstr>Defining Code Contracts</vt:lpstr>
      <vt:lpstr>Defining Code Contracts</vt:lpstr>
      <vt:lpstr>Contract Inheritance</vt:lpstr>
      <vt:lpstr>Visual Studio Integration</vt:lpstr>
      <vt:lpstr>Usage scenarios</vt:lpstr>
      <vt:lpstr>Real life usage scenario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wgucio</dc:creator>
  <cp:lastModifiedBy>jmalczak</cp:lastModifiedBy>
  <cp:revision>41</cp:revision>
  <dcterms:created xsi:type="dcterms:W3CDTF">2011-03-02T18:05:39Z</dcterms:created>
  <dcterms:modified xsi:type="dcterms:W3CDTF">2011-04-17T21:52:33Z</dcterms:modified>
</cp:coreProperties>
</file>