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5918"/>
  </p:normalViewPr>
  <p:slideViewPr>
    <p:cSldViewPr snapToGrid="0" snapToObjects="1">
      <p:cViewPr varScale="1">
        <p:scale>
          <a:sx n="123" d="100"/>
          <a:sy n="123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BF05C-4377-E84B-8849-EBF6C7520BF2}" type="datetimeFigureOut">
              <a:rPr lang="en-US" smtClean="0"/>
              <a:t>5/8/21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FEC65-6804-0F46-B13D-A043BD6F7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36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Overall Movies 5377 and TV Shows 2410</a:t>
            </a:r>
          </a:p>
          <a:p>
            <a:pPr marL="171450" indent="-171450">
              <a:buFontTx/>
              <a:buChar char="-"/>
            </a:pPr>
            <a:r>
              <a:rPr lang="en-US" dirty="0"/>
              <a:t>2016 to 2017 saw media go from 258/174 to 864/337</a:t>
            </a:r>
          </a:p>
          <a:p>
            <a:pPr marL="171450" indent="-171450">
              <a:buFontTx/>
              <a:buChar char="-"/>
            </a:pPr>
            <a:r>
              <a:rPr lang="en-US" dirty="0"/>
              <a:t>2018/2019 saw thousands of movies added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FEC65-6804-0F46-B13D-A043BD6F73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94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 started with one idea but after a little more digging we found more interesting data</a:t>
            </a:r>
          </a:p>
          <a:p>
            <a:pPr marL="171450" indent="-171450">
              <a:buFontTx/>
              <a:buChar char="-"/>
            </a:pPr>
            <a:r>
              <a:rPr lang="en-US" dirty="0"/>
              <a:t>Limiters were not having a data set or API directly from Netflix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shows only the Netflix platform but is it the same on others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data keeps shows/movies that were added but does not remove them when Netflix does… would </a:t>
            </a:r>
            <a:r>
              <a:rPr lang="en-US"/>
              <a:t>numbers change?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FEC65-6804-0F46-B13D-A043BD6F73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4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E676490B-C5AA-A24A-A927-24D052E674B2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7C8B2DC-BAC8-674E-A861-C800846F3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3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490B-C5AA-A24A-A927-24D052E674B2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B2DC-BAC8-674E-A861-C800846F3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6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676490B-C5AA-A24A-A927-24D052E674B2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7C8B2DC-BAC8-674E-A861-C800846F3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490B-C5AA-A24A-A927-24D052E674B2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B2DC-BAC8-674E-A861-C800846F3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7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676490B-C5AA-A24A-A927-24D052E674B2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7C8B2DC-BAC8-674E-A861-C800846F3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8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676490B-C5AA-A24A-A927-24D052E674B2}" type="datetimeFigureOut">
              <a:rPr lang="en-US" smtClean="0"/>
              <a:t>5/8/21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7C8B2DC-BAC8-674E-A861-C800846F3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8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676490B-C5AA-A24A-A927-24D052E674B2}" type="datetimeFigureOut">
              <a:rPr lang="en-US" smtClean="0"/>
              <a:t>5/8/21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7C8B2DC-BAC8-674E-A861-C800846F3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1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490B-C5AA-A24A-A927-24D052E674B2}" type="datetimeFigureOut">
              <a:rPr lang="en-US" smtClean="0"/>
              <a:t>5/8/21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B2DC-BAC8-674E-A861-C800846F3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7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676490B-C5AA-A24A-A927-24D052E674B2}" type="datetimeFigureOut">
              <a:rPr lang="en-US" smtClean="0"/>
              <a:t>5/8/21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7C8B2DC-BAC8-674E-A861-C800846F3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2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490B-C5AA-A24A-A927-24D052E674B2}" type="datetimeFigureOut">
              <a:rPr lang="en-US" smtClean="0"/>
              <a:t>5/8/21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B2DC-BAC8-674E-A861-C800846F3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0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676490B-C5AA-A24A-A927-24D052E674B2}" type="datetimeFigureOut">
              <a:rPr lang="en-US" smtClean="0"/>
              <a:t>5/8/21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57C8B2DC-BAC8-674E-A861-C800846F3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5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6490B-C5AA-A24A-A927-24D052E674B2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8B2DC-BAC8-674E-A861-C800846F3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3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597514-ABDD-2648-9D70-4A5D4B255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lang="en-US" sz="4800"/>
              <a:t>Netflix</a:t>
            </a:r>
            <a:br>
              <a:rPr lang="en-US" sz="4800"/>
            </a:br>
            <a:endParaRPr lang="en-US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4CA13-5AC8-6C4F-A0E9-67A39DFB2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Have we changed what we watch?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What do the last seven years show us?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8080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E95F5E-576B-ED4C-8D73-596E44AD1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739" y="-15970"/>
            <a:ext cx="7614478" cy="1201181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From the movie spot to show time?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39526-611C-784B-945A-0D30EFF13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6363" y="1306957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sz="1600" dirty="0"/>
              <a:t>From 2016 to 2018, shows have been added in mass</a:t>
            </a:r>
          </a:p>
          <a:p>
            <a:r>
              <a:rPr lang="en-US" sz="1600" dirty="0"/>
              <a:t>In 2017, there was a massive expansion of media</a:t>
            </a:r>
          </a:p>
          <a:p>
            <a:r>
              <a:rPr lang="en-US" sz="1600" dirty="0"/>
              <a:t>Between 2017 to 2019 there was a massive spike in movies added</a:t>
            </a:r>
          </a:p>
          <a:p>
            <a:r>
              <a:rPr lang="en-US" sz="1600" dirty="0"/>
              <a:t>Even though movies are being added 3 to1 compared to shows, shows have been on a steady incline</a:t>
            </a:r>
          </a:p>
          <a:p>
            <a:r>
              <a:rPr lang="en-US" sz="1600" dirty="0"/>
              <a:t>The overall line graph shows that even though movies outnumber shows, shows continue to grow on the platform</a:t>
            </a:r>
          </a:p>
          <a:p>
            <a:r>
              <a:rPr lang="en-US" sz="1600" dirty="0"/>
              <a:t>As shows have been steadily been increased there was a dip in movies being added to Netflix between 2019 and 2020</a:t>
            </a:r>
          </a:p>
        </p:txBody>
      </p:sp>
      <p:pic>
        <p:nvPicPr>
          <p:cNvPr id="32" name="Picture 31" descr="Chart, line chart&#10;&#10;Description automatically generated">
            <a:extLst>
              <a:ext uri="{FF2B5EF4-FFF2-40B4-BE49-F238E27FC236}">
                <a16:creationId xmlns:a16="http://schemas.microsoft.com/office/drawing/2014/main" id="{458D66B8-99A9-7D46-8C2F-48C006D67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675" y="3659429"/>
            <a:ext cx="4922838" cy="3281892"/>
          </a:xfrm>
          <a:prstGeom prst="rect">
            <a:avLst/>
          </a:prstGeom>
        </p:spPr>
      </p:pic>
      <p:pic>
        <p:nvPicPr>
          <p:cNvPr id="36" name="Picture 35" descr="Chart, pie chart&#10;&#10;Description automatically generated">
            <a:extLst>
              <a:ext uri="{FF2B5EF4-FFF2-40B4-BE49-F238E27FC236}">
                <a16:creationId xmlns:a16="http://schemas.microsoft.com/office/drawing/2014/main" id="{13AB02B7-B7D9-E34E-AF99-2A3E193DC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8460" y="637263"/>
            <a:ext cx="4622226" cy="308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36978-519B-F04C-8D7F-FE0527A02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493" y="9525"/>
            <a:ext cx="7459582" cy="1225319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What types of shows/movies ARE they adding?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443C2-0AD4-9746-985B-36B813D64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7776" y="1306957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sz="1600" dirty="0"/>
              <a:t>The top 15 genres seem to be the same</a:t>
            </a:r>
          </a:p>
          <a:p>
            <a:r>
              <a:rPr lang="en-US" sz="1600" dirty="0"/>
              <a:t>Once we separate TV Shows and Movies we see more differences</a:t>
            </a:r>
          </a:p>
          <a:p>
            <a:r>
              <a:rPr lang="en-US" sz="1600" dirty="0"/>
              <a:t>TV Shows show more international flavor</a:t>
            </a:r>
          </a:p>
          <a:p>
            <a:r>
              <a:rPr lang="en-US" sz="1600" dirty="0"/>
              <a:t>Top country contributors are USA, India, United Kingdom, and Canada</a:t>
            </a:r>
          </a:p>
          <a:p>
            <a:r>
              <a:rPr lang="en-US" sz="1600" dirty="0"/>
              <a:t>Movies are dominated by Dramas, Comedies, and Documentaries</a:t>
            </a:r>
          </a:p>
          <a:p>
            <a:r>
              <a:rPr lang="en-US" sz="1600" dirty="0"/>
              <a:t>TV Shows top genres are International Shows, Crime Shows, and Kids’ TV</a:t>
            </a:r>
          </a:p>
          <a:p>
            <a:endParaRPr lang="en-US" sz="1600" dirty="0"/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A50907DC-99EE-B147-B89E-37A59A6C5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848" y="669671"/>
            <a:ext cx="3525012" cy="2350008"/>
          </a:xfrm>
          <a:prstGeom prst="rect">
            <a:avLst/>
          </a:prstGeom>
        </p:spPr>
      </p:pic>
      <p:pic>
        <p:nvPicPr>
          <p:cNvPr id="7" name="Picture 6" descr="A picture containing text, compact disk, vector graphics&#10;&#10;Description automatically generated">
            <a:extLst>
              <a:ext uri="{FF2B5EF4-FFF2-40B4-BE49-F238E27FC236}">
                <a16:creationId xmlns:a16="http://schemas.microsoft.com/office/drawing/2014/main" id="{0C496114-2AE2-4D46-8542-7A99272DE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9631" y="2948033"/>
            <a:ext cx="3558710" cy="2372473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9DBFF6CF-C76A-4940-92D1-1904E0BFC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1968" y="5109719"/>
            <a:ext cx="8707002" cy="166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73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E545F7-1DFF-7841-AE9F-A72A08E5A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664" y="9525"/>
            <a:ext cx="6850448" cy="1225319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Are we getting more edgy content?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19E64-B9CA-174C-897C-A119569B6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114" y="1306957"/>
            <a:ext cx="6123783" cy="3802762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1600" dirty="0"/>
              <a:t>Overall, we have seen that mature content has dominated the programming</a:t>
            </a:r>
          </a:p>
          <a:p>
            <a:r>
              <a:rPr lang="en-US" sz="1600" dirty="0"/>
              <a:t>In 2016 to 2018 to 2020 we have seen more and more TV-MA shows and movies being added to Netflix over the years</a:t>
            </a:r>
          </a:p>
          <a:p>
            <a:r>
              <a:rPr lang="en-US" sz="1600" dirty="0"/>
              <a:t>Once we group all the rating and sort them by “family friendly” and “mature” we notice something different</a:t>
            </a:r>
          </a:p>
          <a:p>
            <a:r>
              <a:rPr lang="en-US" sz="1600" dirty="0"/>
              <a:t>Even though separated we see TV-MA dominating, we see that over the years there have been more family friendly content on Netflix</a:t>
            </a:r>
          </a:p>
          <a:p>
            <a:r>
              <a:rPr lang="en-US" sz="1600" dirty="0"/>
              <a:t>Even more recently between 2019 and 2020 we see a decline in mature content while family friendly content stays at the same pace</a:t>
            </a:r>
          </a:p>
          <a:p>
            <a:endParaRPr lang="en-US" sz="1600" dirty="0"/>
          </a:p>
        </p:txBody>
      </p:sp>
      <p:pic>
        <p:nvPicPr>
          <p:cNvPr id="5" name="Picture 4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04DD2FF1-9BC0-0B42-AF55-E841ED3E2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804" y="4488460"/>
            <a:ext cx="7194793" cy="2355253"/>
          </a:xfrm>
          <a:prstGeom prst="rect">
            <a:avLst/>
          </a:prstGeom>
        </p:spPr>
      </p:pic>
      <p:pic>
        <p:nvPicPr>
          <p:cNvPr id="32" name="Picture 31" descr="Chart, line chart&#10;&#10;Description automatically generated">
            <a:extLst>
              <a:ext uri="{FF2B5EF4-FFF2-40B4-BE49-F238E27FC236}">
                <a16:creationId xmlns:a16="http://schemas.microsoft.com/office/drawing/2014/main" id="{0B394F9F-B6FD-0F41-9025-29C17A2F6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361" y="371508"/>
            <a:ext cx="4933952" cy="328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8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E7A91-CAD6-EF41-B3D8-C42D50E39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277" y="2061838"/>
            <a:ext cx="6959446" cy="1662475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sz="4800" dirty="0"/>
              <a:t>Netflix</a:t>
            </a:r>
            <a:br>
              <a:rPr lang="en-US" sz="4800" dirty="0"/>
            </a:br>
            <a:br>
              <a:rPr lang="en-US" sz="4800" dirty="0"/>
            </a:br>
            <a:r>
              <a:rPr lang="en-US" sz="2000" dirty="0"/>
              <a:t>Even though we had an idea of what the data showed us,</a:t>
            </a:r>
            <a:br>
              <a:rPr lang="en-US" sz="2000" dirty="0"/>
            </a:br>
            <a:r>
              <a:rPr lang="en-US" sz="2000" dirty="0"/>
              <a:t>when we dug deeper we revealed another story.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1380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{F839A372-CF8D-254B-A4D2-3210C53505FE}tf16401369</Template>
  <TotalTime>752</TotalTime>
  <Words>416</Words>
  <Application>Microsoft Macintosh PowerPoint</Application>
  <PresentationFormat>Widescreen</PresentationFormat>
  <Paragraphs>34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Rockwell</vt:lpstr>
      <vt:lpstr>Wingdings</vt:lpstr>
      <vt:lpstr>Atlas</vt:lpstr>
      <vt:lpstr>Netflix </vt:lpstr>
      <vt:lpstr>From the movie spot to show time?</vt:lpstr>
      <vt:lpstr>What types of shows/movies ARE they adding?</vt:lpstr>
      <vt:lpstr>Are we getting more edgy content?</vt:lpstr>
      <vt:lpstr>Netflix  Even though we had an idea of what the data showed us, when we dug deeper we revealed another story.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Josh Maldonado</dc:creator>
  <cp:lastModifiedBy>Josh Maldonado</cp:lastModifiedBy>
  <cp:revision>19</cp:revision>
  <dcterms:created xsi:type="dcterms:W3CDTF">2021-05-06T01:24:42Z</dcterms:created>
  <dcterms:modified xsi:type="dcterms:W3CDTF">2021-05-08T14:20:14Z</dcterms:modified>
</cp:coreProperties>
</file>