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6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6EE94-5886-473D-A840-E728AF643D9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9B0B32-019F-4366-8C42-087899775C38}">
      <dgm:prSet phldrT="[Text]"/>
      <dgm:spPr/>
      <dgm:t>
        <a:bodyPr/>
        <a:lstStyle/>
        <a:p>
          <a:r>
            <a:rPr lang="en-IN" dirty="0" smtClean="0"/>
            <a:t>User</a:t>
          </a:r>
          <a:endParaRPr lang="en-IN" dirty="0"/>
        </a:p>
      </dgm:t>
    </dgm:pt>
    <dgm:pt modelId="{2D26B261-5A87-4759-9D78-637F45E02E86}" type="parTrans" cxnId="{FA4E3434-9502-4FA1-9D11-36513965EA8B}">
      <dgm:prSet/>
      <dgm:spPr/>
      <dgm:t>
        <a:bodyPr/>
        <a:lstStyle/>
        <a:p>
          <a:endParaRPr lang="en-IN"/>
        </a:p>
      </dgm:t>
    </dgm:pt>
    <dgm:pt modelId="{7928A8E6-0BFB-415B-B1D8-F57C8FE96EF2}" type="sibTrans" cxnId="{FA4E3434-9502-4FA1-9D11-36513965EA8B}">
      <dgm:prSet/>
      <dgm:spPr/>
      <dgm:t>
        <a:bodyPr/>
        <a:lstStyle/>
        <a:p>
          <a:endParaRPr lang="en-IN"/>
        </a:p>
      </dgm:t>
    </dgm:pt>
    <dgm:pt modelId="{D3577DE7-E34B-42E3-AD1A-47AA69B0FC5B}">
      <dgm:prSet phldrT="[Text]"/>
      <dgm:spPr/>
      <dgm:t>
        <a:bodyPr/>
        <a:lstStyle/>
        <a:p>
          <a:r>
            <a:rPr lang="en-IN" dirty="0" smtClean="0"/>
            <a:t>Check parking Availability</a:t>
          </a:r>
          <a:endParaRPr lang="en-IN" dirty="0"/>
        </a:p>
      </dgm:t>
    </dgm:pt>
    <dgm:pt modelId="{69B0137F-4BDF-4947-A8FE-DCC7DE159B83}" type="parTrans" cxnId="{0FF65F6C-25B4-4A95-9F88-06007285C53D}">
      <dgm:prSet/>
      <dgm:spPr/>
      <dgm:t>
        <a:bodyPr/>
        <a:lstStyle/>
        <a:p>
          <a:endParaRPr lang="en-IN"/>
        </a:p>
      </dgm:t>
    </dgm:pt>
    <dgm:pt modelId="{622D4753-AC98-468B-89FF-2C2B3D01631A}" type="sibTrans" cxnId="{0FF65F6C-25B4-4A95-9F88-06007285C53D}">
      <dgm:prSet/>
      <dgm:spPr/>
      <dgm:t>
        <a:bodyPr/>
        <a:lstStyle/>
        <a:p>
          <a:endParaRPr lang="en-IN"/>
        </a:p>
      </dgm:t>
    </dgm:pt>
    <dgm:pt modelId="{28A82335-A014-4509-970B-AACF239EC8D0}">
      <dgm:prSet phldrT="[Text]"/>
      <dgm:spPr/>
      <dgm:t>
        <a:bodyPr/>
        <a:lstStyle/>
        <a:p>
          <a:r>
            <a:rPr lang="en-IN" dirty="0" smtClean="0"/>
            <a:t>Book Parking</a:t>
          </a:r>
          <a:endParaRPr lang="en-IN" dirty="0"/>
        </a:p>
      </dgm:t>
    </dgm:pt>
    <dgm:pt modelId="{5110DF5B-69F2-42C2-99E9-AAB633141ADA}" type="parTrans" cxnId="{CA8ABE4E-DD74-4322-B80D-C9EF4E7A7733}">
      <dgm:prSet/>
      <dgm:spPr/>
      <dgm:t>
        <a:bodyPr/>
        <a:lstStyle/>
        <a:p>
          <a:endParaRPr lang="en-IN"/>
        </a:p>
      </dgm:t>
    </dgm:pt>
    <dgm:pt modelId="{463EFD46-2279-4391-BAD7-820C54B6D654}" type="sibTrans" cxnId="{CA8ABE4E-DD74-4322-B80D-C9EF4E7A7733}">
      <dgm:prSet/>
      <dgm:spPr/>
      <dgm:t>
        <a:bodyPr/>
        <a:lstStyle/>
        <a:p>
          <a:endParaRPr lang="en-IN"/>
        </a:p>
      </dgm:t>
    </dgm:pt>
    <dgm:pt modelId="{988958BF-14B0-4258-BF71-302C2C47D9D9}">
      <dgm:prSet phldrT="[Text]"/>
      <dgm:spPr/>
      <dgm:t>
        <a:bodyPr/>
        <a:lstStyle/>
        <a:p>
          <a:r>
            <a:rPr lang="en-IN" dirty="0" smtClean="0"/>
            <a:t>Admin</a:t>
          </a:r>
          <a:endParaRPr lang="en-IN" dirty="0"/>
        </a:p>
      </dgm:t>
    </dgm:pt>
    <dgm:pt modelId="{2985202D-2559-44A8-84AD-2ED787EAF895}" type="parTrans" cxnId="{3807FE6B-B06A-4257-B72B-89494C598ED7}">
      <dgm:prSet/>
      <dgm:spPr/>
      <dgm:t>
        <a:bodyPr/>
        <a:lstStyle/>
        <a:p>
          <a:endParaRPr lang="en-IN"/>
        </a:p>
      </dgm:t>
    </dgm:pt>
    <dgm:pt modelId="{1632C508-B9A7-4664-9418-D6F06C76C8D0}" type="sibTrans" cxnId="{3807FE6B-B06A-4257-B72B-89494C598ED7}">
      <dgm:prSet/>
      <dgm:spPr/>
      <dgm:t>
        <a:bodyPr/>
        <a:lstStyle/>
        <a:p>
          <a:endParaRPr lang="en-IN"/>
        </a:p>
      </dgm:t>
    </dgm:pt>
    <dgm:pt modelId="{40EF1611-AE02-4131-9A5A-06DC7AEC8BDB}">
      <dgm:prSet phldrT="[Text]"/>
      <dgm:spPr/>
      <dgm:t>
        <a:bodyPr/>
        <a:lstStyle/>
        <a:p>
          <a:r>
            <a:rPr lang="en-IN" dirty="0" smtClean="0"/>
            <a:t>Check bookings</a:t>
          </a:r>
          <a:endParaRPr lang="en-IN" dirty="0"/>
        </a:p>
      </dgm:t>
    </dgm:pt>
    <dgm:pt modelId="{2060F61E-36F7-43B4-BAD8-C461D553AC28}" type="parTrans" cxnId="{4DEEC740-65B9-4220-8C28-AB267A32EC14}">
      <dgm:prSet/>
      <dgm:spPr/>
      <dgm:t>
        <a:bodyPr/>
        <a:lstStyle/>
        <a:p>
          <a:endParaRPr lang="en-IN"/>
        </a:p>
      </dgm:t>
    </dgm:pt>
    <dgm:pt modelId="{F645D0E0-E1C1-4E96-A9C6-63178C0A38BD}" type="sibTrans" cxnId="{4DEEC740-65B9-4220-8C28-AB267A32EC14}">
      <dgm:prSet/>
      <dgm:spPr/>
      <dgm:t>
        <a:bodyPr/>
        <a:lstStyle/>
        <a:p>
          <a:endParaRPr lang="en-IN"/>
        </a:p>
      </dgm:t>
    </dgm:pt>
    <dgm:pt modelId="{4F8727E7-C293-484A-8493-BA2E5D4109D8}">
      <dgm:prSet phldrT="[Text]"/>
      <dgm:spPr/>
      <dgm:t>
        <a:bodyPr/>
        <a:lstStyle/>
        <a:p>
          <a:r>
            <a:rPr lang="en-IN" dirty="0" smtClean="0"/>
            <a:t>Add /delete user</a:t>
          </a:r>
          <a:endParaRPr lang="en-IN" dirty="0"/>
        </a:p>
      </dgm:t>
    </dgm:pt>
    <dgm:pt modelId="{F6F4A542-FB6F-4AD3-9646-3CD8ABBB8098}" type="parTrans" cxnId="{39AFE2A1-547B-4412-BD41-EAFEE394412E}">
      <dgm:prSet/>
      <dgm:spPr/>
      <dgm:t>
        <a:bodyPr/>
        <a:lstStyle/>
        <a:p>
          <a:endParaRPr lang="en-IN"/>
        </a:p>
      </dgm:t>
    </dgm:pt>
    <dgm:pt modelId="{98112511-6403-40AA-A79C-6852F84141BB}" type="sibTrans" cxnId="{39AFE2A1-547B-4412-BD41-EAFEE394412E}">
      <dgm:prSet/>
      <dgm:spPr/>
      <dgm:t>
        <a:bodyPr/>
        <a:lstStyle/>
        <a:p>
          <a:endParaRPr lang="en-IN"/>
        </a:p>
      </dgm:t>
    </dgm:pt>
    <dgm:pt modelId="{20F0E17B-ADE0-4853-8A86-F21BE8A44965}">
      <dgm:prSet phldrT="[Text]"/>
      <dgm:spPr/>
      <dgm:t>
        <a:bodyPr/>
        <a:lstStyle/>
        <a:p>
          <a:r>
            <a:rPr lang="en-IN" dirty="0" smtClean="0"/>
            <a:t>Pay </a:t>
          </a:r>
          <a:endParaRPr lang="en-IN" dirty="0"/>
        </a:p>
      </dgm:t>
    </dgm:pt>
    <dgm:pt modelId="{BA4F6D6C-CFD2-4515-BF72-493DE8E44E9B}" type="parTrans" cxnId="{9F8205E2-3688-44B4-BCF6-7A48679945ED}">
      <dgm:prSet/>
      <dgm:spPr/>
    </dgm:pt>
    <dgm:pt modelId="{D8D5C168-97D1-49E4-8CD9-A8ED552DF15D}" type="sibTrans" cxnId="{9F8205E2-3688-44B4-BCF6-7A48679945ED}">
      <dgm:prSet/>
      <dgm:spPr/>
    </dgm:pt>
    <dgm:pt modelId="{E1913D7C-C742-4659-A6E0-1F3EB23B9E1C}">
      <dgm:prSet phldrT="[Text]"/>
      <dgm:spPr/>
      <dgm:t>
        <a:bodyPr/>
        <a:lstStyle/>
        <a:p>
          <a:r>
            <a:rPr lang="en-IN" dirty="0" smtClean="0"/>
            <a:t>Add parking</a:t>
          </a:r>
          <a:endParaRPr lang="en-IN" dirty="0"/>
        </a:p>
      </dgm:t>
    </dgm:pt>
    <dgm:pt modelId="{5E48B1E3-01BA-4CC7-98F9-9D85AE790FD0}" type="parTrans" cxnId="{99D9EE55-5827-4B60-8431-829A51EE54AE}">
      <dgm:prSet/>
      <dgm:spPr/>
    </dgm:pt>
    <dgm:pt modelId="{1CF4CADE-91FA-4772-93AA-7F867F080CC3}" type="sibTrans" cxnId="{99D9EE55-5827-4B60-8431-829A51EE54AE}">
      <dgm:prSet/>
      <dgm:spPr/>
    </dgm:pt>
    <dgm:pt modelId="{F86207C7-59CD-4871-A783-6E8686FC8D42}" type="pres">
      <dgm:prSet presAssocID="{A1A6EE94-5886-473D-A840-E728AF643D99}" presName="Name0" presStyleCnt="0">
        <dgm:presLayoutVars>
          <dgm:dir/>
          <dgm:resizeHandles val="exact"/>
        </dgm:presLayoutVars>
      </dgm:prSet>
      <dgm:spPr/>
    </dgm:pt>
    <dgm:pt modelId="{3AE1076A-9F5F-414D-A6CB-00A71BD311A8}" type="pres">
      <dgm:prSet presAssocID="{B19B0B32-019F-4366-8C42-087899775C3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BD9D03-4FD6-4934-BDE1-E28C001821B2}" type="pres">
      <dgm:prSet presAssocID="{7928A8E6-0BFB-415B-B1D8-F57C8FE96EF2}" presName="sibTrans" presStyleCnt="0"/>
      <dgm:spPr/>
    </dgm:pt>
    <dgm:pt modelId="{94D29426-6C1D-44EF-A5F7-9948D5D9772C}" type="pres">
      <dgm:prSet presAssocID="{988958BF-14B0-4258-BF71-302C2C47D9D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1EB5D2C-C468-4248-927A-E7498D14CD79}" type="presOf" srcId="{40EF1611-AE02-4131-9A5A-06DC7AEC8BDB}" destId="{94D29426-6C1D-44EF-A5F7-9948D5D9772C}" srcOrd="0" destOrd="1" presId="urn:microsoft.com/office/officeart/2005/8/layout/hList6"/>
    <dgm:cxn modelId="{BB9E0070-15CB-418A-8CA5-2B6842C87ABD}" type="presOf" srcId="{988958BF-14B0-4258-BF71-302C2C47D9D9}" destId="{94D29426-6C1D-44EF-A5F7-9948D5D9772C}" srcOrd="0" destOrd="0" presId="urn:microsoft.com/office/officeart/2005/8/layout/hList6"/>
    <dgm:cxn modelId="{4DEEC740-65B9-4220-8C28-AB267A32EC14}" srcId="{988958BF-14B0-4258-BF71-302C2C47D9D9}" destId="{40EF1611-AE02-4131-9A5A-06DC7AEC8BDB}" srcOrd="0" destOrd="0" parTransId="{2060F61E-36F7-43B4-BAD8-C461D553AC28}" sibTransId="{F645D0E0-E1C1-4E96-A9C6-63178C0A38BD}"/>
    <dgm:cxn modelId="{CA8ABE4E-DD74-4322-B80D-C9EF4E7A7733}" srcId="{B19B0B32-019F-4366-8C42-087899775C38}" destId="{28A82335-A014-4509-970B-AACF239EC8D0}" srcOrd="1" destOrd="0" parTransId="{5110DF5B-69F2-42C2-99E9-AAB633141ADA}" sibTransId="{463EFD46-2279-4391-BAD7-820C54B6D654}"/>
    <dgm:cxn modelId="{99D9EE55-5827-4B60-8431-829A51EE54AE}" srcId="{988958BF-14B0-4258-BF71-302C2C47D9D9}" destId="{E1913D7C-C742-4659-A6E0-1F3EB23B9E1C}" srcOrd="2" destOrd="0" parTransId="{5E48B1E3-01BA-4CC7-98F9-9D85AE790FD0}" sibTransId="{1CF4CADE-91FA-4772-93AA-7F867F080CC3}"/>
    <dgm:cxn modelId="{FA4E3434-9502-4FA1-9D11-36513965EA8B}" srcId="{A1A6EE94-5886-473D-A840-E728AF643D99}" destId="{B19B0B32-019F-4366-8C42-087899775C38}" srcOrd="0" destOrd="0" parTransId="{2D26B261-5A87-4759-9D78-637F45E02E86}" sibTransId="{7928A8E6-0BFB-415B-B1D8-F57C8FE96EF2}"/>
    <dgm:cxn modelId="{8974B5EF-74B1-474F-9EEC-2EA6101F7A4D}" type="presOf" srcId="{28A82335-A014-4509-970B-AACF239EC8D0}" destId="{3AE1076A-9F5F-414D-A6CB-00A71BD311A8}" srcOrd="0" destOrd="2" presId="urn:microsoft.com/office/officeart/2005/8/layout/hList6"/>
    <dgm:cxn modelId="{6E621AFB-C985-4CF6-B342-83A8260CB041}" type="presOf" srcId="{E1913D7C-C742-4659-A6E0-1F3EB23B9E1C}" destId="{94D29426-6C1D-44EF-A5F7-9948D5D9772C}" srcOrd="0" destOrd="3" presId="urn:microsoft.com/office/officeart/2005/8/layout/hList6"/>
    <dgm:cxn modelId="{FBBE9F59-FB3B-4CC9-A98F-6C9B2D21D56B}" type="presOf" srcId="{A1A6EE94-5886-473D-A840-E728AF643D99}" destId="{F86207C7-59CD-4871-A783-6E8686FC8D42}" srcOrd="0" destOrd="0" presId="urn:microsoft.com/office/officeart/2005/8/layout/hList6"/>
    <dgm:cxn modelId="{3807FE6B-B06A-4257-B72B-89494C598ED7}" srcId="{A1A6EE94-5886-473D-A840-E728AF643D99}" destId="{988958BF-14B0-4258-BF71-302C2C47D9D9}" srcOrd="1" destOrd="0" parTransId="{2985202D-2559-44A8-84AD-2ED787EAF895}" sibTransId="{1632C508-B9A7-4664-9418-D6F06C76C8D0}"/>
    <dgm:cxn modelId="{9F8205E2-3688-44B4-BCF6-7A48679945ED}" srcId="{B19B0B32-019F-4366-8C42-087899775C38}" destId="{20F0E17B-ADE0-4853-8A86-F21BE8A44965}" srcOrd="2" destOrd="0" parTransId="{BA4F6D6C-CFD2-4515-BF72-493DE8E44E9B}" sibTransId="{D8D5C168-97D1-49E4-8CD9-A8ED552DF15D}"/>
    <dgm:cxn modelId="{39AFE2A1-547B-4412-BD41-EAFEE394412E}" srcId="{988958BF-14B0-4258-BF71-302C2C47D9D9}" destId="{4F8727E7-C293-484A-8493-BA2E5D4109D8}" srcOrd="1" destOrd="0" parTransId="{F6F4A542-FB6F-4AD3-9646-3CD8ABBB8098}" sibTransId="{98112511-6403-40AA-A79C-6852F84141BB}"/>
    <dgm:cxn modelId="{0FF65F6C-25B4-4A95-9F88-06007285C53D}" srcId="{B19B0B32-019F-4366-8C42-087899775C38}" destId="{D3577DE7-E34B-42E3-AD1A-47AA69B0FC5B}" srcOrd="0" destOrd="0" parTransId="{69B0137F-4BDF-4947-A8FE-DCC7DE159B83}" sibTransId="{622D4753-AC98-468B-89FF-2C2B3D01631A}"/>
    <dgm:cxn modelId="{24CC23D2-D6CD-400A-98D1-4F38CB9969F8}" type="presOf" srcId="{20F0E17B-ADE0-4853-8A86-F21BE8A44965}" destId="{3AE1076A-9F5F-414D-A6CB-00A71BD311A8}" srcOrd="0" destOrd="3" presId="urn:microsoft.com/office/officeart/2005/8/layout/hList6"/>
    <dgm:cxn modelId="{CF4D26B8-FE2D-462F-9B17-ABEE6C9D18A0}" type="presOf" srcId="{B19B0B32-019F-4366-8C42-087899775C38}" destId="{3AE1076A-9F5F-414D-A6CB-00A71BD311A8}" srcOrd="0" destOrd="0" presId="urn:microsoft.com/office/officeart/2005/8/layout/hList6"/>
    <dgm:cxn modelId="{09839256-8016-439F-8B78-6BC6AE010E4C}" type="presOf" srcId="{4F8727E7-C293-484A-8493-BA2E5D4109D8}" destId="{94D29426-6C1D-44EF-A5F7-9948D5D9772C}" srcOrd="0" destOrd="2" presId="urn:microsoft.com/office/officeart/2005/8/layout/hList6"/>
    <dgm:cxn modelId="{42AE5E6A-B2E9-4A6E-8BA3-667C9D9101F5}" type="presOf" srcId="{D3577DE7-E34B-42E3-AD1A-47AA69B0FC5B}" destId="{3AE1076A-9F5F-414D-A6CB-00A71BD311A8}" srcOrd="0" destOrd="1" presId="urn:microsoft.com/office/officeart/2005/8/layout/hList6"/>
    <dgm:cxn modelId="{B02A654B-BF62-4E4B-AECC-559BBC55AE71}" type="presParOf" srcId="{F86207C7-59CD-4871-A783-6E8686FC8D42}" destId="{3AE1076A-9F5F-414D-A6CB-00A71BD311A8}" srcOrd="0" destOrd="0" presId="urn:microsoft.com/office/officeart/2005/8/layout/hList6"/>
    <dgm:cxn modelId="{CC029B06-1626-4412-A30D-343C31860220}" type="presParOf" srcId="{F86207C7-59CD-4871-A783-6E8686FC8D42}" destId="{B7BD9D03-4FD6-4934-BDE1-E28C001821B2}" srcOrd="1" destOrd="0" presId="urn:microsoft.com/office/officeart/2005/8/layout/hList6"/>
    <dgm:cxn modelId="{3A5C1F7F-0BC5-4CAC-BF84-63971CEA6F4C}" type="presParOf" srcId="{F86207C7-59CD-4871-A783-6E8686FC8D42}" destId="{94D29426-6C1D-44EF-A5F7-9948D5D9772C}" srcOrd="2" destOrd="0" presId="urn:microsoft.com/office/officeart/2005/8/layout/h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A9C93-896B-4EE0-8EE2-D7A8CA7F6E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AB66C9D-4BE0-4D39-A4CD-C5DDFC113DEE}">
      <dgm:prSet phldrT="[Text]"/>
      <dgm:spPr/>
      <dgm:t>
        <a:bodyPr/>
        <a:lstStyle/>
        <a:p>
          <a:r>
            <a:rPr lang="en-IN" dirty="0" smtClean="0"/>
            <a:t>Enter area of parking to search</a:t>
          </a:r>
          <a:endParaRPr lang="en-IN" dirty="0"/>
        </a:p>
      </dgm:t>
    </dgm:pt>
    <dgm:pt modelId="{3E716C62-287F-47AC-A2AA-B45C4C2009AC}" type="parTrans" cxnId="{DDCFFCC7-AC97-4DFD-8D05-E60B226C3A14}">
      <dgm:prSet/>
      <dgm:spPr/>
      <dgm:t>
        <a:bodyPr/>
        <a:lstStyle/>
        <a:p>
          <a:endParaRPr lang="en-IN"/>
        </a:p>
      </dgm:t>
    </dgm:pt>
    <dgm:pt modelId="{62F4DE0D-1BB6-4D05-9ECC-8D710673BB59}" type="sibTrans" cxnId="{DDCFFCC7-AC97-4DFD-8D05-E60B226C3A14}">
      <dgm:prSet/>
      <dgm:spPr/>
      <dgm:t>
        <a:bodyPr/>
        <a:lstStyle/>
        <a:p>
          <a:endParaRPr lang="en-IN"/>
        </a:p>
      </dgm:t>
    </dgm:pt>
    <dgm:pt modelId="{A8E985B8-89B5-4963-8A26-1F2F66C0950A}">
      <dgm:prSet phldrT="[Text]"/>
      <dgm:spPr/>
      <dgm:t>
        <a:bodyPr/>
        <a:lstStyle/>
        <a:p>
          <a:r>
            <a:rPr lang="en-IN" dirty="0" smtClean="0"/>
            <a:t>Get available parking details </a:t>
          </a:r>
          <a:endParaRPr lang="en-IN" dirty="0"/>
        </a:p>
      </dgm:t>
    </dgm:pt>
    <dgm:pt modelId="{8B535B47-D838-4ED0-9429-D00F7C30CAE8}" type="parTrans" cxnId="{7E81A017-F200-45F2-8034-14BDAA4769F9}">
      <dgm:prSet/>
      <dgm:spPr/>
      <dgm:t>
        <a:bodyPr/>
        <a:lstStyle/>
        <a:p>
          <a:endParaRPr lang="en-IN"/>
        </a:p>
      </dgm:t>
    </dgm:pt>
    <dgm:pt modelId="{70B0AD05-C5FA-4638-946F-495A7FC50C11}" type="sibTrans" cxnId="{7E81A017-F200-45F2-8034-14BDAA4769F9}">
      <dgm:prSet/>
      <dgm:spPr/>
      <dgm:t>
        <a:bodyPr/>
        <a:lstStyle/>
        <a:p>
          <a:endParaRPr lang="en-IN"/>
        </a:p>
      </dgm:t>
    </dgm:pt>
    <dgm:pt modelId="{B47FB3E4-67F2-4AF5-9801-483B3F2153F2}">
      <dgm:prSet phldrT="[Text]"/>
      <dgm:spPr/>
      <dgm:t>
        <a:bodyPr/>
        <a:lstStyle/>
        <a:p>
          <a:r>
            <a:rPr lang="en-IN" dirty="0" smtClean="0"/>
            <a:t>Book parking slot</a:t>
          </a:r>
          <a:endParaRPr lang="en-IN" dirty="0"/>
        </a:p>
      </dgm:t>
    </dgm:pt>
    <dgm:pt modelId="{A65A20A1-7916-49BB-9372-0747A0378399}" type="parTrans" cxnId="{B01496F4-BBE5-4323-9B2C-8599F9131F85}">
      <dgm:prSet/>
      <dgm:spPr/>
      <dgm:t>
        <a:bodyPr/>
        <a:lstStyle/>
        <a:p>
          <a:endParaRPr lang="en-IN"/>
        </a:p>
      </dgm:t>
    </dgm:pt>
    <dgm:pt modelId="{03D959C7-9EDF-4ADE-88B4-D274542B8E68}" type="sibTrans" cxnId="{B01496F4-BBE5-4323-9B2C-8599F9131F85}">
      <dgm:prSet/>
      <dgm:spPr/>
      <dgm:t>
        <a:bodyPr/>
        <a:lstStyle/>
        <a:p>
          <a:endParaRPr lang="en-IN"/>
        </a:p>
      </dgm:t>
    </dgm:pt>
    <dgm:pt modelId="{091E3303-3B4D-4B0B-9BF1-1436F2F491E6}">
      <dgm:prSet phldrT="[Text]"/>
      <dgm:spPr/>
      <dgm:t>
        <a:bodyPr/>
        <a:lstStyle/>
        <a:p>
          <a:r>
            <a:rPr lang="en-IN" dirty="0" smtClean="0"/>
            <a:t>Payment</a:t>
          </a:r>
          <a:endParaRPr lang="en-IN" dirty="0"/>
        </a:p>
      </dgm:t>
    </dgm:pt>
    <dgm:pt modelId="{1F942318-C332-417B-A273-BD8298726DB0}" type="parTrans" cxnId="{800C4A7C-A17A-4126-B7AB-2B8E9D9F367E}">
      <dgm:prSet/>
      <dgm:spPr/>
      <dgm:t>
        <a:bodyPr/>
        <a:lstStyle/>
        <a:p>
          <a:endParaRPr lang="en-IN"/>
        </a:p>
      </dgm:t>
    </dgm:pt>
    <dgm:pt modelId="{1E5DAF7B-A684-426E-ABA1-96A797DC9535}" type="sibTrans" cxnId="{800C4A7C-A17A-4126-B7AB-2B8E9D9F367E}">
      <dgm:prSet/>
      <dgm:spPr/>
      <dgm:t>
        <a:bodyPr/>
        <a:lstStyle/>
        <a:p>
          <a:endParaRPr lang="en-IN"/>
        </a:p>
      </dgm:t>
    </dgm:pt>
    <dgm:pt modelId="{12221319-B02E-47F8-A40F-8AF506143349}">
      <dgm:prSet phldrT="[Text]"/>
      <dgm:spPr/>
      <dgm:t>
        <a:bodyPr/>
        <a:lstStyle/>
        <a:p>
          <a:r>
            <a:rPr lang="en-IN" dirty="0" smtClean="0"/>
            <a:t>Get conformation</a:t>
          </a:r>
          <a:endParaRPr lang="en-IN" dirty="0"/>
        </a:p>
      </dgm:t>
    </dgm:pt>
    <dgm:pt modelId="{2270A408-0E8F-4451-A75F-AD6B3DF1EE19}" type="parTrans" cxnId="{155B0833-1E5B-4B93-B5B1-C6381B9D8229}">
      <dgm:prSet/>
      <dgm:spPr/>
      <dgm:t>
        <a:bodyPr/>
        <a:lstStyle/>
        <a:p>
          <a:endParaRPr lang="en-IN"/>
        </a:p>
      </dgm:t>
    </dgm:pt>
    <dgm:pt modelId="{1B1A0C7E-06F2-4637-9C4A-EB8D5254759D}" type="sibTrans" cxnId="{155B0833-1E5B-4B93-B5B1-C6381B9D8229}">
      <dgm:prSet/>
      <dgm:spPr/>
      <dgm:t>
        <a:bodyPr/>
        <a:lstStyle/>
        <a:p>
          <a:endParaRPr lang="en-IN"/>
        </a:p>
      </dgm:t>
    </dgm:pt>
    <dgm:pt modelId="{89830EAF-C418-4DB2-888D-044B10531E0A}" type="pres">
      <dgm:prSet presAssocID="{FF6A9C93-896B-4EE0-8EE2-D7A8CA7F6E65}" presName="Name0" presStyleCnt="0">
        <dgm:presLayoutVars>
          <dgm:dir/>
          <dgm:resizeHandles val="exact"/>
        </dgm:presLayoutVars>
      </dgm:prSet>
      <dgm:spPr/>
    </dgm:pt>
    <dgm:pt modelId="{72CE0464-04A9-4FA8-8BFC-14A55C2F0FD4}" type="pres">
      <dgm:prSet presAssocID="{6AB66C9D-4BE0-4D39-A4CD-C5DDFC113D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04EF1D-D082-495C-8006-2E9426E9E610}" type="pres">
      <dgm:prSet presAssocID="{62F4DE0D-1BB6-4D05-9ECC-8D710673BB59}" presName="sibTrans" presStyleLbl="sibTrans2D1" presStyleIdx="0" presStyleCnt="4"/>
      <dgm:spPr/>
    </dgm:pt>
    <dgm:pt modelId="{AB29A5C9-66C9-49E7-8BA8-B5D1D9209784}" type="pres">
      <dgm:prSet presAssocID="{62F4DE0D-1BB6-4D05-9ECC-8D710673BB59}" presName="connectorText" presStyleLbl="sibTrans2D1" presStyleIdx="0" presStyleCnt="4"/>
      <dgm:spPr/>
    </dgm:pt>
    <dgm:pt modelId="{034AF698-F44A-4CDC-9521-193E8F78801F}" type="pres">
      <dgm:prSet presAssocID="{A8E985B8-89B5-4963-8A26-1F2F66C0950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5DBC58-5FB3-45AC-89DD-19D13AB7CB59}" type="pres">
      <dgm:prSet presAssocID="{70B0AD05-C5FA-4638-946F-495A7FC50C11}" presName="sibTrans" presStyleLbl="sibTrans2D1" presStyleIdx="1" presStyleCnt="4"/>
      <dgm:spPr/>
    </dgm:pt>
    <dgm:pt modelId="{4FE42FB3-7458-49D2-894D-75F64E97AFC4}" type="pres">
      <dgm:prSet presAssocID="{70B0AD05-C5FA-4638-946F-495A7FC50C11}" presName="connectorText" presStyleLbl="sibTrans2D1" presStyleIdx="1" presStyleCnt="4"/>
      <dgm:spPr/>
    </dgm:pt>
    <dgm:pt modelId="{E8BA8F35-6614-4BE4-B6B4-73794CC0516E}" type="pres">
      <dgm:prSet presAssocID="{B47FB3E4-67F2-4AF5-9801-483B3F2153F2}" presName="node" presStyleLbl="node1" presStyleIdx="2" presStyleCnt="5">
        <dgm:presLayoutVars>
          <dgm:bulletEnabled val="1"/>
        </dgm:presLayoutVars>
      </dgm:prSet>
      <dgm:spPr/>
    </dgm:pt>
    <dgm:pt modelId="{E1BFE075-61D7-4B92-8964-74FEBCC1E536}" type="pres">
      <dgm:prSet presAssocID="{03D959C7-9EDF-4ADE-88B4-D274542B8E68}" presName="sibTrans" presStyleLbl="sibTrans2D1" presStyleIdx="2" presStyleCnt="4"/>
      <dgm:spPr/>
    </dgm:pt>
    <dgm:pt modelId="{0066305B-504E-4387-89A1-4FE1840F9AD6}" type="pres">
      <dgm:prSet presAssocID="{03D959C7-9EDF-4ADE-88B4-D274542B8E68}" presName="connectorText" presStyleLbl="sibTrans2D1" presStyleIdx="2" presStyleCnt="4"/>
      <dgm:spPr/>
    </dgm:pt>
    <dgm:pt modelId="{B40DDC22-B407-42C7-BB82-B22E07657573}" type="pres">
      <dgm:prSet presAssocID="{091E3303-3B4D-4B0B-9BF1-1436F2F491E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0CD230-22DC-4FDD-AEF3-BBB718E4D9B3}" type="pres">
      <dgm:prSet presAssocID="{1E5DAF7B-A684-426E-ABA1-96A797DC9535}" presName="sibTrans" presStyleLbl="sibTrans2D1" presStyleIdx="3" presStyleCnt="4"/>
      <dgm:spPr/>
    </dgm:pt>
    <dgm:pt modelId="{41813054-4BB1-4363-AB05-72BC4D8DF339}" type="pres">
      <dgm:prSet presAssocID="{1E5DAF7B-A684-426E-ABA1-96A797DC9535}" presName="connectorText" presStyleLbl="sibTrans2D1" presStyleIdx="3" presStyleCnt="4"/>
      <dgm:spPr/>
    </dgm:pt>
    <dgm:pt modelId="{773DD2BF-A720-4043-B01F-103084C7809B}" type="pres">
      <dgm:prSet presAssocID="{12221319-B02E-47F8-A40F-8AF50614334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01496F4-BBE5-4323-9B2C-8599F9131F85}" srcId="{FF6A9C93-896B-4EE0-8EE2-D7A8CA7F6E65}" destId="{B47FB3E4-67F2-4AF5-9801-483B3F2153F2}" srcOrd="2" destOrd="0" parTransId="{A65A20A1-7916-49BB-9372-0747A0378399}" sibTransId="{03D959C7-9EDF-4ADE-88B4-D274542B8E68}"/>
    <dgm:cxn modelId="{2DEFB561-5DB2-4735-BF5C-34C6EFFFFE6B}" type="presOf" srcId="{091E3303-3B4D-4B0B-9BF1-1436F2F491E6}" destId="{B40DDC22-B407-42C7-BB82-B22E07657573}" srcOrd="0" destOrd="0" presId="urn:microsoft.com/office/officeart/2005/8/layout/process1"/>
    <dgm:cxn modelId="{C573EAE4-9415-4986-9EA7-EFBB6C20AF7C}" type="presOf" srcId="{62F4DE0D-1BB6-4D05-9ECC-8D710673BB59}" destId="{AB29A5C9-66C9-49E7-8BA8-B5D1D9209784}" srcOrd="1" destOrd="0" presId="urn:microsoft.com/office/officeart/2005/8/layout/process1"/>
    <dgm:cxn modelId="{06364E00-CC46-41C3-9FBE-82DD0C5E99E7}" type="presOf" srcId="{12221319-B02E-47F8-A40F-8AF506143349}" destId="{773DD2BF-A720-4043-B01F-103084C7809B}" srcOrd="0" destOrd="0" presId="urn:microsoft.com/office/officeart/2005/8/layout/process1"/>
    <dgm:cxn modelId="{46ED1878-B448-425B-86E2-BCDDA5F2ABE2}" type="presOf" srcId="{03D959C7-9EDF-4ADE-88B4-D274542B8E68}" destId="{0066305B-504E-4387-89A1-4FE1840F9AD6}" srcOrd="1" destOrd="0" presId="urn:microsoft.com/office/officeart/2005/8/layout/process1"/>
    <dgm:cxn modelId="{B3DEFF1C-4315-480E-B7C7-D74048D3FDF8}" type="presOf" srcId="{70B0AD05-C5FA-4638-946F-495A7FC50C11}" destId="{E15DBC58-5FB3-45AC-89DD-19D13AB7CB59}" srcOrd="0" destOrd="0" presId="urn:microsoft.com/office/officeart/2005/8/layout/process1"/>
    <dgm:cxn modelId="{5EE3C6BC-8955-4182-B945-13A25BCDCACB}" type="presOf" srcId="{1E5DAF7B-A684-426E-ABA1-96A797DC9535}" destId="{41813054-4BB1-4363-AB05-72BC4D8DF339}" srcOrd="1" destOrd="0" presId="urn:microsoft.com/office/officeart/2005/8/layout/process1"/>
    <dgm:cxn modelId="{800C4A7C-A17A-4126-B7AB-2B8E9D9F367E}" srcId="{FF6A9C93-896B-4EE0-8EE2-D7A8CA7F6E65}" destId="{091E3303-3B4D-4B0B-9BF1-1436F2F491E6}" srcOrd="3" destOrd="0" parTransId="{1F942318-C332-417B-A273-BD8298726DB0}" sibTransId="{1E5DAF7B-A684-426E-ABA1-96A797DC9535}"/>
    <dgm:cxn modelId="{23EE5258-A2BA-4323-A67F-DCF273B3807C}" type="presOf" srcId="{1E5DAF7B-A684-426E-ABA1-96A797DC9535}" destId="{BB0CD230-22DC-4FDD-AEF3-BBB718E4D9B3}" srcOrd="0" destOrd="0" presId="urn:microsoft.com/office/officeart/2005/8/layout/process1"/>
    <dgm:cxn modelId="{1303C93F-A6E9-4728-B261-CCCA8D13A769}" type="presOf" srcId="{FF6A9C93-896B-4EE0-8EE2-D7A8CA7F6E65}" destId="{89830EAF-C418-4DB2-888D-044B10531E0A}" srcOrd="0" destOrd="0" presId="urn:microsoft.com/office/officeart/2005/8/layout/process1"/>
    <dgm:cxn modelId="{8E9C89CD-2B77-498D-BC8D-A1E2EE56E0DE}" type="presOf" srcId="{6AB66C9D-4BE0-4D39-A4CD-C5DDFC113DEE}" destId="{72CE0464-04A9-4FA8-8BFC-14A55C2F0FD4}" srcOrd="0" destOrd="0" presId="urn:microsoft.com/office/officeart/2005/8/layout/process1"/>
    <dgm:cxn modelId="{155B0833-1E5B-4B93-B5B1-C6381B9D8229}" srcId="{FF6A9C93-896B-4EE0-8EE2-D7A8CA7F6E65}" destId="{12221319-B02E-47F8-A40F-8AF506143349}" srcOrd="4" destOrd="0" parTransId="{2270A408-0E8F-4451-A75F-AD6B3DF1EE19}" sibTransId="{1B1A0C7E-06F2-4637-9C4A-EB8D5254759D}"/>
    <dgm:cxn modelId="{7E81A017-F200-45F2-8034-14BDAA4769F9}" srcId="{FF6A9C93-896B-4EE0-8EE2-D7A8CA7F6E65}" destId="{A8E985B8-89B5-4963-8A26-1F2F66C0950A}" srcOrd="1" destOrd="0" parTransId="{8B535B47-D838-4ED0-9429-D00F7C30CAE8}" sibTransId="{70B0AD05-C5FA-4638-946F-495A7FC50C11}"/>
    <dgm:cxn modelId="{DDCFFCC7-AC97-4DFD-8D05-E60B226C3A14}" srcId="{FF6A9C93-896B-4EE0-8EE2-D7A8CA7F6E65}" destId="{6AB66C9D-4BE0-4D39-A4CD-C5DDFC113DEE}" srcOrd="0" destOrd="0" parTransId="{3E716C62-287F-47AC-A2AA-B45C4C2009AC}" sibTransId="{62F4DE0D-1BB6-4D05-9ECC-8D710673BB59}"/>
    <dgm:cxn modelId="{59B2ECCE-444E-4129-B186-9BC6AB9D2645}" type="presOf" srcId="{03D959C7-9EDF-4ADE-88B4-D274542B8E68}" destId="{E1BFE075-61D7-4B92-8964-74FEBCC1E536}" srcOrd="0" destOrd="0" presId="urn:microsoft.com/office/officeart/2005/8/layout/process1"/>
    <dgm:cxn modelId="{53EA2B2A-F518-4149-953E-1961C898930A}" type="presOf" srcId="{A8E985B8-89B5-4963-8A26-1F2F66C0950A}" destId="{034AF698-F44A-4CDC-9521-193E8F78801F}" srcOrd="0" destOrd="0" presId="urn:microsoft.com/office/officeart/2005/8/layout/process1"/>
    <dgm:cxn modelId="{A25DC32B-A3F9-40C3-8698-164E24105EEF}" type="presOf" srcId="{B47FB3E4-67F2-4AF5-9801-483B3F2153F2}" destId="{E8BA8F35-6614-4BE4-B6B4-73794CC0516E}" srcOrd="0" destOrd="0" presId="urn:microsoft.com/office/officeart/2005/8/layout/process1"/>
    <dgm:cxn modelId="{0B4BBDB7-71E4-46FF-AD3A-F65B6A224F92}" type="presOf" srcId="{70B0AD05-C5FA-4638-946F-495A7FC50C11}" destId="{4FE42FB3-7458-49D2-894D-75F64E97AFC4}" srcOrd="1" destOrd="0" presId="urn:microsoft.com/office/officeart/2005/8/layout/process1"/>
    <dgm:cxn modelId="{21F2402E-2F6A-4DE4-89FF-F08F69FE3835}" type="presOf" srcId="{62F4DE0D-1BB6-4D05-9ECC-8D710673BB59}" destId="{2C04EF1D-D082-495C-8006-2E9426E9E610}" srcOrd="0" destOrd="0" presId="urn:microsoft.com/office/officeart/2005/8/layout/process1"/>
    <dgm:cxn modelId="{D08CAD60-AA9E-4B11-8DFB-1996D8EE7546}" type="presParOf" srcId="{89830EAF-C418-4DB2-888D-044B10531E0A}" destId="{72CE0464-04A9-4FA8-8BFC-14A55C2F0FD4}" srcOrd="0" destOrd="0" presId="urn:microsoft.com/office/officeart/2005/8/layout/process1"/>
    <dgm:cxn modelId="{9EB0358F-84A6-4AC9-AC16-BAC42C0F85ED}" type="presParOf" srcId="{89830EAF-C418-4DB2-888D-044B10531E0A}" destId="{2C04EF1D-D082-495C-8006-2E9426E9E610}" srcOrd="1" destOrd="0" presId="urn:microsoft.com/office/officeart/2005/8/layout/process1"/>
    <dgm:cxn modelId="{D3FEAF32-2634-4CBC-8E8B-5E37FC3B365A}" type="presParOf" srcId="{2C04EF1D-D082-495C-8006-2E9426E9E610}" destId="{AB29A5C9-66C9-49E7-8BA8-B5D1D9209784}" srcOrd="0" destOrd="0" presId="urn:microsoft.com/office/officeart/2005/8/layout/process1"/>
    <dgm:cxn modelId="{8ACAD23F-36E1-4B5C-8A4D-4C499AE492AC}" type="presParOf" srcId="{89830EAF-C418-4DB2-888D-044B10531E0A}" destId="{034AF698-F44A-4CDC-9521-193E8F78801F}" srcOrd="2" destOrd="0" presId="urn:microsoft.com/office/officeart/2005/8/layout/process1"/>
    <dgm:cxn modelId="{F17BA475-8D08-4DBF-A05B-975C11F6FAE5}" type="presParOf" srcId="{89830EAF-C418-4DB2-888D-044B10531E0A}" destId="{E15DBC58-5FB3-45AC-89DD-19D13AB7CB59}" srcOrd="3" destOrd="0" presId="urn:microsoft.com/office/officeart/2005/8/layout/process1"/>
    <dgm:cxn modelId="{89ABDDF1-573F-48D1-B44E-B29B5F9D4C78}" type="presParOf" srcId="{E15DBC58-5FB3-45AC-89DD-19D13AB7CB59}" destId="{4FE42FB3-7458-49D2-894D-75F64E97AFC4}" srcOrd="0" destOrd="0" presId="urn:microsoft.com/office/officeart/2005/8/layout/process1"/>
    <dgm:cxn modelId="{A222628B-B3E2-4E0B-9079-C0573357DE21}" type="presParOf" srcId="{89830EAF-C418-4DB2-888D-044B10531E0A}" destId="{E8BA8F35-6614-4BE4-B6B4-73794CC0516E}" srcOrd="4" destOrd="0" presId="urn:microsoft.com/office/officeart/2005/8/layout/process1"/>
    <dgm:cxn modelId="{EC9BF27B-88F2-465F-8DC0-B6EAC5CC4A93}" type="presParOf" srcId="{89830EAF-C418-4DB2-888D-044B10531E0A}" destId="{E1BFE075-61D7-4B92-8964-74FEBCC1E536}" srcOrd="5" destOrd="0" presId="urn:microsoft.com/office/officeart/2005/8/layout/process1"/>
    <dgm:cxn modelId="{B1C31925-F09F-4560-8F65-C2FB89611005}" type="presParOf" srcId="{E1BFE075-61D7-4B92-8964-74FEBCC1E536}" destId="{0066305B-504E-4387-89A1-4FE1840F9AD6}" srcOrd="0" destOrd="0" presId="urn:microsoft.com/office/officeart/2005/8/layout/process1"/>
    <dgm:cxn modelId="{C2DE2DB1-AFD2-4299-8F9A-FF9225413621}" type="presParOf" srcId="{89830EAF-C418-4DB2-888D-044B10531E0A}" destId="{B40DDC22-B407-42C7-BB82-B22E07657573}" srcOrd="6" destOrd="0" presId="urn:microsoft.com/office/officeart/2005/8/layout/process1"/>
    <dgm:cxn modelId="{5F0EDB16-23FA-453B-9405-20033D7CC386}" type="presParOf" srcId="{89830EAF-C418-4DB2-888D-044B10531E0A}" destId="{BB0CD230-22DC-4FDD-AEF3-BBB718E4D9B3}" srcOrd="7" destOrd="0" presId="urn:microsoft.com/office/officeart/2005/8/layout/process1"/>
    <dgm:cxn modelId="{FC72F46E-9F78-4A76-B2B2-7C4787BB93D0}" type="presParOf" srcId="{BB0CD230-22DC-4FDD-AEF3-BBB718E4D9B3}" destId="{41813054-4BB1-4363-AB05-72BC4D8DF339}" srcOrd="0" destOrd="0" presId="urn:microsoft.com/office/officeart/2005/8/layout/process1"/>
    <dgm:cxn modelId="{2CE5196D-99A3-44AE-8140-CDB6E5E336EB}" type="presParOf" srcId="{89830EAF-C418-4DB2-888D-044B10531E0A}" destId="{773DD2BF-A720-4043-B01F-103084C7809B}" srcOrd="8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9E-E07B-4037-939B-002A1E13B31F}" type="datetimeFigureOut">
              <a:rPr lang="en-US" smtClean="0"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E97E-4BBF-44E2-8BC7-1A1FD9164E1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4286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Parking System UI</a:t>
            </a:r>
            <a:endParaRPr lang="en-IN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8342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parking availability</a:t>
            </a:r>
            <a:endParaRPr lang="en-IN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214414" y="1500174"/>
          <a:ext cx="6096000" cy="453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Technical Architecture with OAuth2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150017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43240" y="200024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Authorization Server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143504" y="121442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Resource Server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14414" y="1928802"/>
            <a:ext cx="7143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0364" y="2143116"/>
            <a:ext cx="71438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929322" y="2071678"/>
            <a:ext cx="71438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ular Callout 11"/>
          <p:cNvSpPr/>
          <p:nvPr/>
        </p:nvSpPr>
        <p:spPr>
          <a:xfrm>
            <a:off x="4143372" y="785794"/>
            <a:ext cx="1000132" cy="785818"/>
          </a:xfrm>
          <a:prstGeom prst="wedgeRoundRectCallout">
            <a:avLst>
              <a:gd name="adj1" fmla="val -163309"/>
              <a:gd name="adj2" fmla="val 120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Boot </a:t>
            </a:r>
            <a:endParaRPr lang="en-IN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072330" y="785794"/>
            <a:ext cx="1000132" cy="785818"/>
          </a:xfrm>
          <a:prstGeom prst="wedgeRoundRectCallout">
            <a:avLst>
              <a:gd name="adj1" fmla="val -163309"/>
              <a:gd name="adj2" fmla="val 120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Boot </a:t>
            </a:r>
            <a:endParaRPr lang="en-IN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2428860" y="785794"/>
            <a:ext cx="1000132" cy="785818"/>
          </a:xfrm>
          <a:prstGeom prst="wedgeRoundRectCallout">
            <a:avLst>
              <a:gd name="adj1" fmla="val -163309"/>
              <a:gd name="adj2" fmla="val 120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85852" y="2714620"/>
            <a:ext cx="1714512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14414" y="3714752"/>
            <a:ext cx="4714908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2844" y="3071810"/>
            <a:ext cx="92869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71406" y="4286256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428728" y="2285992"/>
            <a:ext cx="15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Request token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1285852" y="3214686"/>
            <a:ext cx="178595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28728" y="2786058"/>
            <a:ext cx="256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Generate and Send token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481646" y="3286124"/>
            <a:ext cx="356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Request resource with barrier token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3071802" y="4357693"/>
            <a:ext cx="2857520" cy="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86116" y="3857628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Ask for Validate token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71802" y="4714884"/>
            <a:ext cx="285752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57554" y="4429132"/>
            <a:ext cx="15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Validate token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1285852" y="5357826"/>
            <a:ext cx="464347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57554" y="4929198"/>
            <a:ext cx="25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Share the asked resource</a:t>
            </a:r>
            <a:endParaRPr lang="en-IN" dirty="0"/>
          </a:p>
        </p:txBody>
      </p:sp>
      <p:sp>
        <p:nvSpPr>
          <p:cNvPr id="51" name="Rounded Rectangle 50"/>
          <p:cNvSpPr/>
          <p:nvPr/>
        </p:nvSpPr>
        <p:spPr>
          <a:xfrm>
            <a:off x="142844" y="5786454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Render data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77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Parking System UI</vt:lpstr>
      <vt:lpstr>Check parking availability</vt:lpstr>
      <vt:lpstr>Technical Architecture with OAuth2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System UI</dc:title>
  <dc:creator>Jagabandhu</dc:creator>
  <cp:lastModifiedBy>Jagabandhu</cp:lastModifiedBy>
  <cp:revision>7</cp:revision>
  <dcterms:created xsi:type="dcterms:W3CDTF">2019-10-14T13:18:12Z</dcterms:created>
  <dcterms:modified xsi:type="dcterms:W3CDTF">2019-10-14T16:08:39Z</dcterms:modified>
</cp:coreProperties>
</file>