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85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38E4EF-B11B-FB44-BE38-B29128CDFE63}" v="127" dt="2024-06-05T13:29:16.1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92"/>
    <p:restoredTop sz="70204"/>
  </p:normalViewPr>
  <p:slideViewPr>
    <p:cSldViewPr snapToGrid="0">
      <p:cViewPr varScale="1">
        <p:scale>
          <a:sx n="88" d="100"/>
          <a:sy n="88" d="100"/>
        </p:scale>
        <p:origin x="25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7995B7-8BFF-1542-8142-69C909303288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977157-B551-EB46-AF5E-6B54D340D7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327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977157-B551-EB46-AF5E-6B54D340D7B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433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977157-B551-EB46-AF5E-6B54D340D7B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768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977157-B551-EB46-AF5E-6B54D340D7B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4065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977157-B551-EB46-AF5E-6B54D340D7B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038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977157-B551-EB46-AF5E-6B54D340D7B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789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977157-B551-EB46-AF5E-6B54D340D7B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738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50967" y="2940500"/>
            <a:ext cx="7010400" cy="215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400">
                <a:solidFill>
                  <a:srgbClr val="2411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50967" y="5180867"/>
            <a:ext cx="4920800" cy="624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" y="0"/>
            <a:ext cx="6303735" cy="30091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605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>
            <a:spLocks noGrp="1"/>
          </p:cNvSpPr>
          <p:nvPr>
            <p:ph type="title" hasCustomPrompt="1"/>
          </p:nvPr>
        </p:nvSpPr>
        <p:spPr>
          <a:xfrm>
            <a:off x="5435133" y="3061867"/>
            <a:ext cx="5124400" cy="1446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87" name="Google Shape;87;p11"/>
          <p:cNvSpPr txBox="1">
            <a:spLocks noGrp="1"/>
          </p:cNvSpPr>
          <p:nvPr>
            <p:ph type="subTitle" idx="1"/>
          </p:nvPr>
        </p:nvSpPr>
        <p:spPr>
          <a:xfrm>
            <a:off x="5435133" y="4568933"/>
            <a:ext cx="5124400" cy="6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pic>
        <p:nvPicPr>
          <p:cNvPr id="88" name="Google Shape;8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888267" y="3848834"/>
            <a:ext cx="6303735" cy="30091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966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2079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2" hasCustomPrompt="1"/>
          </p:nvPr>
        </p:nvSpPr>
        <p:spPr>
          <a:xfrm>
            <a:off x="960000" y="1974511"/>
            <a:ext cx="979600" cy="596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3" hasCustomPrompt="1"/>
          </p:nvPr>
        </p:nvSpPr>
        <p:spPr>
          <a:xfrm>
            <a:off x="960000" y="3987321"/>
            <a:ext cx="979600" cy="596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4" hasCustomPrompt="1"/>
          </p:nvPr>
        </p:nvSpPr>
        <p:spPr>
          <a:xfrm>
            <a:off x="4408000" y="1974511"/>
            <a:ext cx="979600" cy="596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5" hasCustomPrompt="1"/>
          </p:nvPr>
        </p:nvSpPr>
        <p:spPr>
          <a:xfrm>
            <a:off x="4408000" y="3987321"/>
            <a:ext cx="979600" cy="596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6" hasCustomPrompt="1"/>
          </p:nvPr>
        </p:nvSpPr>
        <p:spPr>
          <a:xfrm>
            <a:off x="7856000" y="1974511"/>
            <a:ext cx="979600" cy="596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7" hasCustomPrompt="1"/>
          </p:nvPr>
        </p:nvSpPr>
        <p:spPr>
          <a:xfrm>
            <a:off x="7856000" y="3987321"/>
            <a:ext cx="979600" cy="596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1"/>
          </p:nvPr>
        </p:nvSpPr>
        <p:spPr>
          <a:xfrm>
            <a:off x="960000" y="2701933"/>
            <a:ext cx="3376000" cy="6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8"/>
          </p:nvPr>
        </p:nvSpPr>
        <p:spPr>
          <a:xfrm>
            <a:off x="4408000" y="2701933"/>
            <a:ext cx="3376000" cy="6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9"/>
          </p:nvPr>
        </p:nvSpPr>
        <p:spPr>
          <a:xfrm>
            <a:off x="7856000" y="2701933"/>
            <a:ext cx="3376000" cy="6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3"/>
          </p:nvPr>
        </p:nvSpPr>
        <p:spPr>
          <a:xfrm>
            <a:off x="960000" y="4726533"/>
            <a:ext cx="3376000" cy="6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4"/>
          </p:nvPr>
        </p:nvSpPr>
        <p:spPr>
          <a:xfrm>
            <a:off x="4408000" y="4726533"/>
            <a:ext cx="3376000" cy="6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15"/>
          </p:nvPr>
        </p:nvSpPr>
        <p:spPr>
          <a:xfrm>
            <a:off x="7856000" y="4726533"/>
            <a:ext cx="3376000" cy="6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grpSp>
        <p:nvGrpSpPr>
          <p:cNvPr id="104" name="Google Shape;104;p13"/>
          <p:cNvGrpSpPr/>
          <p:nvPr/>
        </p:nvGrpSpPr>
        <p:grpSpPr>
          <a:xfrm>
            <a:off x="0" y="5"/>
            <a:ext cx="12192005" cy="6857995"/>
            <a:chOff x="0" y="4"/>
            <a:chExt cx="9144004" cy="5143496"/>
          </a:xfrm>
        </p:grpSpPr>
        <p:pic>
          <p:nvPicPr>
            <p:cNvPr id="105" name="Google Shape;105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564975" y="1487975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6335799" y="-429125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7" name="Google Shape;107;p13"/>
          <p:cNvGrpSpPr/>
          <p:nvPr/>
        </p:nvGrpSpPr>
        <p:grpSpPr>
          <a:xfrm rot="-10539848" flipH="1">
            <a:off x="8144751" y="5398767"/>
            <a:ext cx="6098535" cy="4638956"/>
            <a:chOff x="1522650" y="1117750"/>
            <a:chExt cx="4574075" cy="3479350"/>
          </a:xfrm>
        </p:grpSpPr>
        <p:sp>
          <p:nvSpPr>
            <p:cNvPr id="108" name="Google Shape;108;p13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51340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14"/>
          <p:cNvGrpSpPr/>
          <p:nvPr/>
        </p:nvGrpSpPr>
        <p:grpSpPr>
          <a:xfrm>
            <a:off x="1" y="0"/>
            <a:ext cx="12192001" cy="6858000"/>
            <a:chOff x="0" y="0"/>
            <a:chExt cx="9144001" cy="5143500"/>
          </a:xfrm>
        </p:grpSpPr>
        <p:pic>
          <p:nvPicPr>
            <p:cNvPr id="112" name="Google Shape;112;p1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0" y="2052950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113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6764924" y="0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4" name="Google Shape;114;p14"/>
          <p:cNvGrpSpPr/>
          <p:nvPr/>
        </p:nvGrpSpPr>
        <p:grpSpPr>
          <a:xfrm rot="10800000">
            <a:off x="8938969" y="5082263"/>
            <a:ext cx="6098767" cy="4639133"/>
            <a:chOff x="1522650" y="1117750"/>
            <a:chExt cx="4574075" cy="3479350"/>
          </a:xfrm>
        </p:grpSpPr>
        <p:sp>
          <p:nvSpPr>
            <p:cNvPr id="115" name="Google Shape;115;p14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7" name="Google Shape;117;p1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21856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15"/>
          <p:cNvGrpSpPr/>
          <p:nvPr/>
        </p:nvGrpSpPr>
        <p:grpSpPr>
          <a:xfrm>
            <a:off x="0" y="5"/>
            <a:ext cx="12192005" cy="6857995"/>
            <a:chOff x="0" y="4"/>
            <a:chExt cx="9144004" cy="5143496"/>
          </a:xfrm>
        </p:grpSpPr>
        <p:pic>
          <p:nvPicPr>
            <p:cNvPr id="120" name="Google Shape;120;p1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564975" y="1487975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Google Shape;121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6335799" y="-429125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2" name="Google Shape;122;p15"/>
          <p:cNvGrpSpPr/>
          <p:nvPr/>
        </p:nvGrpSpPr>
        <p:grpSpPr>
          <a:xfrm rot="-10539848" flipH="1">
            <a:off x="8144751" y="5398767"/>
            <a:ext cx="6098535" cy="4638956"/>
            <a:chOff x="1522650" y="1117750"/>
            <a:chExt cx="4574075" cy="3479350"/>
          </a:xfrm>
        </p:grpSpPr>
        <p:sp>
          <p:nvSpPr>
            <p:cNvPr id="123" name="Google Shape;123;p15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5" name="Google Shape;125;p15"/>
          <p:cNvSpPr txBox="1">
            <a:spLocks noGrp="1"/>
          </p:cNvSpPr>
          <p:nvPr>
            <p:ph type="title"/>
          </p:nvPr>
        </p:nvSpPr>
        <p:spPr>
          <a:xfrm>
            <a:off x="5185567" y="1333400"/>
            <a:ext cx="4274000" cy="14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subTitle" idx="1"/>
          </p:nvPr>
        </p:nvSpPr>
        <p:spPr>
          <a:xfrm>
            <a:off x="5185567" y="2842600"/>
            <a:ext cx="5580400" cy="26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44292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6"/>
          <p:cNvGrpSpPr/>
          <p:nvPr/>
        </p:nvGrpSpPr>
        <p:grpSpPr>
          <a:xfrm>
            <a:off x="1" y="0"/>
            <a:ext cx="12192001" cy="6858000"/>
            <a:chOff x="0" y="0"/>
            <a:chExt cx="9144001" cy="5143500"/>
          </a:xfrm>
        </p:grpSpPr>
        <p:pic>
          <p:nvPicPr>
            <p:cNvPr id="129" name="Google Shape;129;p1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0" y="2052950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" name="Google Shape;130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6764924" y="0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1" name="Google Shape;131;p16"/>
          <p:cNvGrpSpPr/>
          <p:nvPr/>
        </p:nvGrpSpPr>
        <p:grpSpPr>
          <a:xfrm rot="10800000">
            <a:off x="8938969" y="5082263"/>
            <a:ext cx="6098767" cy="4639133"/>
            <a:chOff x="1522650" y="1117750"/>
            <a:chExt cx="4574075" cy="3479350"/>
          </a:xfrm>
        </p:grpSpPr>
        <p:sp>
          <p:nvSpPr>
            <p:cNvPr id="132" name="Google Shape;132;p16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4" name="Google Shape;134;p16"/>
          <p:cNvSpPr txBox="1">
            <a:spLocks noGrp="1"/>
          </p:cNvSpPr>
          <p:nvPr>
            <p:ph type="title"/>
          </p:nvPr>
        </p:nvSpPr>
        <p:spPr>
          <a:xfrm>
            <a:off x="950967" y="942767"/>
            <a:ext cx="3127200" cy="129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35" name="Google Shape;135;p16"/>
          <p:cNvSpPr txBox="1">
            <a:spLocks noGrp="1"/>
          </p:cNvSpPr>
          <p:nvPr>
            <p:ph type="subTitle" idx="1"/>
          </p:nvPr>
        </p:nvSpPr>
        <p:spPr>
          <a:xfrm>
            <a:off x="950967" y="2142367"/>
            <a:ext cx="3127200" cy="1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36" name="Google Shape;136;p16"/>
          <p:cNvSpPr>
            <a:spLocks noGrp="1"/>
          </p:cNvSpPr>
          <p:nvPr>
            <p:ph type="pic" idx="2"/>
          </p:nvPr>
        </p:nvSpPr>
        <p:spPr>
          <a:xfrm>
            <a:off x="7451333" y="719333"/>
            <a:ext cx="3734800" cy="54196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37" name="Google Shape;137;p16"/>
          <p:cNvSpPr>
            <a:spLocks noGrp="1"/>
          </p:cNvSpPr>
          <p:nvPr>
            <p:ph type="pic" idx="3"/>
          </p:nvPr>
        </p:nvSpPr>
        <p:spPr>
          <a:xfrm>
            <a:off x="4228600" y="719333"/>
            <a:ext cx="3072400" cy="30476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38" name="Google Shape;138;p16"/>
          <p:cNvSpPr>
            <a:spLocks noGrp="1"/>
          </p:cNvSpPr>
          <p:nvPr>
            <p:ph type="pic" idx="4"/>
          </p:nvPr>
        </p:nvSpPr>
        <p:spPr>
          <a:xfrm>
            <a:off x="4228600" y="3938367"/>
            <a:ext cx="3072400" cy="2200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39" name="Google Shape;139;p16"/>
          <p:cNvSpPr>
            <a:spLocks noGrp="1"/>
          </p:cNvSpPr>
          <p:nvPr>
            <p:ph type="pic" idx="5"/>
          </p:nvPr>
        </p:nvSpPr>
        <p:spPr>
          <a:xfrm>
            <a:off x="1005867" y="3938367"/>
            <a:ext cx="3072400" cy="2200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044493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17"/>
          <p:cNvGrpSpPr/>
          <p:nvPr/>
        </p:nvGrpSpPr>
        <p:grpSpPr>
          <a:xfrm>
            <a:off x="0" y="5"/>
            <a:ext cx="12192005" cy="6857995"/>
            <a:chOff x="0" y="4"/>
            <a:chExt cx="9144004" cy="5143496"/>
          </a:xfrm>
        </p:grpSpPr>
        <p:pic>
          <p:nvPicPr>
            <p:cNvPr id="142" name="Google Shape;142;p1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564975" y="1487975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6335799" y="-429125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4" name="Google Shape;144;p17"/>
          <p:cNvGrpSpPr/>
          <p:nvPr/>
        </p:nvGrpSpPr>
        <p:grpSpPr>
          <a:xfrm rot="-10539848" flipH="1">
            <a:off x="8144751" y="5398767"/>
            <a:ext cx="6098535" cy="4638956"/>
            <a:chOff x="1522650" y="1117750"/>
            <a:chExt cx="4574075" cy="3479350"/>
          </a:xfrm>
        </p:grpSpPr>
        <p:sp>
          <p:nvSpPr>
            <p:cNvPr id="145" name="Google Shape;145;p17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17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48" name="Google Shape;148;p17"/>
          <p:cNvSpPr txBox="1">
            <a:spLocks noGrp="1"/>
          </p:cNvSpPr>
          <p:nvPr>
            <p:ph type="subTitle" idx="1"/>
          </p:nvPr>
        </p:nvSpPr>
        <p:spPr>
          <a:xfrm>
            <a:off x="959967" y="1552600"/>
            <a:ext cx="4998400" cy="15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582200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18"/>
          <p:cNvGrpSpPr/>
          <p:nvPr/>
        </p:nvGrpSpPr>
        <p:grpSpPr>
          <a:xfrm>
            <a:off x="1" y="0"/>
            <a:ext cx="12192001" cy="6858000"/>
            <a:chOff x="0" y="0"/>
            <a:chExt cx="9144001" cy="5143500"/>
          </a:xfrm>
        </p:grpSpPr>
        <p:pic>
          <p:nvPicPr>
            <p:cNvPr id="151" name="Google Shape;151;p1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0" y="2052950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" name="Google Shape;152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6764924" y="0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3" name="Google Shape;153;p18"/>
          <p:cNvGrpSpPr/>
          <p:nvPr/>
        </p:nvGrpSpPr>
        <p:grpSpPr>
          <a:xfrm rot="10800000">
            <a:off x="8938969" y="5082263"/>
            <a:ext cx="6098767" cy="4639133"/>
            <a:chOff x="1522650" y="1117750"/>
            <a:chExt cx="4574075" cy="3479350"/>
          </a:xfrm>
        </p:grpSpPr>
        <p:sp>
          <p:nvSpPr>
            <p:cNvPr id="154" name="Google Shape;154;p18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18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6" name="Google Shape;156;p18"/>
          <p:cNvSpPr txBox="1">
            <a:spLocks noGrp="1"/>
          </p:cNvSpPr>
          <p:nvPr>
            <p:ph type="subTitle" idx="1"/>
          </p:nvPr>
        </p:nvSpPr>
        <p:spPr>
          <a:xfrm>
            <a:off x="959967" y="1858400"/>
            <a:ext cx="6687200" cy="29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57" name="Google Shape;157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66748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19"/>
          <p:cNvGrpSpPr/>
          <p:nvPr/>
        </p:nvGrpSpPr>
        <p:grpSpPr>
          <a:xfrm>
            <a:off x="1" y="0"/>
            <a:ext cx="12192001" cy="6858000"/>
            <a:chOff x="0" y="0"/>
            <a:chExt cx="9144001" cy="5143500"/>
          </a:xfrm>
        </p:grpSpPr>
        <p:pic>
          <p:nvPicPr>
            <p:cNvPr id="160" name="Google Shape;160;p1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0" y="2052950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6764924" y="0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2" name="Google Shape;162;p19"/>
          <p:cNvGrpSpPr/>
          <p:nvPr/>
        </p:nvGrpSpPr>
        <p:grpSpPr>
          <a:xfrm rot="10800000">
            <a:off x="8938969" y="5082263"/>
            <a:ext cx="6098767" cy="4639133"/>
            <a:chOff x="1522650" y="1117750"/>
            <a:chExt cx="4574075" cy="3479350"/>
          </a:xfrm>
        </p:grpSpPr>
        <p:sp>
          <p:nvSpPr>
            <p:cNvPr id="163" name="Google Shape;163;p19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66" name="Google Shape;166;p19"/>
          <p:cNvSpPr txBox="1">
            <a:spLocks noGrp="1"/>
          </p:cNvSpPr>
          <p:nvPr>
            <p:ph type="subTitle" idx="1"/>
          </p:nvPr>
        </p:nvSpPr>
        <p:spPr>
          <a:xfrm>
            <a:off x="1154033" y="3655633"/>
            <a:ext cx="2919200" cy="2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67" name="Google Shape;167;p19"/>
          <p:cNvSpPr txBox="1">
            <a:spLocks noGrp="1"/>
          </p:cNvSpPr>
          <p:nvPr>
            <p:ph type="subTitle" idx="2"/>
          </p:nvPr>
        </p:nvSpPr>
        <p:spPr>
          <a:xfrm>
            <a:off x="4578497" y="3655633"/>
            <a:ext cx="2919200" cy="2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68" name="Google Shape;168;p19"/>
          <p:cNvSpPr txBox="1">
            <a:spLocks noGrp="1"/>
          </p:cNvSpPr>
          <p:nvPr>
            <p:ph type="subTitle" idx="3"/>
          </p:nvPr>
        </p:nvSpPr>
        <p:spPr>
          <a:xfrm>
            <a:off x="8002971" y="3655633"/>
            <a:ext cx="2919200" cy="2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69" name="Google Shape;169;p19"/>
          <p:cNvSpPr txBox="1">
            <a:spLocks noGrp="1"/>
          </p:cNvSpPr>
          <p:nvPr>
            <p:ph type="subTitle" idx="4"/>
          </p:nvPr>
        </p:nvSpPr>
        <p:spPr>
          <a:xfrm>
            <a:off x="1154033" y="2728667"/>
            <a:ext cx="2919200" cy="94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70" name="Google Shape;170;p19"/>
          <p:cNvSpPr txBox="1">
            <a:spLocks noGrp="1"/>
          </p:cNvSpPr>
          <p:nvPr>
            <p:ph type="subTitle" idx="5"/>
          </p:nvPr>
        </p:nvSpPr>
        <p:spPr>
          <a:xfrm>
            <a:off x="4578504" y="2728667"/>
            <a:ext cx="2919200" cy="94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71" name="Google Shape;171;p19"/>
          <p:cNvSpPr txBox="1">
            <a:spLocks noGrp="1"/>
          </p:cNvSpPr>
          <p:nvPr>
            <p:ph type="subTitle" idx="6"/>
          </p:nvPr>
        </p:nvSpPr>
        <p:spPr>
          <a:xfrm>
            <a:off x="8002975" y="2728667"/>
            <a:ext cx="2919200" cy="94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124983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0"/>
          <p:cNvGrpSpPr/>
          <p:nvPr/>
        </p:nvGrpSpPr>
        <p:grpSpPr>
          <a:xfrm>
            <a:off x="0" y="5"/>
            <a:ext cx="12192005" cy="6857995"/>
            <a:chOff x="0" y="4"/>
            <a:chExt cx="9144004" cy="5143496"/>
          </a:xfrm>
        </p:grpSpPr>
        <p:pic>
          <p:nvPicPr>
            <p:cNvPr id="174" name="Google Shape;174;p2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564975" y="1487975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" name="Google Shape;175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6335799" y="-429125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6" name="Google Shape;176;p20"/>
          <p:cNvGrpSpPr/>
          <p:nvPr/>
        </p:nvGrpSpPr>
        <p:grpSpPr>
          <a:xfrm rot="-10539848" flipH="1">
            <a:off x="8144751" y="5398767"/>
            <a:ext cx="6098535" cy="4638956"/>
            <a:chOff x="1522650" y="1117750"/>
            <a:chExt cx="4574075" cy="3479350"/>
          </a:xfrm>
        </p:grpSpPr>
        <p:sp>
          <p:nvSpPr>
            <p:cNvPr id="177" name="Google Shape;177;p20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79" name="Google Shape;179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80" name="Google Shape;180;p20"/>
          <p:cNvSpPr txBox="1">
            <a:spLocks noGrp="1"/>
          </p:cNvSpPr>
          <p:nvPr>
            <p:ph type="subTitle" idx="1"/>
          </p:nvPr>
        </p:nvSpPr>
        <p:spPr>
          <a:xfrm>
            <a:off x="1634232" y="2212567"/>
            <a:ext cx="4291600" cy="16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81" name="Google Shape;181;p20"/>
          <p:cNvSpPr txBox="1">
            <a:spLocks noGrp="1"/>
          </p:cNvSpPr>
          <p:nvPr>
            <p:ph type="subTitle" idx="2"/>
          </p:nvPr>
        </p:nvSpPr>
        <p:spPr>
          <a:xfrm>
            <a:off x="6736167" y="2212567"/>
            <a:ext cx="4291600" cy="16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82" name="Google Shape;182;p20"/>
          <p:cNvSpPr txBox="1">
            <a:spLocks noGrp="1"/>
          </p:cNvSpPr>
          <p:nvPr>
            <p:ph type="subTitle" idx="3"/>
          </p:nvPr>
        </p:nvSpPr>
        <p:spPr>
          <a:xfrm>
            <a:off x="1634232" y="4426667"/>
            <a:ext cx="4291600" cy="16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83" name="Google Shape;183;p20"/>
          <p:cNvSpPr txBox="1">
            <a:spLocks noGrp="1"/>
          </p:cNvSpPr>
          <p:nvPr>
            <p:ph type="subTitle" idx="4"/>
          </p:nvPr>
        </p:nvSpPr>
        <p:spPr>
          <a:xfrm>
            <a:off x="6736167" y="4426667"/>
            <a:ext cx="4291600" cy="16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84" name="Google Shape;184;p20"/>
          <p:cNvSpPr txBox="1">
            <a:spLocks noGrp="1"/>
          </p:cNvSpPr>
          <p:nvPr>
            <p:ph type="subTitle" idx="5"/>
          </p:nvPr>
        </p:nvSpPr>
        <p:spPr>
          <a:xfrm>
            <a:off x="1634233" y="1775567"/>
            <a:ext cx="4291600" cy="54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85" name="Google Shape;185;p20"/>
          <p:cNvSpPr txBox="1">
            <a:spLocks noGrp="1"/>
          </p:cNvSpPr>
          <p:nvPr>
            <p:ph type="subTitle" idx="6"/>
          </p:nvPr>
        </p:nvSpPr>
        <p:spPr>
          <a:xfrm>
            <a:off x="1634233" y="3989700"/>
            <a:ext cx="4291600" cy="54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86" name="Google Shape;186;p20"/>
          <p:cNvSpPr txBox="1">
            <a:spLocks noGrp="1"/>
          </p:cNvSpPr>
          <p:nvPr>
            <p:ph type="subTitle" idx="7"/>
          </p:nvPr>
        </p:nvSpPr>
        <p:spPr>
          <a:xfrm>
            <a:off x="6736132" y="1775567"/>
            <a:ext cx="4291600" cy="54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87" name="Google Shape;187;p20"/>
          <p:cNvSpPr txBox="1">
            <a:spLocks noGrp="1"/>
          </p:cNvSpPr>
          <p:nvPr>
            <p:ph type="subTitle" idx="8"/>
          </p:nvPr>
        </p:nvSpPr>
        <p:spPr>
          <a:xfrm>
            <a:off x="6736132" y="3989700"/>
            <a:ext cx="4291600" cy="54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620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5396233" y="3184667"/>
            <a:ext cx="5844800" cy="21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396233" y="1918333"/>
            <a:ext cx="1640400" cy="1175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pic>
        <p:nvPicPr>
          <p:cNvPr id="15" name="Google Shape;15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888267" y="3848834"/>
            <a:ext cx="6303735" cy="30091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65201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21"/>
          <p:cNvGrpSpPr/>
          <p:nvPr/>
        </p:nvGrpSpPr>
        <p:grpSpPr>
          <a:xfrm>
            <a:off x="1" y="0"/>
            <a:ext cx="12192001" cy="6858000"/>
            <a:chOff x="0" y="0"/>
            <a:chExt cx="9144001" cy="5143500"/>
          </a:xfrm>
        </p:grpSpPr>
        <p:pic>
          <p:nvPicPr>
            <p:cNvPr id="190" name="Google Shape;190;p2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0" y="2052950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6764924" y="0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2" name="Google Shape;192;p21"/>
          <p:cNvGrpSpPr/>
          <p:nvPr/>
        </p:nvGrpSpPr>
        <p:grpSpPr>
          <a:xfrm rot="10800000">
            <a:off x="8938969" y="5082263"/>
            <a:ext cx="6098767" cy="4639133"/>
            <a:chOff x="1522650" y="1117750"/>
            <a:chExt cx="4574075" cy="3479350"/>
          </a:xfrm>
        </p:grpSpPr>
        <p:sp>
          <p:nvSpPr>
            <p:cNvPr id="193" name="Google Shape;193;p21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21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5" name="Google Shape;195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96" name="Google Shape;196;p21"/>
          <p:cNvSpPr txBox="1">
            <a:spLocks noGrp="1"/>
          </p:cNvSpPr>
          <p:nvPr>
            <p:ph type="subTitle" idx="1"/>
          </p:nvPr>
        </p:nvSpPr>
        <p:spPr>
          <a:xfrm>
            <a:off x="1549367" y="2209236"/>
            <a:ext cx="2633600" cy="15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97" name="Google Shape;197;p21"/>
          <p:cNvSpPr txBox="1">
            <a:spLocks noGrp="1"/>
          </p:cNvSpPr>
          <p:nvPr>
            <p:ph type="subTitle" idx="2"/>
          </p:nvPr>
        </p:nvSpPr>
        <p:spPr>
          <a:xfrm>
            <a:off x="5043967" y="2209233"/>
            <a:ext cx="2629600" cy="15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98" name="Google Shape;198;p21"/>
          <p:cNvSpPr txBox="1">
            <a:spLocks noGrp="1"/>
          </p:cNvSpPr>
          <p:nvPr>
            <p:ph type="subTitle" idx="3"/>
          </p:nvPr>
        </p:nvSpPr>
        <p:spPr>
          <a:xfrm>
            <a:off x="1549367" y="4516295"/>
            <a:ext cx="2633600" cy="15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99" name="Google Shape;199;p21"/>
          <p:cNvSpPr txBox="1">
            <a:spLocks noGrp="1"/>
          </p:cNvSpPr>
          <p:nvPr>
            <p:ph type="subTitle" idx="4"/>
          </p:nvPr>
        </p:nvSpPr>
        <p:spPr>
          <a:xfrm>
            <a:off x="5043967" y="4516295"/>
            <a:ext cx="2633600" cy="15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00" name="Google Shape;200;p21"/>
          <p:cNvSpPr txBox="1">
            <a:spLocks noGrp="1"/>
          </p:cNvSpPr>
          <p:nvPr>
            <p:ph type="subTitle" idx="5"/>
          </p:nvPr>
        </p:nvSpPr>
        <p:spPr>
          <a:xfrm>
            <a:off x="8538567" y="2209236"/>
            <a:ext cx="2633600" cy="15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01" name="Google Shape;201;p21"/>
          <p:cNvSpPr txBox="1">
            <a:spLocks noGrp="1"/>
          </p:cNvSpPr>
          <p:nvPr>
            <p:ph type="subTitle" idx="6"/>
          </p:nvPr>
        </p:nvSpPr>
        <p:spPr>
          <a:xfrm>
            <a:off x="8538567" y="4516295"/>
            <a:ext cx="2633600" cy="15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02" name="Google Shape;202;p21"/>
          <p:cNvSpPr txBox="1">
            <a:spLocks noGrp="1"/>
          </p:cNvSpPr>
          <p:nvPr>
            <p:ph type="subTitle" idx="7"/>
          </p:nvPr>
        </p:nvSpPr>
        <p:spPr>
          <a:xfrm>
            <a:off x="1549367" y="1812321"/>
            <a:ext cx="2633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03" name="Google Shape;203;p21"/>
          <p:cNvSpPr txBox="1">
            <a:spLocks noGrp="1"/>
          </p:cNvSpPr>
          <p:nvPr>
            <p:ph type="subTitle" idx="8"/>
          </p:nvPr>
        </p:nvSpPr>
        <p:spPr>
          <a:xfrm>
            <a:off x="5043967" y="1812321"/>
            <a:ext cx="2629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04" name="Google Shape;204;p21"/>
          <p:cNvSpPr txBox="1">
            <a:spLocks noGrp="1"/>
          </p:cNvSpPr>
          <p:nvPr>
            <p:ph type="subTitle" idx="9"/>
          </p:nvPr>
        </p:nvSpPr>
        <p:spPr>
          <a:xfrm>
            <a:off x="8538567" y="1812321"/>
            <a:ext cx="26304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05" name="Google Shape;205;p21"/>
          <p:cNvSpPr txBox="1">
            <a:spLocks noGrp="1"/>
          </p:cNvSpPr>
          <p:nvPr>
            <p:ph type="subTitle" idx="13"/>
          </p:nvPr>
        </p:nvSpPr>
        <p:spPr>
          <a:xfrm>
            <a:off x="1549367" y="4115089"/>
            <a:ext cx="2633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06" name="Google Shape;206;p21"/>
          <p:cNvSpPr txBox="1">
            <a:spLocks noGrp="1"/>
          </p:cNvSpPr>
          <p:nvPr>
            <p:ph type="subTitle" idx="14"/>
          </p:nvPr>
        </p:nvSpPr>
        <p:spPr>
          <a:xfrm>
            <a:off x="5043967" y="4115089"/>
            <a:ext cx="2629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07" name="Google Shape;207;p21"/>
          <p:cNvSpPr txBox="1">
            <a:spLocks noGrp="1"/>
          </p:cNvSpPr>
          <p:nvPr>
            <p:ph type="subTitle" idx="15"/>
          </p:nvPr>
        </p:nvSpPr>
        <p:spPr>
          <a:xfrm>
            <a:off x="8538567" y="4115089"/>
            <a:ext cx="26304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174421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"/>
          <p:cNvSpPr txBox="1">
            <a:spLocks noGrp="1"/>
          </p:cNvSpPr>
          <p:nvPr>
            <p:ph type="title" hasCustomPrompt="1"/>
          </p:nvPr>
        </p:nvSpPr>
        <p:spPr>
          <a:xfrm>
            <a:off x="1600767" y="3021555"/>
            <a:ext cx="3652400" cy="890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4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0" name="Google Shape;210;p22"/>
          <p:cNvSpPr txBox="1">
            <a:spLocks noGrp="1"/>
          </p:cNvSpPr>
          <p:nvPr>
            <p:ph type="subTitle" idx="1"/>
          </p:nvPr>
        </p:nvSpPr>
        <p:spPr>
          <a:xfrm>
            <a:off x="1600767" y="3931845"/>
            <a:ext cx="3652400" cy="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11" name="Google Shape;211;p22"/>
          <p:cNvSpPr txBox="1">
            <a:spLocks noGrp="1"/>
          </p:cNvSpPr>
          <p:nvPr>
            <p:ph type="title" idx="2" hasCustomPrompt="1"/>
          </p:nvPr>
        </p:nvSpPr>
        <p:spPr>
          <a:xfrm>
            <a:off x="1600767" y="1303933"/>
            <a:ext cx="3652400" cy="888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4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2" name="Google Shape;212;p22"/>
          <p:cNvSpPr txBox="1">
            <a:spLocks noGrp="1"/>
          </p:cNvSpPr>
          <p:nvPr>
            <p:ph type="subTitle" idx="3"/>
          </p:nvPr>
        </p:nvSpPr>
        <p:spPr>
          <a:xfrm>
            <a:off x="1600767" y="2225896"/>
            <a:ext cx="3652400" cy="4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13" name="Google Shape;213;p22"/>
          <p:cNvSpPr txBox="1">
            <a:spLocks noGrp="1"/>
          </p:cNvSpPr>
          <p:nvPr>
            <p:ph type="title" idx="4" hasCustomPrompt="1"/>
          </p:nvPr>
        </p:nvSpPr>
        <p:spPr>
          <a:xfrm>
            <a:off x="1600767" y="4740776"/>
            <a:ext cx="3652400" cy="890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4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4" name="Google Shape;214;p22"/>
          <p:cNvSpPr txBox="1">
            <a:spLocks noGrp="1"/>
          </p:cNvSpPr>
          <p:nvPr>
            <p:ph type="subTitle" idx="5"/>
          </p:nvPr>
        </p:nvSpPr>
        <p:spPr>
          <a:xfrm>
            <a:off x="1600767" y="5651067"/>
            <a:ext cx="3652400" cy="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pic>
        <p:nvPicPr>
          <p:cNvPr id="215" name="Google Shape;215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" y="0"/>
            <a:ext cx="6303735" cy="30091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88508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 txBox="1">
            <a:spLocks noGrp="1"/>
          </p:cNvSpPr>
          <p:nvPr>
            <p:ph type="title"/>
          </p:nvPr>
        </p:nvSpPr>
        <p:spPr>
          <a:xfrm>
            <a:off x="950967" y="996351"/>
            <a:ext cx="4375600" cy="12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18" name="Google Shape;218;p23"/>
          <p:cNvSpPr txBox="1">
            <a:spLocks noGrp="1"/>
          </p:cNvSpPr>
          <p:nvPr>
            <p:ph type="subTitle" idx="1"/>
          </p:nvPr>
        </p:nvSpPr>
        <p:spPr>
          <a:xfrm>
            <a:off x="950967" y="2112599"/>
            <a:ext cx="4375600" cy="11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pic>
        <p:nvPicPr>
          <p:cNvPr id="219" name="Google Shape;219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" y="0"/>
            <a:ext cx="6303735" cy="3009167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3"/>
          <p:cNvSpPr txBox="1"/>
          <p:nvPr/>
        </p:nvSpPr>
        <p:spPr>
          <a:xfrm>
            <a:off x="950967" y="4547384"/>
            <a:ext cx="4371600" cy="9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 b="1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CREDITS:</a:t>
            </a:r>
            <a:r>
              <a:rPr lang="en" sz="1333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This presentation template was created by </a:t>
            </a:r>
            <a:r>
              <a:rPr lang="en" sz="1333" b="1" u="sng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, and includes icons by </a:t>
            </a:r>
            <a:r>
              <a:rPr lang="en" sz="1333" b="1" u="sng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, and infographics &amp; images by </a:t>
            </a:r>
            <a:r>
              <a:rPr lang="en" sz="1333" b="1" u="sng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 b="1" u="sng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</a:t>
            </a:r>
            <a:endParaRPr sz="1333" b="1" u="sng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  <p:extLst>
      <p:ext uri="{BB962C8B-B14F-4D97-AF65-F5344CB8AC3E}">
        <p14:creationId xmlns:p14="http://schemas.microsoft.com/office/powerpoint/2010/main" val="25712100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24"/>
          <p:cNvGrpSpPr/>
          <p:nvPr/>
        </p:nvGrpSpPr>
        <p:grpSpPr>
          <a:xfrm>
            <a:off x="1" y="0"/>
            <a:ext cx="12192001" cy="6858000"/>
            <a:chOff x="0" y="0"/>
            <a:chExt cx="9144001" cy="5143500"/>
          </a:xfrm>
        </p:grpSpPr>
        <p:pic>
          <p:nvPicPr>
            <p:cNvPr id="223" name="Google Shape;223;p2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0" y="0"/>
              <a:ext cx="4727801" cy="2256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5738810" y="0"/>
              <a:ext cx="340519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5" name="Google Shape;225;p24"/>
          <p:cNvGrpSpPr/>
          <p:nvPr/>
        </p:nvGrpSpPr>
        <p:grpSpPr>
          <a:xfrm rot="756538">
            <a:off x="-1426443" y="-2456763"/>
            <a:ext cx="6098876" cy="4639216"/>
            <a:chOff x="1522650" y="1117750"/>
            <a:chExt cx="4574075" cy="3479350"/>
          </a:xfrm>
        </p:grpSpPr>
        <p:sp>
          <p:nvSpPr>
            <p:cNvPr id="226" name="Google Shape;226;p24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6230356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25"/>
          <p:cNvGrpSpPr/>
          <p:nvPr/>
        </p:nvGrpSpPr>
        <p:grpSpPr>
          <a:xfrm>
            <a:off x="1" y="0"/>
            <a:ext cx="12192001" cy="6858000"/>
            <a:chOff x="0" y="0"/>
            <a:chExt cx="9144001" cy="5143500"/>
          </a:xfrm>
        </p:grpSpPr>
        <p:pic>
          <p:nvPicPr>
            <p:cNvPr id="230" name="Google Shape;230;p2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0" y="2052950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1" name="Google Shape;231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6764924" y="0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2" name="Google Shape;232;p25"/>
          <p:cNvGrpSpPr/>
          <p:nvPr/>
        </p:nvGrpSpPr>
        <p:grpSpPr>
          <a:xfrm>
            <a:off x="-2460166" y="-2907770"/>
            <a:ext cx="16870083" cy="13169388"/>
            <a:chOff x="-1845124" y="-2180828"/>
            <a:chExt cx="12652562" cy="9877041"/>
          </a:xfrm>
        </p:grpSpPr>
        <p:grpSp>
          <p:nvGrpSpPr>
            <p:cNvPr id="233" name="Google Shape;233;p25"/>
            <p:cNvGrpSpPr/>
            <p:nvPr/>
          </p:nvGrpSpPr>
          <p:grpSpPr>
            <a:xfrm>
              <a:off x="-1845124" y="-2180828"/>
              <a:ext cx="4574075" cy="3479350"/>
              <a:chOff x="1522650" y="1117750"/>
              <a:chExt cx="4574075" cy="3479350"/>
            </a:xfrm>
          </p:grpSpPr>
          <p:sp>
            <p:nvSpPr>
              <p:cNvPr id="234" name="Google Shape;234;p25"/>
              <p:cNvSpPr/>
              <p:nvPr/>
            </p:nvSpPr>
            <p:spPr>
              <a:xfrm>
                <a:off x="2305900" y="1117750"/>
                <a:ext cx="3790825" cy="3217100"/>
              </a:xfrm>
              <a:custGeom>
                <a:avLst/>
                <a:gdLst/>
                <a:ahLst/>
                <a:cxnLst/>
                <a:rect l="l" t="t" r="r" b="b"/>
                <a:pathLst>
                  <a:path w="151633" h="128684" extrusionOk="0">
                    <a:moveTo>
                      <a:pt x="59573" y="1190"/>
                    </a:moveTo>
                    <a:lnTo>
                      <a:pt x="87345" y="18391"/>
                    </a:lnTo>
                    <a:cubicBezTo>
                      <a:pt x="87254" y="18737"/>
                      <a:pt x="87376" y="19117"/>
                      <a:pt x="87682" y="19337"/>
                    </a:cubicBezTo>
                    <a:cubicBezTo>
                      <a:pt x="87712" y="19358"/>
                      <a:pt x="87742" y="19374"/>
                      <a:pt x="87773" y="19391"/>
                    </a:cubicBezTo>
                    <a:lnTo>
                      <a:pt x="73089" y="35287"/>
                    </a:lnTo>
                    <a:cubicBezTo>
                      <a:pt x="73041" y="35228"/>
                      <a:pt x="72987" y="35173"/>
                      <a:pt x="72923" y="35127"/>
                    </a:cubicBezTo>
                    <a:cubicBezTo>
                      <a:pt x="72772" y="35017"/>
                      <a:pt x="72594" y="34961"/>
                      <a:pt x="72410" y="34961"/>
                    </a:cubicBezTo>
                    <a:cubicBezTo>
                      <a:pt x="72364" y="34961"/>
                      <a:pt x="72317" y="34964"/>
                      <a:pt x="72269" y="34972"/>
                    </a:cubicBezTo>
                    <a:lnTo>
                      <a:pt x="59361" y="1513"/>
                    </a:lnTo>
                    <a:cubicBezTo>
                      <a:pt x="59397" y="1478"/>
                      <a:pt x="59435" y="1443"/>
                      <a:pt x="59466" y="1400"/>
                    </a:cubicBezTo>
                    <a:cubicBezTo>
                      <a:pt x="59513" y="1335"/>
                      <a:pt x="59546" y="1262"/>
                      <a:pt x="59573" y="1190"/>
                    </a:cubicBezTo>
                    <a:close/>
                    <a:moveTo>
                      <a:pt x="57905" y="1155"/>
                    </a:moveTo>
                    <a:cubicBezTo>
                      <a:pt x="57962" y="1330"/>
                      <a:pt x="58069" y="1490"/>
                      <a:pt x="58229" y="1604"/>
                    </a:cubicBezTo>
                    <a:cubicBezTo>
                      <a:pt x="58385" y="1716"/>
                      <a:pt x="58564" y="1770"/>
                      <a:pt x="58744" y="1770"/>
                    </a:cubicBezTo>
                    <a:cubicBezTo>
                      <a:pt x="58890" y="1770"/>
                      <a:pt x="59035" y="1731"/>
                      <a:pt x="59165" y="1661"/>
                    </a:cubicBezTo>
                    <a:lnTo>
                      <a:pt x="72044" y="35042"/>
                    </a:lnTo>
                    <a:cubicBezTo>
                      <a:pt x="71907" y="35103"/>
                      <a:pt x="71787" y="35197"/>
                      <a:pt x="71696" y="35320"/>
                    </a:cubicBezTo>
                    <a:lnTo>
                      <a:pt x="34939" y="10633"/>
                    </a:lnTo>
                    <a:cubicBezTo>
                      <a:pt x="34967" y="10533"/>
                      <a:pt x="34978" y="10431"/>
                      <a:pt x="34971" y="10330"/>
                    </a:cubicBezTo>
                    <a:lnTo>
                      <a:pt x="57905" y="1155"/>
                    </a:lnTo>
                    <a:close/>
                    <a:moveTo>
                      <a:pt x="34896" y="10886"/>
                    </a:moveTo>
                    <a:lnTo>
                      <a:pt x="71585" y="35528"/>
                    </a:lnTo>
                    <a:cubicBezTo>
                      <a:pt x="71451" y="35873"/>
                      <a:pt x="71547" y="36273"/>
                      <a:pt x="71839" y="36520"/>
                    </a:cubicBezTo>
                    <a:lnTo>
                      <a:pt x="61150" y="46075"/>
                    </a:lnTo>
                    <a:cubicBezTo>
                      <a:pt x="61131" y="46059"/>
                      <a:pt x="61114" y="46040"/>
                      <a:pt x="61092" y="46024"/>
                    </a:cubicBezTo>
                    <a:cubicBezTo>
                      <a:pt x="60938" y="45913"/>
                      <a:pt x="60760" y="45860"/>
                      <a:pt x="60583" y="45860"/>
                    </a:cubicBezTo>
                    <a:cubicBezTo>
                      <a:pt x="60438" y="45860"/>
                      <a:pt x="60294" y="45896"/>
                      <a:pt x="60165" y="45964"/>
                    </a:cubicBezTo>
                    <a:lnTo>
                      <a:pt x="34896" y="10886"/>
                    </a:lnTo>
                    <a:close/>
                    <a:moveTo>
                      <a:pt x="88012" y="19481"/>
                    </a:moveTo>
                    <a:cubicBezTo>
                      <a:pt x="88073" y="19495"/>
                      <a:pt x="88135" y="19503"/>
                      <a:pt x="88199" y="19503"/>
                    </a:cubicBezTo>
                    <a:cubicBezTo>
                      <a:pt x="88236" y="19503"/>
                      <a:pt x="88270" y="19496"/>
                      <a:pt x="88308" y="19491"/>
                    </a:cubicBezTo>
                    <a:lnTo>
                      <a:pt x="90601" y="57808"/>
                    </a:lnTo>
                    <a:cubicBezTo>
                      <a:pt x="90477" y="57828"/>
                      <a:pt x="90359" y="57878"/>
                      <a:pt x="90253" y="57948"/>
                    </a:cubicBezTo>
                    <a:lnTo>
                      <a:pt x="73040" y="36456"/>
                    </a:lnTo>
                    <a:cubicBezTo>
                      <a:pt x="73069" y="36426"/>
                      <a:pt x="73102" y="36397"/>
                      <a:pt x="73126" y="36363"/>
                    </a:cubicBezTo>
                    <a:cubicBezTo>
                      <a:pt x="73264" y="36171"/>
                      <a:pt x="73319" y="35936"/>
                      <a:pt x="73280" y="35702"/>
                    </a:cubicBezTo>
                    <a:cubicBezTo>
                      <a:pt x="73268" y="35629"/>
                      <a:pt x="73244" y="35561"/>
                      <a:pt x="73216" y="35494"/>
                    </a:cubicBezTo>
                    <a:lnTo>
                      <a:pt x="88012" y="19481"/>
                    </a:lnTo>
                    <a:close/>
                    <a:moveTo>
                      <a:pt x="88769" y="19295"/>
                    </a:moveTo>
                    <a:lnTo>
                      <a:pt x="121569" y="41232"/>
                    </a:lnTo>
                    <a:cubicBezTo>
                      <a:pt x="121516" y="41429"/>
                      <a:pt x="121532" y="41636"/>
                      <a:pt x="121612" y="41820"/>
                    </a:cubicBezTo>
                    <a:lnTo>
                      <a:pt x="91516" y="58252"/>
                    </a:lnTo>
                    <a:cubicBezTo>
                      <a:pt x="91455" y="58141"/>
                      <a:pt x="91371" y="58040"/>
                      <a:pt x="91261" y="57962"/>
                    </a:cubicBezTo>
                    <a:cubicBezTo>
                      <a:pt x="91131" y="57868"/>
                      <a:pt x="90984" y="57820"/>
                      <a:pt x="90835" y="57804"/>
                    </a:cubicBezTo>
                    <a:lnTo>
                      <a:pt x="88539" y="19431"/>
                    </a:lnTo>
                    <a:cubicBezTo>
                      <a:pt x="88621" y="19396"/>
                      <a:pt x="88699" y="19354"/>
                      <a:pt x="88769" y="19295"/>
                    </a:cubicBezTo>
                    <a:close/>
                    <a:moveTo>
                      <a:pt x="72858" y="36603"/>
                    </a:moveTo>
                    <a:lnTo>
                      <a:pt x="90079" y="58104"/>
                    </a:lnTo>
                    <a:cubicBezTo>
                      <a:pt x="90062" y="58125"/>
                      <a:pt x="90041" y="58144"/>
                      <a:pt x="90025" y="58165"/>
                    </a:cubicBezTo>
                    <a:cubicBezTo>
                      <a:pt x="89989" y="58216"/>
                      <a:pt x="89960" y="58268"/>
                      <a:pt x="89936" y="58323"/>
                    </a:cubicBezTo>
                    <a:lnTo>
                      <a:pt x="61457" y="46818"/>
                    </a:lnTo>
                    <a:cubicBezTo>
                      <a:pt x="61473" y="46617"/>
                      <a:pt x="61422" y="46416"/>
                      <a:pt x="61307" y="46247"/>
                    </a:cubicBezTo>
                    <a:lnTo>
                      <a:pt x="72044" y="36651"/>
                    </a:lnTo>
                    <a:cubicBezTo>
                      <a:pt x="72160" y="36702"/>
                      <a:pt x="72283" y="36731"/>
                      <a:pt x="72406" y="36731"/>
                    </a:cubicBezTo>
                    <a:cubicBezTo>
                      <a:pt x="72565" y="36731"/>
                      <a:pt x="72719" y="36684"/>
                      <a:pt x="72858" y="36603"/>
                    </a:cubicBezTo>
                    <a:close/>
                    <a:moveTo>
                      <a:pt x="29406" y="22188"/>
                    </a:moveTo>
                    <a:lnTo>
                      <a:pt x="59857" y="46227"/>
                    </a:lnTo>
                    <a:cubicBezTo>
                      <a:pt x="59573" y="46625"/>
                      <a:pt x="59665" y="47178"/>
                      <a:pt x="60061" y="47462"/>
                    </a:cubicBezTo>
                    <a:cubicBezTo>
                      <a:pt x="60098" y="47488"/>
                      <a:pt x="60135" y="47509"/>
                      <a:pt x="60173" y="47529"/>
                    </a:cubicBezTo>
                    <a:lnTo>
                      <a:pt x="58655" y="58545"/>
                    </a:lnTo>
                    <a:cubicBezTo>
                      <a:pt x="58595" y="58532"/>
                      <a:pt x="58534" y="58525"/>
                      <a:pt x="58473" y="58525"/>
                    </a:cubicBezTo>
                    <a:cubicBezTo>
                      <a:pt x="58354" y="58525"/>
                      <a:pt x="58236" y="58550"/>
                      <a:pt x="58125" y="58596"/>
                    </a:cubicBezTo>
                    <a:lnTo>
                      <a:pt x="29406" y="22188"/>
                    </a:lnTo>
                    <a:close/>
                    <a:moveTo>
                      <a:pt x="16326" y="26247"/>
                    </a:moveTo>
                    <a:lnTo>
                      <a:pt x="57750" y="58893"/>
                    </a:lnTo>
                    <a:cubicBezTo>
                      <a:pt x="57750" y="58894"/>
                      <a:pt x="57749" y="58894"/>
                      <a:pt x="57748" y="58895"/>
                    </a:cubicBezTo>
                    <a:cubicBezTo>
                      <a:pt x="57632" y="59054"/>
                      <a:pt x="57582" y="59240"/>
                      <a:pt x="57584" y="59421"/>
                    </a:cubicBezTo>
                    <a:lnTo>
                      <a:pt x="33209" y="61477"/>
                    </a:lnTo>
                    <a:cubicBezTo>
                      <a:pt x="33171" y="61253"/>
                      <a:pt x="33049" y="61044"/>
                      <a:pt x="32851" y="60900"/>
                    </a:cubicBezTo>
                    <a:cubicBezTo>
                      <a:pt x="32696" y="60788"/>
                      <a:pt x="32515" y="60735"/>
                      <a:pt x="32336" y="60735"/>
                    </a:cubicBezTo>
                    <a:cubicBezTo>
                      <a:pt x="32231" y="60735"/>
                      <a:pt x="32126" y="60753"/>
                      <a:pt x="32028" y="60789"/>
                    </a:cubicBezTo>
                    <a:lnTo>
                      <a:pt x="16086" y="26436"/>
                    </a:lnTo>
                    <a:cubicBezTo>
                      <a:pt x="16176" y="26387"/>
                      <a:pt x="16257" y="26325"/>
                      <a:pt x="16326" y="26247"/>
                    </a:cubicBezTo>
                    <a:close/>
                    <a:moveTo>
                      <a:pt x="57622" y="59652"/>
                    </a:moveTo>
                    <a:cubicBezTo>
                      <a:pt x="57674" y="59839"/>
                      <a:pt x="57783" y="60008"/>
                      <a:pt x="57952" y="60129"/>
                    </a:cubicBezTo>
                    <a:cubicBezTo>
                      <a:pt x="58054" y="60201"/>
                      <a:pt x="58165" y="60247"/>
                      <a:pt x="58279" y="60272"/>
                    </a:cubicBezTo>
                    <a:lnTo>
                      <a:pt x="55785" y="68604"/>
                    </a:lnTo>
                    <a:cubicBezTo>
                      <a:pt x="55759" y="68602"/>
                      <a:pt x="55732" y="68601"/>
                      <a:pt x="55705" y="68601"/>
                    </a:cubicBezTo>
                    <a:cubicBezTo>
                      <a:pt x="55430" y="68601"/>
                      <a:pt x="55160" y="68726"/>
                      <a:pt x="54987" y="68966"/>
                    </a:cubicBezTo>
                    <a:cubicBezTo>
                      <a:pt x="54939" y="69034"/>
                      <a:pt x="54905" y="69108"/>
                      <a:pt x="54878" y="69182"/>
                    </a:cubicBezTo>
                    <a:lnTo>
                      <a:pt x="33192" y="61843"/>
                    </a:lnTo>
                    <a:cubicBezTo>
                      <a:pt x="33203" y="61799"/>
                      <a:pt x="33210" y="61755"/>
                      <a:pt x="33214" y="61709"/>
                    </a:cubicBezTo>
                    <a:lnTo>
                      <a:pt x="57622" y="59652"/>
                    </a:lnTo>
                    <a:close/>
                    <a:moveTo>
                      <a:pt x="61404" y="47049"/>
                    </a:moveTo>
                    <a:lnTo>
                      <a:pt x="89872" y="58550"/>
                    </a:lnTo>
                    <a:cubicBezTo>
                      <a:pt x="89825" y="58868"/>
                      <a:pt x="89949" y="59201"/>
                      <a:pt x="90228" y="59401"/>
                    </a:cubicBezTo>
                    <a:cubicBezTo>
                      <a:pt x="90327" y="59471"/>
                      <a:pt x="90435" y="59515"/>
                      <a:pt x="90546" y="59541"/>
                    </a:cubicBezTo>
                    <a:lnTo>
                      <a:pt x="88027" y="76730"/>
                    </a:lnTo>
                    <a:cubicBezTo>
                      <a:pt x="88011" y="76729"/>
                      <a:pt x="87994" y="76729"/>
                      <a:pt x="87977" y="76729"/>
                    </a:cubicBezTo>
                    <a:cubicBezTo>
                      <a:pt x="87931" y="76729"/>
                      <a:pt x="87884" y="76732"/>
                      <a:pt x="87837" y="76740"/>
                    </a:cubicBezTo>
                    <a:cubicBezTo>
                      <a:pt x="87715" y="76760"/>
                      <a:pt x="87603" y="76805"/>
                      <a:pt x="87501" y="76869"/>
                    </a:cubicBezTo>
                    <a:lnTo>
                      <a:pt x="61265" y="47294"/>
                    </a:lnTo>
                    <a:cubicBezTo>
                      <a:pt x="61275" y="47282"/>
                      <a:pt x="61288" y="47273"/>
                      <a:pt x="61297" y="47259"/>
                    </a:cubicBezTo>
                    <a:cubicBezTo>
                      <a:pt x="61344" y="47194"/>
                      <a:pt x="61377" y="47123"/>
                      <a:pt x="61404" y="47049"/>
                    </a:cubicBezTo>
                    <a:close/>
                    <a:moveTo>
                      <a:pt x="61096" y="47455"/>
                    </a:moveTo>
                    <a:lnTo>
                      <a:pt x="87328" y="77024"/>
                    </a:lnTo>
                    <a:cubicBezTo>
                      <a:pt x="87322" y="77033"/>
                      <a:pt x="87314" y="77039"/>
                      <a:pt x="87308" y="77047"/>
                    </a:cubicBezTo>
                    <a:lnTo>
                      <a:pt x="59297" y="59712"/>
                    </a:lnTo>
                    <a:cubicBezTo>
                      <a:pt x="59429" y="59348"/>
                      <a:pt x="59315" y="58926"/>
                      <a:pt x="58985" y="58689"/>
                    </a:cubicBezTo>
                    <a:cubicBezTo>
                      <a:pt x="58952" y="58665"/>
                      <a:pt x="58916" y="58648"/>
                      <a:pt x="58882" y="58628"/>
                    </a:cubicBezTo>
                    <a:lnTo>
                      <a:pt x="60400" y="47607"/>
                    </a:lnTo>
                    <a:cubicBezTo>
                      <a:pt x="60459" y="47619"/>
                      <a:pt x="60519" y="47627"/>
                      <a:pt x="60578" y="47627"/>
                    </a:cubicBezTo>
                    <a:cubicBezTo>
                      <a:pt x="60762" y="47627"/>
                      <a:pt x="60943" y="47564"/>
                      <a:pt x="61096" y="47455"/>
                    </a:cubicBezTo>
                    <a:close/>
                    <a:moveTo>
                      <a:pt x="59189" y="59922"/>
                    </a:moveTo>
                    <a:lnTo>
                      <a:pt x="87178" y="77244"/>
                    </a:lnTo>
                    <a:cubicBezTo>
                      <a:pt x="87172" y="77259"/>
                      <a:pt x="87166" y="77275"/>
                      <a:pt x="87161" y="77291"/>
                    </a:cubicBezTo>
                    <a:lnTo>
                      <a:pt x="56571" y="69673"/>
                    </a:lnTo>
                    <a:cubicBezTo>
                      <a:pt x="56646" y="69338"/>
                      <a:pt x="56520" y="68976"/>
                      <a:pt x="56224" y="68763"/>
                    </a:cubicBezTo>
                    <a:cubicBezTo>
                      <a:pt x="56157" y="68717"/>
                      <a:pt x="56087" y="68682"/>
                      <a:pt x="56015" y="68656"/>
                    </a:cubicBezTo>
                    <a:lnTo>
                      <a:pt x="58519" y="60290"/>
                    </a:lnTo>
                    <a:cubicBezTo>
                      <a:pt x="58777" y="60275"/>
                      <a:pt x="59025" y="60152"/>
                      <a:pt x="59188" y="59926"/>
                    </a:cubicBezTo>
                    <a:cubicBezTo>
                      <a:pt x="59189" y="59924"/>
                      <a:pt x="59189" y="59923"/>
                      <a:pt x="59189" y="59922"/>
                    </a:cubicBezTo>
                    <a:close/>
                    <a:moveTo>
                      <a:pt x="6382" y="54567"/>
                    </a:moveTo>
                    <a:lnTo>
                      <a:pt x="31456" y="61554"/>
                    </a:lnTo>
                    <a:cubicBezTo>
                      <a:pt x="31440" y="61772"/>
                      <a:pt x="31506" y="61990"/>
                      <a:pt x="31643" y="62166"/>
                    </a:cubicBezTo>
                    <a:lnTo>
                      <a:pt x="15546" y="78173"/>
                    </a:lnTo>
                    <a:cubicBezTo>
                      <a:pt x="15506" y="78130"/>
                      <a:pt x="15461" y="78092"/>
                      <a:pt x="15414" y="78055"/>
                    </a:cubicBezTo>
                    <a:cubicBezTo>
                      <a:pt x="15260" y="77944"/>
                      <a:pt x="15081" y="77892"/>
                      <a:pt x="14905" y="77892"/>
                    </a:cubicBezTo>
                    <a:cubicBezTo>
                      <a:pt x="14826" y="77892"/>
                      <a:pt x="14747" y="77902"/>
                      <a:pt x="14671" y="77923"/>
                    </a:cubicBezTo>
                    <a:lnTo>
                      <a:pt x="6061" y="55104"/>
                    </a:lnTo>
                    <a:cubicBezTo>
                      <a:pt x="6125" y="55054"/>
                      <a:pt x="6183" y="54997"/>
                      <a:pt x="6233" y="54928"/>
                    </a:cubicBezTo>
                    <a:cubicBezTo>
                      <a:pt x="6313" y="54818"/>
                      <a:pt x="6360" y="54692"/>
                      <a:pt x="6382" y="54567"/>
                    </a:cubicBezTo>
                    <a:close/>
                    <a:moveTo>
                      <a:pt x="91099" y="59489"/>
                    </a:moveTo>
                    <a:lnTo>
                      <a:pt x="104457" y="79682"/>
                    </a:lnTo>
                    <a:cubicBezTo>
                      <a:pt x="104363" y="79741"/>
                      <a:pt x="104277" y="79819"/>
                      <a:pt x="104210" y="79913"/>
                    </a:cubicBezTo>
                    <a:cubicBezTo>
                      <a:pt x="104146" y="80003"/>
                      <a:pt x="104103" y="80102"/>
                      <a:pt x="104076" y="80204"/>
                    </a:cubicBezTo>
                    <a:lnTo>
                      <a:pt x="88866" y="77650"/>
                    </a:lnTo>
                    <a:cubicBezTo>
                      <a:pt x="88877" y="77362"/>
                      <a:pt x="88749" y="77075"/>
                      <a:pt x="88499" y="76896"/>
                    </a:cubicBezTo>
                    <a:cubicBezTo>
                      <a:pt x="88425" y="76842"/>
                      <a:pt x="88344" y="76806"/>
                      <a:pt x="88260" y="76778"/>
                    </a:cubicBezTo>
                    <a:lnTo>
                      <a:pt x="90783" y="59563"/>
                    </a:lnTo>
                    <a:cubicBezTo>
                      <a:pt x="90892" y="59558"/>
                      <a:pt x="90999" y="59534"/>
                      <a:pt x="91099" y="59489"/>
                    </a:cubicBezTo>
                    <a:close/>
                    <a:moveTo>
                      <a:pt x="33100" y="62061"/>
                    </a:moveTo>
                    <a:lnTo>
                      <a:pt x="54828" y="69413"/>
                    </a:lnTo>
                    <a:cubicBezTo>
                      <a:pt x="54804" y="69712"/>
                      <a:pt x="54931" y="70016"/>
                      <a:pt x="55192" y="70201"/>
                    </a:cubicBezTo>
                    <a:cubicBezTo>
                      <a:pt x="55275" y="70262"/>
                      <a:pt x="55369" y="70305"/>
                      <a:pt x="55466" y="70333"/>
                    </a:cubicBezTo>
                    <a:lnTo>
                      <a:pt x="54144" y="97291"/>
                    </a:lnTo>
                    <a:cubicBezTo>
                      <a:pt x="54112" y="97293"/>
                      <a:pt x="54080" y="97293"/>
                      <a:pt x="54049" y="97298"/>
                    </a:cubicBezTo>
                    <a:cubicBezTo>
                      <a:pt x="53964" y="97313"/>
                      <a:pt x="53885" y="97342"/>
                      <a:pt x="53809" y="97378"/>
                    </a:cubicBezTo>
                    <a:lnTo>
                      <a:pt x="32845" y="62338"/>
                    </a:lnTo>
                    <a:cubicBezTo>
                      <a:pt x="32924" y="62281"/>
                      <a:pt x="32998" y="62217"/>
                      <a:pt x="33057" y="62136"/>
                    </a:cubicBezTo>
                    <a:cubicBezTo>
                      <a:pt x="33074" y="62112"/>
                      <a:pt x="33085" y="62086"/>
                      <a:pt x="33100" y="62061"/>
                    </a:cubicBezTo>
                    <a:close/>
                    <a:moveTo>
                      <a:pt x="56487" y="69893"/>
                    </a:moveTo>
                    <a:lnTo>
                      <a:pt x="87105" y="77517"/>
                    </a:lnTo>
                    <a:cubicBezTo>
                      <a:pt x="87088" y="77681"/>
                      <a:pt x="87116" y="77843"/>
                      <a:pt x="87186" y="77992"/>
                    </a:cubicBezTo>
                    <a:lnTo>
                      <a:pt x="54942" y="97700"/>
                    </a:lnTo>
                    <a:cubicBezTo>
                      <a:pt x="54883" y="97604"/>
                      <a:pt x="54803" y="97519"/>
                      <a:pt x="54708" y="97452"/>
                    </a:cubicBezTo>
                    <a:cubicBezTo>
                      <a:pt x="54609" y="97379"/>
                      <a:pt x="54496" y="97331"/>
                      <a:pt x="54379" y="97305"/>
                    </a:cubicBezTo>
                    <a:lnTo>
                      <a:pt x="55700" y="70367"/>
                    </a:lnTo>
                    <a:lnTo>
                      <a:pt x="55705" y="70367"/>
                    </a:lnTo>
                    <a:cubicBezTo>
                      <a:pt x="55753" y="70367"/>
                      <a:pt x="55802" y="70364"/>
                      <a:pt x="55850" y="70355"/>
                    </a:cubicBezTo>
                    <a:cubicBezTo>
                      <a:pt x="56084" y="70317"/>
                      <a:pt x="56287" y="70190"/>
                      <a:pt x="56427" y="69997"/>
                    </a:cubicBezTo>
                    <a:cubicBezTo>
                      <a:pt x="56450" y="69964"/>
                      <a:pt x="56468" y="69927"/>
                      <a:pt x="56487" y="69893"/>
                    </a:cubicBezTo>
                    <a:close/>
                    <a:moveTo>
                      <a:pt x="31811" y="62331"/>
                    </a:moveTo>
                    <a:cubicBezTo>
                      <a:pt x="31814" y="62333"/>
                      <a:pt x="31817" y="62338"/>
                      <a:pt x="31821" y="62340"/>
                    </a:cubicBezTo>
                    <a:cubicBezTo>
                      <a:pt x="31978" y="62452"/>
                      <a:pt x="32156" y="62506"/>
                      <a:pt x="32336" y="62506"/>
                    </a:cubicBezTo>
                    <a:cubicBezTo>
                      <a:pt x="32439" y="62506"/>
                      <a:pt x="32539" y="62482"/>
                      <a:pt x="32636" y="62447"/>
                    </a:cubicBezTo>
                    <a:lnTo>
                      <a:pt x="53611" y="97508"/>
                    </a:lnTo>
                    <a:cubicBezTo>
                      <a:pt x="53561" y="97551"/>
                      <a:pt x="53513" y="97602"/>
                      <a:pt x="53473" y="97657"/>
                    </a:cubicBezTo>
                    <a:cubicBezTo>
                      <a:pt x="53449" y="97691"/>
                      <a:pt x="53432" y="97726"/>
                      <a:pt x="53414" y="97761"/>
                    </a:cubicBezTo>
                    <a:lnTo>
                      <a:pt x="15678" y="79186"/>
                    </a:lnTo>
                    <a:cubicBezTo>
                      <a:pt x="15816" y="78926"/>
                      <a:pt x="15811" y="78622"/>
                      <a:pt x="15682" y="78371"/>
                    </a:cubicBezTo>
                    <a:lnTo>
                      <a:pt x="31811" y="62331"/>
                    </a:lnTo>
                    <a:close/>
                    <a:moveTo>
                      <a:pt x="1615" y="71499"/>
                    </a:moveTo>
                    <a:lnTo>
                      <a:pt x="14037" y="78573"/>
                    </a:lnTo>
                    <a:cubicBezTo>
                      <a:pt x="13958" y="78911"/>
                      <a:pt x="14084" y="79279"/>
                      <a:pt x="14383" y="79494"/>
                    </a:cubicBezTo>
                    <a:cubicBezTo>
                      <a:pt x="14539" y="79606"/>
                      <a:pt x="14719" y="79660"/>
                      <a:pt x="14898" y="79660"/>
                    </a:cubicBezTo>
                    <a:cubicBezTo>
                      <a:pt x="15136" y="79660"/>
                      <a:pt x="15368" y="79558"/>
                      <a:pt x="15538" y="79377"/>
                    </a:cubicBezTo>
                    <a:lnTo>
                      <a:pt x="53328" y="97978"/>
                    </a:lnTo>
                    <a:cubicBezTo>
                      <a:pt x="53297" y="98118"/>
                      <a:pt x="53305" y="98265"/>
                      <a:pt x="53342" y="98402"/>
                    </a:cubicBezTo>
                    <a:lnTo>
                      <a:pt x="44172" y="100939"/>
                    </a:lnTo>
                    <a:cubicBezTo>
                      <a:pt x="44109" y="100823"/>
                      <a:pt x="44023" y="100722"/>
                      <a:pt x="43914" y="100644"/>
                    </a:cubicBezTo>
                    <a:cubicBezTo>
                      <a:pt x="43762" y="100534"/>
                      <a:pt x="43583" y="100477"/>
                      <a:pt x="43400" y="100477"/>
                    </a:cubicBezTo>
                    <a:cubicBezTo>
                      <a:pt x="43351" y="100477"/>
                      <a:pt x="43302" y="100481"/>
                      <a:pt x="43253" y="100489"/>
                    </a:cubicBezTo>
                    <a:cubicBezTo>
                      <a:pt x="43020" y="100528"/>
                      <a:pt x="42817" y="100655"/>
                      <a:pt x="42677" y="100848"/>
                    </a:cubicBezTo>
                    <a:cubicBezTo>
                      <a:pt x="42516" y="101072"/>
                      <a:pt x="42479" y="101346"/>
                      <a:pt x="42546" y="101594"/>
                    </a:cubicBezTo>
                    <a:lnTo>
                      <a:pt x="31935" y="108097"/>
                    </a:lnTo>
                    <a:cubicBezTo>
                      <a:pt x="31872" y="107978"/>
                      <a:pt x="31783" y="107872"/>
                      <a:pt x="31671" y="107790"/>
                    </a:cubicBezTo>
                    <a:cubicBezTo>
                      <a:pt x="31516" y="107679"/>
                      <a:pt x="31337" y="107626"/>
                      <a:pt x="31160" y="107626"/>
                    </a:cubicBezTo>
                    <a:cubicBezTo>
                      <a:pt x="30986" y="107626"/>
                      <a:pt x="30812" y="107678"/>
                      <a:pt x="30664" y="107776"/>
                    </a:cubicBezTo>
                    <a:lnTo>
                      <a:pt x="1598" y="71519"/>
                    </a:lnTo>
                    <a:cubicBezTo>
                      <a:pt x="1603" y="71511"/>
                      <a:pt x="1609" y="71506"/>
                      <a:pt x="1615" y="71499"/>
                    </a:cubicBezTo>
                    <a:close/>
                    <a:moveTo>
                      <a:pt x="87314" y="78191"/>
                    </a:moveTo>
                    <a:cubicBezTo>
                      <a:pt x="87360" y="78243"/>
                      <a:pt x="87409" y="78293"/>
                      <a:pt x="87467" y="78334"/>
                    </a:cubicBezTo>
                    <a:cubicBezTo>
                      <a:pt x="87623" y="78447"/>
                      <a:pt x="87803" y="78500"/>
                      <a:pt x="87981" y="78500"/>
                    </a:cubicBezTo>
                    <a:cubicBezTo>
                      <a:pt x="88023" y="78500"/>
                      <a:pt x="88063" y="78493"/>
                      <a:pt x="88103" y="78485"/>
                    </a:cubicBezTo>
                    <a:lnTo>
                      <a:pt x="95457" y="108915"/>
                    </a:lnTo>
                    <a:cubicBezTo>
                      <a:pt x="95228" y="108955"/>
                      <a:pt x="95026" y="109080"/>
                      <a:pt x="94890" y="109271"/>
                    </a:cubicBezTo>
                    <a:cubicBezTo>
                      <a:pt x="94886" y="109276"/>
                      <a:pt x="94884" y="109281"/>
                      <a:pt x="94880" y="109287"/>
                    </a:cubicBezTo>
                    <a:lnTo>
                      <a:pt x="55049" y="98390"/>
                    </a:lnTo>
                    <a:cubicBezTo>
                      <a:pt x="55079" y="98272"/>
                      <a:pt x="55087" y="98149"/>
                      <a:pt x="55066" y="98026"/>
                    </a:cubicBezTo>
                    <a:cubicBezTo>
                      <a:pt x="55060" y="97989"/>
                      <a:pt x="55048" y="97954"/>
                      <a:pt x="55038" y="97917"/>
                    </a:cubicBezTo>
                    <a:lnTo>
                      <a:pt x="87314" y="78191"/>
                    </a:lnTo>
                    <a:close/>
                    <a:moveTo>
                      <a:pt x="42637" y="101815"/>
                    </a:moveTo>
                    <a:cubicBezTo>
                      <a:pt x="42697" y="101917"/>
                      <a:pt x="42779" y="102009"/>
                      <a:pt x="42882" y="102083"/>
                    </a:cubicBezTo>
                    <a:cubicBezTo>
                      <a:pt x="43034" y="102192"/>
                      <a:pt x="43212" y="102249"/>
                      <a:pt x="43395" y="102249"/>
                    </a:cubicBezTo>
                    <a:cubicBezTo>
                      <a:pt x="43443" y="102249"/>
                      <a:pt x="43493" y="102245"/>
                      <a:pt x="43541" y="102237"/>
                    </a:cubicBezTo>
                    <a:cubicBezTo>
                      <a:pt x="43588" y="102229"/>
                      <a:pt x="43633" y="102216"/>
                      <a:pt x="43679" y="102201"/>
                    </a:cubicBezTo>
                    <a:lnTo>
                      <a:pt x="55444" y="118817"/>
                    </a:lnTo>
                    <a:cubicBezTo>
                      <a:pt x="55361" y="118874"/>
                      <a:pt x="55285" y="118944"/>
                      <a:pt x="55225" y="119027"/>
                    </a:cubicBezTo>
                    <a:cubicBezTo>
                      <a:pt x="55134" y="119155"/>
                      <a:pt x="55081" y="119302"/>
                      <a:pt x="55066" y="119454"/>
                    </a:cubicBezTo>
                    <a:lnTo>
                      <a:pt x="38399" y="118443"/>
                    </a:lnTo>
                    <a:lnTo>
                      <a:pt x="31738" y="109173"/>
                    </a:lnTo>
                    <a:cubicBezTo>
                      <a:pt x="31789" y="109128"/>
                      <a:pt x="31835" y="109080"/>
                      <a:pt x="31876" y="109025"/>
                    </a:cubicBezTo>
                    <a:cubicBezTo>
                      <a:pt x="32014" y="108832"/>
                      <a:pt x="32069" y="108598"/>
                      <a:pt x="32030" y="108364"/>
                    </a:cubicBezTo>
                    <a:cubicBezTo>
                      <a:pt x="32027" y="108350"/>
                      <a:pt x="32021" y="108336"/>
                      <a:pt x="32017" y="108321"/>
                    </a:cubicBezTo>
                    <a:lnTo>
                      <a:pt x="42637" y="101815"/>
                    </a:lnTo>
                    <a:close/>
                    <a:moveTo>
                      <a:pt x="54958" y="98612"/>
                    </a:moveTo>
                    <a:lnTo>
                      <a:pt x="94775" y="109505"/>
                    </a:lnTo>
                    <a:cubicBezTo>
                      <a:pt x="94674" y="109802"/>
                      <a:pt x="94737" y="110137"/>
                      <a:pt x="94949" y="110374"/>
                    </a:cubicBezTo>
                    <a:lnTo>
                      <a:pt x="79975" y="127087"/>
                    </a:lnTo>
                    <a:cubicBezTo>
                      <a:pt x="79970" y="127084"/>
                      <a:pt x="79968" y="127081"/>
                      <a:pt x="79965" y="127079"/>
                    </a:cubicBezTo>
                    <a:cubicBezTo>
                      <a:pt x="79813" y="126970"/>
                      <a:pt x="79634" y="126913"/>
                      <a:pt x="79451" y="126913"/>
                    </a:cubicBezTo>
                    <a:cubicBezTo>
                      <a:pt x="79403" y="126913"/>
                      <a:pt x="79354" y="126917"/>
                      <a:pt x="79305" y="126925"/>
                    </a:cubicBezTo>
                    <a:cubicBezTo>
                      <a:pt x="79089" y="126960"/>
                      <a:pt x="78902" y="127074"/>
                      <a:pt x="78766" y="127242"/>
                    </a:cubicBezTo>
                    <a:lnTo>
                      <a:pt x="44129" y="101861"/>
                    </a:lnTo>
                    <a:cubicBezTo>
                      <a:pt x="44257" y="101672"/>
                      <a:pt x="44310" y="101447"/>
                      <a:pt x="44272" y="101221"/>
                    </a:cubicBezTo>
                    <a:cubicBezTo>
                      <a:pt x="44268" y="101201"/>
                      <a:pt x="44262" y="101182"/>
                      <a:pt x="44256" y="101162"/>
                    </a:cubicBezTo>
                    <a:lnTo>
                      <a:pt x="53432" y="98624"/>
                    </a:lnTo>
                    <a:cubicBezTo>
                      <a:pt x="53492" y="98727"/>
                      <a:pt x="53573" y="98820"/>
                      <a:pt x="53678" y="98895"/>
                    </a:cubicBezTo>
                    <a:cubicBezTo>
                      <a:pt x="53834" y="99007"/>
                      <a:pt x="54013" y="99061"/>
                      <a:pt x="54193" y="99061"/>
                    </a:cubicBezTo>
                    <a:cubicBezTo>
                      <a:pt x="54468" y="99061"/>
                      <a:pt x="54740" y="98932"/>
                      <a:pt x="54914" y="98692"/>
                    </a:cubicBezTo>
                    <a:cubicBezTo>
                      <a:pt x="54931" y="98666"/>
                      <a:pt x="54943" y="98639"/>
                      <a:pt x="54958" y="98612"/>
                    </a:cubicBezTo>
                    <a:close/>
                    <a:moveTo>
                      <a:pt x="58749" y="0"/>
                    </a:moveTo>
                    <a:cubicBezTo>
                      <a:pt x="58700" y="0"/>
                      <a:pt x="58651" y="4"/>
                      <a:pt x="58601" y="13"/>
                    </a:cubicBezTo>
                    <a:cubicBezTo>
                      <a:pt x="58368" y="51"/>
                      <a:pt x="58165" y="178"/>
                      <a:pt x="58026" y="371"/>
                    </a:cubicBezTo>
                    <a:cubicBezTo>
                      <a:pt x="57906" y="537"/>
                      <a:pt x="57857" y="730"/>
                      <a:pt x="57863" y="922"/>
                    </a:cubicBezTo>
                    <a:lnTo>
                      <a:pt x="34925" y="10097"/>
                    </a:lnTo>
                    <a:cubicBezTo>
                      <a:pt x="34868" y="9931"/>
                      <a:pt x="34761" y="9780"/>
                      <a:pt x="34608" y="9669"/>
                    </a:cubicBezTo>
                    <a:cubicBezTo>
                      <a:pt x="34451" y="9557"/>
                      <a:pt x="34271" y="9503"/>
                      <a:pt x="34092" y="9503"/>
                    </a:cubicBezTo>
                    <a:cubicBezTo>
                      <a:pt x="33816" y="9503"/>
                      <a:pt x="33545" y="9631"/>
                      <a:pt x="33372" y="9872"/>
                    </a:cubicBezTo>
                    <a:cubicBezTo>
                      <a:pt x="33234" y="10064"/>
                      <a:pt x="33180" y="10299"/>
                      <a:pt x="33218" y="10533"/>
                    </a:cubicBezTo>
                    <a:cubicBezTo>
                      <a:pt x="33257" y="10766"/>
                      <a:pt x="33384" y="10969"/>
                      <a:pt x="33577" y="11108"/>
                    </a:cubicBezTo>
                    <a:cubicBezTo>
                      <a:pt x="33733" y="11221"/>
                      <a:pt x="33912" y="11274"/>
                      <a:pt x="34091" y="11274"/>
                    </a:cubicBezTo>
                    <a:cubicBezTo>
                      <a:pt x="34316" y="11274"/>
                      <a:pt x="34535" y="11185"/>
                      <a:pt x="34704" y="11023"/>
                    </a:cubicBezTo>
                    <a:lnTo>
                      <a:pt x="59844" y="45919"/>
                    </a:lnTo>
                    <a:lnTo>
                      <a:pt x="59844" y="45919"/>
                    </a:lnTo>
                    <a:lnTo>
                      <a:pt x="29110" y="21654"/>
                    </a:lnTo>
                    <a:cubicBezTo>
                      <a:pt x="29111" y="21652"/>
                      <a:pt x="29113" y="21651"/>
                      <a:pt x="29117" y="21648"/>
                    </a:cubicBezTo>
                    <a:cubicBezTo>
                      <a:pt x="29401" y="21251"/>
                      <a:pt x="29309" y="20697"/>
                      <a:pt x="28913" y="20413"/>
                    </a:cubicBezTo>
                    <a:cubicBezTo>
                      <a:pt x="28757" y="20301"/>
                      <a:pt x="28577" y="20247"/>
                      <a:pt x="28399" y="20247"/>
                    </a:cubicBezTo>
                    <a:cubicBezTo>
                      <a:pt x="28122" y="20247"/>
                      <a:pt x="27850" y="20375"/>
                      <a:pt x="27678" y="20616"/>
                    </a:cubicBezTo>
                    <a:cubicBezTo>
                      <a:pt x="27393" y="21013"/>
                      <a:pt x="27485" y="21567"/>
                      <a:pt x="27881" y="21851"/>
                    </a:cubicBezTo>
                    <a:cubicBezTo>
                      <a:pt x="28037" y="21963"/>
                      <a:pt x="28217" y="22017"/>
                      <a:pt x="28396" y="22017"/>
                    </a:cubicBezTo>
                    <a:cubicBezTo>
                      <a:pt x="28561" y="22017"/>
                      <a:pt x="28722" y="21967"/>
                      <a:pt x="28864" y="21877"/>
                    </a:cubicBezTo>
                    <a:lnTo>
                      <a:pt x="57922" y="58717"/>
                    </a:lnTo>
                    <a:cubicBezTo>
                      <a:pt x="57920" y="58718"/>
                      <a:pt x="57919" y="58719"/>
                      <a:pt x="57916" y="58723"/>
                    </a:cubicBezTo>
                    <a:lnTo>
                      <a:pt x="16459" y="26054"/>
                    </a:lnTo>
                    <a:cubicBezTo>
                      <a:pt x="16652" y="25671"/>
                      <a:pt x="16546" y="25194"/>
                      <a:pt x="16188" y="24937"/>
                    </a:cubicBezTo>
                    <a:cubicBezTo>
                      <a:pt x="16032" y="24825"/>
                      <a:pt x="15851" y="24771"/>
                      <a:pt x="15672" y="24771"/>
                    </a:cubicBezTo>
                    <a:cubicBezTo>
                      <a:pt x="15397" y="24771"/>
                      <a:pt x="15125" y="24899"/>
                      <a:pt x="14952" y="25140"/>
                    </a:cubicBezTo>
                    <a:cubicBezTo>
                      <a:pt x="14668" y="25537"/>
                      <a:pt x="14760" y="26091"/>
                      <a:pt x="15155" y="26375"/>
                    </a:cubicBezTo>
                    <a:cubicBezTo>
                      <a:pt x="15308" y="26486"/>
                      <a:pt x="15486" y="26541"/>
                      <a:pt x="15671" y="26541"/>
                    </a:cubicBezTo>
                    <a:cubicBezTo>
                      <a:pt x="15719" y="26541"/>
                      <a:pt x="15768" y="26537"/>
                      <a:pt x="15816" y="26529"/>
                    </a:cubicBezTo>
                    <a:cubicBezTo>
                      <a:pt x="15834" y="26526"/>
                      <a:pt x="15850" y="26520"/>
                      <a:pt x="15866" y="26516"/>
                    </a:cubicBezTo>
                    <a:lnTo>
                      <a:pt x="31824" y="60903"/>
                    </a:lnTo>
                    <a:cubicBezTo>
                      <a:pt x="31748" y="60958"/>
                      <a:pt x="31675" y="61023"/>
                      <a:pt x="31618" y="61103"/>
                    </a:cubicBezTo>
                    <a:cubicBezTo>
                      <a:pt x="31568" y="61173"/>
                      <a:pt x="31534" y="61248"/>
                      <a:pt x="31507" y="61324"/>
                    </a:cubicBezTo>
                    <a:lnTo>
                      <a:pt x="6390" y="54326"/>
                    </a:lnTo>
                    <a:cubicBezTo>
                      <a:pt x="6367" y="54081"/>
                      <a:pt x="6245" y="53846"/>
                      <a:pt x="6030" y="53692"/>
                    </a:cubicBezTo>
                    <a:cubicBezTo>
                      <a:pt x="5874" y="53581"/>
                      <a:pt x="5694" y="53527"/>
                      <a:pt x="5515" y="53527"/>
                    </a:cubicBezTo>
                    <a:cubicBezTo>
                      <a:pt x="5239" y="53527"/>
                      <a:pt x="4967" y="53655"/>
                      <a:pt x="4794" y="53896"/>
                    </a:cubicBezTo>
                    <a:cubicBezTo>
                      <a:pt x="4510" y="54293"/>
                      <a:pt x="4602" y="54846"/>
                      <a:pt x="4998" y="55131"/>
                    </a:cubicBezTo>
                    <a:cubicBezTo>
                      <a:pt x="5154" y="55243"/>
                      <a:pt x="5334" y="55297"/>
                      <a:pt x="5512" y="55297"/>
                    </a:cubicBezTo>
                    <a:cubicBezTo>
                      <a:pt x="5630" y="55297"/>
                      <a:pt x="5746" y="55269"/>
                      <a:pt x="5854" y="55223"/>
                    </a:cubicBezTo>
                    <a:lnTo>
                      <a:pt x="14454" y="78011"/>
                    </a:lnTo>
                    <a:cubicBezTo>
                      <a:pt x="14348" y="78072"/>
                      <a:pt x="14255" y="78154"/>
                      <a:pt x="14180" y="78258"/>
                    </a:cubicBezTo>
                    <a:cubicBezTo>
                      <a:pt x="14159" y="78289"/>
                      <a:pt x="14143" y="78321"/>
                      <a:pt x="14124" y="78354"/>
                    </a:cubicBezTo>
                    <a:lnTo>
                      <a:pt x="1732" y="71295"/>
                    </a:lnTo>
                    <a:cubicBezTo>
                      <a:pt x="1882" y="70925"/>
                      <a:pt x="1769" y="70488"/>
                      <a:pt x="1431" y="70244"/>
                    </a:cubicBezTo>
                    <a:cubicBezTo>
                      <a:pt x="1279" y="70136"/>
                      <a:pt x="1101" y="70079"/>
                      <a:pt x="918" y="70079"/>
                    </a:cubicBezTo>
                    <a:cubicBezTo>
                      <a:pt x="869" y="70079"/>
                      <a:pt x="819" y="70083"/>
                      <a:pt x="770" y="70091"/>
                    </a:cubicBezTo>
                    <a:cubicBezTo>
                      <a:pt x="535" y="70130"/>
                      <a:pt x="333" y="70257"/>
                      <a:pt x="193" y="70449"/>
                    </a:cubicBezTo>
                    <a:cubicBezTo>
                      <a:pt x="56" y="70642"/>
                      <a:pt x="1" y="70875"/>
                      <a:pt x="40" y="71109"/>
                    </a:cubicBezTo>
                    <a:cubicBezTo>
                      <a:pt x="79" y="71343"/>
                      <a:pt x="206" y="71547"/>
                      <a:pt x="399" y="71685"/>
                    </a:cubicBezTo>
                    <a:cubicBezTo>
                      <a:pt x="555" y="71797"/>
                      <a:pt x="734" y="71851"/>
                      <a:pt x="913" y="71851"/>
                    </a:cubicBezTo>
                    <a:cubicBezTo>
                      <a:pt x="1096" y="71851"/>
                      <a:pt x="1276" y="71789"/>
                      <a:pt x="1426" y="71680"/>
                    </a:cubicBezTo>
                    <a:lnTo>
                      <a:pt x="30491" y="107933"/>
                    </a:lnTo>
                    <a:cubicBezTo>
                      <a:pt x="30474" y="107952"/>
                      <a:pt x="30454" y="107971"/>
                      <a:pt x="30437" y="107994"/>
                    </a:cubicBezTo>
                    <a:cubicBezTo>
                      <a:pt x="30426" y="108010"/>
                      <a:pt x="30418" y="108029"/>
                      <a:pt x="30408" y="108045"/>
                    </a:cubicBezTo>
                    <a:lnTo>
                      <a:pt x="5131" y="93125"/>
                    </a:lnTo>
                    <a:cubicBezTo>
                      <a:pt x="5273" y="92758"/>
                      <a:pt x="5159" y="92325"/>
                      <a:pt x="4826" y="92087"/>
                    </a:cubicBezTo>
                    <a:cubicBezTo>
                      <a:pt x="4669" y="91975"/>
                      <a:pt x="4489" y="91921"/>
                      <a:pt x="4311" y="91921"/>
                    </a:cubicBezTo>
                    <a:cubicBezTo>
                      <a:pt x="4035" y="91921"/>
                      <a:pt x="3763" y="92050"/>
                      <a:pt x="3589" y="92291"/>
                    </a:cubicBezTo>
                    <a:cubicBezTo>
                      <a:pt x="3305" y="92688"/>
                      <a:pt x="3397" y="93241"/>
                      <a:pt x="3792" y="93527"/>
                    </a:cubicBezTo>
                    <a:cubicBezTo>
                      <a:pt x="3950" y="93639"/>
                      <a:pt x="4128" y="93692"/>
                      <a:pt x="4308" y="93692"/>
                    </a:cubicBezTo>
                    <a:cubicBezTo>
                      <a:pt x="4578" y="93692"/>
                      <a:pt x="4846" y="93566"/>
                      <a:pt x="5020" y="93332"/>
                    </a:cubicBezTo>
                    <a:lnTo>
                      <a:pt x="30310" y="108260"/>
                    </a:lnTo>
                    <a:cubicBezTo>
                      <a:pt x="30273" y="108387"/>
                      <a:pt x="30261" y="108519"/>
                      <a:pt x="30283" y="108652"/>
                    </a:cubicBezTo>
                    <a:cubicBezTo>
                      <a:pt x="30322" y="108886"/>
                      <a:pt x="30449" y="109090"/>
                      <a:pt x="30642" y="109228"/>
                    </a:cubicBezTo>
                    <a:cubicBezTo>
                      <a:pt x="30795" y="109337"/>
                      <a:pt x="30972" y="109394"/>
                      <a:pt x="31155" y="109394"/>
                    </a:cubicBezTo>
                    <a:cubicBezTo>
                      <a:pt x="31203" y="109394"/>
                      <a:pt x="31252" y="109389"/>
                      <a:pt x="31301" y="109382"/>
                    </a:cubicBezTo>
                    <a:cubicBezTo>
                      <a:pt x="31386" y="109367"/>
                      <a:pt x="31466" y="109337"/>
                      <a:pt x="31543" y="109302"/>
                    </a:cubicBezTo>
                    <a:lnTo>
                      <a:pt x="38242" y="118625"/>
                    </a:lnTo>
                    <a:lnTo>
                      <a:pt x="38274" y="118671"/>
                    </a:lnTo>
                    <a:lnTo>
                      <a:pt x="55072" y="119689"/>
                    </a:lnTo>
                    <a:cubicBezTo>
                      <a:pt x="55111" y="119923"/>
                      <a:pt x="55238" y="120126"/>
                      <a:pt x="55429" y="120263"/>
                    </a:cubicBezTo>
                    <a:cubicBezTo>
                      <a:pt x="55585" y="120375"/>
                      <a:pt x="55765" y="120428"/>
                      <a:pt x="55944" y="120428"/>
                    </a:cubicBezTo>
                    <a:cubicBezTo>
                      <a:pt x="56219" y="120428"/>
                      <a:pt x="56492" y="120300"/>
                      <a:pt x="56664" y="120059"/>
                    </a:cubicBezTo>
                    <a:cubicBezTo>
                      <a:pt x="56949" y="119663"/>
                      <a:pt x="56857" y="119109"/>
                      <a:pt x="56461" y="118824"/>
                    </a:cubicBezTo>
                    <a:cubicBezTo>
                      <a:pt x="56309" y="118716"/>
                      <a:pt x="56131" y="118659"/>
                      <a:pt x="55949" y="118659"/>
                    </a:cubicBezTo>
                    <a:cubicBezTo>
                      <a:pt x="55900" y="118659"/>
                      <a:pt x="55850" y="118663"/>
                      <a:pt x="55801" y="118671"/>
                    </a:cubicBezTo>
                    <a:cubicBezTo>
                      <a:pt x="55750" y="118679"/>
                      <a:pt x="55702" y="118694"/>
                      <a:pt x="55655" y="118710"/>
                    </a:cubicBezTo>
                    <a:lnTo>
                      <a:pt x="43893" y="102095"/>
                    </a:lnTo>
                    <a:cubicBezTo>
                      <a:pt x="43920" y="102077"/>
                      <a:pt x="43946" y="102056"/>
                      <a:pt x="43971" y="102035"/>
                    </a:cubicBezTo>
                    <a:lnTo>
                      <a:pt x="78639" y="127440"/>
                    </a:lnTo>
                    <a:cubicBezTo>
                      <a:pt x="78569" y="127597"/>
                      <a:pt x="78545" y="127770"/>
                      <a:pt x="78575" y="127942"/>
                    </a:cubicBezTo>
                    <a:cubicBezTo>
                      <a:pt x="78613" y="128175"/>
                      <a:pt x="78740" y="128380"/>
                      <a:pt x="78933" y="128518"/>
                    </a:cubicBezTo>
                    <a:cubicBezTo>
                      <a:pt x="79089" y="128630"/>
                      <a:pt x="79269" y="128683"/>
                      <a:pt x="79447" y="128683"/>
                    </a:cubicBezTo>
                    <a:cubicBezTo>
                      <a:pt x="79723" y="128683"/>
                      <a:pt x="79996" y="128555"/>
                      <a:pt x="80168" y="128314"/>
                    </a:cubicBezTo>
                    <a:cubicBezTo>
                      <a:pt x="80402" y="127987"/>
                      <a:pt x="80378" y="127555"/>
                      <a:pt x="80140" y="127252"/>
                    </a:cubicBezTo>
                    <a:lnTo>
                      <a:pt x="95125" y="110526"/>
                    </a:lnTo>
                    <a:cubicBezTo>
                      <a:pt x="95273" y="110624"/>
                      <a:pt x="95441" y="110672"/>
                      <a:pt x="95607" y="110672"/>
                    </a:cubicBezTo>
                    <a:cubicBezTo>
                      <a:pt x="95788" y="110672"/>
                      <a:pt x="95963" y="110612"/>
                      <a:pt x="96112" y="110507"/>
                    </a:cubicBezTo>
                    <a:lnTo>
                      <a:pt x="102491" y="121570"/>
                    </a:lnTo>
                    <a:cubicBezTo>
                      <a:pt x="102377" y="121631"/>
                      <a:pt x="102271" y="121716"/>
                      <a:pt x="102190" y="121830"/>
                    </a:cubicBezTo>
                    <a:cubicBezTo>
                      <a:pt x="101904" y="122228"/>
                      <a:pt x="101997" y="122780"/>
                      <a:pt x="102393" y="123065"/>
                    </a:cubicBezTo>
                    <a:cubicBezTo>
                      <a:pt x="102545" y="123175"/>
                      <a:pt x="102723" y="123231"/>
                      <a:pt x="102906" y="123231"/>
                    </a:cubicBezTo>
                    <a:cubicBezTo>
                      <a:pt x="102954" y="123231"/>
                      <a:pt x="103004" y="123228"/>
                      <a:pt x="103052" y="123219"/>
                    </a:cubicBezTo>
                    <a:cubicBezTo>
                      <a:pt x="103284" y="123181"/>
                      <a:pt x="103489" y="123053"/>
                      <a:pt x="103626" y="122861"/>
                    </a:cubicBezTo>
                    <a:cubicBezTo>
                      <a:pt x="103912" y="122464"/>
                      <a:pt x="103819" y="121910"/>
                      <a:pt x="103423" y="121625"/>
                    </a:cubicBezTo>
                    <a:cubicBezTo>
                      <a:pt x="103268" y="121514"/>
                      <a:pt x="103091" y="121463"/>
                      <a:pt x="102915" y="121463"/>
                    </a:cubicBezTo>
                    <a:cubicBezTo>
                      <a:pt x="102846" y="121463"/>
                      <a:pt x="102778" y="121470"/>
                      <a:pt x="102712" y="121485"/>
                    </a:cubicBezTo>
                    <a:lnTo>
                      <a:pt x="96287" y="110342"/>
                    </a:lnTo>
                    <a:cubicBezTo>
                      <a:pt x="96298" y="110329"/>
                      <a:pt x="96313" y="110318"/>
                      <a:pt x="96325" y="110302"/>
                    </a:cubicBezTo>
                    <a:cubicBezTo>
                      <a:pt x="96610" y="109904"/>
                      <a:pt x="96518" y="109351"/>
                      <a:pt x="96121" y="109066"/>
                    </a:cubicBezTo>
                    <a:cubicBezTo>
                      <a:pt x="95993" y="108973"/>
                      <a:pt x="95844" y="108923"/>
                      <a:pt x="95692" y="108908"/>
                    </a:cubicBezTo>
                    <a:lnTo>
                      <a:pt x="88325" y="78424"/>
                    </a:lnTo>
                    <a:cubicBezTo>
                      <a:pt x="88400" y="78392"/>
                      <a:pt x="88472" y="78351"/>
                      <a:pt x="88538" y="78298"/>
                    </a:cubicBezTo>
                    <a:lnTo>
                      <a:pt x="112640" y="101661"/>
                    </a:lnTo>
                    <a:cubicBezTo>
                      <a:pt x="112415" y="102050"/>
                      <a:pt x="112513" y="102555"/>
                      <a:pt x="112886" y="102822"/>
                    </a:cubicBezTo>
                    <a:cubicBezTo>
                      <a:pt x="113043" y="102935"/>
                      <a:pt x="113222" y="102988"/>
                      <a:pt x="113401" y="102988"/>
                    </a:cubicBezTo>
                    <a:cubicBezTo>
                      <a:pt x="113421" y="102988"/>
                      <a:pt x="113442" y="102983"/>
                      <a:pt x="113461" y="102982"/>
                    </a:cubicBezTo>
                    <a:lnTo>
                      <a:pt x="118567" y="120230"/>
                    </a:lnTo>
                    <a:cubicBezTo>
                      <a:pt x="118456" y="120292"/>
                      <a:pt x="118356" y="120375"/>
                      <a:pt x="118277" y="120485"/>
                    </a:cubicBezTo>
                    <a:cubicBezTo>
                      <a:pt x="117993" y="120882"/>
                      <a:pt x="118085" y="121436"/>
                      <a:pt x="118480" y="121721"/>
                    </a:cubicBezTo>
                    <a:cubicBezTo>
                      <a:pt x="118632" y="121830"/>
                      <a:pt x="118811" y="121886"/>
                      <a:pt x="118994" y="121886"/>
                    </a:cubicBezTo>
                    <a:cubicBezTo>
                      <a:pt x="119042" y="121886"/>
                      <a:pt x="119091" y="121882"/>
                      <a:pt x="119139" y="121875"/>
                    </a:cubicBezTo>
                    <a:cubicBezTo>
                      <a:pt x="119372" y="121835"/>
                      <a:pt x="119577" y="121709"/>
                      <a:pt x="119715" y="121516"/>
                    </a:cubicBezTo>
                    <a:cubicBezTo>
                      <a:pt x="119999" y="121118"/>
                      <a:pt x="119907" y="120565"/>
                      <a:pt x="119511" y="120281"/>
                    </a:cubicBezTo>
                    <a:cubicBezTo>
                      <a:pt x="119357" y="120170"/>
                      <a:pt x="119179" y="120118"/>
                      <a:pt x="119002" y="120118"/>
                    </a:cubicBezTo>
                    <a:cubicBezTo>
                      <a:pt x="118929" y="120118"/>
                      <a:pt x="118856" y="120127"/>
                      <a:pt x="118785" y="120144"/>
                    </a:cubicBezTo>
                    <a:lnTo>
                      <a:pt x="113690" y="102933"/>
                    </a:lnTo>
                    <a:cubicBezTo>
                      <a:pt x="113856" y="102876"/>
                      <a:pt x="114009" y="102773"/>
                      <a:pt x="114121" y="102619"/>
                    </a:cubicBezTo>
                    <a:cubicBezTo>
                      <a:pt x="114405" y="102222"/>
                      <a:pt x="114313" y="101668"/>
                      <a:pt x="113917" y="101384"/>
                    </a:cubicBezTo>
                    <a:cubicBezTo>
                      <a:pt x="113762" y="101272"/>
                      <a:pt x="113582" y="101219"/>
                      <a:pt x="113404" y="101219"/>
                    </a:cubicBezTo>
                    <a:cubicBezTo>
                      <a:pt x="113177" y="101219"/>
                      <a:pt x="112951" y="101307"/>
                      <a:pt x="112782" y="101473"/>
                    </a:cubicBezTo>
                    <a:lnTo>
                      <a:pt x="88698" y="78130"/>
                    </a:lnTo>
                    <a:cubicBezTo>
                      <a:pt x="88756" y="78050"/>
                      <a:pt x="88793" y="77963"/>
                      <a:pt x="88820" y="77873"/>
                    </a:cubicBezTo>
                    <a:lnTo>
                      <a:pt x="104040" y="80436"/>
                    </a:lnTo>
                    <a:cubicBezTo>
                      <a:pt x="104042" y="80710"/>
                      <a:pt x="104168" y="80979"/>
                      <a:pt x="104406" y="81151"/>
                    </a:cubicBezTo>
                    <a:cubicBezTo>
                      <a:pt x="104559" y="81260"/>
                      <a:pt x="104736" y="81316"/>
                      <a:pt x="104920" y="81316"/>
                    </a:cubicBezTo>
                    <a:cubicBezTo>
                      <a:pt x="104968" y="81316"/>
                      <a:pt x="105019" y="81312"/>
                      <a:pt x="105067" y="81303"/>
                    </a:cubicBezTo>
                    <a:cubicBezTo>
                      <a:pt x="105299" y="81265"/>
                      <a:pt x="105503" y="81138"/>
                      <a:pt x="105641" y="80945"/>
                    </a:cubicBezTo>
                    <a:cubicBezTo>
                      <a:pt x="105673" y="80901"/>
                      <a:pt x="105700" y="80853"/>
                      <a:pt x="105722" y="80805"/>
                    </a:cubicBezTo>
                    <a:lnTo>
                      <a:pt x="125340" y="86830"/>
                    </a:lnTo>
                    <a:cubicBezTo>
                      <a:pt x="125298" y="87143"/>
                      <a:pt x="125422" y="87472"/>
                      <a:pt x="125697" y="87670"/>
                    </a:cubicBezTo>
                    <a:cubicBezTo>
                      <a:pt x="125850" y="87779"/>
                      <a:pt x="126027" y="87835"/>
                      <a:pt x="126212" y="87835"/>
                    </a:cubicBezTo>
                    <a:cubicBezTo>
                      <a:pt x="126260" y="87835"/>
                      <a:pt x="126310" y="87831"/>
                      <a:pt x="126358" y="87823"/>
                    </a:cubicBezTo>
                    <a:cubicBezTo>
                      <a:pt x="126590" y="87784"/>
                      <a:pt x="126795" y="87657"/>
                      <a:pt x="126932" y="87464"/>
                    </a:cubicBezTo>
                    <a:cubicBezTo>
                      <a:pt x="127070" y="87272"/>
                      <a:pt x="127125" y="87039"/>
                      <a:pt x="127086" y="86804"/>
                    </a:cubicBezTo>
                    <a:cubicBezTo>
                      <a:pt x="127048" y="86571"/>
                      <a:pt x="126920" y="86367"/>
                      <a:pt x="126728" y="86229"/>
                    </a:cubicBezTo>
                    <a:cubicBezTo>
                      <a:pt x="126572" y="86117"/>
                      <a:pt x="126392" y="86063"/>
                      <a:pt x="126213" y="86063"/>
                    </a:cubicBezTo>
                    <a:cubicBezTo>
                      <a:pt x="125937" y="86063"/>
                      <a:pt x="125665" y="86191"/>
                      <a:pt x="125492" y="86432"/>
                    </a:cubicBezTo>
                    <a:cubicBezTo>
                      <a:pt x="125454" y="86486"/>
                      <a:pt x="125423" y="86543"/>
                      <a:pt x="125399" y="86602"/>
                    </a:cubicBezTo>
                    <a:lnTo>
                      <a:pt x="105791" y="80580"/>
                    </a:lnTo>
                    <a:cubicBezTo>
                      <a:pt x="105808" y="80484"/>
                      <a:pt x="105812" y="80386"/>
                      <a:pt x="105795" y="80285"/>
                    </a:cubicBezTo>
                    <a:cubicBezTo>
                      <a:pt x="105757" y="80052"/>
                      <a:pt x="105629" y="79848"/>
                      <a:pt x="105437" y="79710"/>
                    </a:cubicBezTo>
                    <a:cubicBezTo>
                      <a:pt x="105283" y="79599"/>
                      <a:pt x="105105" y="79547"/>
                      <a:pt x="104928" y="79547"/>
                    </a:cubicBezTo>
                    <a:cubicBezTo>
                      <a:pt x="104839" y="79547"/>
                      <a:pt x="104751" y="79560"/>
                      <a:pt x="104666" y="79586"/>
                    </a:cubicBezTo>
                    <a:lnTo>
                      <a:pt x="91291" y="59370"/>
                    </a:lnTo>
                    <a:cubicBezTo>
                      <a:pt x="91351" y="59320"/>
                      <a:pt x="91408" y="59265"/>
                      <a:pt x="91454" y="59199"/>
                    </a:cubicBezTo>
                    <a:cubicBezTo>
                      <a:pt x="91612" y="58980"/>
                      <a:pt x="91650" y="58716"/>
                      <a:pt x="91591" y="58473"/>
                    </a:cubicBezTo>
                    <a:lnTo>
                      <a:pt x="121723" y="42022"/>
                    </a:lnTo>
                    <a:cubicBezTo>
                      <a:pt x="121773" y="42082"/>
                      <a:pt x="121827" y="42140"/>
                      <a:pt x="121893" y="42188"/>
                    </a:cubicBezTo>
                    <a:cubicBezTo>
                      <a:pt x="122049" y="42300"/>
                      <a:pt x="122229" y="42354"/>
                      <a:pt x="122408" y="42354"/>
                    </a:cubicBezTo>
                    <a:cubicBezTo>
                      <a:pt x="122508" y="42354"/>
                      <a:pt x="122608" y="42331"/>
                      <a:pt x="122702" y="42298"/>
                    </a:cubicBezTo>
                    <a:lnTo>
                      <a:pt x="143453" y="68738"/>
                    </a:lnTo>
                    <a:cubicBezTo>
                      <a:pt x="143438" y="68755"/>
                      <a:pt x="143422" y="68770"/>
                      <a:pt x="143408" y="68787"/>
                    </a:cubicBezTo>
                    <a:cubicBezTo>
                      <a:pt x="143123" y="69184"/>
                      <a:pt x="143215" y="69738"/>
                      <a:pt x="143613" y="70023"/>
                    </a:cubicBezTo>
                    <a:cubicBezTo>
                      <a:pt x="143769" y="70135"/>
                      <a:pt x="143948" y="70188"/>
                      <a:pt x="144127" y="70188"/>
                    </a:cubicBezTo>
                    <a:cubicBezTo>
                      <a:pt x="144155" y="70188"/>
                      <a:pt x="144182" y="70181"/>
                      <a:pt x="144210" y="70179"/>
                    </a:cubicBezTo>
                    <a:lnTo>
                      <a:pt x="150276" y="95191"/>
                    </a:lnTo>
                    <a:cubicBezTo>
                      <a:pt x="150132" y="95254"/>
                      <a:pt x="150005" y="95352"/>
                      <a:pt x="149911" y="95484"/>
                    </a:cubicBezTo>
                    <a:cubicBezTo>
                      <a:pt x="149774" y="95676"/>
                      <a:pt x="149718" y="95910"/>
                      <a:pt x="149758" y="96144"/>
                    </a:cubicBezTo>
                    <a:cubicBezTo>
                      <a:pt x="149796" y="96377"/>
                      <a:pt x="149923" y="96581"/>
                      <a:pt x="150116" y="96719"/>
                    </a:cubicBezTo>
                    <a:cubicBezTo>
                      <a:pt x="150272" y="96832"/>
                      <a:pt x="150451" y="96885"/>
                      <a:pt x="150630" y="96885"/>
                    </a:cubicBezTo>
                    <a:cubicBezTo>
                      <a:pt x="150905" y="96885"/>
                      <a:pt x="151178" y="96757"/>
                      <a:pt x="151351" y="96516"/>
                    </a:cubicBezTo>
                    <a:cubicBezTo>
                      <a:pt x="151633" y="96119"/>
                      <a:pt x="151542" y="95564"/>
                      <a:pt x="151145" y="95281"/>
                    </a:cubicBezTo>
                    <a:cubicBezTo>
                      <a:pt x="150994" y="95171"/>
                      <a:pt x="150817" y="95116"/>
                      <a:pt x="150635" y="95116"/>
                    </a:cubicBezTo>
                    <a:cubicBezTo>
                      <a:pt x="150591" y="95116"/>
                      <a:pt x="150546" y="95119"/>
                      <a:pt x="150501" y="95126"/>
                    </a:cubicBezTo>
                    <a:lnTo>
                      <a:pt x="144439" y="70126"/>
                    </a:lnTo>
                    <a:cubicBezTo>
                      <a:pt x="144598" y="70068"/>
                      <a:pt x="144742" y="69967"/>
                      <a:pt x="144848" y="69819"/>
                    </a:cubicBezTo>
                    <a:cubicBezTo>
                      <a:pt x="145133" y="69422"/>
                      <a:pt x="145041" y="68869"/>
                      <a:pt x="144643" y="68584"/>
                    </a:cubicBezTo>
                    <a:cubicBezTo>
                      <a:pt x="144489" y="68473"/>
                      <a:pt x="144310" y="68419"/>
                      <a:pt x="144133" y="68419"/>
                    </a:cubicBezTo>
                    <a:cubicBezTo>
                      <a:pt x="143954" y="68419"/>
                      <a:pt x="143776" y="68474"/>
                      <a:pt x="143625" y="68579"/>
                    </a:cubicBezTo>
                    <a:lnTo>
                      <a:pt x="122923" y="42187"/>
                    </a:lnTo>
                    <a:cubicBezTo>
                      <a:pt x="123003" y="42130"/>
                      <a:pt x="123078" y="42066"/>
                      <a:pt x="123137" y="41982"/>
                    </a:cubicBezTo>
                    <a:cubicBezTo>
                      <a:pt x="123422" y="41585"/>
                      <a:pt x="123330" y="41031"/>
                      <a:pt x="122934" y="40747"/>
                    </a:cubicBezTo>
                    <a:cubicBezTo>
                      <a:pt x="122782" y="40638"/>
                      <a:pt x="122603" y="40581"/>
                      <a:pt x="122419" y="40581"/>
                    </a:cubicBezTo>
                    <a:cubicBezTo>
                      <a:pt x="122371" y="40581"/>
                      <a:pt x="122322" y="40585"/>
                      <a:pt x="122273" y="40593"/>
                    </a:cubicBezTo>
                    <a:cubicBezTo>
                      <a:pt x="122040" y="40632"/>
                      <a:pt x="121837" y="40759"/>
                      <a:pt x="121699" y="40952"/>
                    </a:cubicBezTo>
                    <a:cubicBezTo>
                      <a:pt x="121684" y="40972"/>
                      <a:pt x="121674" y="40993"/>
                      <a:pt x="121662" y="41015"/>
                    </a:cubicBezTo>
                    <a:lnTo>
                      <a:pt x="88927" y="19118"/>
                    </a:lnTo>
                    <a:cubicBezTo>
                      <a:pt x="89200" y="18723"/>
                      <a:pt x="89106" y="18178"/>
                      <a:pt x="88714" y="17898"/>
                    </a:cubicBezTo>
                    <a:cubicBezTo>
                      <a:pt x="88558" y="17786"/>
                      <a:pt x="88378" y="17733"/>
                      <a:pt x="88200" y="17733"/>
                    </a:cubicBezTo>
                    <a:cubicBezTo>
                      <a:pt x="87924" y="17733"/>
                      <a:pt x="87652" y="17861"/>
                      <a:pt x="87479" y="18101"/>
                    </a:cubicBezTo>
                    <a:cubicBezTo>
                      <a:pt x="87463" y="18124"/>
                      <a:pt x="87452" y="18149"/>
                      <a:pt x="87437" y="18172"/>
                    </a:cubicBezTo>
                    <a:lnTo>
                      <a:pt x="59626" y="948"/>
                    </a:lnTo>
                    <a:cubicBezTo>
                      <a:pt x="59646" y="651"/>
                      <a:pt x="59520" y="351"/>
                      <a:pt x="59262" y="166"/>
                    </a:cubicBezTo>
                    <a:cubicBezTo>
                      <a:pt x="59111" y="58"/>
                      <a:pt x="58932" y="0"/>
                      <a:pt x="587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5" name="Google Shape;235;p25"/>
              <p:cNvSpPr/>
              <p:nvPr/>
            </p:nvSpPr>
            <p:spPr>
              <a:xfrm>
                <a:off x="1522650" y="3538750"/>
                <a:ext cx="2417375" cy="1058350"/>
              </a:xfrm>
              <a:custGeom>
                <a:avLst/>
                <a:gdLst/>
                <a:ahLst/>
                <a:cxnLst/>
                <a:rect l="l" t="t" r="r" b="b"/>
                <a:pathLst>
                  <a:path w="96695" h="42334" extrusionOk="0">
                    <a:moveTo>
                      <a:pt x="1008" y="1"/>
                    </a:moveTo>
                    <a:cubicBezTo>
                      <a:pt x="960" y="1"/>
                      <a:pt x="911" y="5"/>
                      <a:pt x="862" y="13"/>
                    </a:cubicBezTo>
                    <a:cubicBezTo>
                      <a:pt x="628" y="51"/>
                      <a:pt x="424" y="179"/>
                      <a:pt x="285" y="371"/>
                    </a:cubicBezTo>
                    <a:cubicBezTo>
                      <a:pt x="1" y="768"/>
                      <a:pt x="93" y="1321"/>
                      <a:pt x="489" y="1607"/>
                    </a:cubicBezTo>
                    <a:cubicBezTo>
                      <a:pt x="641" y="1716"/>
                      <a:pt x="819" y="1772"/>
                      <a:pt x="1002" y="1772"/>
                    </a:cubicBezTo>
                    <a:cubicBezTo>
                      <a:pt x="1050" y="1772"/>
                      <a:pt x="1100" y="1768"/>
                      <a:pt x="1148" y="1760"/>
                    </a:cubicBezTo>
                    <a:cubicBezTo>
                      <a:pt x="1382" y="1721"/>
                      <a:pt x="1585" y="1594"/>
                      <a:pt x="1724" y="1401"/>
                    </a:cubicBezTo>
                    <a:cubicBezTo>
                      <a:pt x="1775" y="1331"/>
                      <a:pt x="1812" y="1251"/>
                      <a:pt x="1839" y="1170"/>
                    </a:cubicBezTo>
                    <a:lnTo>
                      <a:pt x="49478" y="20273"/>
                    </a:lnTo>
                    <a:cubicBezTo>
                      <a:pt x="49259" y="20661"/>
                      <a:pt x="49358" y="21161"/>
                      <a:pt x="49729" y="21426"/>
                    </a:cubicBezTo>
                    <a:cubicBezTo>
                      <a:pt x="49886" y="21538"/>
                      <a:pt x="50065" y="21592"/>
                      <a:pt x="50244" y="21592"/>
                    </a:cubicBezTo>
                    <a:cubicBezTo>
                      <a:pt x="50520" y="21592"/>
                      <a:pt x="50792" y="21463"/>
                      <a:pt x="50965" y="21223"/>
                    </a:cubicBezTo>
                    <a:cubicBezTo>
                      <a:pt x="50983" y="21196"/>
                      <a:pt x="50997" y="21168"/>
                      <a:pt x="51011" y="21141"/>
                    </a:cubicBezTo>
                    <a:lnTo>
                      <a:pt x="70453" y="38632"/>
                    </a:lnTo>
                    <a:cubicBezTo>
                      <a:pt x="70320" y="38824"/>
                      <a:pt x="70266" y="39053"/>
                      <a:pt x="70304" y="39285"/>
                    </a:cubicBezTo>
                    <a:cubicBezTo>
                      <a:pt x="70342" y="39518"/>
                      <a:pt x="70469" y="39722"/>
                      <a:pt x="70662" y="39860"/>
                    </a:cubicBezTo>
                    <a:cubicBezTo>
                      <a:pt x="70818" y="39972"/>
                      <a:pt x="70998" y="40026"/>
                      <a:pt x="71176" y="40026"/>
                    </a:cubicBezTo>
                    <a:cubicBezTo>
                      <a:pt x="71452" y="40026"/>
                      <a:pt x="71725" y="39897"/>
                      <a:pt x="71897" y="39657"/>
                    </a:cubicBezTo>
                    <a:cubicBezTo>
                      <a:pt x="71957" y="39572"/>
                      <a:pt x="71998" y="39480"/>
                      <a:pt x="72025" y="39385"/>
                    </a:cubicBezTo>
                    <a:lnTo>
                      <a:pt x="94903" y="41502"/>
                    </a:lnTo>
                    <a:cubicBezTo>
                      <a:pt x="94919" y="41758"/>
                      <a:pt x="95040" y="42007"/>
                      <a:pt x="95266" y="42168"/>
                    </a:cubicBezTo>
                    <a:cubicBezTo>
                      <a:pt x="95423" y="42280"/>
                      <a:pt x="95601" y="42334"/>
                      <a:pt x="95781" y="42334"/>
                    </a:cubicBezTo>
                    <a:cubicBezTo>
                      <a:pt x="96056" y="42334"/>
                      <a:pt x="96329" y="42206"/>
                      <a:pt x="96502" y="41965"/>
                    </a:cubicBezTo>
                    <a:cubicBezTo>
                      <a:pt x="96639" y="41772"/>
                      <a:pt x="96694" y="41539"/>
                      <a:pt x="96655" y="41305"/>
                    </a:cubicBezTo>
                    <a:cubicBezTo>
                      <a:pt x="96620" y="41070"/>
                      <a:pt x="96493" y="40865"/>
                      <a:pt x="96301" y="40727"/>
                    </a:cubicBezTo>
                    <a:cubicBezTo>
                      <a:pt x="96148" y="40618"/>
                      <a:pt x="95971" y="40561"/>
                      <a:pt x="95788" y="40561"/>
                    </a:cubicBezTo>
                    <a:cubicBezTo>
                      <a:pt x="95739" y="40561"/>
                      <a:pt x="95690" y="40565"/>
                      <a:pt x="95641" y="40573"/>
                    </a:cubicBezTo>
                    <a:cubicBezTo>
                      <a:pt x="95408" y="40613"/>
                      <a:pt x="95203" y="40739"/>
                      <a:pt x="95065" y="40932"/>
                    </a:cubicBezTo>
                    <a:cubicBezTo>
                      <a:pt x="94993" y="41035"/>
                      <a:pt x="94944" y="41149"/>
                      <a:pt x="94920" y="41266"/>
                    </a:cubicBezTo>
                    <a:lnTo>
                      <a:pt x="72064" y="39153"/>
                    </a:lnTo>
                    <a:cubicBezTo>
                      <a:pt x="72068" y="38873"/>
                      <a:pt x="71940" y="38595"/>
                      <a:pt x="71697" y="38420"/>
                    </a:cubicBezTo>
                    <a:cubicBezTo>
                      <a:pt x="71545" y="38311"/>
                      <a:pt x="71367" y="38254"/>
                      <a:pt x="71183" y="38254"/>
                    </a:cubicBezTo>
                    <a:cubicBezTo>
                      <a:pt x="71134" y="38254"/>
                      <a:pt x="71085" y="38258"/>
                      <a:pt x="71036" y="38266"/>
                    </a:cubicBezTo>
                    <a:cubicBezTo>
                      <a:pt x="70879" y="38292"/>
                      <a:pt x="70737" y="38361"/>
                      <a:pt x="70617" y="38461"/>
                    </a:cubicBezTo>
                    <a:lnTo>
                      <a:pt x="51109" y="20911"/>
                    </a:lnTo>
                    <a:cubicBezTo>
                      <a:pt x="51188" y="20572"/>
                      <a:pt x="51063" y="20203"/>
                      <a:pt x="50764" y="19988"/>
                    </a:cubicBezTo>
                    <a:cubicBezTo>
                      <a:pt x="50609" y="19877"/>
                      <a:pt x="50430" y="19824"/>
                      <a:pt x="50253" y="19824"/>
                    </a:cubicBezTo>
                    <a:cubicBezTo>
                      <a:pt x="50023" y="19824"/>
                      <a:pt x="49796" y="19913"/>
                      <a:pt x="49627" y="20080"/>
                    </a:cubicBezTo>
                    <a:lnTo>
                      <a:pt x="1890" y="937"/>
                    </a:lnTo>
                    <a:cubicBezTo>
                      <a:pt x="1894" y="873"/>
                      <a:pt x="1893" y="807"/>
                      <a:pt x="1881" y="741"/>
                    </a:cubicBezTo>
                    <a:cubicBezTo>
                      <a:pt x="1842" y="507"/>
                      <a:pt x="1715" y="304"/>
                      <a:pt x="1523" y="167"/>
                    </a:cubicBezTo>
                    <a:cubicBezTo>
                      <a:pt x="1371" y="58"/>
                      <a:pt x="1192" y="1"/>
                      <a:pt x="10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36" name="Google Shape;236;p25"/>
            <p:cNvGrpSpPr/>
            <p:nvPr/>
          </p:nvGrpSpPr>
          <p:grpSpPr>
            <a:xfrm rot="-10539848" flipH="1">
              <a:off x="6108563" y="4049075"/>
              <a:ext cx="4573901" cy="3479217"/>
              <a:chOff x="1522650" y="1117750"/>
              <a:chExt cx="4574075" cy="3479350"/>
            </a:xfrm>
          </p:grpSpPr>
          <p:sp>
            <p:nvSpPr>
              <p:cNvPr id="237" name="Google Shape;237;p25"/>
              <p:cNvSpPr/>
              <p:nvPr/>
            </p:nvSpPr>
            <p:spPr>
              <a:xfrm>
                <a:off x="2305900" y="1117750"/>
                <a:ext cx="3790825" cy="3217100"/>
              </a:xfrm>
              <a:custGeom>
                <a:avLst/>
                <a:gdLst/>
                <a:ahLst/>
                <a:cxnLst/>
                <a:rect l="l" t="t" r="r" b="b"/>
                <a:pathLst>
                  <a:path w="151633" h="128684" extrusionOk="0">
                    <a:moveTo>
                      <a:pt x="59573" y="1190"/>
                    </a:moveTo>
                    <a:lnTo>
                      <a:pt x="87345" y="18391"/>
                    </a:lnTo>
                    <a:cubicBezTo>
                      <a:pt x="87254" y="18737"/>
                      <a:pt x="87376" y="19117"/>
                      <a:pt x="87682" y="19337"/>
                    </a:cubicBezTo>
                    <a:cubicBezTo>
                      <a:pt x="87712" y="19358"/>
                      <a:pt x="87742" y="19374"/>
                      <a:pt x="87773" y="19391"/>
                    </a:cubicBezTo>
                    <a:lnTo>
                      <a:pt x="73089" y="35287"/>
                    </a:lnTo>
                    <a:cubicBezTo>
                      <a:pt x="73041" y="35228"/>
                      <a:pt x="72987" y="35173"/>
                      <a:pt x="72923" y="35127"/>
                    </a:cubicBezTo>
                    <a:cubicBezTo>
                      <a:pt x="72772" y="35017"/>
                      <a:pt x="72594" y="34961"/>
                      <a:pt x="72410" y="34961"/>
                    </a:cubicBezTo>
                    <a:cubicBezTo>
                      <a:pt x="72364" y="34961"/>
                      <a:pt x="72317" y="34964"/>
                      <a:pt x="72269" y="34972"/>
                    </a:cubicBezTo>
                    <a:lnTo>
                      <a:pt x="59361" y="1513"/>
                    </a:lnTo>
                    <a:cubicBezTo>
                      <a:pt x="59397" y="1478"/>
                      <a:pt x="59435" y="1443"/>
                      <a:pt x="59466" y="1400"/>
                    </a:cubicBezTo>
                    <a:cubicBezTo>
                      <a:pt x="59513" y="1335"/>
                      <a:pt x="59546" y="1262"/>
                      <a:pt x="59573" y="1190"/>
                    </a:cubicBezTo>
                    <a:close/>
                    <a:moveTo>
                      <a:pt x="57905" y="1155"/>
                    </a:moveTo>
                    <a:cubicBezTo>
                      <a:pt x="57962" y="1330"/>
                      <a:pt x="58069" y="1490"/>
                      <a:pt x="58229" y="1604"/>
                    </a:cubicBezTo>
                    <a:cubicBezTo>
                      <a:pt x="58385" y="1716"/>
                      <a:pt x="58564" y="1770"/>
                      <a:pt x="58744" y="1770"/>
                    </a:cubicBezTo>
                    <a:cubicBezTo>
                      <a:pt x="58890" y="1770"/>
                      <a:pt x="59035" y="1731"/>
                      <a:pt x="59165" y="1661"/>
                    </a:cubicBezTo>
                    <a:lnTo>
                      <a:pt x="72044" y="35042"/>
                    </a:lnTo>
                    <a:cubicBezTo>
                      <a:pt x="71907" y="35103"/>
                      <a:pt x="71787" y="35197"/>
                      <a:pt x="71696" y="35320"/>
                    </a:cubicBezTo>
                    <a:lnTo>
                      <a:pt x="34939" y="10633"/>
                    </a:lnTo>
                    <a:cubicBezTo>
                      <a:pt x="34967" y="10533"/>
                      <a:pt x="34978" y="10431"/>
                      <a:pt x="34971" y="10330"/>
                    </a:cubicBezTo>
                    <a:lnTo>
                      <a:pt x="57905" y="1155"/>
                    </a:lnTo>
                    <a:close/>
                    <a:moveTo>
                      <a:pt x="34896" y="10886"/>
                    </a:moveTo>
                    <a:lnTo>
                      <a:pt x="71585" y="35528"/>
                    </a:lnTo>
                    <a:cubicBezTo>
                      <a:pt x="71451" y="35873"/>
                      <a:pt x="71547" y="36273"/>
                      <a:pt x="71839" y="36520"/>
                    </a:cubicBezTo>
                    <a:lnTo>
                      <a:pt x="61150" y="46075"/>
                    </a:lnTo>
                    <a:cubicBezTo>
                      <a:pt x="61131" y="46059"/>
                      <a:pt x="61114" y="46040"/>
                      <a:pt x="61092" y="46024"/>
                    </a:cubicBezTo>
                    <a:cubicBezTo>
                      <a:pt x="60938" y="45913"/>
                      <a:pt x="60760" y="45860"/>
                      <a:pt x="60583" y="45860"/>
                    </a:cubicBezTo>
                    <a:cubicBezTo>
                      <a:pt x="60438" y="45860"/>
                      <a:pt x="60294" y="45896"/>
                      <a:pt x="60165" y="45964"/>
                    </a:cubicBezTo>
                    <a:lnTo>
                      <a:pt x="34896" y="10886"/>
                    </a:lnTo>
                    <a:close/>
                    <a:moveTo>
                      <a:pt x="88012" y="19481"/>
                    </a:moveTo>
                    <a:cubicBezTo>
                      <a:pt x="88073" y="19495"/>
                      <a:pt x="88135" y="19503"/>
                      <a:pt x="88199" y="19503"/>
                    </a:cubicBezTo>
                    <a:cubicBezTo>
                      <a:pt x="88236" y="19503"/>
                      <a:pt x="88270" y="19496"/>
                      <a:pt x="88308" y="19491"/>
                    </a:cubicBezTo>
                    <a:lnTo>
                      <a:pt x="90601" y="57808"/>
                    </a:lnTo>
                    <a:cubicBezTo>
                      <a:pt x="90477" y="57828"/>
                      <a:pt x="90359" y="57878"/>
                      <a:pt x="90253" y="57948"/>
                    </a:cubicBezTo>
                    <a:lnTo>
                      <a:pt x="73040" y="36456"/>
                    </a:lnTo>
                    <a:cubicBezTo>
                      <a:pt x="73069" y="36426"/>
                      <a:pt x="73102" y="36397"/>
                      <a:pt x="73126" y="36363"/>
                    </a:cubicBezTo>
                    <a:cubicBezTo>
                      <a:pt x="73264" y="36171"/>
                      <a:pt x="73319" y="35936"/>
                      <a:pt x="73280" y="35702"/>
                    </a:cubicBezTo>
                    <a:cubicBezTo>
                      <a:pt x="73268" y="35629"/>
                      <a:pt x="73244" y="35561"/>
                      <a:pt x="73216" y="35494"/>
                    </a:cubicBezTo>
                    <a:lnTo>
                      <a:pt x="88012" y="19481"/>
                    </a:lnTo>
                    <a:close/>
                    <a:moveTo>
                      <a:pt x="88769" y="19295"/>
                    </a:moveTo>
                    <a:lnTo>
                      <a:pt x="121569" y="41232"/>
                    </a:lnTo>
                    <a:cubicBezTo>
                      <a:pt x="121516" y="41429"/>
                      <a:pt x="121532" y="41636"/>
                      <a:pt x="121612" y="41820"/>
                    </a:cubicBezTo>
                    <a:lnTo>
                      <a:pt x="91516" y="58252"/>
                    </a:lnTo>
                    <a:cubicBezTo>
                      <a:pt x="91455" y="58141"/>
                      <a:pt x="91371" y="58040"/>
                      <a:pt x="91261" y="57962"/>
                    </a:cubicBezTo>
                    <a:cubicBezTo>
                      <a:pt x="91131" y="57868"/>
                      <a:pt x="90984" y="57820"/>
                      <a:pt x="90835" y="57804"/>
                    </a:cubicBezTo>
                    <a:lnTo>
                      <a:pt x="88539" y="19431"/>
                    </a:lnTo>
                    <a:cubicBezTo>
                      <a:pt x="88621" y="19396"/>
                      <a:pt x="88699" y="19354"/>
                      <a:pt x="88769" y="19295"/>
                    </a:cubicBezTo>
                    <a:close/>
                    <a:moveTo>
                      <a:pt x="72858" y="36603"/>
                    </a:moveTo>
                    <a:lnTo>
                      <a:pt x="90079" y="58104"/>
                    </a:lnTo>
                    <a:cubicBezTo>
                      <a:pt x="90062" y="58125"/>
                      <a:pt x="90041" y="58144"/>
                      <a:pt x="90025" y="58165"/>
                    </a:cubicBezTo>
                    <a:cubicBezTo>
                      <a:pt x="89989" y="58216"/>
                      <a:pt x="89960" y="58268"/>
                      <a:pt x="89936" y="58323"/>
                    </a:cubicBezTo>
                    <a:lnTo>
                      <a:pt x="61457" y="46818"/>
                    </a:lnTo>
                    <a:cubicBezTo>
                      <a:pt x="61473" y="46617"/>
                      <a:pt x="61422" y="46416"/>
                      <a:pt x="61307" y="46247"/>
                    </a:cubicBezTo>
                    <a:lnTo>
                      <a:pt x="72044" y="36651"/>
                    </a:lnTo>
                    <a:cubicBezTo>
                      <a:pt x="72160" y="36702"/>
                      <a:pt x="72283" y="36731"/>
                      <a:pt x="72406" y="36731"/>
                    </a:cubicBezTo>
                    <a:cubicBezTo>
                      <a:pt x="72565" y="36731"/>
                      <a:pt x="72719" y="36684"/>
                      <a:pt x="72858" y="36603"/>
                    </a:cubicBezTo>
                    <a:close/>
                    <a:moveTo>
                      <a:pt x="29406" y="22188"/>
                    </a:moveTo>
                    <a:lnTo>
                      <a:pt x="59857" y="46227"/>
                    </a:lnTo>
                    <a:cubicBezTo>
                      <a:pt x="59573" y="46625"/>
                      <a:pt x="59665" y="47178"/>
                      <a:pt x="60061" y="47462"/>
                    </a:cubicBezTo>
                    <a:cubicBezTo>
                      <a:pt x="60098" y="47488"/>
                      <a:pt x="60135" y="47509"/>
                      <a:pt x="60173" y="47529"/>
                    </a:cubicBezTo>
                    <a:lnTo>
                      <a:pt x="58655" y="58545"/>
                    </a:lnTo>
                    <a:cubicBezTo>
                      <a:pt x="58595" y="58532"/>
                      <a:pt x="58534" y="58525"/>
                      <a:pt x="58473" y="58525"/>
                    </a:cubicBezTo>
                    <a:cubicBezTo>
                      <a:pt x="58354" y="58525"/>
                      <a:pt x="58236" y="58550"/>
                      <a:pt x="58125" y="58596"/>
                    </a:cubicBezTo>
                    <a:lnTo>
                      <a:pt x="29406" y="22188"/>
                    </a:lnTo>
                    <a:close/>
                    <a:moveTo>
                      <a:pt x="16326" y="26247"/>
                    </a:moveTo>
                    <a:lnTo>
                      <a:pt x="57750" y="58893"/>
                    </a:lnTo>
                    <a:cubicBezTo>
                      <a:pt x="57750" y="58894"/>
                      <a:pt x="57749" y="58894"/>
                      <a:pt x="57748" y="58895"/>
                    </a:cubicBezTo>
                    <a:cubicBezTo>
                      <a:pt x="57632" y="59054"/>
                      <a:pt x="57582" y="59240"/>
                      <a:pt x="57584" y="59421"/>
                    </a:cubicBezTo>
                    <a:lnTo>
                      <a:pt x="33209" y="61477"/>
                    </a:lnTo>
                    <a:cubicBezTo>
                      <a:pt x="33171" y="61253"/>
                      <a:pt x="33049" y="61044"/>
                      <a:pt x="32851" y="60900"/>
                    </a:cubicBezTo>
                    <a:cubicBezTo>
                      <a:pt x="32696" y="60788"/>
                      <a:pt x="32515" y="60735"/>
                      <a:pt x="32336" y="60735"/>
                    </a:cubicBezTo>
                    <a:cubicBezTo>
                      <a:pt x="32231" y="60735"/>
                      <a:pt x="32126" y="60753"/>
                      <a:pt x="32028" y="60789"/>
                    </a:cubicBezTo>
                    <a:lnTo>
                      <a:pt x="16086" y="26436"/>
                    </a:lnTo>
                    <a:cubicBezTo>
                      <a:pt x="16176" y="26387"/>
                      <a:pt x="16257" y="26325"/>
                      <a:pt x="16326" y="26247"/>
                    </a:cubicBezTo>
                    <a:close/>
                    <a:moveTo>
                      <a:pt x="57622" y="59652"/>
                    </a:moveTo>
                    <a:cubicBezTo>
                      <a:pt x="57674" y="59839"/>
                      <a:pt x="57783" y="60008"/>
                      <a:pt x="57952" y="60129"/>
                    </a:cubicBezTo>
                    <a:cubicBezTo>
                      <a:pt x="58054" y="60201"/>
                      <a:pt x="58165" y="60247"/>
                      <a:pt x="58279" y="60272"/>
                    </a:cubicBezTo>
                    <a:lnTo>
                      <a:pt x="55785" y="68604"/>
                    </a:lnTo>
                    <a:cubicBezTo>
                      <a:pt x="55759" y="68602"/>
                      <a:pt x="55732" y="68601"/>
                      <a:pt x="55705" y="68601"/>
                    </a:cubicBezTo>
                    <a:cubicBezTo>
                      <a:pt x="55430" y="68601"/>
                      <a:pt x="55160" y="68726"/>
                      <a:pt x="54987" y="68966"/>
                    </a:cubicBezTo>
                    <a:cubicBezTo>
                      <a:pt x="54939" y="69034"/>
                      <a:pt x="54905" y="69108"/>
                      <a:pt x="54878" y="69182"/>
                    </a:cubicBezTo>
                    <a:lnTo>
                      <a:pt x="33192" y="61843"/>
                    </a:lnTo>
                    <a:cubicBezTo>
                      <a:pt x="33203" y="61799"/>
                      <a:pt x="33210" y="61755"/>
                      <a:pt x="33214" y="61709"/>
                    </a:cubicBezTo>
                    <a:lnTo>
                      <a:pt x="57622" y="59652"/>
                    </a:lnTo>
                    <a:close/>
                    <a:moveTo>
                      <a:pt x="61404" y="47049"/>
                    </a:moveTo>
                    <a:lnTo>
                      <a:pt x="89872" y="58550"/>
                    </a:lnTo>
                    <a:cubicBezTo>
                      <a:pt x="89825" y="58868"/>
                      <a:pt x="89949" y="59201"/>
                      <a:pt x="90228" y="59401"/>
                    </a:cubicBezTo>
                    <a:cubicBezTo>
                      <a:pt x="90327" y="59471"/>
                      <a:pt x="90435" y="59515"/>
                      <a:pt x="90546" y="59541"/>
                    </a:cubicBezTo>
                    <a:lnTo>
                      <a:pt x="88027" y="76730"/>
                    </a:lnTo>
                    <a:cubicBezTo>
                      <a:pt x="88011" y="76729"/>
                      <a:pt x="87994" y="76729"/>
                      <a:pt x="87977" y="76729"/>
                    </a:cubicBezTo>
                    <a:cubicBezTo>
                      <a:pt x="87931" y="76729"/>
                      <a:pt x="87884" y="76732"/>
                      <a:pt x="87837" y="76740"/>
                    </a:cubicBezTo>
                    <a:cubicBezTo>
                      <a:pt x="87715" y="76760"/>
                      <a:pt x="87603" y="76805"/>
                      <a:pt x="87501" y="76869"/>
                    </a:cubicBezTo>
                    <a:lnTo>
                      <a:pt x="61265" y="47294"/>
                    </a:lnTo>
                    <a:cubicBezTo>
                      <a:pt x="61275" y="47282"/>
                      <a:pt x="61288" y="47273"/>
                      <a:pt x="61297" y="47259"/>
                    </a:cubicBezTo>
                    <a:cubicBezTo>
                      <a:pt x="61344" y="47194"/>
                      <a:pt x="61377" y="47123"/>
                      <a:pt x="61404" y="47049"/>
                    </a:cubicBezTo>
                    <a:close/>
                    <a:moveTo>
                      <a:pt x="61096" y="47455"/>
                    </a:moveTo>
                    <a:lnTo>
                      <a:pt x="87328" y="77024"/>
                    </a:lnTo>
                    <a:cubicBezTo>
                      <a:pt x="87322" y="77033"/>
                      <a:pt x="87314" y="77039"/>
                      <a:pt x="87308" y="77047"/>
                    </a:cubicBezTo>
                    <a:lnTo>
                      <a:pt x="59297" y="59712"/>
                    </a:lnTo>
                    <a:cubicBezTo>
                      <a:pt x="59429" y="59348"/>
                      <a:pt x="59315" y="58926"/>
                      <a:pt x="58985" y="58689"/>
                    </a:cubicBezTo>
                    <a:cubicBezTo>
                      <a:pt x="58952" y="58665"/>
                      <a:pt x="58916" y="58648"/>
                      <a:pt x="58882" y="58628"/>
                    </a:cubicBezTo>
                    <a:lnTo>
                      <a:pt x="60400" y="47607"/>
                    </a:lnTo>
                    <a:cubicBezTo>
                      <a:pt x="60459" y="47619"/>
                      <a:pt x="60519" y="47627"/>
                      <a:pt x="60578" y="47627"/>
                    </a:cubicBezTo>
                    <a:cubicBezTo>
                      <a:pt x="60762" y="47627"/>
                      <a:pt x="60943" y="47564"/>
                      <a:pt x="61096" y="47455"/>
                    </a:cubicBezTo>
                    <a:close/>
                    <a:moveTo>
                      <a:pt x="59189" y="59922"/>
                    </a:moveTo>
                    <a:lnTo>
                      <a:pt x="87178" y="77244"/>
                    </a:lnTo>
                    <a:cubicBezTo>
                      <a:pt x="87172" y="77259"/>
                      <a:pt x="87166" y="77275"/>
                      <a:pt x="87161" y="77291"/>
                    </a:cubicBezTo>
                    <a:lnTo>
                      <a:pt x="56571" y="69673"/>
                    </a:lnTo>
                    <a:cubicBezTo>
                      <a:pt x="56646" y="69338"/>
                      <a:pt x="56520" y="68976"/>
                      <a:pt x="56224" y="68763"/>
                    </a:cubicBezTo>
                    <a:cubicBezTo>
                      <a:pt x="56157" y="68717"/>
                      <a:pt x="56087" y="68682"/>
                      <a:pt x="56015" y="68656"/>
                    </a:cubicBezTo>
                    <a:lnTo>
                      <a:pt x="58519" y="60290"/>
                    </a:lnTo>
                    <a:cubicBezTo>
                      <a:pt x="58777" y="60275"/>
                      <a:pt x="59025" y="60152"/>
                      <a:pt x="59188" y="59926"/>
                    </a:cubicBezTo>
                    <a:cubicBezTo>
                      <a:pt x="59189" y="59924"/>
                      <a:pt x="59189" y="59923"/>
                      <a:pt x="59189" y="59922"/>
                    </a:cubicBezTo>
                    <a:close/>
                    <a:moveTo>
                      <a:pt x="6382" y="54567"/>
                    </a:moveTo>
                    <a:lnTo>
                      <a:pt x="31456" y="61554"/>
                    </a:lnTo>
                    <a:cubicBezTo>
                      <a:pt x="31440" y="61772"/>
                      <a:pt x="31506" y="61990"/>
                      <a:pt x="31643" y="62166"/>
                    </a:cubicBezTo>
                    <a:lnTo>
                      <a:pt x="15546" y="78173"/>
                    </a:lnTo>
                    <a:cubicBezTo>
                      <a:pt x="15506" y="78130"/>
                      <a:pt x="15461" y="78092"/>
                      <a:pt x="15414" y="78055"/>
                    </a:cubicBezTo>
                    <a:cubicBezTo>
                      <a:pt x="15260" y="77944"/>
                      <a:pt x="15081" y="77892"/>
                      <a:pt x="14905" y="77892"/>
                    </a:cubicBezTo>
                    <a:cubicBezTo>
                      <a:pt x="14826" y="77892"/>
                      <a:pt x="14747" y="77902"/>
                      <a:pt x="14671" y="77923"/>
                    </a:cubicBezTo>
                    <a:lnTo>
                      <a:pt x="6061" y="55104"/>
                    </a:lnTo>
                    <a:cubicBezTo>
                      <a:pt x="6125" y="55054"/>
                      <a:pt x="6183" y="54997"/>
                      <a:pt x="6233" y="54928"/>
                    </a:cubicBezTo>
                    <a:cubicBezTo>
                      <a:pt x="6313" y="54818"/>
                      <a:pt x="6360" y="54692"/>
                      <a:pt x="6382" y="54567"/>
                    </a:cubicBezTo>
                    <a:close/>
                    <a:moveTo>
                      <a:pt x="91099" y="59489"/>
                    </a:moveTo>
                    <a:lnTo>
                      <a:pt x="104457" y="79682"/>
                    </a:lnTo>
                    <a:cubicBezTo>
                      <a:pt x="104363" y="79741"/>
                      <a:pt x="104277" y="79819"/>
                      <a:pt x="104210" y="79913"/>
                    </a:cubicBezTo>
                    <a:cubicBezTo>
                      <a:pt x="104146" y="80003"/>
                      <a:pt x="104103" y="80102"/>
                      <a:pt x="104076" y="80204"/>
                    </a:cubicBezTo>
                    <a:lnTo>
                      <a:pt x="88866" y="77650"/>
                    </a:lnTo>
                    <a:cubicBezTo>
                      <a:pt x="88877" y="77362"/>
                      <a:pt x="88749" y="77075"/>
                      <a:pt x="88499" y="76896"/>
                    </a:cubicBezTo>
                    <a:cubicBezTo>
                      <a:pt x="88425" y="76842"/>
                      <a:pt x="88344" y="76806"/>
                      <a:pt x="88260" y="76778"/>
                    </a:cubicBezTo>
                    <a:lnTo>
                      <a:pt x="90783" y="59563"/>
                    </a:lnTo>
                    <a:cubicBezTo>
                      <a:pt x="90892" y="59558"/>
                      <a:pt x="90999" y="59534"/>
                      <a:pt x="91099" y="59489"/>
                    </a:cubicBezTo>
                    <a:close/>
                    <a:moveTo>
                      <a:pt x="33100" y="62061"/>
                    </a:moveTo>
                    <a:lnTo>
                      <a:pt x="54828" y="69413"/>
                    </a:lnTo>
                    <a:cubicBezTo>
                      <a:pt x="54804" y="69712"/>
                      <a:pt x="54931" y="70016"/>
                      <a:pt x="55192" y="70201"/>
                    </a:cubicBezTo>
                    <a:cubicBezTo>
                      <a:pt x="55275" y="70262"/>
                      <a:pt x="55369" y="70305"/>
                      <a:pt x="55466" y="70333"/>
                    </a:cubicBezTo>
                    <a:lnTo>
                      <a:pt x="54144" y="97291"/>
                    </a:lnTo>
                    <a:cubicBezTo>
                      <a:pt x="54112" y="97293"/>
                      <a:pt x="54080" y="97293"/>
                      <a:pt x="54049" y="97298"/>
                    </a:cubicBezTo>
                    <a:cubicBezTo>
                      <a:pt x="53964" y="97313"/>
                      <a:pt x="53885" y="97342"/>
                      <a:pt x="53809" y="97378"/>
                    </a:cubicBezTo>
                    <a:lnTo>
                      <a:pt x="32845" y="62338"/>
                    </a:lnTo>
                    <a:cubicBezTo>
                      <a:pt x="32924" y="62281"/>
                      <a:pt x="32998" y="62217"/>
                      <a:pt x="33057" y="62136"/>
                    </a:cubicBezTo>
                    <a:cubicBezTo>
                      <a:pt x="33074" y="62112"/>
                      <a:pt x="33085" y="62086"/>
                      <a:pt x="33100" y="62061"/>
                    </a:cubicBezTo>
                    <a:close/>
                    <a:moveTo>
                      <a:pt x="56487" y="69893"/>
                    </a:moveTo>
                    <a:lnTo>
                      <a:pt x="87105" y="77517"/>
                    </a:lnTo>
                    <a:cubicBezTo>
                      <a:pt x="87088" y="77681"/>
                      <a:pt x="87116" y="77843"/>
                      <a:pt x="87186" y="77992"/>
                    </a:cubicBezTo>
                    <a:lnTo>
                      <a:pt x="54942" y="97700"/>
                    </a:lnTo>
                    <a:cubicBezTo>
                      <a:pt x="54883" y="97604"/>
                      <a:pt x="54803" y="97519"/>
                      <a:pt x="54708" y="97452"/>
                    </a:cubicBezTo>
                    <a:cubicBezTo>
                      <a:pt x="54609" y="97379"/>
                      <a:pt x="54496" y="97331"/>
                      <a:pt x="54379" y="97305"/>
                    </a:cubicBezTo>
                    <a:lnTo>
                      <a:pt x="55700" y="70367"/>
                    </a:lnTo>
                    <a:lnTo>
                      <a:pt x="55705" y="70367"/>
                    </a:lnTo>
                    <a:cubicBezTo>
                      <a:pt x="55753" y="70367"/>
                      <a:pt x="55802" y="70364"/>
                      <a:pt x="55850" y="70355"/>
                    </a:cubicBezTo>
                    <a:cubicBezTo>
                      <a:pt x="56084" y="70317"/>
                      <a:pt x="56287" y="70190"/>
                      <a:pt x="56427" y="69997"/>
                    </a:cubicBezTo>
                    <a:cubicBezTo>
                      <a:pt x="56450" y="69964"/>
                      <a:pt x="56468" y="69927"/>
                      <a:pt x="56487" y="69893"/>
                    </a:cubicBezTo>
                    <a:close/>
                    <a:moveTo>
                      <a:pt x="31811" y="62331"/>
                    </a:moveTo>
                    <a:cubicBezTo>
                      <a:pt x="31814" y="62333"/>
                      <a:pt x="31817" y="62338"/>
                      <a:pt x="31821" y="62340"/>
                    </a:cubicBezTo>
                    <a:cubicBezTo>
                      <a:pt x="31978" y="62452"/>
                      <a:pt x="32156" y="62506"/>
                      <a:pt x="32336" y="62506"/>
                    </a:cubicBezTo>
                    <a:cubicBezTo>
                      <a:pt x="32439" y="62506"/>
                      <a:pt x="32539" y="62482"/>
                      <a:pt x="32636" y="62447"/>
                    </a:cubicBezTo>
                    <a:lnTo>
                      <a:pt x="53611" y="97508"/>
                    </a:lnTo>
                    <a:cubicBezTo>
                      <a:pt x="53561" y="97551"/>
                      <a:pt x="53513" y="97602"/>
                      <a:pt x="53473" y="97657"/>
                    </a:cubicBezTo>
                    <a:cubicBezTo>
                      <a:pt x="53449" y="97691"/>
                      <a:pt x="53432" y="97726"/>
                      <a:pt x="53414" y="97761"/>
                    </a:cubicBezTo>
                    <a:lnTo>
                      <a:pt x="15678" y="79186"/>
                    </a:lnTo>
                    <a:cubicBezTo>
                      <a:pt x="15816" y="78926"/>
                      <a:pt x="15811" y="78622"/>
                      <a:pt x="15682" y="78371"/>
                    </a:cubicBezTo>
                    <a:lnTo>
                      <a:pt x="31811" y="62331"/>
                    </a:lnTo>
                    <a:close/>
                    <a:moveTo>
                      <a:pt x="1615" y="71499"/>
                    </a:moveTo>
                    <a:lnTo>
                      <a:pt x="14037" y="78573"/>
                    </a:lnTo>
                    <a:cubicBezTo>
                      <a:pt x="13958" y="78911"/>
                      <a:pt x="14084" y="79279"/>
                      <a:pt x="14383" y="79494"/>
                    </a:cubicBezTo>
                    <a:cubicBezTo>
                      <a:pt x="14539" y="79606"/>
                      <a:pt x="14719" y="79660"/>
                      <a:pt x="14898" y="79660"/>
                    </a:cubicBezTo>
                    <a:cubicBezTo>
                      <a:pt x="15136" y="79660"/>
                      <a:pt x="15368" y="79558"/>
                      <a:pt x="15538" y="79377"/>
                    </a:cubicBezTo>
                    <a:lnTo>
                      <a:pt x="53328" y="97978"/>
                    </a:lnTo>
                    <a:cubicBezTo>
                      <a:pt x="53297" y="98118"/>
                      <a:pt x="53305" y="98265"/>
                      <a:pt x="53342" y="98402"/>
                    </a:cubicBezTo>
                    <a:lnTo>
                      <a:pt x="44172" y="100939"/>
                    </a:lnTo>
                    <a:cubicBezTo>
                      <a:pt x="44109" y="100823"/>
                      <a:pt x="44023" y="100722"/>
                      <a:pt x="43914" y="100644"/>
                    </a:cubicBezTo>
                    <a:cubicBezTo>
                      <a:pt x="43762" y="100534"/>
                      <a:pt x="43583" y="100477"/>
                      <a:pt x="43400" y="100477"/>
                    </a:cubicBezTo>
                    <a:cubicBezTo>
                      <a:pt x="43351" y="100477"/>
                      <a:pt x="43302" y="100481"/>
                      <a:pt x="43253" y="100489"/>
                    </a:cubicBezTo>
                    <a:cubicBezTo>
                      <a:pt x="43020" y="100528"/>
                      <a:pt x="42817" y="100655"/>
                      <a:pt x="42677" y="100848"/>
                    </a:cubicBezTo>
                    <a:cubicBezTo>
                      <a:pt x="42516" y="101072"/>
                      <a:pt x="42479" y="101346"/>
                      <a:pt x="42546" y="101594"/>
                    </a:cubicBezTo>
                    <a:lnTo>
                      <a:pt x="31935" y="108097"/>
                    </a:lnTo>
                    <a:cubicBezTo>
                      <a:pt x="31872" y="107978"/>
                      <a:pt x="31783" y="107872"/>
                      <a:pt x="31671" y="107790"/>
                    </a:cubicBezTo>
                    <a:cubicBezTo>
                      <a:pt x="31516" y="107679"/>
                      <a:pt x="31337" y="107626"/>
                      <a:pt x="31160" y="107626"/>
                    </a:cubicBezTo>
                    <a:cubicBezTo>
                      <a:pt x="30986" y="107626"/>
                      <a:pt x="30812" y="107678"/>
                      <a:pt x="30664" y="107776"/>
                    </a:cubicBezTo>
                    <a:lnTo>
                      <a:pt x="1598" y="71519"/>
                    </a:lnTo>
                    <a:cubicBezTo>
                      <a:pt x="1603" y="71511"/>
                      <a:pt x="1609" y="71506"/>
                      <a:pt x="1615" y="71499"/>
                    </a:cubicBezTo>
                    <a:close/>
                    <a:moveTo>
                      <a:pt x="87314" y="78191"/>
                    </a:moveTo>
                    <a:cubicBezTo>
                      <a:pt x="87360" y="78243"/>
                      <a:pt x="87409" y="78293"/>
                      <a:pt x="87467" y="78334"/>
                    </a:cubicBezTo>
                    <a:cubicBezTo>
                      <a:pt x="87623" y="78447"/>
                      <a:pt x="87803" y="78500"/>
                      <a:pt x="87981" y="78500"/>
                    </a:cubicBezTo>
                    <a:cubicBezTo>
                      <a:pt x="88023" y="78500"/>
                      <a:pt x="88063" y="78493"/>
                      <a:pt x="88103" y="78485"/>
                    </a:cubicBezTo>
                    <a:lnTo>
                      <a:pt x="95457" y="108915"/>
                    </a:lnTo>
                    <a:cubicBezTo>
                      <a:pt x="95228" y="108955"/>
                      <a:pt x="95026" y="109080"/>
                      <a:pt x="94890" y="109271"/>
                    </a:cubicBezTo>
                    <a:cubicBezTo>
                      <a:pt x="94886" y="109276"/>
                      <a:pt x="94884" y="109281"/>
                      <a:pt x="94880" y="109287"/>
                    </a:cubicBezTo>
                    <a:lnTo>
                      <a:pt x="55049" y="98390"/>
                    </a:lnTo>
                    <a:cubicBezTo>
                      <a:pt x="55079" y="98272"/>
                      <a:pt x="55087" y="98149"/>
                      <a:pt x="55066" y="98026"/>
                    </a:cubicBezTo>
                    <a:cubicBezTo>
                      <a:pt x="55060" y="97989"/>
                      <a:pt x="55048" y="97954"/>
                      <a:pt x="55038" y="97917"/>
                    </a:cubicBezTo>
                    <a:lnTo>
                      <a:pt x="87314" y="78191"/>
                    </a:lnTo>
                    <a:close/>
                    <a:moveTo>
                      <a:pt x="42637" y="101815"/>
                    </a:moveTo>
                    <a:cubicBezTo>
                      <a:pt x="42697" y="101917"/>
                      <a:pt x="42779" y="102009"/>
                      <a:pt x="42882" y="102083"/>
                    </a:cubicBezTo>
                    <a:cubicBezTo>
                      <a:pt x="43034" y="102192"/>
                      <a:pt x="43212" y="102249"/>
                      <a:pt x="43395" y="102249"/>
                    </a:cubicBezTo>
                    <a:cubicBezTo>
                      <a:pt x="43443" y="102249"/>
                      <a:pt x="43493" y="102245"/>
                      <a:pt x="43541" y="102237"/>
                    </a:cubicBezTo>
                    <a:cubicBezTo>
                      <a:pt x="43588" y="102229"/>
                      <a:pt x="43633" y="102216"/>
                      <a:pt x="43679" y="102201"/>
                    </a:cubicBezTo>
                    <a:lnTo>
                      <a:pt x="55444" y="118817"/>
                    </a:lnTo>
                    <a:cubicBezTo>
                      <a:pt x="55361" y="118874"/>
                      <a:pt x="55285" y="118944"/>
                      <a:pt x="55225" y="119027"/>
                    </a:cubicBezTo>
                    <a:cubicBezTo>
                      <a:pt x="55134" y="119155"/>
                      <a:pt x="55081" y="119302"/>
                      <a:pt x="55066" y="119454"/>
                    </a:cubicBezTo>
                    <a:lnTo>
                      <a:pt x="38399" y="118443"/>
                    </a:lnTo>
                    <a:lnTo>
                      <a:pt x="31738" y="109173"/>
                    </a:lnTo>
                    <a:cubicBezTo>
                      <a:pt x="31789" y="109128"/>
                      <a:pt x="31835" y="109080"/>
                      <a:pt x="31876" y="109025"/>
                    </a:cubicBezTo>
                    <a:cubicBezTo>
                      <a:pt x="32014" y="108832"/>
                      <a:pt x="32069" y="108598"/>
                      <a:pt x="32030" y="108364"/>
                    </a:cubicBezTo>
                    <a:cubicBezTo>
                      <a:pt x="32027" y="108350"/>
                      <a:pt x="32021" y="108336"/>
                      <a:pt x="32017" y="108321"/>
                    </a:cubicBezTo>
                    <a:lnTo>
                      <a:pt x="42637" y="101815"/>
                    </a:lnTo>
                    <a:close/>
                    <a:moveTo>
                      <a:pt x="54958" y="98612"/>
                    </a:moveTo>
                    <a:lnTo>
                      <a:pt x="94775" y="109505"/>
                    </a:lnTo>
                    <a:cubicBezTo>
                      <a:pt x="94674" y="109802"/>
                      <a:pt x="94737" y="110137"/>
                      <a:pt x="94949" y="110374"/>
                    </a:cubicBezTo>
                    <a:lnTo>
                      <a:pt x="79975" y="127087"/>
                    </a:lnTo>
                    <a:cubicBezTo>
                      <a:pt x="79970" y="127084"/>
                      <a:pt x="79968" y="127081"/>
                      <a:pt x="79965" y="127079"/>
                    </a:cubicBezTo>
                    <a:cubicBezTo>
                      <a:pt x="79813" y="126970"/>
                      <a:pt x="79634" y="126913"/>
                      <a:pt x="79451" y="126913"/>
                    </a:cubicBezTo>
                    <a:cubicBezTo>
                      <a:pt x="79403" y="126913"/>
                      <a:pt x="79354" y="126917"/>
                      <a:pt x="79305" y="126925"/>
                    </a:cubicBezTo>
                    <a:cubicBezTo>
                      <a:pt x="79089" y="126960"/>
                      <a:pt x="78902" y="127074"/>
                      <a:pt x="78766" y="127242"/>
                    </a:cubicBezTo>
                    <a:lnTo>
                      <a:pt x="44129" y="101861"/>
                    </a:lnTo>
                    <a:cubicBezTo>
                      <a:pt x="44257" y="101672"/>
                      <a:pt x="44310" y="101447"/>
                      <a:pt x="44272" y="101221"/>
                    </a:cubicBezTo>
                    <a:cubicBezTo>
                      <a:pt x="44268" y="101201"/>
                      <a:pt x="44262" y="101182"/>
                      <a:pt x="44256" y="101162"/>
                    </a:cubicBezTo>
                    <a:lnTo>
                      <a:pt x="53432" y="98624"/>
                    </a:lnTo>
                    <a:cubicBezTo>
                      <a:pt x="53492" y="98727"/>
                      <a:pt x="53573" y="98820"/>
                      <a:pt x="53678" y="98895"/>
                    </a:cubicBezTo>
                    <a:cubicBezTo>
                      <a:pt x="53834" y="99007"/>
                      <a:pt x="54013" y="99061"/>
                      <a:pt x="54193" y="99061"/>
                    </a:cubicBezTo>
                    <a:cubicBezTo>
                      <a:pt x="54468" y="99061"/>
                      <a:pt x="54740" y="98932"/>
                      <a:pt x="54914" y="98692"/>
                    </a:cubicBezTo>
                    <a:cubicBezTo>
                      <a:pt x="54931" y="98666"/>
                      <a:pt x="54943" y="98639"/>
                      <a:pt x="54958" y="98612"/>
                    </a:cubicBezTo>
                    <a:close/>
                    <a:moveTo>
                      <a:pt x="58749" y="0"/>
                    </a:moveTo>
                    <a:cubicBezTo>
                      <a:pt x="58700" y="0"/>
                      <a:pt x="58651" y="4"/>
                      <a:pt x="58601" y="13"/>
                    </a:cubicBezTo>
                    <a:cubicBezTo>
                      <a:pt x="58368" y="51"/>
                      <a:pt x="58165" y="178"/>
                      <a:pt x="58026" y="371"/>
                    </a:cubicBezTo>
                    <a:cubicBezTo>
                      <a:pt x="57906" y="537"/>
                      <a:pt x="57857" y="730"/>
                      <a:pt x="57863" y="922"/>
                    </a:cubicBezTo>
                    <a:lnTo>
                      <a:pt x="34925" y="10097"/>
                    </a:lnTo>
                    <a:cubicBezTo>
                      <a:pt x="34868" y="9931"/>
                      <a:pt x="34761" y="9780"/>
                      <a:pt x="34608" y="9669"/>
                    </a:cubicBezTo>
                    <a:cubicBezTo>
                      <a:pt x="34451" y="9557"/>
                      <a:pt x="34271" y="9503"/>
                      <a:pt x="34092" y="9503"/>
                    </a:cubicBezTo>
                    <a:cubicBezTo>
                      <a:pt x="33816" y="9503"/>
                      <a:pt x="33545" y="9631"/>
                      <a:pt x="33372" y="9872"/>
                    </a:cubicBezTo>
                    <a:cubicBezTo>
                      <a:pt x="33234" y="10064"/>
                      <a:pt x="33180" y="10299"/>
                      <a:pt x="33218" y="10533"/>
                    </a:cubicBezTo>
                    <a:cubicBezTo>
                      <a:pt x="33257" y="10766"/>
                      <a:pt x="33384" y="10969"/>
                      <a:pt x="33577" y="11108"/>
                    </a:cubicBezTo>
                    <a:cubicBezTo>
                      <a:pt x="33733" y="11221"/>
                      <a:pt x="33912" y="11274"/>
                      <a:pt x="34091" y="11274"/>
                    </a:cubicBezTo>
                    <a:cubicBezTo>
                      <a:pt x="34316" y="11274"/>
                      <a:pt x="34535" y="11185"/>
                      <a:pt x="34704" y="11023"/>
                    </a:cubicBezTo>
                    <a:lnTo>
                      <a:pt x="59844" y="45919"/>
                    </a:lnTo>
                    <a:lnTo>
                      <a:pt x="59844" y="45919"/>
                    </a:lnTo>
                    <a:lnTo>
                      <a:pt x="29110" y="21654"/>
                    </a:lnTo>
                    <a:cubicBezTo>
                      <a:pt x="29111" y="21652"/>
                      <a:pt x="29113" y="21651"/>
                      <a:pt x="29117" y="21648"/>
                    </a:cubicBezTo>
                    <a:cubicBezTo>
                      <a:pt x="29401" y="21251"/>
                      <a:pt x="29309" y="20697"/>
                      <a:pt x="28913" y="20413"/>
                    </a:cubicBezTo>
                    <a:cubicBezTo>
                      <a:pt x="28757" y="20301"/>
                      <a:pt x="28577" y="20247"/>
                      <a:pt x="28399" y="20247"/>
                    </a:cubicBezTo>
                    <a:cubicBezTo>
                      <a:pt x="28122" y="20247"/>
                      <a:pt x="27850" y="20375"/>
                      <a:pt x="27678" y="20616"/>
                    </a:cubicBezTo>
                    <a:cubicBezTo>
                      <a:pt x="27393" y="21013"/>
                      <a:pt x="27485" y="21567"/>
                      <a:pt x="27881" y="21851"/>
                    </a:cubicBezTo>
                    <a:cubicBezTo>
                      <a:pt x="28037" y="21963"/>
                      <a:pt x="28217" y="22017"/>
                      <a:pt x="28396" y="22017"/>
                    </a:cubicBezTo>
                    <a:cubicBezTo>
                      <a:pt x="28561" y="22017"/>
                      <a:pt x="28722" y="21967"/>
                      <a:pt x="28864" y="21877"/>
                    </a:cubicBezTo>
                    <a:lnTo>
                      <a:pt x="57922" y="58717"/>
                    </a:lnTo>
                    <a:cubicBezTo>
                      <a:pt x="57920" y="58718"/>
                      <a:pt x="57919" y="58719"/>
                      <a:pt x="57916" y="58723"/>
                    </a:cubicBezTo>
                    <a:lnTo>
                      <a:pt x="16459" y="26054"/>
                    </a:lnTo>
                    <a:cubicBezTo>
                      <a:pt x="16652" y="25671"/>
                      <a:pt x="16546" y="25194"/>
                      <a:pt x="16188" y="24937"/>
                    </a:cubicBezTo>
                    <a:cubicBezTo>
                      <a:pt x="16032" y="24825"/>
                      <a:pt x="15851" y="24771"/>
                      <a:pt x="15672" y="24771"/>
                    </a:cubicBezTo>
                    <a:cubicBezTo>
                      <a:pt x="15397" y="24771"/>
                      <a:pt x="15125" y="24899"/>
                      <a:pt x="14952" y="25140"/>
                    </a:cubicBezTo>
                    <a:cubicBezTo>
                      <a:pt x="14668" y="25537"/>
                      <a:pt x="14760" y="26091"/>
                      <a:pt x="15155" y="26375"/>
                    </a:cubicBezTo>
                    <a:cubicBezTo>
                      <a:pt x="15308" y="26486"/>
                      <a:pt x="15486" y="26541"/>
                      <a:pt x="15671" y="26541"/>
                    </a:cubicBezTo>
                    <a:cubicBezTo>
                      <a:pt x="15719" y="26541"/>
                      <a:pt x="15768" y="26537"/>
                      <a:pt x="15816" y="26529"/>
                    </a:cubicBezTo>
                    <a:cubicBezTo>
                      <a:pt x="15834" y="26526"/>
                      <a:pt x="15850" y="26520"/>
                      <a:pt x="15866" y="26516"/>
                    </a:cubicBezTo>
                    <a:lnTo>
                      <a:pt x="31824" y="60903"/>
                    </a:lnTo>
                    <a:cubicBezTo>
                      <a:pt x="31748" y="60958"/>
                      <a:pt x="31675" y="61023"/>
                      <a:pt x="31618" y="61103"/>
                    </a:cubicBezTo>
                    <a:cubicBezTo>
                      <a:pt x="31568" y="61173"/>
                      <a:pt x="31534" y="61248"/>
                      <a:pt x="31507" y="61324"/>
                    </a:cubicBezTo>
                    <a:lnTo>
                      <a:pt x="6390" y="54326"/>
                    </a:lnTo>
                    <a:cubicBezTo>
                      <a:pt x="6367" y="54081"/>
                      <a:pt x="6245" y="53846"/>
                      <a:pt x="6030" y="53692"/>
                    </a:cubicBezTo>
                    <a:cubicBezTo>
                      <a:pt x="5874" y="53581"/>
                      <a:pt x="5694" y="53527"/>
                      <a:pt x="5515" y="53527"/>
                    </a:cubicBezTo>
                    <a:cubicBezTo>
                      <a:pt x="5239" y="53527"/>
                      <a:pt x="4967" y="53655"/>
                      <a:pt x="4794" y="53896"/>
                    </a:cubicBezTo>
                    <a:cubicBezTo>
                      <a:pt x="4510" y="54293"/>
                      <a:pt x="4602" y="54846"/>
                      <a:pt x="4998" y="55131"/>
                    </a:cubicBezTo>
                    <a:cubicBezTo>
                      <a:pt x="5154" y="55243"/>
                      <a:pt x="5334" y="55297"/>
                      <a:pt x="5512" y="55297"/>
                    </a:cubicBezTo>
                    <a:cubicBezTo>
                      <a:pt x="5630" y="55297"/>
                      <a:pt x="5746" y="55269"/>
                      <a:pt x="5854" y="55223"/>
                    </a:cubicBezTo>
                    <a:lnTo>
                      <a:pt x="14454" y="78011"/>
                    </a:lnTo>
                    <a:cubicBezTo>
                      <a:pt x="14348" y="78072"/>
                      <a:pt x="14255" y="78154"/>
                      <a:pt x="14180" y="78258"/>
                    </a:cubicBezTo>
                    <a:cubicBezTo>
                      <a:pt x="14159" y="78289"/>
                      <a:pt x="14143" y="78321"/>
                      <a:pt x="14124" y="78354"/>
                    </a:cubicBezTo>
                    <a:lnTo>
                      <a:pt x="1732" y="71295"/>
                    </a:lnTo>
                    <a:cubicBezTo>
                      <a:pt x="1882" y="70925"/>
                      <a:pt x="1769" y="70488"/>
                      <a:pt x="1431" y="70244"/>
                    </a:cubicBezTo>
                    <a:cubicBezTo>
                      <a:pt x="1279" y="70136"/>
                      <a:pt x="1101" y="70079"/>
                      <a:pt x="918" y="70079"/>
                    </a:cubicBezTo>
                    <a:cubicBezTo>
                      <a:pt x="869" y="70079"/>
                      <a:pt x="819" y="70083"/>
                      <a:pt x="770" y="70091"/>
                    </a:cubicBezTo>
                    <a:cubicBezTo>
                      <a:pt x="535" y="70130"/>
                      <a:pt x="333" y="70257"/>
                      <a:pt x="193" y="70449"/>
                    </a:cubicBezTo>
                    <a:cubicBezTo>
                      <a:pt x="56" y="70642"/>
                      <a:pt x="1" y="70875"/>
                      <a:pt x="40" y="71109"/>
                    </a:cubicBezTo>
                    <a:cubicBezTo>
                      <a:pt x="79" y="71343"/>
                      <a:pt x="206" y="71547"/>
                      <a:pt x="399" y="71685"/>
                    </a:cubicBezTo>
                    <a:cubicBezTo>
                      <a:pt x="555" y="71797"/>
                      <a:pt x="734" y="71851"/>
                      <a:pt x="913" y="71851"/>
                    </a:cubicBezTo>
                    <a:cubicBezTo>
                      <a:pt x="1096" y="71851"/>
                      <a:pt x="1276" y="71789"/>
                      <a:pt x="1426" y="71680"/>
                    </a:cubicBezTo>
                    <a:lnTo>
                      <a:pt x="30491" y="107933"/>
                    </a:lnTo>
                    <a:cubicBezTo>
                      <a:pt x="30474" y="107952"/>
                      <a:pt x="30454" y="107971"/>
                      <a:pt x="30437" y="107994"/>
                    </a:cubicBezTo>
                    <a:cubicBezTo>
                      <a:pt x="30426" y="108010"/>
                      <a:pt x="30418" y="108029"/>
                      <a:pt x="30408" y="108045"/>
                    </a:cubicBezTo>
                    <a:lnTo>
                      <a:pt x="5131" y="93125"/>
                    </a:lnTo>
                    <a:cubicBezTo>
                      <a:pt x="5273" y="92758"/>
                      <a:pt x="5159" y="92325"/>
                      <a:pt x="4826" y="92087"/>
                    </a:cubicBezTo>
                    <a:cubicBezTo>
                      <a:pt x="4669" y="91975"/>
                      <a:pt x="4489" y="91921"/>
                      <a:pt x="4311" y="91921"/>
                    </a:cubicBezTo>
                    <a:cubicBezTo>
                      <a:pt x="4035" y="91921"/>
                      <a:pt x="3763" y="92050"/>
                      <a:pt x="3589" y="92291"/>
                    </a:cubicBezTo>
                    <a:cubicBezTo>
                      <a:pt x="3305" y="92688"/>
                      <a:pt x="3397" y="93241"/>
                      <a:pt x="3792" y="93527"/>
                    </a:cubicBezTo>
                    <a:cubicBezTo>
                      <a:pt x="3950" y="93639"/>
                      <a:pt x="4128" y="93692"/>
                      <a:pt x="4308" y="93692"/>
                    </a:cubicBezTo>
                    <a:cubicBezTo>
                      <a:pt x="4578" y="93692"/>
                      <a:pt x="4846" y="93566"/>
                      <a:pt x="5020" y="93332"/>
                    </a:cubicBezTo>
                    <a:lnTo>
                      <a:pt x="30310" y="108260"/>
                    </a:lnTo>
                    <a:cubicBezTo>
                      <a:pt x="30273" y="108387"/>
                      <a:pt x="30261" y="108519"/>
                      <a:pt x="30283" y="108652"/>
                    </a:cubicBezTo>
                    <a:cubicBezTo>
                      <a:pt x="30322" y="108886"/>
                      <a:pt x="30449" y="109090"/>
                      <a:pt x="30642" y="109228"/>
                    </a:cubicBezTo>
                    <a:cubicBezTo>
                      <a:pt x="30795" y="109337"/>
                      <a:pt x="30972" y="109394"/>
                      <a:pt x="31155" y="109394"/>
                    </a:cubicBezTo>
                    <a:cubicBezTo>
                      <a:pt x="31203" y="109394"/>
                      <a:pt x="31252" y="109389"/>
                      <a:pt x="31301" y="109382"/>
                    </a:cubicBezTo>
                    <a:cubicBezTo>
                      <a:pt x="31386" y="109367"/>
                      <a:pt x="31466" y="109337"/>
                      <a:pt x="31543" y="109302"/>
                    </a:cubicBezTo>
                    <a:lnTo>
                      <a:pt x="38242" y="118625"/>
                    </a:lnTo>
                    <a:lnTo>
                      <a:pt x="38274" y="118671"/>
                    </a:lnTo>
                    <a:lnTo>
                      <a:pt x="55072" y="119689"/>
                    </a:lnTo>
                    <a:cubicBezTo>
                      <a:pt x="55111" y="119923"/>
                      <a:pt x="55238" y="120126"/>
                      <a:pt x="55429" y="120263"/>
                    </a:cubicBezTo>
                    <a:cubicBezTo>
                      <a:pt x="55585" y="120375"/>
                      <a:pt x="55765" y="120428"/>
                      <a:pt x="55944" y="120428"/>
                    </a:cubicBezTo>
                    <a:cubicBezTo>
                      <a:pt x="56219" y="120428"/>
                      <a:pt x="56492" y="120300"/>
                      <a:pt x="56664" y="120059"/>
                    </a:cubicBezTo>
                    <a:cubicBezTo>
                      <a:pt x="56949" y="119663"/>
                      <a:pt x="56857" y="119109"/>
                      <a:pt x="56461" y="118824"/>
                    </a:cubicBezTo>
                    <a:cubicBezTo>
                      <a:pt x="56309" y="118716"/>
                      <a:pt x="56131" y="118659"/>
                      <a:pt x="55949" y="118659"/>
                    </a:cubicBezTo>
                    <a:cubicBezTo>
                      <a:pt x="55900" y="118659"/>
                      <a:pt x="55850" y="118663"/>
                      <a:pt x="55801" y="118671"/>
                    </a:cubicBezTo>
                    <a:cubicBezTo>
                      <a:pt x="55750" y="118679"/>
                      <a:pt x="55702" y="118694"/>
                      <a:pt x="55655" y="118710"/>
                    </a:cubicBezTo>
                    <a:lnTo>
                      <a:pt x="43893" y="102095"/>
                    </a:lnTo>
                    <a:cubicBezTo>
                      <a:pt x="43920" y="102077"/>
                      <a:pt x="43946" y="102056"/>
                      <a:pt x="43971" y="102035"/>
                    </a:cubicBezTo>
                    <a:lnTo>
                      <a:pt x="78639" y="127440"/>
                    </a:lnTo>
                    <a:cubicBezTo>
                      <a:pt x="78569" y="127597"/>
                      <a:pt x="78545" y="127770"/>
                      <a:pt x="78575" y="127942"/>
                    </a:cubicBezTo>
                    <a:cubicBezTo>
                      <a:pt x="78613" y="128175"/>
                      <a:pt x="78740" y="128380"/>
                      <a:pt x="78933" y="128518"/>
                    </a:cubicBezTo>
                    <a:cubicBezTo>
                      <a:pt x="79089" y="128630"/>
                      <a:pt x="79269" y="128683"/>
                      <a:pt x="79447" y="128683"/>
                    </a:cubicBezTo>
                    <a:cubicBezTo>
                      <a:pt x="79723" y="128683"/>
                      <a:pt x="79996" y="128555"/>
                      <a:pt x="80168" y="128314"/>
                    </a:cubicBezTo>
                    <a:cubicBezTo>
                      <a:pt x="80402" y="127987"/>
                      <a:pt x="80378" y="127555"/>
                      <a:pt x="80140" y="127252"/>
                    </a:cubicBezTo>
                    <a:lnTo>
                      <a:pt x="95125" y="110526"/>
                    </a:lnTo>
                    <a:cubicBezTo>
                      <a:pt x="95273" y="110624"/>
                      <a:pt x="95441" y="110672"/>
                      <a:pt x="95607" y="110672"/>
                    </a:cubicBezTo>
                    <a:cubicBezTo>
                      <a:pt x="95788" y="110672"/>
                      <a:pt x="95963" y="110612"/>
                      <a:pt x="96112" y="110507"/>
                    </a:cubicBezTo>
                    <a:lnTo>
                      <a:pt x="102491" y="121570"/>
                    </a:lnTo>
                    <a:cubicBezTo>
                      <a:pt x="102377" y="121631"/>
                      <a:pt x="102271" y="121716"/>
                      <a:pt x="102190" y="121830"/>
                    </a:cubicBezTo>
                    <a:cubicBezTo>
                      <a:pt x="101904" y="122228"/>
                      <a:pt x="101997" y="122780"/>
                      <a:pt x="102393" y="123065"/>
                    </a:cubicBezTo>
                    <a:cubicBezTo>
                      <a:pt x="102545" y="123175"/>
                      <a:pt x="102723" y="123231"/>
                      <a:pt x="102906" y="123231"/>
                    </a:cubicBezTo>
                    <a:cubicBezTo>
                      <a:pt x="102954" y="123231"/>
                      <a:pt x="103004" y="123228"/>
                      <a:pt x="103052" y="123219"/>
                    </a:cubicBezTo>
                    <a:cubicBezTo>
                      <a:pt x="103284" y="123181"/>
                      <a:pt x="103489" y="123053"/>
                      <a:pt x="103626" y="122861"/>
                    </a:cubicBezTo>
                    <a:cubicBezTo>
                      <a:pt x="103912" y="122464"/>
                      <a:pt x="103819" y="121910"/>
                      <a:pt x="103423" y="121625"/>
                    </a:cubicBezTo>
                    <a:cubicBezTo>
                      <a:pt x="103268" y="121514"/>
                      <a:pt x="103091" y="121463"/>
                      <a:pt x="102915" y="121463"/>
                    </a:cubicBezTo>
                    <a:cubicBezTo>
                      <a:pt x="102846" y="121463"/>
                      <a:pt x="102778" y="121470"/>
                      <a:pt x="102712" y="121485"/>
                    </a:cubicBezTo>
                    <a:lnTo>
                      <a:pt x="96287" y="110342"/>
                    </a:lnTo>
                    <a:cubicBezTo>
                      <a:pt x="96298" y="110329"/>
                      <a:pt x="96313" y="110318"/>
                      <a:pt x="96325" y="110302"/>
                    </a:cubicBezTo>
                    <a:cubicBezTo>
                      <a:pt x="96610" y="109904"/>
                      <a:pt x="96518" y="109351"/>
                      <a:pt x="96121" y="109066"/>
                    </a:cubicBezTo>
                    <a:cubicBezTo>
                      <a:pt x="95993" y="108973"/>
                      <a:pt x="95844" y="108923"/>
                      <a:pt x="95692" y="108908"/>
                    </a:cubicBezTo>
                    <a:lnTo>
                      <a:pt x="88325" y="78424"/>
                    </a:lnTo>
                    <a:cubicBezTo>
                      <a:pt x="88400" y="78392"/>
                      <a:pt x="88472" y="78351"/>
                      <a:pt x="88538" y="78298"/>
                    </a:cubicBezTo>
                    <a:lnTo>
                      <a:pt x="112640" y="101661"/>
                    </a:lnTo>
                    <a:cubicBezTo>
                      <a:pt x="112415" y="102050"/>
                      <a:pt x="112513" y="102555"/>
                      <a:pt x="112886" y="102822"/>
                    </a:cubicBezTo>
                    <a:cubicBezTo>
                      <a:pt x="113043" y="102935"/>
                      <a:pt x="113222" y="102988"/>
                      <a:pt x="113401" y="102988"/>
                    </a:cubicBezTo>
                    <a:cubicBezTo>
                      <a:pt x="113421" y="102988"/>
                      <a:pt x="113442" y="102983"/>
                      <a:pt x="113461" y="102982"/>
                    </a:cubicBezTo>
                    <a:lnTo>
                      <a:pt x="118567" y="120230"/>
                    </a:lnTo>
                    <a:cubicBezTo>
                      <a:pt x="118456" y="120292"/>
                      <a:pt x="118356" y="120375"/>
                      <a:pt x="118277" y="120485"/>
                    </a:cubicBezTo>
                    <a:cubicBezTo>
                      <a:pt x="117993" y="120882"/>
                      <a:pt x="118085" y="121436"/>
                      <a:pt x="118480" y="121721"/>
                    </a:cubicBezTo>
                    <a:cubicBezTo>
                      <a:pt x="118632" y="121830"/>
                      <a:pt x="118811" y="121886"/>
                      <a:pt x="118994" y="121886"/>
                    </a:cubicBezTo>
                    <a:cubicBezTo>
                      <a:pt x="119042" y="121886"/>
                      <a:pt x="119091" y="121882"/>
                      <a:pt x="119139" y="121875"/>
                    </a:cubicBezTo>
                    <a:cubicBezTo>
                      <a:pt x="119372" y="121835"/>
                      <a:pt x="119577" y="121709"/>
                      <a:pt x="119715" y="121516"/>
                    </a:cubicBezTo>
                    <a:cubicBezTo>
                      <a:pt x="119999" y="121118"/>
                      <a:pt x="119907" y="120565"/>
                      <a:pt x="119511" y="120281"/>
                    </a:cubicBezTo>
                    <a:cubicBezTo>
                      <a:pt x="119357" y="120170"/>
                      <a:pt x="119179" y="120118"/>
                      <a:pt x="119002" y="120118"/>
                    </a:cubicBezTo>
                    <a:cubicBezTo>
                      <a:pt x="118929" y="120118"/>
                      <a:pt x="118856" y="120127"/>
                      <a:pt x="118785" y="120144"/>
                    </a:cubicBezTo>
                    <a:lnTo>
                      <a:pt x="113690" y="102933"/>
                    </a:lnTo>
                    <a:cubicBezTo>
                      <a:pt x="113856" y="102876"/>
                      <a:pt x="114009" y="102773"/>
                      <a:pt x="114121" y="102619"/>
                    </a:cubicBezTo>
                    <a:cubicBezTo>
                      <a:pt x="114405" y="102222"/>
                      <a:pt x="114313" y="101668"/>
                      <a:pt x="113917" y="101384"/>
                    </a:cubicBezTo>
                    <a:cubicBezTo>
                      <a:pt x="113762" y="101272"/>
                      <a:pt x="113582" y="101219"/>
                      <a:pt x="113404" y="101219"/>
                    </a:cubicBezTo>
                    <a:cubicBezTo>
                      <a:pt x="113177" y="101219"/>
                      <a:pt x="112951" y="101307"/>
                      <a:pt x="112782" y="101473"/>
                    </a:cubicBezTo>
                    <a:lnTo>
                      <a:pt x="88698" y="78130"/>
                    </a:lnTo>
                    <a:cubicBezTo>
                      <a:pt x="88756" y="78050"/>
                      <a:pt x="88793" y="77963"/>
                      <a:pt x="88820" y="77873"/>
                    </a:cubicBezTo>
                    <a:lnTo>
                      <a:pt x="104040" y="80436"/>
                    </a:lnTo>
                    <a:cubicBezTo>
                      <a:pt x="104042" y="80710"/>
                      <a:pt x="104168" y="80979"/>
                      <a:pt x="104406" y="81151"/>
                    </a:cubicBezTo>
                    <a:cubicBezTo>
                      <a:pt x="104559" y="81260"/>
                      <a:pt x="104736" y="81316"/>
                      <a:pt x="104920" y="81316"/>
                    </a:cubicBezTo>
                    <a:cubicBezTo>
                      <a:pt x="104968" y="81316"/>
                      <a:pt x="105019" y="81312"/>
                      <a:pt x="105067" y="81303"/>
                    </a:cubicBezTo>
                    <a:cubicBezTo>
                      <a:pt x="105299" y="81265"/>
                      <a:pt x="105503" y="81138"/>
                      <a:pt x="105641" y="80945"/>
                    </a:cubicBezTo>
                    <a:cubicBezTo>
                      <a:pt x="105673" y="80901"/>
                      <a:pt x="105700" y="80853"/>
                      <a:pt x="105722" y="80805"/>
                    </a:cubicBezTo>
                    <a:lnTo>
                      <a:pt x="125340" y="86830"/>
                    </a:lnTo>
                    <a:cubicBezTo>
                      <a:pt x="125298" y="87143"/>
                      <a:pt x="125422" y="87472"/>
                      <a:pt x="125697" y="87670"/>
                    </a:cubicBezTo>
                    <a:cubicBezTo>
                      <a:pt x="125850" y="87779"/>
                      <a:pt x="126027" y="87835"/>
                      <a:pt x="126212" y="87835"/>
                    </a:cubicBezTo>
                    <a:cubicBezTo>
                      <a:pt x="126260" y="87835"/>
                      <a:pt x="126310" y="87831"/>
                      <a:pt x="126358" y="87823"/>
                    </a:cubicBezTo>
                    <a:cubicBezTo>
                      <a:pt x="126590" y="87784"/>
                      <a:pt x="126795" y="87657"/>
                      <a:pt x="126932" y="87464"/>
                    </a:cubicBezTo>
                    <a:cubicBezTo>
                      <a:pt x="127070" y="87272"/>
                      <a:pt x="127125" y="87039"/>
                      <a:pt x="127086" y="86804"/>
                    </a:cubicBezTo>
                    <a:cubicBezTo>
                      <a:pt x="127048" y="86571"/>
                      <a:pt x="126920" y="86367"/>
                      <a:pt x="126728" y="86229"/>
                    </a:cubicBezTo>
                    <a:cubicBezTo>
                      <a:pt x="126572" y="86117"/>
                      <a:pt x="126392" y="86063"/>
                      <a:pt x="126213" y="86063"/>
                    </a:cubicBezTo>
                    <a:cubicBezTo>
                      <a:pt x="125937" y="86063"/>
                      <a:pt x="125665" y="86191"/>
                      <a:pt x="125492" y="86432"/>
                    </a:cubicBezTo>
                    <a:cubicBezTo>
                      <a:pt x="125454" y="86486"/>
                      <a:pt x="125423" y="86543"/>
                      <a:pt x="125399" y="86602"/>
                    </a:cubicBezTo>
                    <a:lnTo>
                      <a:pt x="105791" y="80580"/>
                    </a:lnTo>
                    <a:cubicBezTo>
                      <a:pt x="105808" y="80484"/>
                      <a:pt x="105812" y="80386"/>
                      <a:pt x="105795" y="80285"/>
                    </a:cubicBezTo>
                    <a:cubicBezTo>
                      <a:pt x="105757" y="80052"/>
                      <a:pt x="105629" y="79848"/>
                      <a:pt x="105437" y="79710"/>
                    </a:cubicBezTo>
                    <a:cubicBezTo>
                      <a:pt x="105283" y="79599"/>
                      <a:pt x="105105" y="79547"/>
                      <a:pt x="104928" y="79547"/>
                    </a:cubicBezTo>
                    <a:cubicBezTo>
                      <a:pt x="104839" y="79547"/>
                      <a:pt x="104751" y="79560"/>
                      <a:pt x="104666" y="79586"/>
                    </a:cubicBezTo>
                    <a:lnTo>
                      <a:pt x="91291" y="59370"/>
                    </a:lnTo>
                    <a:cubicBezTo>
                      <a:pt x="91351" y="59320"/>
                      <a:pt x="91408" y="59265"/>
                      <a:pt x="91454" y="59199"/>
                    </a:cubicBezTo>
                    <a:cubicBezTo>
                      <a:pt x="91612" y="58980"/>
                      <a:pt x="91650" y="58716"/>
                      <a:pt x="91591" y="58473"/>
                    </a:cubicBezTo>
                    <a:lnTo>
                      <a:pt x="121723" y="42022"/>
                    </a:lnTo>
                    <a:cubicBezTo>
                      <a:pt x="121773" y="42082"/>
                      <a:pt x="121827" y="42140"/>
                      <a:pt x="121893" y="42188"/>
                    </a:cubicBezTo>
                    <a:cubicBezTo>
                      <a:pt x="122049" y="42300"/>
                      <a:pt x="122229" y="42354"/>
                      <a:pt x="122408" y="42354"/>
                    </a:cubicBezTo>
                    <a:cubicBezTo>
                      <a:pt x="122508" y="42354"/>
                      <a:pt x="122608" y="42331"/>
                      <a:pt x="122702" y="42298"/>
                    </a:cubicBezTo>
                    <a:lnTo>
                      <a:pt x="143453" y="68738"/>
                    </a:lnTo>
                    <a:cubicBezTo>
                      <a:pt x="143438" y="68755"/>
                      <a:pt x="143422" y="68770"/>
                      <a:pt x="143408" y="68787"/>
                    </a:cubicBezTo>
                    <a:cubicBezTo>
                      <a:pt x="143123" y="69184"/>
                      <a:pt x="143215" y="69738"/>
                      <a:pt x="143613" y="70023"/>
                    </a:cubicBezTo>
                    <a:cubicBezTo>
                      <a:pt x="143769" y="70135"/>
                      <a:pt x="143948" y="70188"/>
                      <a:pt x="144127" y="70188"/>
                    </a:cubicBezTo>
                    <a:cubicBezTo>
                      <a:pt x="144155" y="70188"/>
                      <a:pt x="144182" y="70181"/>
                      <a:pt x="144210" y="70179"/>
                    </a:cubicBezTo>
                    <a:lnTo>
                      <a:pt x="150276" y="95191"/>
                    </a:lnTo>
                    <a:cubicBezTo>
                      <a:pt x="150132" y="95254"/>
                      <a:pt x="150005" y="95352"/>
                      <a:pt x="149911" y="95484"/>
                    </a:cubicBezTo>
                    <a:cubicBezTo>
                      <a:pt x="149774" y="95676"/>
                      <a:pt x="149718" y="95910"/>
                      <a:pt x="149758" y="96144"/>
                    </a:cubicBezTo>
                    <a:cubicBezTo>
                      <a:pt x="149796" y="96377"/>
                      <a:pt x="149923" y="96581"/>
                      <a:pt x="150116" y="96719"/>
                    </a:cubicBezTo>
                    <a:cubicBezTo>
                      <a:pt x="150272" y="96832"/>
                      <a:pt x="150451" y="96885"/>
                      <a:pt x="150630" y="96885"/>
                    </a:cubicBezTo>
                    <a:cubicBezTo>
                      <a:pt x="150905" y="96885"/>
                      <a:pt x="151178" y="96757"/>
                      <a:pt x="151351" y="96516"/>
                    </a:cubicBezTo>
                    <a:cubicBezTo>
                      <a:pt x="151633" y="96119"/>
                      <a:pt x="151542" y="95564"/>
                      <a:pt x="151145" y="95281"/>
                    </a:cubicBezTo>
                    <a:cubicBezTo>
                      <a:pt x="150994" y="95171"/>
                      <a:pt x="150817" y="95116"/>
                      <a:pt x="150635" y="95116"/>
                    </a:cubicBezTo>
                    <a:cubicBezTo>
                      <a:pt x="150591" y="95116"/>
                      <a:pt x="150546" y="95119"/>
                      <a:pt x="150501" y="95126"/>
                    </a:cubicBezTo>
                    <a:lnTo>
                      <a:pt x="144439" y="70126"/>
                    </a:lnTo>
                    <a:cubicBezTo>
                      <a:pt x="144598" y="70068"/>
                      <a:pt x="144742" y="69967"/>
                      <a:pt x="144848" y="69819"/>
                    </a:cubicBezTo>
                    <a:cubicBezTo>
                      <a:pt x="145133" y="69422"/>
                      <a:pt x="145041" y="68869"/>
                      <a:pt x="144643" y="68584"/>
                    </a:cubicBezTo>
                    <a:cubicBezTo>
                      <a:pt x="144489" y="68473"/>
                      <a:pt x="144310" y="68419"/>
                      <a:pt x="144133" y="68419"/>
                    </a:cubicBezTo>
                    <a:cubicBezTo>
                      <a:pt x="143954" y="68419"/>
                      <a:pt x="143776" y="68474"/>
                      <a:pt x="143625" y="68579"/>
                    </a:cubicBezTo>
                    <a:lnTo>
                      <a:pt x="122923" y="42187"/>
                    </a:lnTo>
                    <a:cubicBezTo>
                      <a:pt x="123003" y="42130"/>
                      <a:pt x="123078" y="42066"/>
                      <a:pt x="123137" y="41982"/>
                    </a:cubicBezTo>
                    <a:cubicBezTo>
                      <a:pt x="123422" y="41585"/>
                      <a:pt x="123330" y="41031"/>
                      <a:pt x="122934" y="40747"/>
                    </a:cubicBezTo>
                    <a:cubicBezTo>
                      <a:pt x="122782" y="40638"/>
                      <a:pt x="122603" y="40581"/>
                      <a:pt x="122419" y="40581"/>
                    </a:cubicBezTo>
                    <a:cubicBezTo>
                      <a:pt x="122371" y="40581"/>
                      <a:pt x="122322" y="40585"/>
                      <a:pt x="122273" y="40593"/>
                    </a:cubicBezTo>
                    <a:cubicBezTo>
                      <a:pt x="122040" y="40632"/>
                      <a:pt x="121837" y="40759"/>
                      <a:pt x="121699" y="40952"/>
                    </a:cubicBezTo>
                    <a:cubicBezTo>
                      <a:pt x="121684" y="40972"/>
                      <a:pt x="121674" y="40993"/>
                      <a:pt x="121662" y="41015"/>
                    </a:cubicBezTo>
                    <a:lnTo>
                      <a:pt x="88927" y="19118"/>
                    </a:lnTo>
                    <a:cubicBezTo>
                      <a:pt x="89200" y="18723"/>
                      <a:pt x="89106" y="18178"/>
                      <a:pt x="88714" y="17898"/>
                    </a:cubicBezTo>
                    <a:cubicBezTo>
                      <a:pt x="88558" y="17786"/>
                      <a:pt x="88378" y="17733"/>
                      <a:pt x="88200" y="17733"/>
                    </a:cubicBezTo>
                    <a:cubicBezTo>
                      <a:pt x="87924" y="17733"/>
                      <a:pt x="87652" y="17861"/>
                      <a:pt x="87479" y="18101"/>
                    </a:cubicBezTo>
                    <a:cubicBezTo>
                      <a:pt x="87463" y="18124"/>
                      <a:pt x="87452" y="18149"/>
                      <a:pt x="87437" y="18172"/>
                    </a:cubicBezTo>
                    <a:lnTo>
                      <a:pt x="59626" y="948"/>
                    </a:lnTo>
                    <a:cubicBezTo>
                      <a:pt x="59646" y="651"/>
                      <a:pt x="59520" y="351"/>
                      <a:pt x="59262" y="166"/>
                    </a:cubicBezTo>
                    <a:cubicBezTo>
                      <a:pt x="59111" y="58"/>
                      <a:pt x="58932" y="0"/>
                      <a:pt x="587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8" name="Google Shape;238;p25"/>
              <p:cNvSpPr/>
              <p:nvPr/>
            </p:nvSpPr>
            <p:spPr>
              <a:xfrm>
                <a:off x="1522650" y="3538750"/>
                <a:ext cx="2417375" cy="1058350"/>
              </a:xfrm>
              <a:custGeom>
                <a:avLst/>
                <a:gdLst/>
                <a:ahLst/>
                <a:cxnLst/>
                <a:rect l="l" t="t" r="r" b="b"/>
                <a:pathLst>
                  <a:path w="96695" h="42334" extrusionOk="0">
                    <a:moveTo>
                      <a:pt x="1008" y="1"/>
                    </a:moveTo>
                    <a:cubicBezTo>
                      <a:pt x="960" y="1"/>
                      <a:pt x="911" y="5"/>
                      <a:pt x="862" y="13"/>
                    </a:cubicBezTo>
                    <a:cubicBezTo>
                      <a:pt x="628" y="51"/>
                      <a:pt x="424" y="179"/>
                      <a:pt x="285" y="371"/>
                    </a:cubicBezTo>
                    <a:cubicBezTo>
                      <a:pt x="1" y="768"/>
                      <a:pt x="93" y="1321"/>
                      <a:pt x="489" y="1607"/>
                    </a:cubicBezTo>
                    <a:cubicBezTo>
                      <a:pt x="641" y="1716"/>
                      <a:pt x="819" y="1772"/>
                      <a:pt x="1002" y="1772"/>
                    </a:cubicBezTo>
                    <a:cubicBezTo>
                      <a:pt x="1050" y="1772"/>
                      <a:pt x="1100" y="1768"/>
                      <a:pt x="1148" y="1760"/>
                    </a:cubicBezTo>
                    <a:cubicBezTo>
                      <a:pt x="1382" y="1721"/>
                      <a:pt x="1585" y="1594"/>
                      <a:pt x="1724" y="1401"/>
                    </a:cubicBezTo>
                    <a:cubicBezTo>
                      <a:pt x="1775" y="1331"/>
                      <a:pt x="1812" y="1251"/>
                      <a:pt x="1839" y="1170"/>
                    </a:cubicBezTo>
                    <a:lnTo>
                      <a:pt x="49478" y="20273"/>
                    </a:lnTo>
                    <a:cubicBezTo>
                      <a:pt x="49259" y="20661"/>
                      <a:pt x="49358" y="21161"/>
                      <a:pt x="49729" y="21426"/>
                    </a:cubicBezTo>
                    <a:cubicBezTo>
                      <a:pt x="49886" y="21538"/>
                      <a:pt x="50065" y="21592"/>
                      <a:pt x="50244" y="21592"/>
                    </a:cubicBezTo>
                    <a:cubicBezTo>
                      <a:pt x="50520" y="21592"/>
                      <a:pt x="50792" y="21463"/>
                      <a:pt x="50965" y="21223"/>
                    </a:cubicBezTo>
                    <a:cubicBezTo>
                      <a:pt x="50983" y="21196"/>
                      <a:pt x="50997" y="21168"/>
                      <a:pt x="51011" y="21141"/>
                    </a:cubicBezTo>
                    <a:lnTo>
                      <a:pt x="70453" y="38632"/>
                    </a:lnTo>
                    <a:cubicBezTo>
                      <a:pt x="70320" y="38824"/>
                      <a:pt x="70266" y="39053"/>
                      <a:pt x="70304" y="39285"/>
                    </a:cubicBezTo>
                    <a:cubicBezTo>
                      <a:pt x="70342" y="39518"/>
                      <a:pt x="70469" y="39722"/>
                      <a:pt x="70662" y="39860"/>
                    </a:cubicBezTo>
                    <a:cubicBezTo>
                      <a:pt x="70818" y="39972"/>
                      <a:pt x="70998" y="40026"/>
                      <a:pt x="71176" y="40026"/>
                    </a:cubicBezTo>
                    <a:cubicBezTo>
                      <a:pt x="71452" y="40026"/>
                      <a:pt x="71725" y="39897"/>
                      <a:pt x="71897" y="39657"/>
                    </a:cubicBezTo>
                    <a:cubicBezTo>
                      <a:pt x="71957" y="39572"/>
                      <a:pt x="71998" y="39480"/>
                      <a:pt x="72025" y="39385"/>
                    </a:cubicBezTo>
                    <a:lnTo>
                      <a:pt x="94903" y="41502"/>
                    </a:lnTo>
                    <a:cubicBezTo>
                      <a:pt x="94919" y="41758"/>
                      <a:pt x="95040" y="42007"/>
                      <a:pt x="95266" y="42168"/>
                    </a:cubicBezTo>
                    <a:cubicBezTo>
                      <a:pt x="95423" y="42280"/>
                      <a:pt x="95601" y="42334"/>
                      <a:pt x="95781" y="42334"/>
                    </a:cubicBezTo>
                    <a:cubicBezTo>
                      <a:pt x="96056" y="42334"/>
                      <a:pt x="96329" y="42206"/>
                      <a:pt x="96502" y="41965"/>
                    </a:cubicBezTo>
                    <a:cubicBezTo>
                      <a:pt x="96639" y="41772"/>
                      <a:pt x="96694" y="41539"/>
                      <a:pt x="96655" y="41305"/>
                    </a:cubicBezTo>
                    <a:cubicBezTo>
                      <a:pt x="96620" y="41070"/>
                      <a:pt x="96493" y="40865"/>
                      <a:pt x="96301" y="40727"/>
                    </a:cubicBezTo>
                    <a:cubicBezTo>
                      <a:pt x="96148" y="40618"/>
                      <a:pt x="95971" y="40561"/>
                      <a:pt x="95788" y="40561"/>
                    </a:cubicBezTo>
                    <a:cubicBezTo>
                      <a:pt x="95739" y="40561"/>
                      <a:pt x="95690" y="40565"/>
                      <a:pt x="95641" y="40573"/>
                    </a:cubicBezTo>
                    <a:cubicBezTo>
                      <a:pt x="95408" y="40613"/>
                      <a:pt x="95203" y="40739"/>
                      <a:pt x="95065" y="40932"/>
                    </a:cubicBezTo>
                    <a:cubicBezTo>
                      <a:pt x="94993" y="41035"/>
                      <a:pt x="94944" y="41149"/>
                      <a:pt x="94920" y="41266"/>
                    </a:cubicBezTo>
                    <a:lnTo>
                      <a:pt x="72064" y="39153"/>
                    </a:lnTo>
                    <a:cubicBezTo>
                      <a:pt x="72068" y="38873"/>
                      <a:pt x="71940" y="38595"/>
                      <a:pt x="71697" y="38420"/>
                    </a:cubicBezTo>
                    <a:cubicBezTo>
                      <a:pt x="71545" y="38311"/>
                      <a:pt x="71367" y="38254"/>
                      <a:pt x="71183" y="38254"/>
                    </a:cubicBezTo>
                    <a:cubicBezTo>
                      <a:pt x="71134" y="38254"/>
                      <a:pt x="71085" y="38258"/>
                      <a:pt x="71036" y="38266"/>
                    </a:cubicBezTo>
                    <a:cubicBezTo>
                      <a:pt x="70879" y="38292"/>
                      <a:pt x="70737" y="38361"/>
                      <a:pt x="70617" y="38461"/>
                    </a:cubicBezTo>
                    <a:lnTo>
                      <a:pt x="51109" y="20911"/>
                    </a:lnTo>
                    <a:cubicBezTo>
                      <a:pt x="51188" y="20572"/>
                      <a:pt x="51063" y="20203"/>
                      <a:pt x="50764" y="19988"/>
                    </a:cubicBezTo>
                    <a:cubicBezTo>
                      <a:pt x="50609" y="19877"/>
                      <a:pt x="50430" y="19824"/>
                      <a:pt x="50253" y="19824"/>
                    </a:cubicBezTo>
                    <a:cubicBezTo>
                      <a:pt x="50023" y="19824"/>
                      <a:pt x="49796" y="19913"/>
                      <a:pt x="49627" y="20080"/>
                    </a:cubicBezTo>
                    <a:lnTo>
                      <a:pt x="1890" y="937"/>
                    </a:lnTo>
                    <a:cubicBezTo>
                      <a:pt x="1894" y="873"/>
                      <a:pt x="1893" y="807"/>
                      <a:pt x="1881" y="741"/>
                    </a:cubicBezTo>
                    <a:cubicBezTo>
                      <a:pt x="1842" y="507"/>
                      <a:pt x="1715" y="304"/>
                      <a:pt x="1523" y="167"/>
                    </a:cubicBezTo>
                    <a:cubicBezTo>
                      <a:pt x="1371" y="58"/>
                      <a:pt x="1192" y="1"/>
                      <a:pt x="10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528128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36626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 txBox="1">
            <a:spLocks noGrp="1"/>
          </p:cNvSpPr>
          <p:nvPr>
            <p:ph type="title"/>
          </p:nvPr>
        </p:nvSpPr>
        <p:spPr>
          <a:xfrm>
            <a:off x="955600" y="681367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36691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4"/>
          <p:cNvGrpSpPr/>
          <p:nvPr/>
        </p:nvGrpSpPr>
        <p:grpSpPr>
          <a:xfrm>
            <a:off x="1" y="0"/>
            <a:ext cx="12192001" cy="6858000"/>
            <a:chOff x="0" y="0"/>
            <a:chExt cx="9144001" cy="5143500"/>
          </a:xfrm>
        </p:grpSpPr>
        <p:pic>
          <p:nvPicPr>
            <p:cNvPr id="18" name="Google Shape;18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0" y="2052950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19;p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6764924" y="0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960000" y="1453639"/>
            <a:ext cx="10272000" cy="4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22" name="Google Shape;22;p4"/>
          <p:cNvGrpSpPr/>
          <p:nvPr/>
        </p:nvGrpSpPr>
        <p:grpSpPr>
          <a:xfrm rot="10800000">
            <a:off x="8938969" y="5082263"/>
            <a:ext cx="6098767" cy="4639133"/>
            <a:chOff x="1522650" y="1117750"/>
            <a:chExt cx="4574075" cy="3479350"/>
          </a:xfrm>
        </p:grpSpPr>
        <p:sp>
          <p:nvSpPr>
            <p:cNvPr id="23" name="Google Shape;23;p4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372804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6548852" y="3573099"/>
            <a:ext cx="3232400" cy="20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2410733" y="3573099"/>
            <a:ext cx="3232400" cy="20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>
            <a:off x="2410733" y="2992289"/>
            <a:ext cx="3232400" cy="59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4"/>
          </p:nvPr>
        </p:nvSpPr>
        <p:spPr>
          <a:xfrm>
            <a:off x="6548852" y="2992289"/>
            <a:ext cx="3232400" cy="59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grpSp>
        <p:nvGrpSpPr>
          <p:cNvPr id="31" name="Google Shape;31;p5"/>
          <p:cNvGrpSpPr/>
          <p:nvPr/>
        </p:nvGrpSpPr>
        <p:grpSpPr>
          <a:xfrm>
            <a:off x="0" y="5"/>
            <a:ext cx="12192005" cy="6857995"/>
            <a:chOff x="0" y="4"/>
            <a:chExt cx="9144004" cy="5143496"/>
          </a:xfrm>
        </p:grpSpPr>
        <p:pic>
          <p:nvPicPr>
            <p:cNvPr id="32" name="Google Shape;32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564975" y="1487975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" name="Google Shape;33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6335799" y="-429125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" name="Google Shape;34;p5"/>
          <p:cNvGrpSpPr/>
          <p:nvPr/>
        </p:nvGrpSpPr>
        <p:grpSpPr>
          <a:xfrm rot="-10539848" flipH="1">
            <a:off x="8144751" y="5398767"/>
            <a:ext cx="6098535" cy="4638956"/>
            <a:chOff x="1522650" y="1117750"/>
            <a:chExt cx="4574075" cy="3479350"/>
          </a:xfrm>
        </p:grpSpPr>
        <p:sp>
          <p:nvSpPr>
            <p:cNvPr id="35" name="Google Shape;35;p5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5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6320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grpSp>
        <p:nvGrpSpPr>
          <p:cNvPr id="39" name="Google Shape;39;p6"/>
          <p:cNvGrpSpPr/>
          <p:nvPr/>
        </p:nvGrpSpPr>
        <p:grpSpPr>
          <a:xfrm>
            <a:off x="0" y="5"/>
            <a:ext cx="12192005" cy="6857995"/>
            <a:chOff x="0" y="4"/>
            <a:chExt cx="9144004" cy="5143496"/>
          </a:xfrm>
        </p:grpSpPr>
        <p:pic>
          <p:nvPicPr>
            <p:cNvPr id="40" name="Google Shape;40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564975" y="1487975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" name="Google Shape;41;p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6335799" y="-429125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" name="Google Shape;42;p6"/>
          <p:cNvGrpSpPr/>
          <p:nvPr/>
        </p:nvGrpSpPr>
        <p:grpSpPr>
          <a:xfrm rot="-10539848" flipH="1">
            <a:off x="8144751" y="5398767"/>
            <a:ext cx="6098535" cy="4638956"/>
            <a:chOff x="1522650" y="1117750"/>
            <a:chExt cx="4574075" cy="3479350"/>
          </a:xfrm>
        </p:grpSpPr>
        <p:sp>
          <p:nvSpPr>
            <p:cNvPr id="43" name="Google Shape;43;p6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775808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1082633" y="1105800"/>
            <a:ext cx="5324400" cy="13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1082633" y="2504733"/>
            <a:ext cx="5324400" cy="30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48" name="Google Shape;48;p7"/>
          <p:cNvSpPr>
            <a:spLocks noGrp="1"/>
          </p:cNvSpPr>
          <p:nvPr>
            <p:ph type="pic" idx="2"/>
          </p:nvPr>
        </p:nvSpPr>
        <p:spPr>
          <a:xfrm>
            <a:off x="6784633" y="1027200"/>
            <a:ext cx="4108800" cy="48036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49" name="Google Shape;49;p7"/>
          <p:cNvGrpSpPr/>
          <p:nvPr/>
        </p:nvGrpSpPr>
        <p:grpSpPr>
          <a:xfrm>
            <a:off x="1" y="0"/>
            <a:ext cx="12192001" cy="6858000"/>
            <a:chOff x="0" y="0"/>
            <a:chExt cx="9144001" cy="5143500"/>
          </a:xfrm>
        </p:grpSpPr>
        <p:pic>
          <p:nvPicPr>
            <p:cNvPr id="50" name="Google Shape;50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0" y="2052950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" name="Google Shape;51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6764924" y="0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" name="Google Shape;52;p7"/>
          <p:cNvGrpSpPr/>
          <p:nvPr/>
        </p:nvGrpSpPr>
        <p:grpSpPr>
          <a:xfrm rot="10800000">
            <a:off x="8938969" y="5082263"/>
            <a:ext cx="6098767" cy="4639133"/>
            <a:chOff x="1522650" y="1117750"/>
            <a:chExt cx="4574075" cy="3479350"/>
          </a:xfrm>
        </p:grpSpPr>
        <p:sp>
          <p:nvSpPr>
            <p:cNvPr id="53" name="Google Shape;53;p7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7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267159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14" y="0"/>
            <a:ext cx="12191988" cy="6858000"/>
            <a:chOff x="10" y="0"/>
            <a:chExt cx="9143991" cy="5143500"/>
          </a:xfrm>
        </p:grpSpPr>
        <p:pic>
          <p:nvPicPr>
            <p:cNvPr id="57" name="Google Shape;57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10" y="0"/>
              <a:ext cx="340519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" name="Google Shape;58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4416200" y="2886625"/>
              <a:ext cx="4727801" cy="22568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9" name="Google Shape;59;p8"/>
          <p:cNvGrpSpPr/>
          <p:nvPr/>
        </p:nvGrpSpPr>
        <p:grpSpPr>
          <a:xfrm rot="756538">
            <a:off x="6879423" y="-2569396"/>
            <a:ext cx="6098876" cy="4639216"/>
            <a:chOff x="1522650" y="1117750"/>
            <a:chExt cx="4574075" cy="3479350"/>
          </a:xfrm>
        </p:grpSpPr>
        <p:sp>
          <p:nvSpPr>
            <p:cNvPr id="60" name="Google Shape;60;p8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8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2" name="Google Shape;62;p8"/>
          <p:cNvSpPr txBox="1">
            <a:spLocks noGrp="1"/>
          </p:cNvSpPr>
          <p:nvPr>
            <p:ph type="title"/>
          </p:nvPr>
        </p:nvSpPr>
        <p:spPr>
          <a:xfrm>
            <a:off x="5106667" y="2288533"/>
            <a:ext cx="60108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04144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9"/>
          <p:cNvGrpSpPr/>
          <p:nvPr/>
        </p:nvGrpSpPr>
        <p:grpSpPr>
          <a:xfrm rot="756538">
            <a:off x="-953077" y="-3212463"/>
            <a:ext cx="6098876" cy="4639216"/>
            <a:chOff x="1522650" y="1117750"/>
            <a:chExt cx="4574075" cy="3479350"/>
          </a:xfrm>
        </p:grpSpPr>
        <p:sp>
          <p:nvSpPr>
            <p:cNvPr id="65" name="Google Shape;65;p9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9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7" name="Google Shape;67;p9"/>
          <p:cNvGrpSpPr/>
          <p:nvPr/>
        </p:nvGrpSpPr>
        <p:grpSpPr>
          <a:xfrm>
            <a:off x="1" y="0"/>
            <a:ext cx="12192001" cy="6858000"/>
            <a:chOff x="0" y="0"/>
            <a:chExt cx="9144001" cy="5143500"/>
          </a:xfrm>
        </p:grpSpPr>
        <p:pic>
          <p:nvPicPr>
            <p:cNvPr id="68" name="Google Shape;68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5738810" y="0"/>
              <a:ext cx="340519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Google Shape;69;p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0" y="0"/>
              <a:ext cx="4727801" cy="22568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950967" y="2038533"/>
            <a:ext cx="6497200" cy="26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>
            <a:off x="950967" y="4853400"/>
            <a:ext cx="6497200" cy="6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68679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0"/>
          <p:cNvSpPr txBox="1">
            <a:spLocks noGrp="1"/>
          </p:cNvSpPr>
          <p:nvPr>
            <p:ph type="title"/>
          </p:nvPr>
        </p:nvSpPr>
        <p:spPr>
          <a:xfrm>
            <a:off x="960000" y="5352600"/>
            <a:ext cx="7617600" cy="763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grpSp>
        <p:nvGrpSpPr>
          <p:cNvPr id="75" name="Google Shape;75;p10"/>
          <p:cNvGrpSpPr/>
          <p:nvPr/>
        </p:nvGrpSpPr>
        <p:grpSpPr>
          <a:xfrm>
            <a:off x="0" y="5"/>
            <a:ext cx="12192005" cy="6857995"/>
            <a:chOff x="0" y="4"/>
            <a:chExt cx="9144004" cy="5143496"/>
          </a:xfrm>
        </p:grpSpPr>
        <p:pic>
          <p:nvPicPr>
            <p:cNvPr id="76" name="Google Shape;76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564975" y="1487975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" name="Google Shape;77;p1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6335799" y="-429125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8" name="Google Shape;78;p10"/>
          <p:cNvGrpSpPr/>
          <p:nvPr/>
        </p:nvGrpSpPr>
        <p:grpSpPr>
          <a:xfrm>
            <a:off x="-1194974" y="-3367159"/>
            <a:ext cx="15604892" cy="13628776"/>
            <a:chOff x="-896231" y="-2525369"/>
            <a:chExt cx="11703669" cy="10221582"/>
          </a:xfrm>
        </p:grpSpPr>
        <p:grpSp>
          <p:nvGrpSpPr>
            <p:cNvPr id="79" name="Google Shape;79;p10"/>
            <p:cNvGrpSpPr/>
            <p:nvPr/>
          </p:nvGrpSpPr>
          <p:grpSpPr>
            <a:xfrm rot="-10539848" flipH="1">
              <a:off x="6108563" y="4049075"/>
              <a:ext cx="4573901" cy="3479217"/>
              <a:chOff x="1522650" y="1117750"/>
              <a:chExt cx="4574075" cy="3479350"/>
            </a:xfrm>
          </p:grpSpPr>
          <p:sp>
            <p:nvSpPr>
              <p:cNvPr id="80" name="Google Shape;80;p10"/>
              <p:cNvSpPr/>
              <p:nvPr/>
            </p:nvSpPr>
            <p:spPr>
              <a:xfrm>
                <a:off x="2305900" y="1117750"/>
                <a:ext cx="3790825" cy="3217100"/>
              </a:xfrm>
              <a:custGeom>
                <a:avLst/>
                <a:gdLst/>
                <a:ahLst/>
                <a:cxnLst/>
                <a:rect l="l" t="t" r="r" b="b"/>
                <a:pathLst>
                  <a:path w="151633" h="128684" extrusionOk="0">
                    <a:moveTo>
                      <a:pt x="59573" y="1190"/>
                    </a:moveTo>
                    <a:lnTo>
                      <a:pt x="87345" y="18391"/>
                    </a:lnTo>
                    <a:cubicBezTo>
                      <a:pt x="87254" y="18737"/>
                      <a:pt x="87376" y="19117"/>
                      <a:pt x="87682" y="19337"/>
                    </a:cubicBezTo>
                    <a:cubicBezTo>
                      <a:pt x="87712" y="19358"/>
                      <a:pt x="87742" y="19374"/>
                      <a:pt x="87773" y="19391"/>
                    </a:cubicBezTo>
                    <a:lnTo>
                      <a:pt x="73089" y="35287"/>
                    </a:lnTo>
                    <a:cubicBezTo>
                      <a:pt x="73041" y="35228"/>
                      <a:pt x="72987" y="35173"/>
                      <a:pt x="72923" y="35127"/>
                    </a:cubicBezTo>
                    <a:cubicBezTo>
                      <a:pt x="72772" y="35017"/>
                      <a:pt x="72594" y="34961"/>
                      <a:pt x="72410" y="34961"/>
                    </a:cubicBezTo>
                    <a:cubicBezTo>
                      <a:pt x="72364" y="34961"/>
                      <a:pt x="72317" y="34964"/>
                      <a:pt x="72269" y="34972"/>
                    </a:cubicBezTo>
                    <a:lnTo>
                      <a:pt x="59361" y="1513"/>
                    </a:lnTo>
                    <a:cubicBezTo>
                      <a:pt x="59397" y="1478"/>
                      <a:pt x="59435" y="1443"/>
                      <a:pt x="59466" y="1400"/>
                    </a:cubicBezTo>
                    <a:cubicBezTo>
                      <a:pt x="59513" y="1335"/>
                      <a:pt x="59546" y="1262"/>
                      <a:pt x="59573" y="1190"/>
                    </a:cubicBezTo>
                    <a:close/>
                    <a:moveTo>
                      <a:pt x="57905" y="1155"/>
                    </a:moveTo>
                    <a:cubicBezTo>
                      <a:pt x="57962" y="1330"/>
                      <a:pt x="58069" y="1490"/>
                      <a:pt x="58229" y="1604"/>
                    </a:cubicBezTo>
                    <a:cubicBezTo>
                      <a:pt x="58385" y="1716"/>
                      <a:pt x="58564" y="1770"/>
                      <a:pt x="58744" y="1770"/>
                    </a:cubicBezTo>
                    <a:cubicBezTo>
                      <a:pt x="58890" y="1770"/>
                      <a:pt x="59035" y="1731"/>
                      <a:pt x="59165" y="1661"/>
                    </a:cubicBezTo>
                    <a:lnTo>
                      <a:pt x="72044" y="35042"/>
                    </a:lnTo>
                    <a:cubicBezTo>
                      <a:pt x="71907" y="35103"/>
                      <a:pt x="71787" y="35197"/>
                      <a:pt x="71696" y="35320"/>
                    </a:cubicBezTo>
                    <a:lnTo>
                      <a:pt x="34939" y="10633"/>
                    </a:lnTo>
                    <a:cubicBezTo>
                      <a:pt x="34967" y="10533"/>
                      <a:pt x="34978" y="10431"/>
                      <a:pt x="34971" y="10330"/>
                    </a:cubicBezTo>
                    <a:lnTo>
                      <a:pt x="57905" y="1155"/>
                    </a:lnTo>
                    <a:close/>
                    <a:moveTo>
                      <a:pt x="34896" y="10886"/>
                    </a:moveTo>
                    <a:lnTo>
                      <a:pt x="71585" y="35528"/>
                    </a:lnTo>
                    <a:cubicBezTo>
                      <a:pt x="71451" y="35873"/>
                      <a:pt x="71547" y="36273"/>
                      <a:pt x="71839" y="36520"/>
                    </a:cubicBezTo>
                    <a:lnTo>
                      <a:pt x="61150" y="46075"/>
                    </a:lnTo>
                    <a:cubicBezTo>
                      <a:pt x="61131" y="46059"/>
                      <a:pt x="61114" y="46040"/>
                      <a:pt x="61092" y="46024"/>
                    </a:cubicBezTo>
                    <a:cubicBezTo>
                      <a:pt x="60938" y="45913"/>
                      <a:pt x="60760" y="45860"/>
                      <a:pt x="60583" y="45860"/>
                    </a:cubicBezTo>
                    <a:cubicBezTo>
                      <a:pt x="60438" y="45860"/>
                      <a:pt x="60294" y="45896"/>
                      <a:pt x="60165" y="45964"/>
                    </a:cubicBezTo>
                    <a:lnTo>
                      <a:pt x="34896" y="10886"/>
                    </a:lnTo>
                    <a:close/>
                    <a:moveTo>
                      <a:pt x="88012" y="19481"/>
                    </a:moveTo>
                    <a:cubicBezTo>
                      <a:pt x="88073" y="19495"/>
                      <a:pt x="88135" y="19503"/>
                      <a:pt x="88199" y="19503"/>
                    </a:cubicBezTo>
                    <a:cubicBezTo>
                      <a:pt x="88236" y="19503"/>
                      <a:pt x="88270" y="19496"/>
                      <a:pt x="88308" y="19491"/>
                    </a:cubicBezTo>
                    <a:lnTo>
                      <a:pt x="90601" y="57808"/>
                    </a:lnTo>
                    <a:cubicBezTo>
                      <a:pt x="90477" y="57828"/>
                      <a:pt x="90359" y="57878"/>
                      <a:pt x="90253" y="57948"/>
                    </a:cubicBezTo>
                    <a:lnTo>
                      <a:pt x="73040" y="36456"/>
                    </a:lnTo>
                    <a:cubicBezTo>
                      <a:pt x="73069" y="36426"/>
                      <a:pt x="73102" y="36397"/>
                      <a:pt x="73126" y="36363"/>
                    </a:cubicBezTo>
                    <a:cubicBezTo>
                      <a:pt x="73264" y="36171"/>
                      <a:pt x="73319" y="35936"/>
                      <a:pt x="73280" y="35702"/>
                    </a:cubicBezTo>
                    <a:cubicBezTo>
                      <a:pt x="73268" y="35629"/>
                      <a:pt x="73244" y="35561"/>
                      <a:pt x="73216" y="35494"/>
                    </a:cubicBezTo>
                    <a:lnTo>
                      <a:pt x="88012" y="19481"/>
                    </a:lnTo>
                    <a:close/>
                    <a:moveTo>
                      <a:pt x="88769" y="19295"/>
                    </a:moveTo>
                    <a:lnTo>
                      <a:pt x="121569" y="41232"/>
                    </a:lnTo>
                    <a:cubicBezTo>
                      <a:pt x="121516" y="41429"/>
                      <a:pt x="121532" y="41636"/>
                      <a:pt x="121612" y="41820"/>
                    </a:cubicBezTo>
                    <a:lnTo>
                      <a:pt x="91516" y="58252"/>
                    </a:lnTo>
                    <a:cubicBezTo>
                      <a:pt x="91455" y="58141"/>
                      <a:pt x="91371" y="58040"/>
                      <a:pt x="91261" y="57962"/>
                    </a:cubicBezTo>
                    <a:cubicBezTo>
                      <a:pt x="91131" y="57868"/>
                      <a:pt x="90984" y="57820"/>
                      <a:pt x="90835" y="57804"/>
                    </a:cubicBezTo>
                    <a:lnTo>
                      <a:pt x="88539" y="19431"/>
                    </a:lnTo>
                    <a:cubicBezTo>
                      <a:pt x="88621" y="19396"/>
                      <a:pt x="88699" y="19354"/>
                      <a:pt x="88769" y="19295"/>
                    </a:cubicBezTo>
                    <a:close/>
                    <a:moveTo>
                      <a:pt x="72858" y="36603"/>
                    </a:moveTo>
                    <a:lnTo>
                      <a:pt x="90079" y="58104"/>
                    </a:lnTo>
                    <a:cubicBezTo>
                      <a:pt x="90062" y="58125"/>
                      <a:pt x="90041" y="58144"/>
                      <a:pt x="90025" y="58165"/>
                    </a:cubicBezTo>
                    <a:cubicBezTo>
                      <a:pt x="89989" y="58216"/>
                      <a:pt x="89960" y="58268"/>
                      <a:pt x="89936" y="58323"/>
                    </a:cubicBezTo>
                    <a:lnTo>
                      <a:pt x="61457" y="46818"/>
                    </a:lnTo>
                    <a:cubicBezTo>
                      <a:pt x="61473" y="46617"/>
                      <a:pt x="61422" y="46416"/>
                      <a:pt x="61307" y="46247"/>
                    </a:cubicBezTo>
                    <a:lnTo>
                      <a:pt x="72044" y="36651"/>
                    </a:lnTo>
                    <a:cubicBezTo>
                      <a:pt x="72160" y="36702"/>
                      <a:pt x="72283" y="36731"/>
                      <a:pt x="72406" y="36731"/>
                    </a:cubicBezTo>
                    <a:cubicBezTo>
                      <a:pt x="72565" y="36731"/>
                      <a:pt x="72719" y="36684"/>
                      <a:pt x="72858" y="36603"/>
                    </a:cubicBezTo>
                    <a:close/>
                    <a:moveTo>
                      <a:pt x="29406" y="22188"/>
                    </a:moveTo>
                    <a:lnTo>
                      <a:pt x="59857" y="46227"/>
                    </a:lnTo>
                    <a:cubicBezTo>
                      <a:pt x="59573" y="46625"/>
                      <a:pt x="59665" y="47178"/>
                      <a:pt x="60061" y="47462"/>
                    </a:cubicBezTo>
                    <a:cubicBezTo>
                      <a:pt x="60098" y="47488"/>
                      <a:pt x="60135" y="47509"/>
                      <a:pt x="60173" y="47529"/>
                    </a:cubicBezTo>
                    <a:lnTo>
                      <a:pt x="58655" y="58545"/>
                    </a:lnTo>
                    <a:cubicBezTo>
                      <a:pt x="58595" y="58532"/>
                      <a:pt x="58534" y="58525"/>
                      <a:pt x="58473" y="58525"/>
                    </a:cubicBezTo>
                    <a:cubicBezTo>
                      <a:pt x="58354" y="58525"/>
                      <a:pt x="58236" y="58550"/>
                      <a:pt x="58125" y="58596"/>
                    </a:cubicBezTo>
                    <a:lnTo>
                      <a:pt x="29406" y="22188"/>
                    </a:lnTo>
                    <a:close/>
                    <a:moveTo>
                      <a:pt x="16326" y="26247"/>
                    </a:moveTo>
                    <a:lnTo>
                      <a:pt x="57750" y="58893"/>
                    </a:lnTo>
                    <a:cubicBezTo>
                      <a:pt x="57750" y="58894"/>
                      <a:pt x="57749" y="58894"/>
                      <a:pt x="57748" y="58895"/>
                    </a:cubicBezTo>
                    <a:cubicBezTo>
                      <a:pt x="57632" y="59054"/>
                      <a:pt x="57582" y="59240"/>
                      <a:pt x="57584" y="59421"/>
                    </a:cubicBezTo>
                    <a:lnTo>
                      <a:pt x="33209" y="61477"/>
                    </a:lnTo>
                    <a:cubicBezTo>
                      <a:pt x="33171" y="61253"/>
                      <a:pt x="33049" y="61044"/>
                      <a:pt x="32851" y="60900"/>
                    </a:cubicBezTo>
                    <a:cubicBezTo>
                      <a:pt x="32696" y="60788"/>
                      <a:pt x="32515" y="60735"/>
                      <a:pt x="32336" y="60735"/>
                    </a:cubicBezTo>
                    <a:cubicBezTo>
                      <a:pt x="32231" y="60735"/>
                      <a:pt x="32126" y="60753"/>
                      <a:pt x="32028" y="60789"/>
                    </a:cubicBezTo>
                    <a:lnTo>
                      <a:pt x="16086" y="26436"/>
                    </a:lnTo>
                    <a:cubicBezTo>
                      <a:pt x="16176" y="26387"/>
                      <a:pt x="16257" y="26325"/>
                      <a:pt x="16326" y="26247"/>
                    </a:cubicBezTo>
                    <a:close/>
                    <a:moveTo>
                      <a:pt x="57622" y="59652"/>
                    </a:moveTo>
                    <a:cubicBezTo>
                      <a:pt x="57674" y="59839"/>
                      <a:pt x="57783" y="60008"/>
                      <a:pt x="57952" y="60129"/>
                    </a:cubicBezTo>
                    <a:cubicBezTo>
                      <a:pt x="58054" y="60201"/>
                      <a:pt x="58165" y="60247"/>
                      <a:pt x="58279" y="60272"/>
                    </a:cubicBezTo>
                    <a:lnTo>
                      <a:pt x="55785" y="68604"/>
                    </a:lnTo>
                    <a:cubicBezTo>
                      <a:pt x="55759" y="68602"/>
                      <a:pt x="55732" y="68601"/>
                      <a:pt x="55705" y="68601"/>
                    </a:cubicBezTo>
                    <a:cubicBezTo>
                      <a:pt x="55430" y="68601"/>
                      <a:pt x="55160" y="68726"/>
                      <a:pt x="54987" y="68966"/>
                    </a:cubicBezTo>
                    <a:cubicBezTo>
                      <a:pt x="54939" y="69034"/>
                      <a:pt x="54905" y="69108"/>
                      <a:pt x="54878" y="69182"/>
                    </a:cubicBezTo>
                    <a:lnTo>
                      <a:pt x="33192" y="61843"/>
                    </a:lnTo>
                    <a:cubicBezTo>
                      <a:pt x="33203" y="61799"/>
                      <a:pt x="33210" y="61755"/>
                      <a:pt x="33214" y="61709"/>
                    </a:cubicBezTo>
                    <a:lnTo>
                      <a:pt x="57622" y="59652"/>
                    </a:lnTo>
                    <a:close/>
                    <a:moveTo>
                      <a:pt x="61404" y="47049"/>
                    </a:moveTo>
                    <a:lnTo>
                      <a:pt x="89872" y="58550"/>
                    </a:lnTo>
                    <a:cubicBezTo>
                      <a:pt x="89825" y="58868"/>
                      <a:pt x="89949" y="59201"/>
                      <a:pt x="90228" y="59401"/>
                    </a:cubicBezTo>
                    <a:cubicBezTo>
                      <a:pt x="90327" y="59471"/>
                      <a:pt x="90435" y="59515"/>
                      <a:pt x="90546" y="59541"/>
                    </a:cubicBezTo>
                    <a:lnTo>
                      <a:pt x="88027" y="76730"/>
                    </a:lnTo>
                    <a:cubicBezTo>
                      <a:pt x="88011" y="76729"/>
                      <a:pt x="87994" y="76729"/>
                      <a:pt x="87977" y="76729"/>
                    </a:cubicBezTo>
                    <a:cubicBezTo>
                      <a:pt x="87931" y="76729"/>
                      <a:pt x="87884" y="76732"/>
                      <a:pt x="87837" y="76740"/>
                    </a:cubicBezTo>
                    <a:cubicBezTo>
                      <a:pt x="87715" y="76760"/>
                      <a:pt x="87603" y="76805"/>
                      <a:pt x="87501" y="76869"/>
                    </a:cubicBezTo>
                    <a:lnTo>
                      <a:pt x="61265" y="47294"/>
                    </a:lnTo>
                    <a:cubicBezTo>
                      <a:pt x="61275" y="47282"/>
                      <a:pt x="61288" y="47273"/>
                      <a:pt x="61297" y="47259"/>
                    </a:cubicBezTo>
                    <a:cubicBezTo>
                      <a:pt x="61344" y="47194"/>
                      <a:pt x="61377" y="47123"/>
                      <a:pt x="61404" y="47049"/>
                    </a:cubicBezTo>
                    <a:close/>
                    <a:moveTo>
                      <a:pt x="61096" y="47455"/>
                    </a:moveTo>
                    <a:lnTo>
                      <a:pt x="87328" y="77024"/>
                    </a:lnTo>
                    <a:cubicBezTo>
                      <a:pt x="87322" y="77033"/>
                      <a:pt x="87314" y="77039"/>
                      <a:pt x="87308" y="77047"/>
                    </a:cubicBezTo>
                    <a:lnTo>
                      <a:pt x="59297" y="59712"/>
                    </a:lnTo>
                    <a:cubicBezTo>
                      <a:pt x="59429" y="59348"/>
                      <a:pt x="59315" y="58926"/>
                      <a:pt x="58985" y="58689"/>
                    </a:cubicBezTo>
                    <a:cubicBezTo>
                      <a:pt x="58952" y="58665"/>
                      <a:pt x="58916" y="58648"/>
                      <a:pt x="58882" y="58628"/>
                    </a:cubicBezTo>
                    <a:lnTo>
                      <a:pt x="60400" y="47607"/>
                    </a:lnTo>
                    <a:cubicBezTo>
                      <a:pt x="60459" y="47619"/>
                      <a:pt x="60519" y="47627"/>
                      <a:pt x="60578" y="47627"/>
                    </a:cubicBezTo>
                    <a:cubicBezTo>
                      <a:pt x="60762" y="47627"/>
                      <a:pt x="60943" y="47564"/>
                      <a:pt x="61096" y="47455"/>
                    </a:cubicBezTo>
                    <a:close/>
                    <a:moveTo>
                      <a:pt x="59189" y="59922"/>
                    </a:moveTo>
                    <a:lnTo>
                      <a:pt x="87178" y="77244"/>
                    </a:lnTo>
                    <a:cubicBezTo>
                      <a:pt x="87172" y="77259"/>
                      <a:pt x="87166" y="77275"/>
                      <a:pt x="87161" y="77291"/>
                    </a:cubicBezTo>
                    <a:lnTo>
                      <a:pt x="56571" y="69673"/>
                    </a:lnTo>
                    <a:cubicBezTo>
                      <a:pt x="56646" y="69338"/>
                      <a:pt x="56520" y="68976"/>
                      <a:pt x="56224" y="68763"/>
                    </a:cubicBezTo>
                    <a:cubicBezTo>
                      <a:pt x="56157" y="68717"/>
                      <a:pt x="56087" y="68682"/>
                      <a:pt x="56015" y="68656"/>
                    </a:cubicBezTo>
                    <a:lnTo>
                      <a:pt x="58519" y="60290"/>
                    </a:lnTo>
                    <a:cubicBezTo>
                      <a:pt x="58777" y="60275"/>
                      <a:pt x="59025" y="60152"/>
                      <a:pt x="59188" y="59926"/>
                    </a:cubicBezTo>
                    <a:cubicBezTo>
                      <a:pt x="59189" y="59924"/>
                      <a:pt x="59189" y="59923"/>
                      <a:pt x="59189" y="59922"/>
                    </a:cubicBezTo>
                    <a:close/>
                    <a:moveTo>
                      <a:pt x="6382" y="54567"/>
                    </a:moveTo>
                    <a:lnTo>
                      <a:pt x="31456" y="61554"/>
                    </a:lnTo>
                    <a:cubicBezTo>
                      <a:pt x="31440" y="61772"/>
                      <a:pt x="31506" y="61990"/>
                      <a:pt x="31643" y="62166"/>
                    </a:cubicBezTo>
                    <a:lnTo>
                      <a:pt x="15546" y="78173"/>
                    </a:lnTo>
                    <a:cubicBezTo>
                      <a:pt x="15506" y="78130"/>
                      <a:pt x="15461" y="78092"/>
                      <a:pt x="15414" y="78055"/>
                    </a:cubicBezTo>
                    <a:cubicBezTo>
                      <a:pt x="15260" y="77944"/>
                      <a:pt x="15081" y="77892"/>
                      <a:pt x="14905" y="77892"/>
                    </a:cubicBezTo>
                    <a:cubicBezTo>
                      <a:pt x="14826" y="77892"/>
                      <a:pt x="14747" y="77902"/>
                      <a:pt x="14671" y="77923"/>
                    </a:cubicBezTo>
                    <a:lnTo>
                      <a:pt x="6061" y="55104"/>
                    </a:lnTo>
                    <a:cubicBezTo>
                      <a:pt x="6125" y="55054"/>
                      <a:pt x="6183" y="54997"/>
                      <a:pt x="6233" y="54928"/>
                    </a:cubicBezTo>
                    <a:cubicBezTo>
                      <a:pt x="6313" y="54818"/>
                      <a:pt x="6360" y="54692"/>
                      <a:pt x="6382" y="54567"/>
                    </a:cubicBezTo>
                    <a:close/>
                    <a:moveTo>
                      <a:pt x="91099" y="59489"/>
                    </a:moveTo>
                    <a:lnTo>
                      <a:pt x="104457" y="79682"/>
                    </a:lnTo>
                    <a:cubicBezTo>
                      <a:pt x="104363" y="79741"/>
                      <a:pt x="104277" y="79819"/>
                      <a:pt x="104210" y="79913"/>
                    </a:cubicBezTo>
                    <a:cubicBezTo>
                      <a:pt x="104146" y="80003"/>
                      <a:pt x="104103" y="80102"/>
                      <a:pt x="104076" y="80204"/>
                    </a:cubicBezTo>
                    <a:lnTo>
                      <a:pt x="88866" y="77650"/>
                    </a:lnTo>
                    <a:cubicBezTo>
                      <a:pt x="88877" y="77362"/>
                      <a:pt x="88749" y="77075"/>
                      <a:pt x="88499" y="76896"/>
                    </a:cubicBezTo>
                    <a:cubicBezTo>
                      <a:pt x="88425" y="76842"/>
                      <a:pt x="88344" y="76806"/>
                      <a:pt x="88260" y="76778"/>
                    </a:cubicBezTo>
                    <a:lnTo>
                      <a:pt x="90783" y="59563"/>
                    </a:lnTo>
                    <a:cubicBezTo>
                      <a:pt x="90892" y="59558"/>
                      <a:pt x="90999" y="59534"/>
                      <a:pt x="91099" y="59489"/>
                    </a:cubicBezTo>
                    <a:close/>
                    <a:moveTo>
                      <a:pt x="33100" y="62061"/>
                    </a:moveTo>
                    <a:lnTo>
                      <a:pt x="54828" y="69413"/>
                    </a:lnTo>
                    <a:cubicBezTo>
                      <a:pt x="54804" y="69712"/>
                      <a:pt x="54931" y="70016"/>
                      <a:pt x="55192" y="70201"/>
                    </a:cubicBezTo>
                    <a:cubicBezTo>
                      <a:pt x="55275" y="70262"/>
                      <a:pt x="55369" y="70305"/>
                      <a:pt x="55466" y="70333"/>
                    </a:cubicBezTo>
                    <a:lnTo>
                      <a:pt x="54144" y="97291"/>
                    </a:lnTo>
                    <a:cubicBezTo>
                      <a:pt x="54112" y="97293"/>
                      <a:pt x="54080" y="97293"/>
                      <a:pt x="54049" y="97298"/>
                    </a:cubicBezTo>
                    <a:cubicBezTo>
                      <a:pt x="53964" y="97313"/>
                      <a:pt x="53885" y="97342"/>
                      <a:pt x="53809" y="97378"/>
                    </a:cubicBezTo>
                    <a:lnTo>
                      <a:pt x="32845" y="62338"/>
                    </a:lnTo>
                    <a:cubicBezTo>
                      <a:pt x="32924" y="62281"/>
                      <a:pt x="32998" y="62217"/>
                      <a:pt x="33057" y="62136"/>
                    </a:cubicBezTo>
                    <a:cubicBezTo>
                      <a:pt x="33074" y="62112"/>
                      <a:pt x="33085" y="62086"/>
                      <a:pt x="33100" y="62061"/>
                    </a:cubicBezTo>
                    <a:close/>
                    <a:moveTo>
                      <a:pt x="56487" y="69893"/>
                    </a:moveTo>
                    <a:lnTo>
                      <a:pt x="87105" y="77517"/>
                    </a:lnTo>
                    <a:cubicBezTo>
                      <a:pt x="87088" y="77681"/>
                      <a:pt x="87116" y="77843"/>
                      <a:pt x="87186" y="77992"/>
                    </a:cubicBezTo>
                    <a:lnTo>
                      <a:pt x="54942" y="97700"/>
                    </a:lnTo>
                    <a:cubicBezTo>
                      <a:pt x="54883" y="97604"/>
                      <a:pt x="54803" y="97519"/>
                      <a:pt x="54708" y="97452"/>
                    </a:cubicBezTo>
                    <a:cubicBezTo>
                      <a:pt x="54609" y="97379"/>
                      <a:pt x="54496" y="97331"/>
                      <a:pt x="54379" y="97305"/>
                    </a:cubicBezTo>
                    <a:lnTo>
                      <a:pt x="55700" y="70367"/>
                    </a:lnTo>
                    <a:lnTo>
                      <a:pt x="55705" y="70367"/>
                    </a:lnTo>
                    <a:cubicBezTo>
                      <a:pt x="55753" y="70367"/>
                      <a:pt x="55802" y="70364"/>
                      <a:pt x="55850" y="70355"/>
                    </a:cubicBezTo>
                    <a:cubicBezTo>
                      <a:pt x="56084" y="70317"/>
                      <a:pt x="56287" y="70190"/>
                      <a:pt x="56427" y="69997"/>
                    </a:cubicBezTo>
                    <a:cubicBezTo>
                      <a:pt x="56450" y="69964"/>
                      <a:pt x="56468" y="69927"/>
                      <a:pt x="56487" y="69893"/>
                    </a:cubicBezTo>
                    <a:close/>
                    <a:moveTo>
                      <a:pt x="31811" y="62331"/>
                    </a:moveTo>
                    <a:cubicBezTo>
                      <a:pt x="31814" y="62333"/>
                      <a:pt x="31817" y="62338"/>
                      <a:pt x="31821" y="62340"/>
                    </a:cubicBezTo>
                    <a:cubicBezTo>
                      <a:pt x="31978" y="62452"/>
                      <a:pt x="32156" y="62506"/>
                      <a:pt x="32336" y="62506"/>
                    </a:cubicBezTo>
                    <a:cubicBezTo>
                      <a:pt x="32439" y="62506"/>
                      <a:pt x="32539" y="62482"/>
                      <a:pt x="32636" y="62447"/>
                    </a:cubicBezTo>
                    <a:lnTo>
                      <a:pt x="53611" y="97508"/>
                    </a:lnTo>
                    <a:cubicBezTo>
                      <a:pt x="53561" y="97551"/>
                      <a:pt x="53513" y="97602"/>
                      <a:pt x="53473" y="97657"/>
                    </a:cubicBezTo>
                    <a:cubicBezTo>
                      <a:pt x="53449" y="97691"/>
                      <a:pt x="53432" y="97726"/>
                      <a:pt x="53414" y="97761"/>
                    </a:cubicBezTo>
                    <a:lnTo>
                      <a:pt x="15678" y="79186"/>
                    </a:lnTo>
                    <a:cubicBezTo>
                      <a:pt x="15816" y="78926"/>
                      <a:pt x="15811" y="78622"/>
                      <a:pt x="15682" y="78371"/>
                    </a:cubicBezTo>
                    <a:lnTo>
                      <a:pt x="31811" y="62331"/>
                    </a:lnTo>
                    <a:close/>
                    <a:moveTo>
                      <a:pt x="1615" y="71499"/>
                    </a:moveTo>
                    <a:lnTo>
                      <a:pt x="14037" y="78573"/>
                    </a:lnTo>
                    <a:cubicBezTo>
                      <a:pt x="13958" y="78911"/>
                      <a:pt x="14084" y="79279"/>
                      <a:pt x="14383" y="79494"/>
                    </a:cubicBezTo>
                    <a:cubicBezTo>
                      <a:pt x="14539" y="79606"/>
                      <a:pt x="14719" y="79660"/>
                      <a:pt x="14898" y="79660"/>
                    </a:cubicBezTo>
                    <a:cubicBezTo>
                      <a:pt x="15136" y="79660"/>
                      <a:pt x="15368" y="79558"/>
                      <a:pt x="15538" y="79377"/>
                    </a:cubicBezTo>
                    <a:lnTo>
                      <a:pt x="53328" y="97978"/>
                    </a:lnTo>
                    <a:cubicBezTo>
                      <a:pt x="53297" y="98118"/>
                      <a:pt x="53305" y="98265"/>
                      <a:pt x="53342" y="98402"/>
                    </a:cubicBezTo>
                    <a:lnTo>
                      <a:pt x="44172" y="100939"/>
                    </a:lnTo>
                    <a:cubicBezTo>
                      <a:pt x="44109" y="100823"/>
                      <a:pt x="44023" y="100722"/>
                      <a:pt x="43914" y="100644"/>
                    </a:cubicBezTo>
                    <a:cubicBezTo>
                      <a:pt x="43762" y="100534"/>
                      <a:pt x="43583" y="100477"/>
                      <a:pt x="43400" y="100477"/>
                    </a:cubicBezTo>
                    <a:cubicBezTo>
                      <a:pt x="43351" y="100477"/>
                      <a:pt x="43302" y="100481"/>
                      <a:pt x="43253" y="100489"/>
                    </a:cubicBezTo>
                    <a:cubicBezTo>
                      <a:pt x="43020" y="100528"/>
                      <a:pt x="42817" y="100655"/>
                      <a:pt x="42677" y="100848"/>
                    </a:cubicBezTo>
                    <a:cubicBezTo>
                      <a:pt x="42516" y="101072"/>
                      <a:pt x="42479" y="101346"/>
                      <a:pt x="42546" y="101594"/>
                    </a:cubicBezTo>
                    <a:lnTo>
                      <a:pt x="31935" y="108097"/>
                    </a:lnTo>
                    <a:cubicBezTo>
                      <a:pt x="31872" y="107978"/>
                      <a:pt x="31783" y="107872"/>
                      <a:pt x="31671" y="107790"/>
                    </a:cubicBezTo>
                    <a:cubicBezTo>
                      <a:pt x="31516" y="107679"/>
                      <a:pt x="31337" y="107626"/>
                      <a:pt x="31160" y="107626"/>
                    </a:cubicBezTo>
                    <a:cubicBezTo>
                      <a:pt x="30986" y="107626"/>
                      <a:pt x="30812" y="107678"/>
                      <a:pt x="30664" y="107776"/>
                    </a:cubicBezTo>
                    <a:lnTo>
                      <a:pt x="1598" y="71519"/>
                    </a:lnTo>
                    <a:cubicBezTo>
                      <a:pt x="1603" y="71511"/>
                      <a:pt x="1609" y="71506"/>
                      <a:pt x="1615" y="71499"/>
                    </a:cubicBezTo>
                    <a:close/>
                    <a:moveTo>
                      <a:pt x="87314" y="78191"/>
                    </a:moveTo>
                    <a:cubicBezTo>
                      <a:pt x="87360" y="78243"/>
                      <a:pt x="87409" y="78293"/>
                      <a:pt x="87467" y="78334"/>
                    </a:cubicBezTo>
                    <a:cubicBezTo>
                      <a:pt x="87623" y="78447"/>
                      <a:pt x="87803" y="78500"/>
                      <a:pt x="87981" y="78500"/>
                    </a:cubicBezTo>
                    <a:cubicBezTo>
                      <a:pt x="88023" y="78500"/>
                      <a:pt x="88063" y="78493"/>
                      <a:pt x="88103" y="78485"/>
                    </a:cubicBezTo>
                    <a:lnTo>
                      <a:pt x="95457" y="108915"/>
                    </a:lnTo>
                    <a:cubicBezTo>
                      <a:pt x="95228" y="108955"/>
                      <a:pt x="95026" y="109080"/>
                      <a:pt x="94890" y="109271"/>
                    </a:cubicBezTo>
                    <a:cubicBezTo>
                      <a:pt x="94886" y="109276"/>
                      <a:pt x="94884" y="109281"/>
                      <a:pt x="94880" y="109287"/>
                    </a:cubicBezTo>
                    <a:lnTo>
                      <a:pt x="55049" y="98390"/>
                    </a:lnTo>
                    <a:cubicBezTo>
                      <a:pt x="55079" y="98272"/>
                      <a:pt x="55087" y="98149"/>
                      <a:pt x="55066" y="98026"/>
                    </a:cubicBezTo>
                    <a:cubicBezTo>
                      <a:pt x="55060" y="97989"/>
                      <a:pt x="55048" y="97954"/>
                      <a:pt x="55038" y="97917"/>
                    </a:cubicBezTo>
                    <a:lnTo>
                      <a:pt x="87314" y="78191"/>
                    </a:lnTo>
                    <a:close/>
                    <a:moveTo>
                      <a:pt x="42637" y="101815"/>
                    </a:moveTo>
                    <a:cubicBezTo>
                      <a:pt x="42697" y="101917"/>
                      <a:pt x="42779" y="102009"/>
                      <a:pt x="42882" y="102083"/>
                    </a:cubicBezTo>
                    <a:cubicBezTo>
                      <a:pt x="43034" y="102192"/>
                      <a:pt x="43212" y="102249"/>
                      <a:pt x="43395" y="102249"/>
                    </a:cubicBezTo>
                    <a:cubicBezTo>
                      <a:pt x="43443" y="102249"/>
                      <a:pt x="43493" y="102245"/>
                      <a:pt x="43541" y="102237"/>
                    </a:cubicBezTo>
                    <a:cubicBezTo>
                      <a:pt x="43588" y="102229"/>
                      <a:pt x="43633" y="102216"/>
                      <a:pt x="43679" y="102201"/>
                    </a:cubicBezTo>
                    <a:lnTo>
                      <a:pt x="55444" y="118817"/>
                    </a:lnTo>
                    <a:cubicBezTo>
                      <a:pt x="55361" y="118874"/>
                      <a:pt x="55285" y="118944"/>
                      <a:pt x="55225" y="119027"/>
                    </a:cubicBezTo>
                    <a:cubicBezTo>
                      <a:pt x="55134" y="119155"/>
                      <a:pt x="55081" y="119302"/>
                      <a:pt x="55066" y="119454"/>
                    </a:cubicBezTo>
                    <a:lnTo>
                      <a:pt x="38399" y="118443"/>
                    </a:lnTo>
                    <a:lnTo>
                      <a:pt x="31738" y="109173"/>
                    </a:lnTo>
                    <a:cubicBezTo>
                      <a:pt x="31789" y="109128"/>
                      <a:pt x="31835" y="109080"/>
                      <a:pt x="31876" y="109025"/>
                    </a:cubicBezTo>
                    <a:cubicBezTo>
                      <a:pt x="32014" y="108832"/>
                      <a:pt x="32069" y="108598"/>
                      <a:pt x="32030" y="108364"/>
                    </a:cubicBezTo>
                    <a:cubicBezTo>
                      <a:pt x="32027" y="108350"/>
                      <a:pt x="32021" y="108336"/>
                      <a:pt x="32017" y="108321"/>
                    </a:cubicBezTo>
                    <a:lnTo>
                      <a:pt x="42637" y="101815"/>
                    </a:lnTo>
                    <a:close/>
                    <a:moveTo>
                      <a:pt x="54958" y="98612"/>
                    </a:moveTo>
                    <a:lnTo>
                      <a:pt x="94775" y="109505"/>
                    </a:lnTo>
                    <a:cubicBezTo>
                      <a:pt x="94674" y="109802"/>
                      <a:pt x="94737" y="110137"/>
                      <a:pt x="94949" y="110374"/>
                    </a:cubicBezTo>
                    <a:lnTo>
                      <a:pt x="79975" y="127087"/>
                    </a:lnTo>
                    <a:cubicBezTo>
                      <a:pt x="79970" y="127084"/>
                      <a:pt x="79968" y="127081"/>
                      <a:pt x="79965" y="127079"/>
                    </a:cubicBezTo>
                    <a:cubicBezTo>
                      <a:pt x="79813" y="126970"/>
                      <a:pt x="79634" y="126913"/>
                      <a:pt x="79451" y="126913"/>
                    </a:cubicBezTo>
                    <a:cubicBezTo>
                      <a:pt x="79403" y="126913"/>
                      <a:pt x="79354" y="126917"/>
                      <a:pt x="79305" y="126925"/>
                    </a:cubicBezTo>
                    <a:cubicBezTo>
                      <a:pt x="79089" y="126960"/>
                      <a:pt x="78902" y="127074"/>
                      <a:pt x="78766" y="127242"/>
                    </a:cubicBezTo>
                    <a:lnTo>
                      <a:pt x="44129" y="101861"/>
                    </a:lnTo>
                    <a:cubicBezTo>
                      <a:pt x="44257" y="101672"/>
                      <a:pt x="44310" y="101447"/>
                      <a:pt x="44272" y="101221"/>
                    </a:cubicBezTo>
                    <a:cubicBezTo>
                      <a:pt x="44268" y="101201"/>
                      <a:pt x="44262" y="101182"/>
                      <a:pt x="44256" y="101162"/>
                    </a:cubicBezTo>
                    <a:lnTo>
                      <a:pt x="53432" y="98624"/>
                    </a:lnTo>
                    <a:cubicBezTo>
                      <a:pt x="53492" y="98727"/>
                      <a:pt x="53573" y="98820"/>
                      <a:pt x="53678" y="98895"/>
                    </a:cubicBezTo>
                    <a:cubicBezTo>
                      <a:pt x="53834" y="99007"/>
                      <a:pt x="54013" y="99061"/>
                      <a:pt x="54193" y="99061"/>
                    </a:cubicBezTo>
                    <a:cubicBezTo>
                      <a:pt x="54468" y="99061"/>
                      <a:pt x="54740" y="98932"/>
                      <a:pt x="54914" y="98692"/>
                    </a:cubicBezTo>
                    <a:cubicBezTo>
                      <a:pt x="54931" y="98666"/>
                      <a:pt x="54943" y="98639"/>
                      <a:pt x="54958" y="98612"/>
                    </a:cubicBezTo>
                    <a:close/>
                    <a:moveTo>
                      <a:pt x="58749" y="0"/>
                    </a:moveTo>
                    <a:cubicBezTo>
                      <a:pt x="58700" y="0"/>
                      <a:pt x="58651" y="4"/>
                      <a:pt x="58601" y="13"/>
                    </a:cubicBezTo>
                    <a:cubicBezTo>
                      <a:pt x="58368" y="51"/>
                      <a:pt x="58165" y="178"/>
                      <a:pt x="58026" y="371"/>
                    </a:cubicBezTo>
                    <a:cubicBezTo>
                      <a:pt x="57906" y="537"/>
                      <a:pt x="57857" y="730"/>
                      <a:pt x="57863" y="922"/>
                    </a:cubicBezTo>
                    <a:lnTo>
                      <a:pt x="34925" y="10097"/>
                    </a:lnTo>
                    <a:cubicBezTo>
                      <a:pt x="34868" y="9931"/>
                      <a:pt x="34761" y="9780"/>
                      <a:pt x="34608" y="9669"/>
                    </a:cubicBezTo>
                    <a:cubicBezTo>
                      <a:pt x="34451" y="9557"/>
                      <a:pt x="34271" y="9503"/>
                      <a:pt x="34092" y="9503"/>
                    </a:cubicBezTo>
                    <a:cubicBezTo>
                      <a:pt x="33816" y="9503"/>
                      <a:pt x="33545" y="9631"/>
                      <a:pt x="33372" y="9872"/>
                    </a:cubicBezTo>
                    <a:cubicBezTo>
                      <a:pt x="33234" y="10064"/>
                      <a:pt x="33180" y="10299"/>
                      <a:pt x="33218" y="10533"/>
                    </a:cubicBezTo>
                    <a:cubicBezTo>
                      <a:pt x="33257" y="10766"/>
                      <a:pt x="33384" y="10969"/>
                      <a:pt x="33577" y="11108"/>
                    </a:cubicBezTo>
                    <a:cubicBezTo>
                      <a:pt x="33733" y="11221"/>
                      <a:pt x="33912" y="11274"/>
                      <a:pt x="34091" y="11274"/>
                    </a:cubicBezTo>
                    <a:cubicBezTo>
                      <a:pt x="34316" y="11274"/>
                      <a:pt x="34535" y="11185"/>
                      <a:pt x="34704" y="11023"/>
                    </a:cubicBezTo>
                    <a:lnTo>
                      <a:pt x="59844" y="45919"/>
                    </a:lnTo>
                    <a:lnTo>
                      <a:pt x="59844" y="45919"/>
                    </a:lnTo>
                    <a:lnTo>
                      <a:pt x="29110" y="21654"/>
                    </a:lnTo>
                    <a:cubicBezTo>
                      <a:pt x="29111" y="21652"/>
                      <a:pt x="29113" y="21651"/>
                      <a:pt x="29117" y="21648"/>
                    </a:cubicBezTo>
                    <a:cubicBezTo>
                      <a:pt x="29401" y="21251"/>
                      <a:pt x="29309" y="20697"/>
                      <a:pt x="28913" y="20413"/>
                    </a:cubicBezTo>
                    <a:cubicBezTo>
                      <a:pt x="28757" y="20301"/>
                      <a:pt x="28577" y="20247"/>
                      <a:pt x="28399" y="20247"/>
                    </a:cubicBezTo>
                    <a:cubicBezTo>
                      <a:pt x="28122" y="20247"/>
                      <a:pt x="27850" y="20375"/>
                      <a:pt x="27678" y="20616"/>
                    </a:cubicBezTo>
                    <a:cubicBezTo>
                      <a:pt x="27393" y="21013"/>
                      <a:pt x="27485" y="21567"/>
                      <a:pt x="27881" y="21851"/>
                    </a:cubicBezTo>
                    <a:cubicBezTo>
                      <a:pt x="28037" y="21963"/>
                      <a:pt x="28217" y="22017"/>
                      <a:pt x="28396" y="22017"/>
                    </a:cubicBezTo>
                    <a:cubicBezTo>
                      <a:pt x="28561" y="22017"/>
                      <a:pt x="28722" y="21967"/>
                      <a:pt x="28864" y="21877"/>
                    </a:cubicBezTo>
                    <a:lnTo>
                      <a:pt x="57922" y="58717"/>
                    </a:lnTo>
                    <a:cubicBezTo>
                      <a:pt x="57920" y="58718"/>
                      <a:pt x="57919" y="58719"/>
                      <a:pt x="57916" y="58723"/>
                    </a:cubicBezTo>
                    <a:lnTo>
                      <a:pt x="16459" y="26054"/>
                    </a:lnTo>
                    <a:cubicBezTo>
                      <a:pt x="16652" y="25671"/>
                      <a:pt x="16546" y="25194"/>
                      <a:pt x="16188" y="24937"/>
                    </a:cubicBezTo>
                    <a:cubicBezTo>
                      <a:pt x="16032" y="24825"/>
                      <a:pt x="15851" y="24771"/>
                      <a:pt x="15672" y="24771"/>
                    </a:cubicBezTo>
                    <a:cubicBezTo>
                      <a:pt x="15397" y="24771"/>
                      <a:pt x="15125" y="24899"/>
                      <a:pt x="14952" y="25140"/>
                    </a:cubicBezTo>
                    <a:cubicBezTo>
                      <a:pt x="14668" y="25537"/>
                      <a:pt x="14760" y="26091"/>
                      <a:pt x="15155" y="26375"/>
                    </a:cubicBezTo>
                    <a:cubicBezTo>
                      <a:pt x="15308" y="26486"/>
                      <a:pt x="15486" y="26541"/>
                      <a:pt x="15671" y="26541"/>
                    </a:cubicBezTo>
                    <a:cubicBezTo>
                      <a:pt x="15719" y="26541"/>
                      <a:pt x="15768" y="26537"/>
                      <a:pt x="15816" y="26529"/>
                    </a:cubicBezTo>
                    <a:cubicBezTo>
                      <a:pt x="15834" y="26526"/>
                      <a:pt x="15850" y="26520"/>
                      <a:pt x="15866" y="26516"/>
                    </a:cubicBezTo>
                    <a:lnTo>
                      <a:pt x="31824" y="60903"/>
                    </a:lnTo>
                    <a:cubicBezTo>
                      <a:pt x="31748" y="60958"/>
                      <a:pt x="31675" y="61023"/>
                      <a:pt x="31618" y="61103"/>
                    </a:cubicBezTo>
                    <a:cubicBezTo>
                      <a:pt x="31568" y="61173"/>
                      <a:pt x="31534" y="61248"/>
                      <a:pt x="31507" y="61324"/>
                    </a:cubicBezTo>
                    <a:lnTo>
                      <a:pt x="6390" y="54326"/>
                    </a:lnTo>
                    <a:cubicBezTo>
                      <a:pt x="6367" y="54081"/>
                      <a:pt x="6245" y="53846"/>
                      <a:pt x="6030" y="53692"/>
                    </a:cubicBezTo>
                    <a:cubicBezTo>
                      <a:pt x="5874" y="53581"/>
                      <a:pt x="5694" y="53527"/>
                      <a:pt x="5515" y="53527"/>
                    </a:cubicBezTo>
                    <a:cubicBezTo>
                      <a:pt x="5239" y="53527"/>
                      <a:pt x="4967" y="53655"/>
                      <a:pt x="4794" y="53896"/>
                    </a:cubicBezTo>
                    <a:cubicBezTo>
                      <a:pt x="4510" y="54293"/>
                      <a:pt x="4602" y="54846"/>
                      <a:pt x="4998" y="55131"/>
                    </a:cubicBezTo>
                    <a:cubicBezTo>
                      <a:pt x="5154" y="55243"/>
                      <a:pt x="5334" y="55297"/>
                      <a:pt x="5512" y="55297"/>
                    </a:cubicBezTo>
                    <a:cubicBezTo>
                      <a:pt x="5630" y="55297"/>
                      <a:pt x="5746" y="55269"/>
                      <a:pt x="5854" y="55223"/>
                    </a:cubicBezTo>
                    <a:lnTo>
                      <a:pt x="14454" y="78011"/>
                    </a:lnTo>
                    <a:cubicBezTo>
                      <a:pt x="14348" y="78072"/>
                      <a:pt x="14255" y="78154"/>
                      <a:pt x="14180" y="78258"/>
                    </a:cubicBezTo>
                    <a:cubicBezTo>
                      <a:pt x="14159" y="78289"/>
                      <a:pt x="14143" y="78321"/>
                      <a:pt x="14124" y="78354"/>
                    </a:cubicBezTo>
                    <a:lnTo>
                      <a:pt x="1732" y="71295"/>
                    </a:lnTo>
                    <a:cubicBezTo>
                      <a:pt x="1882" y="70925"/>
                      <a:pt x="1769" y="70488"/>
                      <a:pt x="1431" y="70244"/>
                    </a:cubicBezTo>
                    <a:cubicBezTo>
                      <a:pt x="1279" y="70136"/>
                      <a:pt x="1101" y="70079"/>
                      <a:pt x="918" y="70079"/>
                    </a:cubicBezTo>
                    <a:cubicBezTo>
                      <a:pt x="869" y="70079"/>
                      <a:pt x="819" y="70083"/>
                      <a:pt x="770" y="70091"/>
                    </a:cubicBezTo>
                    <a:cubicBezTo>
                      <a:pt x="535" y="70130"/>
                      <a:pt x="333" y="70257"/>
                      <a:pt x="193" y="70449"/>
                    </a:cubicBezTo>
                    <a:cubicBezTo>
                      <a:pt x="56" y="70642"/>
                      <a:pt x="1" y="70875"/>
                      <a:pt x="40" y="71109"/>
                    </a:cubicBezTo>
                    <a:cubicBezTo>
                      <a:pt x="79" y="71343"/>
                      <a:pt x="206" y="71547"/>
                      <a:pt x="399" y="71685"/>
                    </a:cubicBezTo>
                    <a:cubicBezTo>
                      <a:pt x="555" y="71797"/>
                      <a:pt x="734" y="71851"/>
                      <a:pt x="913" y="71851"/>
                    </a:cubicBezTo>
                    <a:cubicBezTo>
                      <a:pt x="1096" y="71851"/>
                      <a:pt x="1276" y="71789"/>
                      <a:pt x="1426" y="71680"/>
                    </a:cubicBezTo>
                    <a:lnTo>
                      <a:pt x="30491" y="107933"/>
                    </a:lnTo>
                    <a:cubicBezTo>
                      <a:pt x="30474" y="107952"/>
                      <a:pt x="30454" y="107971"/>
                      <a:pt x="30437" y="107994"/>
                    </a:cubicBezTo>
                    <a:cubicBezTo>
                      <a:pt x="30426" y="108010"/>
                      <a:pt x="30418" y="108029"/>
                      <a:pt x="30408" y="108045"/>
                    </a:cubicBezTo>
                    <a:lnTo>
                      <a:pt x="5131" y="93125"/>
                    </a:lnTo>
                    <a:cubicBezTo>
                      <a:pt x="5273" y="92758"/>
                      <a:pt x="5159" y="92325"/>
                      <a:pt x="4826" y="92087"/>
                    </a:cubicBezTo>
                    <a:cubicBezTo>
                      <a:pt x="4669" y="91975"/>
                      <a:pt x="4489" y="91921"/>
                      <a:pt x="4311" y="91921"/>
                    </a:cubicBezTo>
                    <a:cubicBezTo>
                      <a:pt x="4035" y="91921"/>
                      <a:pt x="3763" y="92050"/>
                      <a:pt x="3589" y="92291"/>
                    </a:cubicBezTo>
                    <a:cubicBezTo>
                      <a:pt x="3305" y="92688"/>
                      <a:pt x="3397" y="93241"/>
                      <a:pt x="3792" y="93527"/>
                    </a:cubicBezTo>
                    <a:cubicBezTo>
                      <a:pt x="3950" y="93639"/>
                      <a:pt x="4128" y="93692"/>
                      <a:pt x="4308" y="93692"/>
                    </a:cubicBezTo>
                    <a:cubicBezTo>
                      <a:pt x="4578" y="93692"/>
                      <a:pt x="4846" y="93566"/>
                      <a:pt x="5020" y="93332"/>
                    </a:cubicBezTo>
                    <a:lnTo>
                      <a:pt x="30310" y="108260"/>
                    </a:lnTo>
                    <a:cubicBezTo>
                      <a:pt x="30273" y="108387"/>
                      <a:pt x="30261" y="108519"/>
                      <a:pt x="30283" y="108652"/>
                    </a:cubicBezTo>
                    <a:cubicBezTo>
                      <a:pt x="30322" y="108886"/>
                      <a:pt x="30449" y="109090"/>
                      <a:pt x="30642" y="109228"/>
                    </a:cubicBezTo>
                    <a:cubicBezTo>
                      <a:pt x="30795" y="109337"/>
                      <a:pt x="30972" y="109394"/>
                      <a:pt x="31155" y="109394"/>
                    </a:cubicBezTo>
                    <a:cubicBezTo>
                      <a:pt x="31203" y="109394"/>
                      <a:pt x="31252" y="109389"/>
                      <a:pt x="31301" y="109382"/>
                    </a:cubicBezTo>
                    <a:cubicBezTo>
                      <a:pt x="31386" y="109367"/>
                      <a:pt x="31466" y="109337"/>
                      <a:pt x="31543" y="109302"/>
                    </a:cubicBezTo>
                    <a:lnTo>
                      <a:pt x="38242" y="118625"/>
                    </a:lnTo>
                    <a:lnTo>
                      <a:pt x="38274" y="118671"/>
                    </a:lnTo>
                    <a:lnTo>
                      <a:pt x="55072" y="119689"/>
                    </a:lnTo>
                    <a:cubicBezTo>
                      <a:pt x="55111" y="119923"/>
                      <a:pt x="55238" y="120126"/>
                      <a:pt x="55429" y="120263"/>
                    </a:cubicBezTo>
                    <a:cubicBezTo>
                      <a:pt x="55585" y="120375"/>
                      <a:pt x="55765" y="120428"/>
                      <a:pt x="55944" y="120428"/>
                    </a:cubicBezTo>
                    <a:cubicBezTo>
                      <a:pt x="56219" y="120428"/>
                      <a:pt x="56492" y="120300"/>
                      <a:pt x="56664" y="120059"/>
                    </a:cubicBezTo>
                    <a:cubicBezTo>
                      <a:pt x="56949" y="119663"/>
                      <a:pt x="56857" y="119109"/>
                      <a:pt x="56461" y="118824"/>
                    </a:cubicBezTo>
                    <a:cubicBezTo>
                      <a:pt x="56309" y="118716"/>
                      <a:pt x="56131" y="118659"/>
                      <a:pt x="55949" y="118659"/>
                    </a:cubicBezTo>
                    <a:cubicBezTo>
                      <a:pt x="55900" y="118659"/>
                      <a:pt x="55850" y="118663"/>
                      <a:pt x="55801" y="118671"/>
                    </a:cubicBezTo>
                    <a:cubicBezTo>
                      <a:pt x="55750" y="118679"/>
                      <a:pt x="55702" y="118694"/>
                      <a:pt x="55655" y="118710"/>
                    </a:cubicBezTo>
                    <a:lnTo>
                      <a:pt x="43893" y="102095"/>
                    </a:lnTo>
                    <a:cubicBezTo>
                      <a:pt x="43920" y="102077"/>
                      <a:pt x="43946" y="102056"/>
                      <a:pt x="43971" y="102035"/>
                    </a:cubicBezTo>
                    <a:lnTo>
                      <a:pt x="78639" y="127440"/>
                    </a:lnTo>
                    <a:cubicBezTo>
                      <a:pt x="78569" y="127597"/>
                      <a:pt x="78545" y="127770"/>
                      <a:pt x="78575" y="127942"/>
                    </a:cubicBezTo>
                    <a:cubicBezTo>
                      <a:pt x="78613" y="128175"/>
                      <a:pt x="78740" y="128380"/>
                      <a:pt x="78933" y="128518"/>
                    </a:cubicBezTo>
                    <a:cubicBezTo>
                      <a:pt x="79089" y="128630"/>
                      <a:pt x="79269" y="128683"/>
                      <a:pt x="79447" y="128683"/>
                    </a:cubicBezTo>
                    <a:cubicBezTo>
                      <a:pt x="79723" y="128683"/>
                      <a:pt x="79996" y="128555"/>
                      <a:pt x="80168" y="128314"/>
                    </a:cubicBezTo>
                    <a:cubicBezTo>
                      <a:pt x="80402" y="127987"/>
                      <a:pt x="80378" y="127555"/>
                      <a:pt x="80140" y="127252"/>
                    </a:cubicBezTo>
                    <a:lnTo>
                      <a:pt x="95125" y="110526"/>
                    </a:lnTo>
                    <a:cubicBezTo>
                      <a:pt x="95273" y="110624"/>
                      <a:pt x="95441" y="110672"/>
                      <a:pt x="95607" y="110672"/>
                    </a:cubicBezTo>
                    <a:cubicBezTo>
                      <a:pt x="95788" y="110672"/>
                      <a:pt x="95963" y="110612"/>
                      <a:pt x="96112" y="110507"/>
                    </a:cubicBezTo>
                    <a:lnTo>
                      <a:pt x="102491" y="121570"/>
                    </a:lnTo>
                    <a:cubicBezTo>
                      <a:pt x="102377" y="121631"/>
                      <a:pt x="102271" y="121716"/>
                      <a:pt x="102190" y="121830"/>
                    </a:cubicBezTo>
                    <a:cubicBezTo>
                      <a:pt x="101904" y="122228"/>
                      <a:pt x="101997" y="122780"/>
                      <a:pt x="102393" y="123065"/>
                    </a:cubicBezTo>
                    <a:cubicBezTo>
                      <a:pt x="102545" y="123175"/>
                      <a:pt x="102723" y="123231"/>
                      <a:pt x="102906" y="123231"/>
                    </a:cubicBezTo>
                    <a:cubicBezTo>
                      <a:pt x="102954" y="123231"/>
                      <a:pt x="103004" y="123228"/>
                      <a:pt x="103052" y="123219"/>
                    </a:cubicBezTo>
                    <a:cubicBezTo>
                      <a:pt x="103284" y="123181"/>
                      <a:pt x="103489" y="123053"/>
                      <a:pt x="103626" y="122861"/>
                    </a:cubicBezTo>
                    <a:cubicBezTo>
                      <a:pt x="103912" y="122464"/>
                      <a:pt x="103819" y="121910"/>
                      <a:pt x="103423" y="121625"/>
                    </a:cubicBezTo>
                    <a:cubicBezTo>
                      <a:pt x="103268" y="121514"/>
                      <a:pt x="103091" y="121463"/>
                      <a:pt x="102915" y="121463"/>
                    </a:cubicBezTo>
                    <a:cubicBezTo>
                      <a:pt x="102846" y="121463"/>
                      <a:pt x="102778" y="121470"/>
                      <a:pt x="102712" y="121485"/>
                    </a:cubicBezTo>
                    <a:lnTo>
                      <a:pt x="96287" y="110342"/>
                    </a:lnTo>
                    <a:cubicBezTo>
                      <a:pt x="96298" y="110329"/>
                      <a:pt x="96313" y="110318"/>
                      <a:pt x="96325" y="110302"/>
                    </a:cubicBezTo>
                    <a:cubicBezTo>
                      <a:pt x="96610" y="109904"/>
                      <a:pt x="96518" y="109351"/>
                      <a:pt x="96121" y="109066"/>
                    </a:cubicBezTo>
                    <a:cubicBezTo>
                      <a:pt x="95993" y="108973"/>
                      <a:pt x="95844" y="108923"/>
                      <a:pt x="95692" y="108908"/>
                    </a:cubicBezTo>
                    <a:lnTo>
                      <a:pt x="88325" y="78424"/>
                    </a:lnTo>
                    <a:cubicBezTo>
                      <a:pt x="88400" y="78392"/>
                      <a:pt x="88472" y="78351"/>
                      <a:pt x="88538" y="78298"/>
                    </a:cubicBezTo>
                    <a:lnTo>
                      <a:pt x="112640" y="101661"/>
                    </a:lnTo>
                    <a:cubicBezTo>
                      <a:pt x="112415" y="102050"/>
                      <a:pt x="112513" y="102555"/>
                      <a:pt x="112886" y="102822"/>
                    </a:cubicBezTo>
                    <a:cubicBezTo>
                      <a:pt x="113043" y="102935"/>
                      <a:pt x="113222" y="102988"/>
                      <a:pt x="113401" y="102988"/>
                    </a:cubicBezTo>
                    <a:cubicBezTo>
                      <a:pt x="113421" y="102988"/>
                      <a:pt x="113442" y="102983"/>
                      <a:pt x="113461" y="102982"/>
                    </a:cubicBezTo>
                    <a:lnTo>
                      <a:pt x="118567" y="120230"/>
                    </a:lnTo>
                    <a:cubicBezTo>
                      <a:pt x="118456" y="120292"/>
                      <a:pt x="118356" y="120375"/>
                      <a:pt x="118277" y="120485"/>
                    </a:cubicBezTo>
                    <a:cubicBezTo>
                      <a:pt x="117993" y="120882"/>
                      <a:pt x="118085" y="121436"/>
                      <a:pt x="118480" y="121721"/>
                    </a:cubicBezTo>
                    <a:cubicBezTo>
                      <a:pt x="118632" y="121830"/>
                      <a:pt x="118811" y="121886"/>
                      <a:pt x="118994" y="121886"/>
                    </a:cubicBezTo>
                    <a:cubicBezTo>
                      <a:pt x="119042" y="121886"/>
                      <a:pt x="119091" y="121882"/>
                      <a:pt x="119139" y="121875"/>
                    </a:cubicBezTo>
                    <a:cubicBezTo>
                      <a:pt x="119372" y="121835"/>
                      <a:pt x="119577" y="121709"/>
                      <a:pt x="119715" y="121516"/>
                    </a:cubicBezTo>
                    <a:cubicBezTo>
                      <a:pt x="119999" y="121118"/>
                      <a:pt x="119907" y="120565"/>
                      <a:pt x="119511" y="120281"/>
                    </a:cubicBezTo>
                    <a:cubicBezTo>
                      <a:pt x="119357" y="120170"/>
                      <a:pt x="119179" y="120118"/>
                      <a:pt x="119002" y="120118"/>
                    </a:cubicBezTo>
                    <a:cubicBezTo>
                      <a:pt x="118929" y="120118"/>
                      <a:pt x="118856" y="120127"/>
                      <a:pt x="118785" y="120144"/>
                    </a:cubicBezTo>
                    <a:lnTo>
                      <a:pt x="113690" y="102933"/>
                    </a:lnTo>
                    <a:cubicBezTo>
                      <a:pt x="113856" y="102876"/>
                      <a:pt x="114009" y="102773"/>
                      <a:pt x="114121" y="102619"/>
                    </a:cubicBezTo>
                    <a:cubicBezTo>
                      <a:pt x="114405" y="102222"/>
                      <a:pt x="114313" y="101668"/>
                      <a:pt x="113917" y="101384"/>
                    </a:cubicBezTo>
                    <a:cubicBezTo>
                      <a:pt x="113762" y="101272"/>
                      <a:pt x="113582" y="101219"/>
                      <a:pt x="113404" y="101219"/>
                    </a:cubicBezTo>
                    <a:cubicBezTo>
                      <a:pt x="113177" y="101219"/>
                      <a:pt x="112951" y="101307"/>
                      <a:pt x="112782" y="101473"/>
                    </a:cubicBezTo>
                    <a:lnTo>
                      <a:pt x="88698" y="78130"/>
                    </a:lnTo>
                    <a:cubicBezTo>
                      <a:pt x="88756" y="78050"/>
                      <a:pt x="88793" y="77963"/>
                      <a:pt x="88820" y="77873"/>
                    </a:cubicBezTo>
                    <a:lnTo>
                      <a:pt x="104040" y="80436"/>
                    </a:lnTo>
                    <a:cubicBezTo>
                      <a:pt x="104042" y="80710"/>
                      <a:pt x="104168" y="80979"/>
                      <a:pt x="104406" y="81151"/>
                    </a:cubicBezTo>
                    <a:cubicBezTo>
                      <a:pt x="104559" y="81260"/>
                      <a:pt x="104736" y="81316"/>
                      <a:pt x="104920" y="81316"/>
                    </a:cubicBezTo>
                    <a:cubicBezTo>
                      <a:pt x="104968" y="81316"/>
                      <a:pt x="105019" y="81312"/>
                      <a:pt x="105067" y="81303"/>
                    </a:cubicBezTo>
                    <a:cubicBezTo>
                      <a:pt x="105299" y="81265"/>
                      <a:pt x="105503" y="81138"/>
                      <a:pt x="105641" y="80945"/>
                    </a:cubicBezTo>
                    <a:cubicBezTo>
                      <a:pt x="105673" y="80901"/>
                      <a:pt x="105700" y="80853"/>
                      <a:pt x="105722" y="80805"/>
                    </a:cubicBezTo>
                    <a:lnTo>
                      <a:pt x="125340" y="86830"/>
                    </a:lnTo>
                    <a:cubicBezTo>
                      <a:pt x="125298" y="87143"/>
                      <a:pt x="125422" y="87472"/>
                      <a:pt x="125697" y="87670"/>
                    </a:cubicBezTo>
                    <a:cubicBezTo>
                      <a:pt x="125850" y="87779"/>
                      <a:pt x="126027" y="87835"/>
                      <a:pt x="126212" y="87835"/>
                    </a:cubicBezTo>
                    <a:cubicBezTo>
                      <a:pt x="126260" y="87835"/>
                      <a:pt x="126310" y="87831"/>
                      <a:pt x="126358" y="87823"/>
                    </a:cubicBezTo>
                    <a:cubicBezTo>
                      <a:pt x="126590" y="87784"/>
                      <a:pt x="126795" y="87657"/>
                      <a:pt x="126932" y="87464"/>
                    </a:cubicBezTo>
                    <a:cubicBezTo>
                      <a:pt x="127070" y="87272"/>
                      <a:pt x="127125" y="87039"/>
                      <a:pt x="127086" y="86804"/>
                    </a:cubicBezTo>
                    <a:cubicBezTo>
                      <a:pt x="127048" y="86571"/>
                      <a:pt x="126920" y="86367"/>
                      <a:pt x="126728" y="86229"/>
                    </a:cubicBezTo>
                    <a:cubicBezTo>
                      <a:pt x="126572" y="86117"/>
                      <a:pt x="126392" y="86063"/>
                      <a:pt x="126213" y="86063"/>
                    </a:cubicBezTo>
                    <a:cubicBezTo>
                      <a:pt x="125937" y="86063"/>
                      <a:pt x="125665" y="86191"/>
                      <a:pt x="125492" y="86432"/>
                    </a:cubicBezTo>
                    <a:cubicBezTo>
                      <a:pt x="125454" y="86486"/>
                      <a:pt x="125423" y="86543"/>
                      <a:pt x="125399" y="86602"/>
                    </a:cubicBezTo>
                    <a:lnTo>
                      <a:pt x="105791" y="80580"/>
                    </a:lnTo>
                    <a:cubicBezTo>
                      <a:pt x="105808" y="80484"/>
                      <a:pt x="105812" y="80386"/>
                      <a:pt x="105795" y="80285"/>
                    </a:cubicBezTo>
                    <a:cubicBezTo>
                      <a:pt x="105757" y="80052"/>
                      <a:pt x="105629" y="79848"/>
                      <a:pt x="105437" y="79710"/>
                    </a:cubicBezTo>
                    <a:cubicBezTo>
                      <a:pt x="105283" y="79599"/>
                      <a:pt x="105105" y="79547"/>
                      <a:pt x="104928" y="79547"/>
                    </a:cubicBezTo>
                    <a:cubicBezTo>
                      <a:pt x="104839" y="79547"/>
                      <a:pt x="104751" y="79560"/>
                      <a:pt x="104666" y="79586"/>
                    </a:cubicBezTo>
                    <a:lnTo>
                      <a:pt x="91291" y="59370"/>
                    </a:lnTo>
                    <a:cubicBezTo>
                      <a:pt x="91351" y="59320"/>
                      <a:pt x="91408" y="59265"/>
                      <a:pt x="91454" y="59199"/>
                    </a:cubicBezTo>
                    <a:cubicBezTo>
                      <a:pt x="91612" y="58980"/>
                      <a:pt x="91650" y="58716"/>
                      <a:pt x="91591" y="58473"/>
                    </a:cubicBezTo>
                    <a:lnTo>
                      <a:pt x="121723" y="42022"/>
                    </a:lnTo>
                    <a:cubicBezTo>
                      <a:pt x="121773" y="42082"/>
                      <a:pt x="121827" y="42140"/>
                      <a:pt x="121893" y="42188"/>
                    </a:cubicBezTo>
                    <a:cubicBezTo>
                      <a:pt x="122049" y="42300"/>
                      <a:pt x="122229" y="42354"/>
                      <a:pt x="122408" y="42354"/>
                    </a:cubicBezTo>
                    <a:cubicBezTo>
                      <a:pt x="122508" y="42354"/>
                      <a:pt x="122608" y="42331"/>
                      <a:pt x="122702" y="42298"/>
                    </a:cubicBezTo>
                    <a:lnTo>
                      <a:pt x="143453" y="68738"/>
                    </a:lnTo>
                    <a:cubicBezTo>
                      <a:pt x="143438" y="68755"/>
                      <a:pt x="143422" y="68770"/>
                      <a:pt x="143408" y="68787"/>
                    </a:cubicBezTo>
                    <a:cubicBezTo>
                      <a:pt x="143123" y="69184"/>
                      <a:pt x="143215" y="69738"/>
                      <a:pt x="143613" y="70023"/>
                    </a:cubicBezTo>
                    <a:cubicBezTo>
                      <a:pt x="143769" y="70135"/>
                      <a:pt x="143948" y="70188"/>
                      <a:pt x="144127" y="70188"/>
                    </a:cubicBezTo>
                    <a:cubicBezTo>
                      <a:pt x="144155" y="70188"/>
                      <a:pt x="144182" y="70181"/>
                      <a:pt x="144210" y="70179"/>
                    </a:cubicBezTo>
                    <a:lnTo>
                      <a:pt x="150276" y="95191"/>
                    </a:lnTo>
                    <a:cubicBezTo>
                      <a:pt x="150132" y="95254"/>
                      <a:pt x="150005" y="95352"/>
                      <a:pt x="149911" y="95484"/>
                    </a:cubicBezTo>
                    <a:cubicBezTo>
                      <a:pt x="149774" y="95676"/>
                      <a:pt x="149718" y="95910"/>
                      <a:pt x="149758" y="96144"/>
                    </a:cubicBezTo>
                    <a:cubicBezTo>
                      <a:pt x="149796" y="96377"/>
                      <a:pt x="149923" y="96581"/>
                      <a:pt x="150116" y="96719"/>
                    </a:cubicBezTo>
                    <a:cubicBezTo>
                      <a:pt x="150272" y="96832"/>
                      <a:pt x="150451" y="96885"/>
                      <a:pt x="150630" y="96885"/>
                    </a:cubicBezTo>
                    <a:cubicBezTo>
                      <a:pt x="150905" y="96885"/>
                      <a:pt x="151178" y="96757"/>
                      <a:pt x="151351" y="96516"/>
                    </a:cubicBezTo>
                    <a:cubicBezTo>
                      <a:pt x="151633" y="96119"/>
                      <a:pt x="151542" y="95564"/>
                      <a:pt x="151145" y="95281"/>
                    </a:cubicBezTo>
                    <a:cubicBezTo>
                      <a:pt x="150994" y="95171"/>
                      <a:pt x="150817" y="95116"/>
                      <a:pt x="150635" y="95116"/>
                    </a:cubicBezTo>
                    <a:cubicBezTo>
                      <a:pt x="150591" y="95116"/>
                      <a:pt x="150546" y="95119"/>
                      <a:pt x="150501" y="95126"/>
                    </a:cubicBezTo>
                    <a:lnTo>
                      <a:pt x="144439" y="70126"/>
                    </a:lnTo>
                    <a:cubicBezTo>
                      <a:pt x="144598" y="70068"/>
                      <a:pt x="144742" y="69967"/>
                      <a:pt x="144848" y="69819"/>
                    </a:cubicBezTo>
                    <a:cubicBezTo>
                      <a:pt x="145133" y="69422"/>
                      <a:pt x="145041" y="68869"/>
                      <a:pt x="144643" y="68584"/>
                    </a:cubicBezTo>
                    <a:cubicBezTo>
                      <a:pt x="144489" y="68473"/>
                      <a:pt x="144310" y="68419"/>
                      <a:pt x="144133" y="68419"/>
                    </a:cubicBezTo>
                    <a:cubicBezTo>
                      <a:pt x="143954" y="68419"/>
                      <a:pt x="143776" y="68474"/>
                      <a:pt x="143625" y="68579"/>
                    </a:cubicBezTo>
                    <a:lnTo>
                      <a:pt x="122923" y="42187"/>
                    </a:lnTo>
                    <a:cubicBezTo>
                      <a:pt x="123003" y="42130"/>
                      <a:pt x="123078" y="42066"/>
                      <a:pt x="123137" y="41982"/>
                    </a:cubicBezTo>
                    <a:cubicBezTo>
                      <a:pt x="123422" y="41585"/>
                      <a:pt x="123330" y="41031"/>
                      <a:pt x="122934" y="40747"/>
                    </a:cubicBezTo>
                    <a:cubicBezTo>
                      <a:pt x="122782" y="40638"/>
                      <a:pt x="122603" y="40581"/>
                      <a:pt x="122419" y="40581"/>
                    </a:cubicBezTo>
                    <a:cubicBezTo>
                      <a:pt x="122371" y="40581"/>
                      <a:pt x="122322" y="40585"/>
                      <a:pt x="122273" y="40593"/>
                    </a:cubicBezTo>
                    <a:cubicBezTo>
                      <a:pt x="122040" y="40632"/>
                      <a:pt x="121837" y="40759"/>
                      <a:pt x="121699" y="40952"/>
                    </a:cubicBezTo>
                    <a:cubicBezTo>
                      <a:pt x="121684" y="40972"/>
                      <a:pt x="121674" y="40993"/>
                      <a:pt x="121662" y="41015"/>
                    </a:cubicBezTo>
                    <a:lnTo>
                      <a:pt x="88927" y="19118"/>
                    </a:lnTo>
                    <a:cubicBezTo>
                      <a:pt x="89200" y="18723"/>
                      <a:pt x="89106" y="18178"/>
                      <a:pt x="88714" y="17898"/>
                    </a:cubicBezTo>
                    <a:cubicBezTo>
                      <a:pt x="88558" y="17786"/>
                      <a:pt x="88378" y="17733"/>
                      <a:pt x="88200" y="17733"/>
                    </a:cubicBezTo>
                    <a:cubicBezTo>
                      <a:pt x="87924" y="17733"/>
                      <a:pt x="87652" y="17861"/>
                      <a:pt x="87479" y="18101"/>
                    </a:cubicBezTo>
                    <a:cubicBezTo>
                      <a:pt x="87463" y="18124"/>
                      <a:pt x="87452" y="18149"/>
                      <a:pt x="87437" y="18172"/>
                    </a:cubicBezTo>
                    <a:lnTo>
                      <a:pt x="59626" y="948"/>
                    </a:lnTo>
                    <a:cubicBezTo>
                      <a:pt x="59646" y="651"/>
                      <a:pt x="59520" y="351"/>
                      <a:pt x="59262" y="166"/>
                    </a:cubicBezTo>
                    <a:cubicBezTo>
                      <a:pt x="59111" y="58"/>
                      <a:pt x="58932" y="0"/>
                      <a:pt x="587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" name="Google Shape;81;p10"/>
              <p:cNvSpPr/>
              <p:nvPr/>
            </p:nvSpPr>
            <p:spPr>
              <a:xfrm>
                <a:off x="1522650" y="3538750"/>
                <a:ext cx="2417375" cy="1058350"/>
              </a:xfrm>
              <a:custGeom>
                <a:avLst/>
                <a:gdLst/>
                <a:ahLst/>
                <a:cxnLst/>
                <a:rect l="l" t="t" r="r" b="b"/>
                <a:pathLst>
                  <a:path w="96695" h="42334" extrusionOk="0">
                    <a:moveTo>
                      <a:pt x="1008" y="1"/>
                    </a:moveTo>
                    <a:cubicBezTo>
                      <a:pt x="960" y="1"/>
                      <a:pt x="911" y="5"/>
                      <a:pt x="862" y="13"/>
                    </a:cubicBezTo>
                    <a:cubicBezTo>
                      <a:pt x="628" y="51"/>
                      <a:pt x="424" y="179"/>
                      <a:pt x="285" y="371"/>
                    </a:cubicBezTo>
                    <a:cubicBezTo>
                      <a:pt x="1" y="768"/>
                      <a:pt x="93" y="1321"/>
                      <a:pt x="489" y="1607"/>
                    </a:cubicBezTo>
                    <a:cubicBezTo>
                      <a:pt x="641" y="1716"/>
                      <a:pt x="819" y="1772"/>
                      <a:pt x="1002" y="1772"/>
                    </a:cubicBezTo>
                    <a:cubicBezTo>
                      <a:pt x="1050" y="1772"/>
                      <a:pt x="1100" y="1768"/>
                      <a:pt x="1148" y="1760"/>
                    </a:cubicBezTo>
                    <a:cubicBezTo>
                      <a:pt x="1382" y="1721"/>
                      <a:pt x="1585" y="1594"/>
                      <a:pt x="1724" y="1401"/>
                    </a:cubicBezTo>
                    <a:cubicBezTo>
                      <a:pt x="1775" y="1331"/>
                      <a:pt x="1812" y="1251"/>
                      <a:pt x="1839" y="1170"/>
                    </a:cubicBezTo>
                    <a:lnTo>
                      <a:pt x="49478" y="20273"/>
                    </a:lnTo>
                    <a:cubicBezTo>
                      <a:pt x="49259" y="20661"/>
                      <a:pt x="49358" y="21161"/>
                      <a:pt x="49729" y="21426"/>
                    </a:cubicBezTo>
                    <a:cubicBezTo>
                      <a:pt x="49886" y="21538"/>
                      <a:pt x="50065" y="21592"/>
                      <a:pt x="50244" y="21592"/>
                    </a:cubicBezTo>
                    <a:cubicBezTo>
                      <a:pt x="50520" y="21592"/>
                      <a:pt x="50792" y="21463"/>
                      <a:pt x="50965" y="21223"/>
                    </a:cubicBezTo>
                    <a:cubicBezTo>
                      <a:pt x="50983" y="21196"/>
                      <a:pt x="50997" y="21168"/>
                      <a:pt x="51011" y="21141"/>
                    </a:cubicBezTo>
                    <a:lnTo>
                      <a:pt x="70453" y="38632"/>
                    </a:lnTo>
                    <a:cubicBezTo>
                      <a:pt x="70320" y="38824"/>
                      <a:pt x="70266" y="39053"/>
                      <a:pt x="70304" y="39285"/>
                    </a:cubicBezTo>
                    <a:cubicBezTo>
                      <a:pt x="70342" y="39518"/>
                      <a:pt x="70469" y="39722"/>
                      <a:pt x="70662" y="39860"/>
                    </a:cubicBezTo>
                    <a:cubicBezTo>
                      <a:pt x="70818" y="39972"/>
                      <a:pt x="70998" y="40026"/>
                      <a:pt x="71176" y="40026"/>
                    </a:cubicBezTo>
                    <a:cubicBezTo>
                      <a:pt x="71452" y="40026"/>
                      <a:pt x="71725" y="39897"/>
                      <a:pt x="71897" y="39657"/>
                    </a:cubicBezTo>
                    <a:cubicBezTo>
                      <a:pt x="71957" y="39572"/>
                      <a:pt x="71998" y="39480"/>
                      <a:pt x="72025" y="39385"/>
                    </a:cubicBezTo>
                    <a:lnTo>
                      <a:pt x="94903" y="41502"/>
                    </a:lnTo>
                    <a:cubicBezTo>
                      <a:pt x="94919" y="41758"/>
                      <a:pt x="95040" y="42007"/>
                      <a:pt x="95266" y="42168"/>
                    </a:cubicBezTo>
                    <a:cubicBezTo>
                      <a:pt x="95423" y="42280"/>
                      <a:pt x="95601" y="42334"/>
                      <a:pt x="95781" y="42334"/>
                    </a:cubicBezTo>
                    <a:cubicBezTo>
                      <a:pt x="96056" y="42334"/>
                      <a:pt x="96329" y="42206"/>
                      <a:pt x="96502" y="41965"/>
                    </a:cubicBezTo>
                    <a:cubicBezTo>
                      <a:pt x="96639" y="41772"/>
                      <a:pt x="96694" y="41539"/>
                      <a:pt x="96655" y="41305"/>
                    </a:cubicBezTo>
                    <a:cubicBezTo>
                      <a:pt x="96620" y="41070"/>
                      <a:pt x="96493" y="40865"/>
                      <a:pt x="96301" y="40727"/>
                    </a:cubicBezTo>
                    <a:cubicBezTo>
                      <a:pt x="96148" y="40618"/>
                      <a:pt x="95971" y="40561"/>
                      <a:pt x="95788" y="40561"/>
                    </a:cubicBezTo>
                    <a:cubicBezTo>
                      <a:pt x="95739" y="40561"/>
                      <a:pt x="95690" y="40565"/>
                      <a:pt x="95641" y="40573"/>
                    </a:cubicBezTo>
                    <a:cubicBezTo>
                      <a:pt x="95408" y="40613"/>
                      <a:pt x="95203" y="40739"/>
                      <a:pt x="95065" y="40932"/>
                    </a:cubicBezTo>
                    <a:cubicBezTo>
                      <a:pt x="94993" y="41035"/>
                      <a:pt x="94944" y="41149"/>
                      <a:pt x="94920" y="41266"/>
                    </a:cubicBezTo>
                    <a:lnTo>
                      <a:pt x="72064" y="39153"/>
                    </a:lnTo>
                    <a:cubicBezTo>
                      <a:pt x="72068" y="38873"/>
                      <a:pt x="71940" y="38595"/>
                      <a:pt x="71697" y="38420"/>
                    </a:cubicBezTo>
                    <a:cubicBezTo>
                      <a:pt x="71545" y="38311"/>
                      <a:pt x="71367" y="38254"/>
                      <a:pt x="71183" y="38254"/>
                    </a:cubicBezTo>
                    <a:cubicBezTo>
                      <a:pt x="71134" y="38254"/>
                      <a:pt x="71085" y="38258"/>
                      <a:pt x="71036" y="38266"/>
                    </a:cubicBezTo>
                    <a:cubicBezTo>
                      <a:pt x="70879" y="38292"/>
                      <a:pt x="70737" y="38361"/>
                      <a:pt x="70617" y="38461"/>
                    </a:cubicBezTo>
                    <a:lnTo>
                      <a:pt x="51109" y="20911"/>
                    </a:lnTo>
                    <a:cubicBezTo>
                      <a:pt x="51188" y="20572"/>
                      <a:pt x="51063" y="20203"/>
                      <a:pt x="50764" y="19988"/>
                    </a:cubicBezTo>
                    <a:cubicBezTo>
                      <a:pt x="50609" y="19877"/>
                      <a:pt x="50430" y="19824"/>
                      <a:pt x="50253" y="19824"/>
                    </a:cubicBezTo>
                    <a:cubicBezTo>
                      <a:pt x="50023" y="19824"/>
                      <a:pt x="49796" y="19913"/>
                      <a:pt x="49627" y="20080"/>
                    </a:cubicBezTo>
                    <a:lnTo>
                      <a:pt x="1890" y="937"/>
                    </a:lnTo>
                    <a:cubicBezTo>
                      <a:pt x="1894" y="873"/>
                      <a:pt x="1893" y="807"/>
                      <a:pt x="1881" y="741"/>
                    </a:cubicBezTo>
                    <a:cubicBezTo>
                      <a:pt x="1842" y="507"/>
                      <a:pt x="1715" y="304"/>
                      <a:pt x="1523" y="167"/>
                    </a:cubicBezTo>
                    <a:cubicBezTo>
                      <a:pt x="1371" y="58"/>
                      <a:pt x="1192" y="1"/>
                      <a:pt x="10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2" name="Google Shape;82;p10"/>
            <p:cNvGrpSpPr/>
            <p:nvPr/>
          </p:nvGrpSpPr>
          <p:grpSpPr>
            <a:xfrm>
              <a:off x="-896231" y="-2525369"/>
              <a:ext cx="4573618" cy="3479002"/>
              <a:chOff x="1522650" y="1117750"/>
              <a:chExt cx="4574075" cy="3479350"/>
            </a:xfrm>
          </p:grpSpPr>
          <p:sp>
            <p:nvSpPr>
              <p:cNvPr id="83" name="Google Shape;83;p10"/>
              <p:cNvSpPr/>
              <p:nvPr/>
            </p:nvSpPr>
            <p:spPr>
              <a:xfrm>
                <a:off x="2305900" y="1117750"/>
                <a:ext cx="3790825" cy="3217100"/>
              </a:xfrm>
              <a:custGeom>
                <a:avLst/>
                <a:gdLst/>
                <a:ahLst/>
                <a:cxnLst/>
                <a:rect l="l" t="t" r="r" b="b"/>
                <a:pathLst>
                  <a:path w="151633" h="128684" extrusionOk="0">
                    <a:moveTo>
                      <a:pt x="59573" y="1190"/>
                    </a:moveTo>
                    <a:lnTo>
                      <a:pt x="87345" y="18391"/>
                    </a:lnTo>
                    <a:cubicBezTo>
                      <a:pt x="87254" y="18737"/>
                      <a:pt x="87376" y="19117"/>
                      <a:pt x="87682" y="19337"/>
                    </a:cubicBezTo>
                    <a:cubicBezTo>
                      <a:pt x="87712" y="19358"/>
                      <a:pt x="87742" y="19374"/>
                      <a:pt x="87773" y="19391"/>
                    </a:cubicBezTo>
                    <a:lnTo>
                      <a:pt x="73089" y="35287"/>
                    </a:lnTo>
                    <a:cubicBezTo>
                      <a:pt x="73041" y="35228"/>
                      <a:pt x="72987" y="35173"/>
                      <a:pt x="72923" y="35127"/>
                    </a:cubicBezTo>
                    <a:cubicBezTo>
                      <a:pt x="72772" y="35017"/>
                      <a:pt x="72594" y="34961"/>
                      <a:pt x="72410" y="34961"/>
                    </a:cubicBezTo>
                    <a:cubicBezTo>
                      <a:pt x="72364" y="34961"/>
                      <a:pt x="72317" y="34964"/>
                      <a:pt x="72269" y="34972"/>
                    </a:cubicBezTo>
                    <a:lnTo>
                      <a:pt x="59361" y="1513"/>
                    </a:lnTo>
                    <a:cubicBezTo>
                      <a:pt x="59397" y="1478"/>
                      <a:pt x="59435" y="1443"/>
                      <a:pt x="59466" y="1400"/>
                    </a:cubicBezTo>
                    <a:cubicBezTo>
                      <a:pt x="59513" y="1335"/>
                      <a:pt x="59546" y="1262"/>
                      <a:pt x="59573" y="1190"/>
                    </a:cubicBezTo>
                    <a:close/>
                    <a:moveTo>
                      <a:pt x="57905" y="1155"/>
                    </a:moveTo>
                    <a:cubicBezTo>
                      <a:pt x="57962" y="1330"/>
                      <a:pt x="58069" y="1490"/>
                      <a:pt x="58229" y="1604"/>
                    </a:cubicBezTo>
                    <a:cubicBezTo>
                      <a:pt x="58385" y="1716"/>
                      <a:pt x="58564" y="1770"/>
                      <a:pt x="58744" y="1770"/>
                    </a:cubicBezTo>
                    <a:cubicBezTo>
                      <a:pt x="58890" y="1770"/>
                      <a:pt x="59035" y="1731"/>
                      <a:pt x="59165" y="1661"/>
                    </a:cubicBezTo>
                    <a:lnTo>
                      <a:pt x="72044" y="35042"/>
                    </a:lnTo>
                    <a:cubicBezTo>
                      <a:pt x="71907" y="35103"/>
                      <a:pt x="71787" y="35197"/>
                      <a:pt x="71696" y="35320"/>
                    </a:cubicBezTo>
                    <a:lnTo>
                      <a:pt x="34939" y="10633"/>
                    </a:lnTo>
                    <a:cubicBezTo>
                      <a:pt x="34967" y="10533"/>
                      <a:pt x="34978" y="10431"/>
                      <a:pt x="34971" y="10330"/>
                    </a:cubicBezTo>
                    <a:lnTo>
                      <a:pt x="57905" y="1155"/>
                    </a:lnTo>
                    <a:close/>
                    <a:moveTo>
                      <a:pt x="34896" y="10886"/>
                    </a:moveTo>
                    <a:lnTo>
                      <a:pt x="71585" y="35528"/>
                    </a:lnTo>
                    <a:cubicBezTo>
                      <a:pt x="71451" y="35873"/>
                      <a:pt x="71547" y="36273"/>
                      <a:pt x="71839" y="36520"/>
                    </a:cubicBezTo>
                    <a:lnTo>
                      <a:pt x="61150" y="46075"/>
                    </a:lnTo>
                    <a:cubicBezTo>
                      <a:pt x="61131" y="46059"/>
                      <a:pt x="61114" y="46040"/>
                      <a:pt x="61092" y="46024"/>
                    </a:cubicBezTo>
                    <a:cubicBezTo>
                      <a:pt x="60938" y="45913"/>
                      <a:pt x="60760" y="45860"/>
                      <a:pt x="60583" y="45860"/>
                    </a:cubicBezTo>
                    <a:cubicBezTo>
                      <a:pt x="60438" y="45860"/>
                      <a:pt x="60294" y="45896"/>
                      <a:pt x="60165" y="45964"/>
                    </a:cubicBezTo>
                    <a:lnTo>
                      <a:pt x="34896" y="10886"/>
                    </a:lnTo>
                    <a:close/>
                    <a:moveTo>
                      <a:pt x="88012" y="19481"/>
                    </a:moveTo>
                    <a:cubicBezTo>
                      <a:pt x="88073" y="19495"/>
                      <a:pt x="88135" y="19503"/>
                      <a:pt x="88199" y="19503"/>
                    </a:cubicBezTo>
                    <a:cubicBezTo>
                      <a:pt x="88236" y="19503"/>
                      <a:pt x="88270" y="19496"/>
                      <a:pt x="88308" y="19491"/>
                    </a:cubicBezTo>
                    <a:lnTo>
                      <a:pt x="90601" y="57808"/>
                    </a:lnTo>
                    <a:cubicBezTo>
                      <a:pt x="90477" y="57828"/>
                      <a:pt x="90359" y="57878"/>
                      <a:pt x="90253" y="57948"/>
                    </a:cubicBezTo>
                    <a:lnTo>
                      <a:pt x="73040" y="36456"/>
                    </a:lnTo>
                    <a:cubicBezTo>
                      <a:pt x="73069" y="36426"/>
                      <a:pt x="73102" y="36397"/>
                      <a:pt x="73126" y="36363"/>
                    </a:cubicBezTo>
                    <a:cubicBezTo>
                      <a:pt x="73264" y="36171"/>
                      <a:pt x="73319" y="35936"/>
                      <a:pt x="73280" y="35702"/>
                    </a:cubicBezTo>
                    <a:cubicBezTo>
                      <a:pt x="73268" y="35629"/>
                      <a:pt x="73244" y="35561"/>
                      <a:pt x="73216" y="35494"/>
                    </a:cubicBezTo>
                    <a:lnTo>
                      <a:pt x="88012" y="19481"/>
                    </a:lnTo>
                    <a:close/>
                    <a:moveTo>
                      <a:pt x="88769" y="19295"/>
                    </a:moveTo>
                    <a:lnTo>
                      <a:pt x="121569" y="41232"/>
                    </a:lnTo>
                    <a:cubicBezTo>
                      <a:pt x="121516" y="41429"/>
                      <a:pt x="121532" y="41636"/>
                      <a:pt x="121612" y="41820"/>
                    </a:cubicBezTo>
                    <a:lnTo>
                      <a:pt x="91516" y="58252"/>
                    </a:lnTo>
                    <a:cubicBezTo>
                      <a:pt x="91455" y="58141"/>
                      <a:pt x="91371" y="58040"/>
                      <a:pt x="91261" y="57962"/>
                    </a:cubicBezTo>
                    <a:cubicBezTo>
                      <a:pt x="91131" y="57868"/>
                      <a:pt x="90984" y="57820"/>
                      <a:pt x="90835" y="57804"/>
                    </a:cubicBezTo>
                    <a:lnTo>
                      <a:pt x="88539" y="19431"/>
                    </a:lnTo>
                    <a:cubicBezTo>
                      <a:pt x="88621" y="19396"/>
                      <a:pt x="88699" y="19354"/>
                      <a:pt x="88769" y="19295"/>
                    </a:cubicBezTo>
                    <a:close/>
                    <a:moveTo>
                      <a:pt x="72858" y="36603"/>
                    </a:moveTo>
                    <a:lnTo>
                      <a:pt x="90079" y="58104"/>
                    </a:lnTo>
                    <a:cubicBezTo>
                      <a:pt x="90062" y="58125"/>
                      <a:pt x="90041" y="58144"/>
                      <a:pt x="90025" y="58165"/>
                    </a:cubicBezTo>
                    <a:cubicBezTo>
                      <a:pt x="89989" y="58216"/>
                      <a:pt x="89960" y="58268"/>
                      <a:pt x="89936" y="58323"/>
                    </a:cubicBezTo>
                    <a:lnTo>
                      <a:pt x="61457" y="46818"/>
                    </a:lnTo>
                    <a:cubicBezTo>
                      <a:pt x="61473" y="46617"/>
                      <a:pt x="61422" y="46416"/>
                      <a:pt x="61307" y="46247"/>
                    </a:cubicBezTo>
                    <a:lnTo>
                      <a:pt x="72044" y="36651"/>
                    </a:lnTo>
                    <a:cubicBezTo>
                      <a:pt x="72160" y="36702"/>
                      <a:pt x="72283" y="36731"/>
                      <a:pt x="72406" y="36731"/>
                    </a:cubicBezTo>
                    <a:cubicBezTo>
                      <a:pt x="72565" y="36731"/>
                      <a:pt x="72719" y="36684"/>
                      <a:pt x="72858" y="36603"/>
                    </a:cubicBezTo>
                    <a:close/>
                    <a:moveTo>
                      <a:pt x="29406" y="22188"/>
                    </a:moveTo>
                    <a:lnTo>
                      <a:pt x="59857" y="46227"/>
                    </a:lnTo>
                    <a:cubicBezTo>
                      <a:pt x="59573" y="46625"/>
                      <a:pt x="59665" y="47178"/>
                      <a:pt x="60061" y="47462"/>
                    </a:cubicBezTo>
                    <a:cubicBezTo>
                      <a:pt x="60098" y="47488"/>
                      <a:pt x="60135" y="47509"/>
                      <a:pt x="60173" y="47529"/>
                    </a:cubicBezTo>
                    <a:lnTo>
                      <a:pt x="58655" y="58545"/>
                    </a:lnTo>
                    <a:cubicBezTo>
                      <a:pt x="58595" y="58532"/>
                      <a:pt x="58534" y="58525"/>
                      <a:pt x="58473" y="58525"/>
                    </a:cubicBezTo>
                    <a:cubicBezTo>
                      <a:pt x="58354" y="58525"/>
                      <a:pt x="58236" y="58550"/>
                      <a:pt x="58125" y="58596"/>
                    </a:cubicBezTo>
                    <a:lnTo>
                      <a:pt x="29406" y="22188"/>
                    </a:lnTo>
                    <a:close/>
                    <a:moveTo>
                      <a:pt x="16326" y="26247"/>
                    </a:moveTo>
                    <a:lnTo>
                      <a:pt x="57750" y="58893"/>
                    </a:lnTo>
                    <a:cubicBezTo>
                      <a:pt x="57750" y="58894"/>
                      <a:pt x="57749" y="58894"/>
                      <a:pt x="57748" y="58895"/>
                    </a:cubicBezTo>
                    <a:cubicBezTo>
                      <a:pt x="57632" y="59054"/>
                      <a:pt x="57582" y="59240"/>
                      <a:pt x="57584" y="59421"/>
                    </a:cubicBezTo>
                    <a:lnTo>
                      <a:pt x="33209" y="61477"/>
                    </a:lnTo>
                    <a:cubicBezTo>
                      <a:pt x="33171" y="61253"/>
                      <a:pt x="33049" y="61044"/>
                      <a:pt x="32851" y="60900"/>
                    </a:cubicBezTo>
                    <a:cubicBezTo>
                      <a:pt x="32696" y="60788"/>
                      <a:pt x="32515" y="60735"/>
                      <a:pt x="32336" y="60735"/>
                    </a:cubicBezTo>
                    <a:cubicBezTo>
                      <a:pt x="32231" y="60735"/>
                      <a:pt x="32126" y="60753"/>
                      <a:pt x="32028" y="60789"/>
                    </a:cubicBezTo>
                    <a:lnTo>
                      <a:pt x="16086" y="26436"/>
                    </a:lnTo>
                    <a:cubicBezTo>
                      <a:pt x="16176" y="26387"/>
                      <a:pt x="16257" y="26325"/>
                      <a:pt x="16326" y="26247"/>
                    </a:cubicBezTo>
                    <a:close/>
                    <a:moveTo>
                      <a:pt x="57622" y="59652"/>
                    </a:moveTo>
                    <a:cubicBezTo>
                      <a:pt x="57674" y="59839"/>
                      <a:pt x="57783" y="60008"/>
                      <a:pt x="57952" y="60129"/>
                    </a:cubicBezTo>
                    <a:cubicBezTo>
                      <a:pt x="58054" y="60201"/>
                      <a:pt x="58165" y="60247"/>
                      <a:pt x="58279" y="60272"/>
                    </a:cubicBezTo>
                    <a:lnTo>
                      <a:pt x="55785" y="68604"/>
                    </a:lnTo>
                    <a:cubicBezTo>
                      <a:pt x="55759" y="68602"/>
                      <a:pt x="55732" y="68601"/>
                      <a:pt x="55705" y="68601"/>
                    </a:cubicBezTo>
                    <a:cubicBezTo>
                      <a:pt x="55430" y="68601"/>
                      <a:pt x="55160" y="68726"/>
                      <a:pt x="54987" y="68966"/>
                    </a:cubicBezTo>
                    <a:cubicBezTo>
                      <a:pt x="54939" y="69034"/>
                      <a:pt x="54905" y="69108"/>
                      <a:pt x="54878" y="69182"/>
                    </a:cubicBezTo>
                    <a:lnTo>
                      <a:pt x="33192" y="61843"/>
                    </a:lnTo>
                    <a:cubicBezTo>
                      <a:pt x="33203" y="61799"/>
                      <a:pt x="33210" y="61755"/>
                      <a:pt x="33214" y="61709"/>
                    </a:cubicBezTo>
                    <a:lnTo>
                      <a:pt x="57622" y="59652"/>
                    </a:lnTo>
                    <a:close/>
                    <a:moveTo>
                      <a:pt x="61404" y="47049"/>
                    </a:moveTo>
                    <a:lnTo>
                      <a:pt x="89872" y="58550"/>
                    </a:lnTo>
                    <a:cubicBezTo>
                      <a:pt x="89825" y="58868"/>
                      <a:pt x="89949" y="59201"/>
                      <a:pt x="90228" y="59401"/>
                    </a:cubicBezTo>
                    <a:cubicBezTo>
                      <a:pt x="90327" y="59471"/>
                      <a:pt x="90435" y="59515"/>
                      <a:pt x="90546" y="59541"/>
                    </a:cubicBezTo>
                    <a:lnTo>
                      <a:pt x="88027" y="76730"/>
                    </a:lnTo>
                    <a:cubicBezTo>
                      <a:pt x="88011" y="76729"/>
                      <a:pt x="87994" y="76729"/>
                      <a:pt x="87977" y="76729"/>
                    </a:cubicBezTo>
                    <a:cubicBezTo>
                      <a:pt x="87931" y="76729"/>
                      <a:pt x="87884" y="76732"/>
                      <a:pt x="87837" y="76740"/>
                    </a:cubicBezTo>
                    <a:cubicBezTo>
                      <a:pt x="87715" y="76760"/>
                      <a:pt x="87603" y="76805"/>
                      <a:pt x="87501" y="76869"/>
                    </a:cubicBezTo>
                    <a:lnTo>
                      <a:pt x="61265" y="47294"/>
                    </a:lnTo>
                    <a:cubicBezTo>
                      <a:pt x="61275" y="47282"/>
                      <a:pt x="61288" y="47273"/>
                      <a:pt x="61297" y="47259"/>
                    </a:cubicBezTo>
                    <a:cubicBezTo>
                      <a:pt x="61344" y="47194"/>
                      <a:pt x="61377" y="47123"/>
                      <a:pt x="61404" y="47049"/>
                    </a:cubicBezTo>
                    <a:close/>
                    <a:moveTo>
                      <a:pt x="61096" y="47455"/>
                    </a:moveTo>
                    <a:lnTo>
                      <a:pt x="87328" y="77024"/>
                    </a:lnTo>
                    <a:cubicBezTo>
                      <a:pt x="87322" y="77033"/>
                      <a:pt x="87314" y="77039"/>
                      <a:pt x="87308" y="77047"/>
                    </a:cubicBezTo>
                    <a:lnTo>
                      <a:pt x="59297" y="59712"/>
                    </a:lnTo>
                    <a:cubicBezTo>
                      <a:pt x="59429" y="59348"/>
                      <a:pt x="59315" y="58926"/>
                      <a:pt x="58985" y="58689"/>
                    </a:cubicBezTo>
                    <a:cubicBezTo>
                      <a:pt x="58952" y="58665"/>
                      <a:pt x="58916" y="58648"/>
                      <a:pt x="58882" y="58628"/>
                    </a:cubicBezTo>
                    <a:lnTo>
                      <a:pt x="60400" y="47607"/>
                    </a:lnTo>
                    <a:cubicBezTo>
                      <a:pt x="60459" y="47619"/>
                      <a:pt x="60519" y="47627"/>
                      <a:pt x="60578" y="47627"/>
                    </a:cubicBezTo>
                    <a:cubicBezTo>
                      <a:pt x="60762" y="47627"/>
                      <a:pt x="60943" y="47564"/>
                      <a:pt x="61096" y="47455"/>
                    </a:cubicBezTo>
                    <a:close/>
                    <a:moveTo>
                      <a:pt x="59189" y="59922"/>
                    </a:moveTo>
                    <a:lnTo>
                      <a:pt x="87178" y="77244"/>
                    </a:lnTo>
                    <a:cubicBezTo>
                      <a:pt x="87172" y="77259"/>
                      <a:pt x="87166" y="77275"/>
                      <a:pt x="87161" y="77291"/>
                    </a:cubicBezTo>
                    <a:lnTo>
                      <a:pt x="56571" y="69673"/>
                    </a:lnTo>
                    <a:cubicBezTo>
                      <a:pt x="56646" y="69338"/>
                      <a:pt x="56520" y="68976"/>
                      <a:pt x="56224" y="68763"/>
                    </a:cubicBezTo>
                    <a:cubicBezTo>
                      <a:pt x="56157" y="68717"/>
                      <a:pt x="56087" y="68682"/>
                      <a:pt x="56015" y="68656"/>
                    </a:cubicBezTo>
                    <a:lnTo>
                      <a:pt x="58519" y="60290"/>
                    </a:lnTo>
                    <a:cubicBezTo>
                      <a:pt x="58777" y="60275"/>
                      <a:pt x="59025" y="60152"/>
                      <a:pt x="59188" y="59926"/>
                    </a:cubicBezTo>
                    <a:cubicBezTo>
                      <a:pt x="59189" y="59924"/>
                      <a:pt x="59189" y="59923"/>
                      <a:pt x="59189" y="59922"/>
                    </a:cubicBezTo>
                    <a:close/>
                    <a:moveTo>
                      <a:pt x="6382" y="54567"/>
                    </a:moveTo>
                    <a:lnTo>
                      <a:pt x="31456" y="61554"/>
                    </a:lnTo>
                    <a:cubicBezTo>
                      <a:pt x="31440" y="61772"/>
                      <a:pt x="31506" y="61990"/>
                      <a:pt x="31643" y="62166"/>
                    </a:cubicBezTo>
                    <a:lnTo>
                      <a:pt x="15546" y="78173"/>
                    </a:lnTo>
                    <a:cubicBezTo>
                      <a:pt x="15506" y="78130"/>
                      <a:pt x="15461" y="78092"/>
                      <a:pt x="15414" y="78055"/>
                    </a:cubicBezTo>
                    <a:cubicBezTo>
                      <a:pt x="15260" y="77944"/>
                      <a:pt x="15081" y="77892"/>
                      <a:pt x="14905" y="77892"/>
                    </a:cubicBezTo>
                    <a:cubicBezTo>
                      <a:pt x="14826" y="77892"/>
                      <a:pt x="14747" y="77902"/>
                      <a:pt x="14671" y="77923"/>
                    </a:cubicBezTo>
                    <a:lnTo>
                      <a:pt x="6061" y="55104"/>
                    </a:lnTo>
                    <a:cubicBezTo>
                      <a:pt x="6125" y="55054"/>
                      <a:pt x="6183" y="54997"/>
                      <a:pt x="6233" y="54928"/>
                    </a:cubicBezTo>
                    <a:cubicBezTo>
                      <a:pt x="6313" y="54818"/>
                      <a:pt x="6360" y="54692"/>
                      <a:pt x="6382" y="54567"/>
                    </a:cubicBezTo>
                    <a:close/>
                    <a:moveTo>
                      <a:pt x="91099" y="59489"/>
                    </a:moveTo>
                    <a:lnTo>
                      <a:pt x="104457" y="79682"/>
                    </a:lnTo>
                    <a:cubicBezTo>
                      <a:pt x="104363" y="79741"/>
                      <a:pt x="104277" y="79819"/>
                      <a:pt x="104210" y="79913"/>
                    </a:cubicBezTo>
                    <a:cubicBezTo>
                      <a:pt x="104146" y="80003"/>
                      <a:pt x="104103" y="80102"/>
                      <a:pt x="104076" y="80204"/>
                    </a:cubicBezTo>
                    <a:lnTo>
                      <a:pt x="88866" y="77650"/>
                    </a:lnTo>
                    <a:cubicBezTo>
                      <a:pt x="88877" y="77362"/>
                      <a:pt x="88749" y="77075"/>
                      <a:pt x="88499" y="76896"/>
                    </a:cubicBezTo>
                    <a:cubicBezTo>
                      <a:pt x="88425" y="76842"/>
                      <a:pt x="88344" y="76806"/>
                      <a:pt x="88260" y="76778"/>
                    </a:cubicBezTo>
                    <a:lnTo>
                      <a:pt x="90783" y="59563"/>
                    </a:lnTo>
                    <a:cubicBezTo>
                      <a:pt x="90892" y="59558"/>
                      <a:pt x="90999" y="59534"/>
                      <a:pt x="91099" y="59489"/>
                    </a:cubicBezTo>
                    <a:close/>
                    <a:moveTo>
                      <a:pt x="33100" y="62061"/>
                    </a:moveTo>
                    <a:lnTo>
                      <a:pt x="54828" y="69413"/>
                    </a:lnTo>
                    <a:cubicBezTo>
                      <a:pt x="54804" y="69712"/>
                      <a:pt x="54931" y="70016"/>
                      <a:pt x="55192" y="70201"/>
                    </a:cubicBezTo>
                    <a:cubicBezTo>
                      <a:pt x="55275" y="70262"/>
                      <a:pt x="55369" y="70305"/>
                      <a:pt x="55466" y="70333"/>
                    </a:cubicBezTo>
                    <a:lnTo>
                      <a:pt x="54144" y="97291"/>
                    </a:lnTo>
                    <a:cubicBezTo>
                      <a:pt x="54112" y="97293"/>
                      <a:pt x="54080" y="97293"/>
                      <a:pt x="54049" y="97298"/>
                    </a:cubicBezTo>
                    <a:cubicBezTo>
                      <a:pt x="53964" y="97313"/>
                      <a:pt x="53885" y="97342"/>
                      <a:pt x="53809" y="97378"/>
                    </a:cubicBezTo>
                    <a:lnTo>
                      <a:pt x="32845" y="62338"/>
                    </a:lnTo>
                    <a:cubicBezTo>
                      <a:pt x="32924" y="62281"/>
                      <a:pt x="32998" y="62217"/>
                      <a:pt x="33057" y="62136"/>
                    </a:cubicBezTo>
                    <a:cubicBezTo>
                      <a:pt x="33074" y="62112"/>
                      <a:pt x="33085" y="62086"/>
                      <a:pt x="33100" y="62061"/>
                    </a:cubicBezTo>
                    <a:close/>
                    <a:moveTo>
                      <a:pt x="56487" y="69893"/>
                    </a:moveTo>
                    <a:lnTo>
                      <a:pt x="87105" y="77517"/>
                    </a:lnTo>
                    <a:cubicBezTo>
                      <a:pt x="87088" y="77681"/>
                      <a:pt x="87116" y="77843"/>
                      <a:pt x="87186" y="77992"/>
                    </a:cubicBezTo>
                    <a:lnTo>
                      <a:pt x="54942" y="97700"/>
                    </a:lnTo>
                    <a:cubicBezTo>
                      <a:pt x="54883" y="97604"/>
                      <a:pt x="54803" y="97519"/>
                      <a:pt x="54708" y="97452"/>
                    </a:cubicBezTo>
                    <a:cubicBezTo>
                      <a:pt x="54609" y="97379"/>
                      <a:pt x="54496" y="97331"/>
                      <a:pt x="54379" y="97305"/>
                    </a:cubicBezTo>
                    <a:lnTo>
                      <a:pt x="55700" y="70367"/>
                    </a:lnTo>
                    <a:lnTo>
                      <a:pt x="55705" y="70367"/>
                    </a:lnTo>
                    <a:cubicBezTo>
                      <a:pt x="55753" y="70367"/>
                      <a:pt x="55802" y="70364"/>
                      <a:pt x="55850" y="70355"/>
                    </a:cubicBezTo>
                    <a:cubicBezTo>
                      <a:pt x="56084" y="70317"/>
                      <a:pt x="56287" y="70190"/>
                      <a:pt x="56427" y="69997"/>
                    </a:cubicBezTo>
                    <a:cubicBezTo>
                      <a:pt x="56450" y="69964"/>
                      <a:pt x="56468" y="69927"/>
                      <a:pt x="56487" y="69893"/>
                    </a:cubicBezTo>
                    <a:close/>
                    <a:moveTo>
                      <a:pt x="31811" y="62331"/>
                    </a:moveTo>
                    <a:cubicBezTo>
                      <a:pt x="31814" y="62333"/>
                      <a:pt x="31817" y="62338"/>
                      <a:pt x="31821" y="62340"/>
                    </a:cubicBezTo>
                    <a:cubicBezTo>
                      <a:pt x="31978" y="62452"/>
                      <a:pt x="32156" y="62506"/>
                      <a:pt x="32336" y="62506"/>
                    </a:cubicBezTo>
                    <a:cubicBezTo>
                      <a:pt x="32439" y="62506"/>
                      <a:pt x="32539" y="62482"/>
                      <a:pt x="32636" y="62447"/>
                    </a:cubicBezTo>
                    <a:lnTo>
                      <a:pt x="53611" y="97508"/>
                    </a:lnTo>
                    <a:cubicBezTo>
                      <a:pt x="53561" y="97551"/>
                      <a:pt x="53513" y="97602"/>
                      <a:pt x="53473" y="97657"/>
                    </a:cubicBezTo>
                    <a:cubicBezTo>
                      <a:pt x="53449" y="97691"/>
                      <a:pt x="53432" y="97726"/>
                      <a:pt x="53414" y="97761"/>
                    </a:cubicBezTo>
                    <a:lnTo>
                      <a:pt x="15678" y="79186"/>
                    </a:lnTo>
                    <a:cubicBezTo>
                      <a:pt x="15816" y="78926"/>
                      <a:pt x="15811" y="78622"/>
                      <a:pt x="15682" y="78371"/>
                    </a:cubicBezTo>
                    <a:lnTo>
                      <a:pt x="31811" y="62331"/>
                    </a:lnTo>
                    <a:close/>
                    <a:moveTo>
                      <a:pt x="1615" y="71499"/>
                    </a:moveTo>
                    <a:lnTo>
                      <a:pt x="14037" y="78573"/>
                    </a:lnTo>
                    <a:cubicBezTo>
                      <a:pt x="13958" y="78911"/>
                      <a:pt x="14084" y="79279"/>
                      <a:pt x="14383" y="79494"/>
                    </a:cubicBezTo>
                    <a:cubicBezTo>
                      <a:pt x="14539" y="79606"/>
                      <a:pt x="14719" y="79660"/>
                      <a:pt x="14898" y="79660"/>
                    </a:cubicBezTo>
                    <a:cubicBezTo>
                      <a:pt x="15136" y="79660"/>
                      <a:pt x="15368" y="79558"/>
                      <a:pt x="15538" y="79377"/>
                    </a:cubicBezTo>
                    <a:lnTo>
                      <a:pt x="53328" y="97978"/>
                    </a:lnTo>
                    <a:cubicBezTo>
                      <a:pt x="53297" y="98118"/>
                      <a:pt x="53305" y="98265"/>
                      <a:pt x="53342" y="98402"/>
                    </a:cubicBezTo>
                    <a:lnTo>
                      <a:pt x="44172" y="100939"/>
                    </a:lnTo>
                    <a:cubicBezTo>
                      <a:pt x="44109" y="100823"/>
                      <a:pt x="44023" y="100722"/>
                      <a:pt x="43914" y="100644"/>
                    </a:cubicBezTo>
                    <a:cubicBezTo>
                      <a:pt x="43762" y="100534"/>
                      <a:pt x="43583" y="100477"/>
                      <a:pt x="43400" y="100477"/>
                    </a:cubicBezTo>
                    <a:cubicBezTo>
                      <a:pt x="43351" y="100477"/>
                      <a:pt x="43302" y="100481"/>
                      <a:pt x="43253" y="100489"/>
                    </a:cubicBezTo>
                    <a:cubicBezTo>
                      <a:pt x="43020" y="100528"/>
                      <a:pt x="42817" y="100655"/>
                      <a:pt x="42677" y="100848"/>
                    </a:cubicBezTo>
                    <a:cubicBezTo>
                      <a:pt x="42516" y="101072"/>
                      <a:pt x="42479" y="101346"/>
                      <a:pt x="42546" y="101594"/>
                    </a:cubicBezTo>
                    <a:lnTo>
                      <a:pt x="31935" y="108097"/>
                    </a:lnTo>
                    <a:cubicBezTo>
                      <a:pt x="31872" y="107978"/>
                      <a:pt x="31783" y="107872"/>
                      <a:pt x="31671" y="107790"/>
                    </a:cubicBezTo>
                    <a:cubicBezTo>
                      <a:pt x="31516" y="107679"/>
                      <a:pt x="31337" y="107626"/>
                      <a:pt x="31160" y="107626"/>
                    </a:cubicBezTo>
                    <a:cubicBezTo>
                      <a:pt x="30986" y="107626"/>
                      <a:pt x="30812" y="107678"/>
                      <a:pt x="30664" y="107776"/>
                    </a:cubicBezTo>
                    <a:lnTo>
                      <a:pt x="1598" y="71519"/>
                    </a:lnTo>
                    <a:cubicBezTo>
                      <a:pt x="1603" y="71511"/>
                      <a:pt x="1609" y="71506"/>
                      <a:pt x="1615" y="71499"/>
                    </a:cubicBezTo>
                    <a:close/>
                    <a:moveTo>
                      <a:pt x="87314" y="78191"/>
                    </a:moveTo>
                    <a:cubicBezTo>
                      <a:pt x="87360" y="78243"/>
                      <a:pt x="87409" y="78293"/>
                      <a:pt x="87467" y="78334"/>
                    </a:cubicBezTo>
                    <a:cubicBezTo>
                      <a:pt x="87623" y="78447"/>
                      <a:pt x="87803" y="78500"/>
                      <a:pt x="87981" y="78500"/>
                    </a:cubicBezTo>
                    <a:cubicBezTo>
                      <a:pt x="88023" y="78500"/>
                      <a:pt x="88063" y="78493"/>
                      <a:pt x="88103" y="78485"/>
                    </a:cubicBezTo>
                    <a:lnTo>
                      <a:pt x="95457" y="108915"/>
                    </a:lnTo>
                    <a:cubicBezTo>
                      <a:pt x="95228" y="108955"/>
                      <a:pt x="95026" y="109080"/>
                      <a:pt x="94890" y="109271"/>
                    </a:cubicBezTo>
                    <a:cubicBezTo>
                      <a:pt x="94886" y="109276"/>
                      <a:pt x="94884" y="109281"/>
                      <a:pt x="94880" y="109287"/>
                    </a:cubicBezTo>
                    <a:lnTo>
                      <a:pt x="55049" y="98390"/>
                    </a:lnTo>
                    <a:cubicBezTo>
                      <a:pt x="55079" y="98272"/>
                      <a:pt x="55087" y="98149"/>
                      <a:pt x="55066" y="98026"/>
                    </a:cubicBezTo>
                    <a:cubicBezTo>
                      <a:pt x="55060" y="97989"/>
                      <a:pt x="55048" y="97954"/>
                      <a:pt x="55038" y="97917"/>
                    </a:cubicBezTo>
                    <a:lnTo>
                      <a:pt x="87314" y="78191"/>
                    </a:lnTo>
                    <a:close/>
                    <a:moveTo>
                      <a:pt x="42637" y="101815"/>
                    </a:moveTo>
                    <a:cubicBezTo>
                      <a:pt x="42697" y="101917"/>
                      <a:pt x="42779" y="102009"/>
                      <a:pt x="42882" y="102083"/>
                    </a:cubicBezTo>
                    <a:cubicBezTo>
                      <a:pt x="43034" y="102192"/>
                      <a:pt x="43212" y="102249"/>
                      <a:pt x="43395" y="102249"/>
                    </a:cubicBezTo>
                    <a:cubicBezTo>
                      <a:pt x="43443" y="102249"/>
                      <a:pt x="43493" y="102245"/>
                      <a:pt x="43541" y="102237"/>
                    </a:cubicBezTo>
                    <a:cubicBezTo>
                      <a:pt x="43588" y="102229"/>
                      <a:pt x="43633" y="102216"/>
                      <a:pt x="43679" y="102201"/>
                    </a:cubicBezTo>
                    <a:lnTo>
                      <a:pt x="55444" y="118817"/>
                    </a:lnTo>
                    <a:cubicBezTo>
                      <a:pt x="55361" y="118874"/>
                      <a:pt x="55285" y="118944"/>
                      <a:pt x="55225" y="119027"/>
                    </a:cubicBezTo>
                    <a:cubicBezTo>
                      <a:pt x="55134" y="119155"/>
                      <a:pt x="55081" y="119302"/>
                      <a:pt x="55066" y="119454"/>
                    </a:cubicBezTo>
                    <a:lnTo>
                      <a:pt x="38399" y="118443"/>
                    </a:lnTo>
                    <a:lnTo>
                      <a:pt x="31738" y="109173"/>
                    </a:lnTo>
                    <a:cubicBezTo>
                      <a:pt x="31789" y="109128"/>
                      <a:pt x="31835" y="109080"/>
                      <a:pt x="31876" y="109025"/>
                    </a:cubicBezTo>
                    <a:cubicBezTo>
                      <a:pt x="32014" y="108832"/>
                      <a:pt x="32069" y="108598"/>
                      <a:pt x="32030" y="108364"/>
                    </a:cubicBezTo>
                    <a:cubicBezTo>
                      <a:pt x="32027" y="108350"/>
                      <a:pt x="32021" y="108336"/>
                      <a:pt x="32017" y="108321"/>
                    </a:cubicBezTo>
                    <a:lnTo>
                      <a:pt x="42637" y="101815"/>
                    </a:lnTo>
                    <a:close/>
                    <a:moveTo>
                      <a:pt x="54958" y="98612"/>
                    </a:moveTo>
                    <a:lnTo>
                      <a:pt x="94775" y="109505"/>
                    </a:lnTo>
                    <a:cubicBezTo>
                      <a:pt x="94674" y="109802"/>
                      <a:pt x="94737" y="110137"/>
                      <a:pt x="94949" y="110374"/>
                    </a:cubicBezTo>
                    <a:lnTo>
                      <a:pt x="79975" y="127087"/>
                    </a:lnTo>
                    <a:cubicBezTo>
                      <a:pt x="79970" y="127084"/>
                      <a:pt x="79968" y="127081"/>
                      <a:pt x="79965" y="127079"/>
                    </a:cubicBezTo>
                    <a:cubicBezTo>
                      <a:pt x="79813" y="126970"/>
                      <a:pt x="79634" y="126913"/>
                      <a:pt x="79451" y="126913"/>
                    </a:cubicBezTo>
                    <a:cubicBezTo>
                      <a:pt x="79403" y="126913"/>
                      <a:pt x="79354" y="126917"/>
                      <a:pt x="79305" y="126925"/>
                    </a:cubicBezTo>
                    <a:cubicBezTo>
                      <a:pt x="79089" y="126960"/>
                      <a:pt x="78902" y="127074"/>
                      <a:pt x="78766" y="127242"/>
                    </a:cubicBezTo>
                    <a:lnTo>
                      <a:pt x="44129" y="101861"/>
                    </a:lnTo>
                    <a:cubicBezTo>
                      <a:pt x="44257" y="101672"/>
                      <a:pt x="44310" y="101447"/>
                      <a:pt x="44272" y="101221"/>
                    </a:cubicBezTo>
                    <a:cubicBezTo>
                      <a:pt x="44268" y="101201"/>
                      <a:pt x="44262" y="101182"/>
                      <a:pt x="44256" y="101162"/>
                    </a:cubicBezTo>
                    <a:lnTo>
                      <a:pt x="53432" y="98624"/>
                    </a:lnTo>
                    <a:cubicBezTo>
                      <a:pt x="53492" y="98727"/>
                      <a:pt x="53573" y="98820"/>
                      <a:pt x="53678" y="98895"/>
                    </a:cubicBezTo>
                    <a:cubicBezTo>
                      <a:pt x="53834" y="99007"/>
                      <a:pt x="54013" y="99061"/>
                      <a:pt x="54193" y="99061"/>
                    </a:cubicBezTo>
                    <a:cubicBezTo>
                      <a:pt x="54468" y="99061"/>
                      <a:pt x="54740" y="98932"/>
                      <a:pt x="54914" y="98692"/>
                    </a:cubicBezTo>
                    <a:cubicBezTo>
                      <a:pt x="54931" y="98666"/>
                      <a:pt x="54943" y="98639"/>
                      <a:pt x="54958" y="98612"/>
                    </a:cubicBezTo>
                    <a:close/>
                    <a:moveTo>
                      <a:pt x="58749" y="0"/>
                    </a:moveTo>
                    <a:cubicBezTo>
                      <a:pt x="58700" y="0"/>
                      <a:pt x="58651" y="4"/>
                      <a:pt x="58601" y="13"/>
                    </a:cubicBezTo>
                    <a:cubicBezTo>
                      <a:pt x="58368" y="51"/>
                      <a:pt x="58165" y="178"/>
                      <a:pt x="58026" y="371"/>
                    </a:cubicBezTo>
                    <a:cubicBezTo>
                      <a:pt x="57906" y="537"/>
                      <a:pt x="57857" y="730"/>
                      <a:pt x="57863" y="922"/>
                    </a:cubicBezTo>
                    <a:lnTo>
                      <a:pt x="34925" y="10097"/>
                    </a:lnTo>
                    <a:cubicBezTo>
                      <a:pt x="34868" y="9931"/>
                      <a:pt x="34761" y="9780"/>
                      <a:pt x="34608" y="9669"/>
                    </a:cubicBezTo>
                    <a:cubicBezTo>
                      <a:pt x="34451" y="9557"/>
                      <a:pt x="34271" y="9503"/>
                      <a:pt x="34092" y="9503"/>
                    </a:cubicBezTo>
                    <a:cubicBezTo>
                      <a:pt x="33816" y="9503"/>
                      <a:pt x="33545" y="9631"/>
                      <a:pt x="33372" y="9872"/>
                    </a:cubicBezTo>
                    <a:cubicBezTo>
                      <a:pt x="33234" y="10064"/>
                      <a:pt x="33180" y="10299"/>
                      <a:pt x="33218" y="10533"/>
                    </a:cubicBezTo>
                    <a:cubicBezTo>
                      <a:pt x="33257" y="10766"/>
                      <a:pt x="33384" y="10969"/>
                      <a:pt x="33577" y="11108"/>
                    </a:cubicBezTo>
                    <a:cubicBezTo>
                      <a:pt x="33733" y="11221"/>
                      <a:pt x="33912" y="11274"/>
                      <a:pt x="34091" y="11274"/>
                    </a:cubicBezTo>
                    <a:cubicBezTo>
                      <a:pt x="34316" y="11274"/>
                      <a:pt x="34535" y="11185"/>
                      <a:pt x="34704" y="11023"/>
                    </a:cubicBezTo>
                    <a:lnTo>
                      <a:pt x="59844" y="45919"/>
                    </a:lnTo>
                    <a:lnTo>
                      <a:pt x="59844" y="45919"/>
                    </a:lnTo>
                    <a:lnTo>
                      <a:pt x="29110" y="21654"/>
                    </a:lnTo>
                    <a:cubicBezTo>
                      <a:pt x="29111" y="21652"/>
                      <a:pt x="29113" y="21651"/>
                      <a:pt x="29117" y="21648"/>
                    </a:cubicBezTo>
                    <a:cubicBezTo>
                      <a:pt x="29401" y="21251"/>
                      <a:pt x="29309" y="20697"/>
                      <a:pt x="28913" y="20413"/>
                    </a:cubicBezTo>
                    <a:cubicBezTo>
                      <a:pt x="28757" y="20301"/>
                      <a:pt x="28577" y="20247"/>
                      <a:pt x="28399" y="20247"/>
                    </a:cubicBezTo>
                    <a:cubicBezTo>
                      <a:pt x="28122" y="20247"/>
                      <a:pt x="27850" y="20375"/>
                      <a:pt x="27678" y="20616"/>
                    </a:cubicBezTo>
                    <a:cubicBezTo>
                      <a:pt x="27393" y="21013"/>
                      <a:pt x="27485" y="21567"/>
                      <a:pt x="27881" y="21851"/>
                    </a:cubicBezTo>
                    <a:cubicBezTo>
                      <a:pt x="28037" y="21963"/>
                      <a:pt x="28217" y="22017"/>
                      <a:pt x="28396" y="22017"/>
                    </a:cubicBezTo>
                    <a:cubicBezTo>
                      <a:pt x="28561" y="22017"/>
                      <a:pt x="28722" y="21967"/>
                      <a:pt x="28864" y="21877"/>
                    </a:cubicBezTo>
                    <a:lnTo>
                      <a:pt x="57922" y="58717"/>
                    </a:lnTo>
                    <a:cubicBezTo>
                      <a:pt x="57920" y="58718"/>
                      <a:pt x="57919" y="58719"/>
                      <a:pt x="57916" y="58723"/>
                    </a:cubicBezTo>
                    <a:lnTo>
                      <a:pt x="16459" y="26054"/>
                    </a:lnTo>
                    <a:cubicBezTo>
                      <a:pt x="16652" y="25671"/>
                      <a:pt x="16546" y="25194"/>
                      <a:pt x="16188" y="24937"/>
                    </a:cubicBezTo>
                    <a:cubicBezTo>
                      <a:pt x="16032" y="24825"/>
                      <a:pt x="15851" y="24771"/>
                      <a:pt x="15672" y="24771"/>
                    </a:cubicBezTo>
                    <a:cubicBezTo>
                      <a:pt x="15397" y="24771"/>
                      <a:pt x="15125" y="24899"/>
                      <a:pt x="14952" y="25140"/>
                    </a:cubicBezTo>
                    <a:cubicBezTo>
                      <a:pt x="14668" y="25537"/>
                      <a:pt x="14760" y="26091"/>
                      <a:pt x="15155" y="26375"/>
                    </a:cubicBezTo>
                    <a:cubicBezTo>
                      <a:pt x="15308" y="26486"/>
                      <a:pt x="15486" y="26541"/>
                      <a:pt x="15671" y="26541"/>
                    </a:cubicBezTo>
                    <a:cubicBezTo>
                      <a:pt x="15719" y="26541"/>
                      <a:pt x="15768" y="26537"/>
                      <a:pt x="15816" y="26529"/>
                    </a:cubicBezTo>
                    <a:cubicBezTo>
                      <a:pt x="15834" y="26526"/>
                      <a:pt x="15850" y="26520"/>
                      <a:pt x="15866" y="26516"/>
                    </a:cubicBezTo>
                    <a:lnTo>
                      <a:pt x="31824" y="60903"/>
                    </a:lnTo>
                    <a:cubicBezTo>
                      <a:pt x="31748" y="60958"/>
                      <a:pt x="31675" y="61023"/>
                      <a:pt x="31618" y="61103"/>
                    </a:cubicBezTo>
                    <a:cubicBezTo>
                      <a:pt x="31568" y="61173"/>
                      <a:pt x="31534" y="61248"/>
                      <a:pt x="31507" y="61324"/>
                    </a:cubicBezTo>
                    <a:lnTo>
                      <a:pt x="6390" y="54326"/>
                    </a:lnTo>
                    <a:cubicBezTo>
                      <a:pt x="6367" y="54081"/>
                      <a:pt x="6245" y="53846"/>
                      <a:pt x="6030" y="53692"/>
                    </a:cubicBezTo>
                    <a:cubicBezTo>
                      <a:pt x="5874" y="53581"/>
                      <a:pt x="5694" y="53527"/>
                      <a:pt x="5515" y="53527"/>
                    </a:cubicBezTo>
                    <a:cubicBezTo>
                      <a:pt x="5239" y="53527"/>
                      <a:pt x="4967" y="53655"/>
                      <a:pt x="4794" y="53896"/>
                    </a:cubicBezTo>
                    <a:cubicBezTo>
                      <a:pt x="4510" y="54293"/>
                      <a:pt x="4602" y="54846"/>
                      <a:pt x="4998" y="55131"/>
                    </a:cubicBezTo>
                    <a:cubicBezTo>
                      <a:pt x="5154" y="55243"/>
                      <a:pt x="5334" y="55297"/>
                      <a:pt x="5512" y="55297"/>
                    </a:cubicBezTo>
                    <a:cubicBezTo>
                      <a:pt x="5630" y="55297"/>
                      <a:pt x="5746" y="55269"/>
                      <a:pt x="5854" y="55223"/>
                    </a:cubicBezTo>
                    <a:lnTo>
                      <a:pt x="14454" y="78011"/>
                    </a:lnTo>
                    <a:cubicBezTo>
                      <a:pt x="14348" y="78072"/>
                      <a:pt x="14255" y="78154"/>
                      <a:pt x="14180" y="78258"/>
                    </a:cubicBezTo>
                    <a:cubicBezTo>
                      <a:pt x="14159" y="78289"/>
                      <a:pt x="14143" y="78321"/>
                      <a:pt x="14124" y="78354"/>
                    </a:cubicBezTo>
                    <a:lnTo>
                      <a:pt x="1732" y="71295"/>
                    </a:lnTo>
                    <a:cubicBezTo>
                      <a:pt x="1882" y="70925"/>
                      <a:pt x="1769" y="70488"/>
                      <a:pt x="1431" y="70244"/>
                    </a:cubicBezTo>
                    <a:cubicBezTo>
                      <a:pt x="1279" y="70136"/>
                      <a:pt x="1101" y="70079"/>
                      <a:pt x="918" y="70079"/>
                    </a:cubicBezTo>
                    <a:cubicBezTo>
                      <a:pt x="869" y="70079"/>
                      <a:pt x="819" y="70083"/>
                      <a:pt x="770" y="70091"/>
                    </a:cubicBezTo>
                    <a:cubicBezTo>
                      <a:pt x="535" y="70130"/>
                      <a:pt x="333" y="70257"/>
                      <a:pt x="193" y="70449"/>
                    </a:cubicBezTo>
                    <a:cubicBezTo>
                      <a:pt x="56" y="70642"/>
                      <a:pt x="1" y="70875"/>
                      <a:pt x="40" y="71109"/>
                    </a:cubicBezTo>
                    <a:cubicBezTo>
                      <a:pt x="79" y="71343"/>
                      <a:pt x="206" y="71547"/>
                      <a:pt x="399" y="71685"/>
                    </a:cubicBezTo>
                    <a:cubicBezTo>
                      <a:pt x="555" y="71797"/>
                      <a:pt x="734" y="71851"/>
                      <a:pt x="913" y="71851"/>
                    </a:cubicBezTo>
                    <a:cubicBezTo>
                      <a:pt x="1096" y="71851"/>
                      <a:pt x="1276" y="71789"/>
                      <a:pt x="1426" y="71680"/>
                    </a:cubicBezTo>
                    <a:lnTo>
                      <a:pt x="30491" y="107933"/>
                    </a:lnTo>
                    <a:cubicBezTo>
                      <a:pt x="30474" y="107952"/>
                      <a:pt x="30454" y="107971"/>
                      <a:pt x="30437" y="107994"/>
                    </a:cubicBezTo>
                    <a:cubicBezTo>
                      <a:pt x="30426" y="108010"/>
                      <a:pt x="30418" y="108029"/>
                      <a:pt x="30408" y="108045"/>
                    </a:cubicBezTo>
                    <a:lnTo>
                      <a:pt x="5131" y="93125"/>
                    </a:lnTo>
                    <a:cubicBezTo>
                      <a:pt x="5273" y="92758"/>
                      <a:pt x="5159" y="92325"/>
                      <a:pt x="4826" y="92087"/>
                    </a:cubicBezTo>
                    <a:cubicBezTo>
                      <a:pt x="4669" y="91975"/>
                      <a:pt x="4489" y="91921"/>
                      <a:pt x="4311" y="91921"/>
                    </a:cubicBezTo>
                    <a:cubicBezTo>
                      <a:pt x="4035" y="91921"/>
                      <a:pt x="3763" y="92050"/>
                      <a:pt x="3589" y="92291"/>
                    </a:cubicBezTo>
                    <a:cubicBezTo>
                      <a:pt x="3305" y="92688"/>
                      <a:pt x="3397" y="93241"/>
                      <a:pt x="3792" y="93527"/>
                    </a:cubicBezTo>
                    <a:cubicBezTo>
                      <a:pt x="3950" y="93639"/>
                      <a:pt x="4128" y="93692"/>
                      <a:pt x="4308" y="93692"/>
                    </a:cubicBezTo>
                    <a:cubicBezTo>
                      <a:pt x="4578" y="93692"/>
                      <a:pt x="4846" y="93566"/>
                      <a:pt x="5020" y="93332"/>
                    </a:cubicBezTo>
                    <a:lnTo>
                      <a:pt x="30310" y="108260"/>
                    </a:lnTo>
                    <a:cubicBezTo>
                      <a:pt x="30273" y="108387"/>
                      <a:pt x="30261" y="108519"/>
                      <a:pt x="30283" y="108652"/>
                    </a:cubicBezTo>
                    <a:cubicBezTo>
                      <a:pt x="30322" y="108886"/>
                      <a:pt x="30449" y="109090"/>
                      <a:pt x="30642" y="109228"/>
                    </a:cubicBezTo>
                    <a:cubicBezTo>
                      <a:pt x="30795" y="109337"/>
                      <a:pt x="30972" y="109394"/>
                      <a:pt x="31155" y="109394"/>
                    </a:cubicBezTo>
                    <a:cubicBezTo>
                      <a:pt x="31203" y="109394"/>
                      <a:pt x="31252" y="109389"/>
                      <a:pt x="31301" y="109382"/>
                    </a:cubicBezTo>
                    <a:cubicBezTo>
                      <a:pt x="31386" y="109367"/>
                      <a:pt x="31466" y="109337"/>
                      <a:pt x="31543" y="109302"/>
                    </a:cubicBezTo>
                    <a:lnTo>
                      <a:pt x="38242" y="118625"/>
                    </a:lnTo>
                    <a:lnTo>
                      <a:pt x="38274" y="118671"/>
                    </a:lnTo>
                    <a:lnTo>
                      <a:pt x="55072" y="119689"/>
                    </a:lnTo>
                    <a:cubicBezTo>
                      <a:pt x="55111" y="119923"/>
                      <a:pt x="55238" y="120126"/>
                      <a:pt x="55429" y="120263"/>
                    </a:cubicBezTo>
                    <a:cubicBezTo>
                      <a:pt x="55585" y="120375"/>
                      <a:pt x="55765" y="120428"/>
                      <a:pt x="55944" y="120428"/>
                    </a:cubicBezTo>
                    <a:cubicBezTo>
                      <a:pt x="56219" y="120428"/>
                      <a:pt x="56492" y="120300"/>
                      <a:pt x="56664" y="120059"/>
                    </a:cubicBezTo>
                    <a:cubicBezTo>
                      <a:pt x="56949" y="119663"/>
                      <a:pt x="56857" y="119109"/>
                      <a:pt x="56461" y="118824"/>
                    </a:cubicBezTo>
                    <a:cubicBezTo>
                      <a:pt x="56309" y="118716"/>
                      <a:pt x="56131" y="118659"/>
                      <a:pt x="55949" y="118659"/>
                    </a:cubicBezTo>
                    <a:cubicBezTo>
                      <a:pt x="55900" y="118659"/>
                      <a:pt x="55850" y="118663"/>
                      <a:pt x="55801" y="118671"/>
                    </a:cubicBezTo>
                    <a:cubicBezTo>
                      <a:pt x="55750" y="118679"/>
                      <a:pt x="55702" y="118694"/>
                      <a:pt x="55655" y="118710"/>
                    </a:cubicBezTo>
                    <a:lnTo>
                      <a:pt x="43893" y="102095"/>
                    </a:lnTo>
                    <a:cubicBezTo>
                      <a:pt x="43920" y="102077"/>
                      <a:pt x="43946" y="102056"/>
                      <a:pt x="43971" y="102035"/>
                    </a:cubicBezTo>
                    <a:lnTo>
                      <a:pt x="78639" y="127440"/>
                    </a:lnTo>
                    <a:cubicBezTo>
                      <a:pt x="78569" y="127597"/>
                      <a:pt x="78545" y="127770"/>
                      <a:pt x="78575" y="127942"/>
                    </a:cubicBezTo>
                    <a:cubicBezTo>
                      <a:pt x="78613" y="128175"/>
                      <a:pt x="78740" y="128380"/>
                      <a:pt x="78933" y="128518"/>
                    </a:cubicBezTo>
                    <a:cubicBezTo>
                      <a:pt x="79089" y="128630"/>
                      <a:pt x="79269" y="128683"/>
                      <a:pt x="79447" y="128683"/>
                    </a:cubicBezTo>
                    <a:cubicBezTo>
                      <a:pt x="79723" y="128683"/>
                      <a:pt x="79996" y="128555"/>
                      <a:pt x="80168" y="128314"/>
                    </a:cubicBezTo>
                    <a:cubicBezTo>
                      <a:pt x="80402" y="127987"/>
                      <a:pt x="80378" y="127555"/>
                      <a:pt x="80140" y="127252"/>
                    </a:cubicBezTo>
                    <a:lnTo>
                      <a:pt x="95125" y="110526"/>
                    </a:lnTo>
                    <a:cubicBezTo>
                      <a:pt x="95273" y="110624"/>
                      <a:pt x="95441" y="110672"/>
                      <a:pt x="95607" y="110672"/>
                    </a:cubicBezTo>
                    <a:cubicBezTo>
                      <a:pt x="95788" y="110672"/>
                      <a:pt x="95963" y="110612"/>
                      <a:pt x="96112" y="110507"/>
                    </a:cubicBezTo>
                    <a:lnTo>
                      <a:pt x="102491" y="121570"/>
                    </a:lnTo>
                    <a:cubicBezTo>
                      <a:pt x="102377" y="121631"/>
                      <a:pt x="102271" y="121716"/>
                      <a:pt x="102190" y="121830"/>
                    </a:cubicBezTo>
                    <a:cubicBezTo>
                      <a:pt x="101904" y="122228"/>
                      <a:pt x="101997" y="122780"/>
                      <a:pt x="102393" y="123065"/>
                    </a:cubicBezTo>
                    <a:cubicBezTo>
                      <a:pt x="102545" y="123175"/>
                      <a:pt x="102723" y="123231"/>
                      <a:pt x="102906" y="123231"/>
                    </a:cubicBezTo>
                    <a:cubicBezTo>
                      <a:pt x="102954" y="123231"/>
                      <a:pt x="103004" y="123228"/>
                      <a:pt x="103052" y="123219"/>
                    </a:cubicBezTo>
                    <a:cubicBezTo>
                      <a:pt x="103284" y="123181"/>
                      <a:pt x="103489" y="123053"/>
                      <a:pt x="103626" y="122861"/>
                    </a:cubicBezTo>
                    <a:cubicBezTo>
                      <a:pt x="103912" y="122464"/>
                      <a:pt x="103819" y="121910"/>
                      <a:pt x="103423" y="121625"/>
                    </a:cubicBezTo>
                    <a:cubicBezTo>
                      <a:pt x="103268" y="121514"/>
                      <a:pt x="103091" y="121463"/>
                      <a:pt x="102915" y="121463"/>
                    </a:cubicBezTo>
                    <a:cubicBezTo>
                      <a:pt x="102846" y="121463"/>
                      <a:pt x="102778" y="121470"/>
                      <a:pt x="102712" y="121485"/>
                    </a:cubicBezTo>
                    <a:lnTo>
                      <a:pt x="96287" y="110342"/>
                    </a:lnTo>
                    <a:cubicBezTo>
                      <a:pt x="96298" y="110329"/>
                      <a:pt x="96313" y="110318"/>
                      <a:pt x="96325" y="110302"/>
                    </a:cubicBezTo>
                    <a:cubicBezTo>
                      <a:pt x="96610" y="109904"/>
                      <a:pt x="96518" y="109351"/>
                      <a:pt x="96121" y="109066"/>
                    </a:cubicBezTo>
                    <a:cubicBezTo>
                      <a:pt x="95993" y="108973"/>
                      <a:pt x="95844" y="108923"/>
                      <a:pt x="95692" y="108908"/>
                    </a:cubicBezTo>
                    <a:lnTo>
                      <a:pt x="88325" y="78424"/>
                    </a:lnTo>
                    <a:cubicBezTo>
                      <a:pt x="88400" y="78392"/>
                      <a:pt x="88472" y="78351"/>
                      <a:pt x="88538" y="78298"/>
                    </a:cubicBezTo>
                    <a:lnTo>
                      <a:pt x="112640" y="101661"/>
                    </a:lnTo>
                    <a:cubicBezTo>
                      <a:pt x="112415" y="102050"/>
                      <a:pt x="112513" y="102555"/>
                      <a:pt x="112886" y="102822"/>
                    </a:cubicBezTo>
                    <a:cubicBezTo>
                      <a:pt x="113043" y="102935"/>
                      <a:pt x="113222" y="102988"/>
                      <a:pt x="113401" y="102988"/>
                    </a:cubicBezTo>
                    <a:cubicBezTo>
                      <a:pt x="113421" y="102988"/>
                      <a:pt x="113442" y="102983"/>
                      <a:pt x="113461" y="102982"/>
                    </a:cubicBezTo>
                    <a:lnTo>
                      <a:pt x="118567" y="120230"/>
                    </a:lnTo>
                    <a:cubicBezTo>
                      <a:pt x="118456" y="120292"/>
                      <a:pt x="118356" y="120375"/>
                      <a:pt x="118277" y="120485"/>
                    </a:cubicBezTo>
                    <a:cubicBezTo>
                      <a:pt x="117993" y="120882"/>
                      <a:pt x="118085" y="121436"/>
                      <a:pt x="118480" y="121721"/>
                    </a:cubicBezTo>
                    <a:cubicBezTo>
                      <a:pt x="118632" y="121830"/>
                      <a:pt x="118811" y="121886"/>
                      <a:pt x="118994" y="121886"/>
                    </a:cubicBezTo>
                    <a:cubicBezTo>
                      <a:pt x="119042" y="121886"/>
                      <a:pt x="119091" y="121882"/>
                      <a:pt x="119139" y="121875"/>
                    </a:cubicBezTo>
                    <a:cubicBezTo>
                      <a:pt x="119372" y="121835"/>
                      <a:pt x="119577" y="121709"/>
                      <a:pt x="119715" y="121516"/>
                    </a:cubicBezTo>
                    <a:cubicBezTo>
                      <a:pt x="119999" y="121118"/>
                      <a:pt x="119907" y="120565"/>
                      <a:pt x="119511" y="120281"/>
                    </a:cubicBezTo>
                    <a:cubicBezTo>
                      <a:pt x="119357" y="120170"/>
                      <a:pt x="119179" y="120118"/>
                      <a:pt x="119002" y="120118"/>
                    </a:cubicBezTo>
                    <a:cubicBezTo>
                      <a:pt x="118929" y="120118"/>
                      <a:pt x="118856" y="120127"/>
                      <a:pt x="118785" y="120144"/>
                    </a:cubicBezTo>
                    <a:lnTo>
                      <a:pt x="113690" y="102933"/>
                    </a:lnTo>
                    <a:cubicBezTo>
                      <a:pt x="113856" y="102876"/>
                      <a:pt x="114009" y="102773"/>
                      <a:pt x="114121" y="102619"/>
                    </a:cubicBezTo>
                    <a:cubicBezTo>
                      <a:pt x="114405" y="102222"/>
                      <a:pt x="114313" y="101668"/>
                      <a:pt x="113917" y="101384"/>
                    </a:cubicBezTo>
                    <a:cubicBezTo>
                      <a:pt x="113762" y="101272"/>
                      <a:pt x="113582" y="101219"/>
                      <a:pt x="113404" y="101219"/>
                    </a:cubicBezTo>
                    <a:cubicBezTo>
                      <a:pt x="113177" y="101219"/>
                      <a:pt x="112951" y="101307"/>
                      <a:pt x="112782" y="101473"/>
                    </a:cubicBezTo>
                    <a:lnTo>
                      <a:pt x="88698" y="78130"/>
                    </a:lnTo>
                    <a:cubicBezTo>
                      <a:pt x="88756" y="78050"/>
                      <a:pt x="88793" y="77963"/>
                      <a:pt x="88820" y="77873"/>
                    </a:cubicBezTo>
                    <a:lnTo>
                      <a:pt x="104040" y="80436"/>
                    </a:lnTo>
                    <a:cubicBezTo>
                      <a:pt x="104042" y="80710"/>
                      <a:pt x="104168" y="80979"/>
                      <a:pt x="104406" y="81151"/>
                    </a:cubicBezTo>
                    <a:cubicBezTo>
                      <a:pt x="104559" y="81260"/>
                      <a:pt x="104736" y="81316"/>
                      <a:pt x="104920" y="81316"/>
                    </a:cubicBezTo>
                    <a:cubicBezTo>
                      <a:pt x="104968" y="81316"/>
                      <a:pt x="105019" y="81312"/>
                      <a:pt x="105067" y="81303"/>
                    </a:cubicBezTo>
                    <a:cubicBezTo>
                      <a:pt x="105299" y="81265"/>
                      <a:pt x="105503" y="81138"/>
                      <a:pt x="105641" y="80945"/>
                    </a:cubicBezTo>
                    <a:cubicBezTo>
                      <a:pt x="105673" y="80901"/>
                      <a:pt x="105700" y="80853"/>
                      <a:pt x="105722" y="80805"/>
                    </a:cubicBezTo>
                    <a:lnTo>
                      <a:pt x="125340" y="86830"/>
                    </a:lnTo>
                    <a:cubicBezTo>
                      <a:pt x="125298" y="87143"/>
                      <a:pt x="125422" y="87472"/>
                      <a:pt x="125697" y="87670"/>
                    </a:cubicBezTo>
                    <a:cubicBezTo>
                      <a:pt x="125850" y="87779"/>
                      <a:pt x="126027" y="87835"/>
                      <a:pt x="126212" y="87835"/>
                    </a:cubicBezTo>
                    <a:cubicBezTo>
                      <a:pt x="126260" y="87835"/>
                      <a:pt x="126310" y="87831"/>
                      <a:pt x="126358" y="87823"/>
                    </a:cubicBezTo>
                    <a:cubicBezTo>
                      <a:pt x="126590" y="87784"/>
                      <a:pt x="126795" y="87657"/>
                      <a:pt x="126932" y="87464"/>
                    </a:cubicBezTo>
                    <a:cubicBezTo>
                      <a:pt x="127070" y="87272"/>
                      <a:pt x="127125" y="87039"/>
                      <a:pt x="127086" y="86804"/>
                    </a:cubicBezTo>
                    <a:cubicBezTo>
                      <a:pt x="127048" y="86571"/>
                      <a:pt x="126920" y="86367"/>
                      <a:pt x="126728" y="86229"/>
                    </a:cubicBezTo>
                    <a:cubicBezTo>
                      <a:pt x="126572" y="86117"/>
                      <a:pt x="126392" y="86063"/>
                      <a:pt x="126213" y="86063"/>
                    </a:cubicBezTo>
                    <a:cubicBezTo>
                      <a:pt x="125937" y="86063"/>
                      <a:pt x="125665" y="86191"/>
                      <a:pt x="125492" y="86432"/>
                    </a:cubicBezTo>
                    <a:cubicBezTo>
                      <a:pt x="125454" y="86486"/>
                      <a:pt x="125423" y="86543"/>
                      <a:pt x="125399" y="86602"/>
                    </a:cubicBezTo>
                    <a:lnTo>
                      <a:pt x="105791" y="80580"/>
                    </a:lnTo>
                    <a:cubicBezTo>
                      <a:pt x="105808" y="80484"/>
                      <a:pt x="105812" y="80386"/>
                      <a:pt x="105795" y="80285"/>
                    </a:cubicBezTo>
                    <a:cubicBezTo>
                      <a:pt x="105757" y="80052"/>
                      <a:pt x="105629" y="79848"/>
                      <a:pt x="105437" y="79710"/>
                    </a:cubicBezTo>
                    <a:cubicBezTo>
                      <a:pt x="105283" y="79599"/>
                      <a:pt x="105105" y="79547"/>
                      <a:pt x="104928" y="79547"/>
                    </a:cubicBezTo>
                    <a:cubicBezTo>
                      <a:pt x="104839" y="79547"/>
                      <a:pt x="104751" y="79560"/>
                      <a:pt x="104666" y="79586"/>
                    </a:cubicBezTo>
                    <a:lnTo>
                      <a:pt x="91291" y="59370"/>
                    </a:lnTo>
                    <a:cubicBezTo>
                      <a:pt x="91351" y="59320"/>
                      <a:pt x="91408" y="59265"/>
                      <a:pt x="91454" y="59199"/>
                    </a:cubicBezTo>
                    <a:cubicBezTo>
                      <a:pt x="91612" y="58980"/>
                      <a:pt x="91650" y="58716"/>
                      <a:pt x="91591" y="58473"/>
                    </a:cubicBezTo>
                    <a:lnTo>
                      <a:pt x="121723" y="42022"/>
                    </a:lnTo>
                    <a:cubicBezTo>
                      <a:pt x="121773" y="42082"/>
                      <a:pt x="121827" y="42140"/>
                      <a:pt x="121893" y="42188"/>
                    </a:cubicBezTo>
                    <a:cubicBezTo>
                      <a:pt x="122049" y="42300"/>
                      <a:pt x="122229" y="42354"/>
                      <a:pt x="122408" y="42354"/>
                    </a:cubicBezTo>
                    <a:cubicBezTo>
                      <a:pt x="122508" y="42354"/>
                      <a:pt x="122608" y="42331"/>
                      <a:pt x="122702" y="42298"/>
                    </a:cubicBezTo>
                    <a:lnTo>
                      <a:pt x="143453" y="68738"/>
                    </a:lnTo>
                    <a:cubicBezTo>
                      <a:pt x="143438" y="68755"/>
                      <a:pt x="143422" y="68770"/>
                      <a:pt x="143408" y="68787"/>
                    </a:cubicBezTo>
                    <a:cubicBezTo>
                      <a:pt x="143123" y="69184"/>
                      <a:pt x="143215" y="69738"/>
                      <a:pt x="143613" y="70023"/>
                    </a:cubicBezTo>
                    <a:cubicBezTo>
                      <a:pt x="143769" y="70135"/>
                      <a:pt x="143948" y="70188"/>
                      <a:pt x="144127" y="70188"/>
                    </a:cubicBezTo>
                    <a:cubicBezTo>
                      <a:pt x="144155" y="70188"/>
                      <a:pt x="144182" y="70181"/>
                      <a:pt x="144210" y="70179"/>
                    </a:cubicBezTo>
                    <a:lnTo>
                      <a:pt x="150276" y="95191"/>
                    </a:lnTo>
                    <a:cubicBezTo>
                      <a:pt x="150132" y="95254"/>
                      <a:pt x="150005" y="95352"/>
                      <a:pt x="149911" y="95484"/>
                    </a:cubicBezTo>
                    <a:cubicBezTo>
                      <a:pt x="149774" y="95676"/>
                      <a:pt x="149718" y="95910"/>
                      <a:pt x="149758" y="96144"/>
                    </a:cubicBezTo>
                    <a:cubicBezTo>
                      <a:pt x="149796" y="96377"/>
                      <a:pt x="149923" y="96581"/>
                      <a:pt x="150116" y="96719"/>
                    </a:cubicBezTo>
                    <a:cubicBezTo>
                      <a:pt x="150272" y="96832"/>
                      <a:pt x="150451" y="96885"/>
                      <a:pt x="150630" y="96885"/>
                    </a:cubicBezTo>
                    <a:cubicBezTo>
                      <a:pt x="150905" y="96885"/>
                      <a:pt x="151178" y="96757"/>
                      <a:pt x="151351" y="96516"/>
                    </a:cubicBezTo>
                    <a:cubicBezTo>
                      <a:pt x="151633" y="96119"/>
                      <a:pt x="151542" y="95564"/>
                      <a:pt x="151145" y="95281"/>
                    </a:cubicBezTo>
                    <a:cubicBezTo>
                      <a:pt x="150994" y="95171"/>
                      <a:pt x="150817" y="95116"/>
                      <a:pt x="150635" y="95116"/>
                    </a:cubicBezTo>
                    <a:cubicBezTo>
                      <a:pt x="150591" y="95116"/>
                      <a:pt x="150546" y="95119"/>
                      <a:pt x="150501" y="95126"/>
                    </a:cubicBezTo>
                    <a:lnTo>
                      <a:pt x="144439" y="70126"/>
                    </a:lnTo>
                    <a:cubicBezTo>
                      <a:pt x="144598" y="70068"/>
                      <a:pt x="144742" y="69967"/>
                      <a:pt x="144848" y="69819"/>
                    </a:cubicBezTo>
                    <a:cubicBezTo>
                      <a:pt x="145133" y="69422"/>
                      <a:pt x="145041" y="68869"/>
                      <a:pt x="144643" y="68584"/>
                    </a:cubicBezTo>
                    <a:cubicBezTo>
                      <a:pt x="144489" y="68473"/>
                      <a:pt x="144310" y="68419"/>
                      <a:pt x="144133" y="68419"/>
                    </a:cubicBezTo>
                    <a:cubicBezTo>
                      <a:pt x="143954" y="68419"/>
                      <a:pt x="143776" y="68474"/>
                      <a:pt x="143625" y="68579"/>
                    </a:cubicBezTo>
                    <a:lnTo>
                      <a:pt x="122923" y="42187"/>
                    </a:lnTo>
                    <a:cubicBezTo>
                      <a:pt x="123003" y="42130"/>
                      <a:pt x="123078" y="42066"/>
                      <a:pt x="123137" y="41982"/>
                    </a:cubicBezTo>
                    <a:cubicBezTo>
                      <a:pt x="123422" y="41585"/>
                      <a:pt x="123330" y="41031"/>
                      <a:pt x="122934" y="40747"/>
                    </a:cubicBezTo>
                    <a:cubicBezTo>
                      <a:pt x="122782" y="40638"/>
                      <a:pt x="122603" y="40581"/>
                      <a:pt x="122419" y="40581"/>
                    </a:cubicBezTo>
                    <a:cubicBezTo>
                      <a:pt x="122371" y="40581"/>
                      <a:pt x="122322" y="40585"/>
                      <a:pt x="122273" y="40593"/>
                    </a:cubicBezTo>
                    <a:cubicBezTo>
                      <a:pt x="122040" y="40632"/>
                      <a:pt x="121837" y="40759"/>
                      <a:pt x="121699" y="40952"/>
                    </a:cubicBezTo>
                    <a:cubicBezTo>
                      <a:pt x="121684" y="40972"/>
                      <a:pt x="121674" y="40993"/>
                      <a:pt x="121662" y="41015"/>
                    </a:cubicBezTo>
                    <a:lnTo>
                      <a:pt x="88927" y="19118"/>
                    </a:lnTo>
                    <a:cubicBezTo>
                      <a:pt x="89200" y="18723"/>
                      <a:pt x="89106" y="18178"/>
                      <a:pt x="88714" y="17898"/>
                    </a:cubicBezTo>
                    <a:cubicBezTo>
                      <a:pt x="88558" y="17786"/>
                      <a:pt x="88378" y="17733"/>
                      <a:pt x="88200" y="17733"/>
                    </a:cubicBezTo>
                    <a:cubicBezTo>
                      <a:pt x="87924" y="17733"/>
                      <a:pt x="87652" y="17861"/>
                      <a:pt x="87479" y="18101"/>
                    </a:cubicBezTo>
                    <a:cubicBezTo>
                      <a:pt x="87463" y="18124"/>
                      <a:pt x="87452" y="18149"/>
                      <a:pt x="87437" y="18172"/>
                    </a:cubicBezTo>
                    <a:lnTo>
                      <a:pt x="59626" y="948"/>
                    </a:lnTo>
                    <a:cubicBezTo>
                      <a:pt x="59646" y="651"/>
                      <a:pt x="59520" y="351"/>
                      <a:pt x="59262" y="166"/>
                    </a:cubicBezTo>
                    <a:cubicBezTo>
                      <a:pt x="59111" y="58"/>
                      <a:pt x="58932" y="0"/>
                      <a:pt x="587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" name="Google Shape;84;p10"/>
              <p:cNvSpPr/>
              <p:nvPr/>
            </p:nvSpPr>
            <p:spPr>
              <a:xfrm>
                <a:off x="1522650" y="3538750"/>
                <a:ext cx="2417375" cy="1058350"/>
              </a:xfrm>
              <a:custGeom>
                <a:avLst/>
                <a:gdLst/>
                <a:ahLst/>
                <a:cxnLst/>
                <a:rect l="l" t="t" r="r" b="b"/>
                <a:pathLst>
                  <a:path w="96695" h="42334" extrusionOk="0">
                    <a:moveTo>
                      <a:pt x="1008" y="1"/>
                    </a:moveTo>
                    <a:cubicBezTo>
                      <a:pt x="960" y="1"/>
                      <a:pt x="911" y="5"/>
                      <a:pt x="862" y="13"/>
                    </a:cubicBezTo>
                    <a:cubicBezTo>
                      <a:pt x="628" y="51"/>
                      <a:pt x="424" y="179"/>
                      <a:pt x="285" y="371"/>
                    </a:cubicBezTo>
                    <a:cubicBezTo>
                      <a:pt x="1" y="768"/>
                      <a:pt x="93" y="1321"/>
                      <a:pt x="489" y="1607"/>
                    </a:cubicBezTo>
                    <a:cubicBezTo>
                      <a:pt x="641" y="1716"/>
                      <a:pt x="819" y="1772"/>
                      <a:pt x="1002" y="1772"/>
                    </a:cubicBezTo>
                    <a:cubicBezTo>
                      <a:pt x="1050" y="1772"/>
                      <a:pt x="1100" y="1768"/>
                      <a:pt x="1148" y="1760"/>
                    </a:cubicBezTo>
                    <a:cubicBezTo>
                      <a:pt x="1382" y="1721"/>
                      <a:pt x="1585" y="1594"/>
                      <a:pt x="1724" y="1401"/>
                    </a:cubicBezTo>
                    <a:cubicBezTo>
                      <a:pt x="1775" y="1331"/>
                      <a:pt x="1812" y="1251"/>
                      <a:pt x="1839" y="1170"/>
                    </a:cubicBezTo>
                    <a:lnTo>
                      <a:pt x="49478" y="20273"/>
                    </a:lnTo>
                    <a:cubicBezTo>
                      <a:pt x="49259" y="20661"/>
                      <a:pt x="49358" y="21161"/>
                      <a:pt x="49729" y="21426"/>
                    </a:cubicBezTo>
                    <a:cubicBezTo>
                      <a:pt x="49886" y="21538"/>
                      <a:pt x="50065" y="21592"/>
                      <a:pt x="50244" y="21592"/>
                    </a:cubicBezTo>
                    <a:cubicBezTo>
                      <a:pt x="50520" y="21592"/>
                      <a:pt x="50792" y="21463"/>
                      <a:pt x="50965" y="21223"/>
                    </a:cubicBezTo>
                    <a:cubicBezTo>
                      <a:pt x="50983" y="21196"/>
                      <a:pt x="50997" y="21168"/>
                      <a:pt x="51011" y="21141"/>
                    </a:cubicBezTo>
                    <a:lnTo>
                      <a:pt x="70453" y="38632"/>
                    </a:lnTo>
                    <a:cubicBezTo>
                      <a:pt x="70320" y="38824"/>
                      <a:pt x="70266" y="39053"/>
                      <a:pt x="70304" y="39285"/>
                    </a:cubicBezTo>
                    <a:cubicBezTo>
                      <a:pt x="70342" y="39518"/>
                      <a:pt x="70469" y="39722"/>
                      <a:pt x="70662" y="39860"/>
                    </a:cubicBezTo>
                    <a:cubicBezTo>
                      <a:pt x="70818" y="39972"/>
                      <a:pt x="70998" y="40026"/>
                      <a:pt x="71176" y="40026"/>
                    </a:cubicBezTo>
                    <a:cubicBezTo>
                      <a:pt x="71452" y="40026"/>
                      <a:pt x="71725" y="39897"/>
                      <a:pt x="71897" y="39657"/>
                    </a:cubicBezTo>
                    <a:cubicBezTo>
                      <a:pt x="71957" y="39572"/>
                      <a:pt x="71998" y="39480"/>
                      <a:pt x="72025" y="39385"/>
                    </a:cubicBezTo>
                    <a:lnTo>
                      <a:pt x="94903" y="41502"/>
                    </a:lnTo>
                    <a:cubicBezTo>
                      <a:pt x="94919" y="41758"/>
                      <a:pt x="95040" y="42007"/>
                      <a:pt x="95266" y="42168"/>
                    </a:cubicBezTo>
                    <a:cubicBezTo>
                      <a:pt x="95423" y="42280"/>
                      <a:pt x="95601" y="42334"/>
                      <a:pt x="95781" y="42334"/>
                    </a:cubicBezTo>
                    <a:cubicBezTo>
                      <a:pt x="96056" y="42334"/>
                      <a:pt x="96329" y="42206"/>
                      <a:pt x="96502" y="41965"/>
                    </a:cubicBezTo>
                    <a:cubicBezTo>
                      <a:pt x="96639" y="41772"/>
                      <a:pt x="96694" y="41539"/>
                      <a:pt x="96655" y="41305"/>
                    </a:cubicBezTo>
                    <a:cubicBezTo>
                      <a:pt x="96620" y="41070"/>
                      <a:pt x="96493" y="40865"/>
                      <a:pt x="96301" y="40727"/>
                    </a:cubicBezTo>
                    <a:cubicBezTo>
                      <a:pt x="96148" y="40618"/>
                      <a:pt x="95971" y="40561"/>
                      <a:pt x="95788" y="40561"/>
                    </a:cubicBezTo>
                    <a:cubicBezTo>
                      <a:pt x="95739" y="40561"/>
                      <a:pt x="95690" y="40565"/>
                      <a:pt x="95641" y="40573"/>
                    </a:cubicBezTo>
                    <a:cubicBezTo>
                      <a:pt x="95408" y="40613"/>
                      <a:pt x="95203" y="40739"/>
                      <a:pt x="95065" y="40932"/>
                    </a:cubicBezTo>
                    <a:cubicBezTo>
                      <a:pt x="94993" y="41035"/>
                      <a:pt x="94944" y="41149"/>
                      <a:pt x="94920" y="41266"/>
                    </a:cubicBezTo>
                    <a:lnTo>
                      <a:pt x="72064" y="39153"/>
                    </a:lnTo>
                    <a:cubicBezTo>
                      <a:pt x="72068" y="38873"/>
                      <a:pt x="71940" y="38595"/>
                      <a:pt x="71697" y="38420"/>
                    </a:cubicBezTo>
                    <a:cubicBezTo>
                      <a:pt x="71545" y="38311"/>
                      <a:pt x="71367" y="38254"/>
                      <a:pt x="71183" y="38254"/>
                    </a:cubicBezTo>
                    <a:cubicBezTo>
                      <a:pt x="71134" y="38254"/>
                      <a:pt x="71085" y="38258"/>
                      <a:pt x="71036" y="38266"/>
                    </a:cubicBezTo>
                    <a:cubicBezTo>
                      <a:pt x="70879" y="38292"/>
                      <a:pt x="70737" y="38361"/>
                      <a:pt x="70617" y="38461"/>
                    </a:cubicBezTo>
                    <a:lnTo>
                      <a:pt x="51109" y="20911"/>
                    </a:lnTo>
                    <a:cubicBezTo>
                      <a:pt x="51188" y="20572"/>
                      <a:pt x="51063" y="20203"/>
                      <a:pt x="50764" y="19988"/>
                    </a:cubicBezTo>
                    <a:cubicBezTo>
                      <a:pt x="50609" y="19877"/>
                      <a:pt x="50430" y="19824"/>
                      <a:pt x="50253" y="19824"/>
                    </a:cubicBezTo>
                    <a:cubicBezTo>
                      <a:pt x="50023" y="19824"/>
                      <a:pt x="49796" y="19913"/>
                      <a:pt x="49627" y="20080"/>
                    </a:cubicBezTo>
                    <a:lnTo>
                      <a:pt x="1890" y="937"/>
                    </a:lnTo>
                    <a:cubicBezTo>
                      <a:pt x="1894" y="873"/>
                      <a:pt x="1893" y="807"/>
                      <a:pt x="1881" y="741"/>
                    </a:cubicBezTo>
                    <a:cubicBezTo>
                      <a:pt x="1842" y="507"/>
                      <a:pt x="1715" y="304"/>
                      <a:pt x="1523" y="167"/>
                    </a:cubicBezTo>
                    <a:cubicBezTo>
                      <a:pt x="1371" y="58"/>
                      <a:pt x="1192" y="1"/>
                      <a:pt x="10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8207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●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○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■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●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○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■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●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○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■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549224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6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41" name="Google Shape;241;p26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0181673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10" Type="http://schemas.openxmlformats.org/officeDocument/2006/relationships/image" Target="../media/image13.png"/><Relationship Id="rId4" Type="http://schemas.openxmlformats.org/officeDocument/2006/relationships/image" Target="../media/image8.emf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Relationship Id="rId6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Relationship Id="rId6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4.emf"/><Relationship Id="rId12" Type="http://schemas.openxmlformats.org/officeDocument/2006/relationships/image" Target="../media/image16.emf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Relationship Id="rId6" Type="http://schemas.openxmlformats.org/officeDocument/2006/relationships/image" Target="../media/image13.emf"/><Relationship Id="rId11" Type="http://schemas.openxmlformats.org/officeDocument/2006/relationships/image" Target="../media/image23.png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BE5CD98-3C11-6040-8F4A-0AF9D7DEB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966" y="2038533"/>
            <a:ext cx="6721585" cy="2619200"/>
          </a:xfrm>
        </p:spPr>
        <p:txBody>
          <a:bodyPr/>
          <a:lstStyle/>
          <a:p>
            <a:r>
              <a:rPr lang="el-GR" sz="5400" dirty="0"/>
              <a:t>Α </a:t>
            </a:r>
            <a:r>
              <a:rPr lang="en-US" sz="5400" dirty="0"/>
              <a:t>Conventional Adaptive Beamforming Technique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858CC9F-BFF6-34BD-39B1-4B2B06042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0967" y="4853400"/>
            <a:ext cx="6497200" cy="604000"/>
          </a:xfrm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Ioannis Mallioras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PhD candidate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Maggioli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SpA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, Aristotle University of Thessaloniki</a:t>
            </a:r>
            <a:b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</a:b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2024</a:t>
            </a:r>
          </a:p>
          <a:p>
            <a:endParaRPr lang="en-US" sz="2000" dirty="0">
              <a:solidFill>
                <a:srgbClr val="002060"/>
              </a:solidFill>
            </a:endParaRPr>
          </a:p>
        </p:txBody>
      </p:sp>
      <p:pic>
        <p:nvPicPr>
          <p:cNvPr id="4" name="Picture 3" descr="Text, logo&#10;&#10;Description automatically generated">
            <a:extLst>
              <a:ext uri="{FF2B5EF4-FFF2-40B4-BE49-F238E27FC236}">
                <a16:creationId xmlns:a16="http://schemas.microsoft.com/office/drawing/2014/main" id="{8D1B30C8-383D-D746-24AB-519E7B471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4750" y="5100575"/>
            <a:ext cx="1205522" cy="1247673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665D8B3-9A60-4B54-0E49-DEE663992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0461" y="5100575"/>
            <a:ext cx="1175632" cy="1175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B54E72D9-622A-D129-3F82-2AC761088F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1092" y="3941585"/>
            <a:ext cx="2238737" cy="91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567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CE6073D4-268C-6D73-5974-08BF821DD3D3}"/>
              </a:ext>
            </a:extLst>
          </p:cNvPr>
          <p:cNvSpPr txBox="1">
            <a:spLocks/>
          </p:cNvSpPr>
          <p:nvPr/>
        </p:nvSpPr>
        <p:spPr>
          <a:xfrm>
            <a:off x="496556" y="1361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Adaptive Beamforming process</a:t>
            </a:r>
          </a:p>
        </p:txBody>
      </p:sp>
      <p:pic>
        <p:nvPicPr>
          <p:cNvPr id="15" name="Content Placeholder 4">
            <a:extLst>
              <a:ext uri="{FF2B5EF4-FFF2-40B4-BE49-F238E27FC236}">
                <a16:creationId xmlns:a16="http://schemas.microsoft.com/office/drawing/2014/main" id="{80094D38-299D-425D-4890-DDD1C03435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1600" y="1530384"/>
            <a:ext cx="8479972" cy="506134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5A0BB4E-C2D7-D020-FF43-58F7F7910F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1600" y="1526981"/>
            <a:ext cx="8479972" cy="506134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7B08491-BB6B-8D7E-FE9F-C86E08A4B3A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3270196" y="1520175"/>
            <a:ext cx="8491375" cy="506815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444E80E-2A3A-4F96-DBA2-B1E931724F0C}"/>
              </a:ext>
            </a:extLst>
          </p:cNvPr>
          <p:cNvSpPr/>
          <p:nvPr/>
        </p:nvSpPr>
        <p:spPr>
          <a:xfrm>
            <a:off x="6368996" y="2378049"/>
            <a:ext cx="795638" cy="4114825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A02477D-2EA7-C5F9-439F-A9D588D4620D}"/>
              </a:ext>
            </a:extLst>
          </p:cNvPr>
          <p:cNvSpPr/>
          <p:nvPr/>
        </p:nvSpPr>
        <p:spPr>
          <a:xfrm>
            <a:off x="2969762" y="1890960"/>
            <a:ext cx="3220800" cy="3770653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A459F1-88EA-523F-DE86-61E44CD79EF7}"/>
              </a:ext>
            </a:extLst>
          </p:cNvPr>
          <p:cNvSpPr/>
          <p:nvPr/>
        </p:nvSpPr>
        <p:spPr>
          <a:xfrm>
            <a:off x="5558764" y="5637809"/>
            <a:ext cx="943636" cy="867069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AD8975A-B0DF-0172-DCE1-53B54CB069BE}"/>
              </a:ext>
            </a:extLst>
          </p:cNvPr>
          <p:cNvSpPr/>
          <p:nvPr/>
        </p:nvSpPr>
        <p:spPr>
          <a:xfrm>
            <a:off x="2448560" y="5262763"/>
            <a:ext cx="3110204" cy="1325563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8970F0-4404-211C-C35F-A8CA17A9B170}"/>
              </a:ext>
            </a:extLst>
          </p:cNvPr>
          <p:cNvSpPr/>
          <p:nvPr/>
        </p:nvSpPr>
        <p:spPr>
          <a:xfrm>
            <a:off x="3281600" y="1807541"/>
            <a:ext cx="3220800" cy="453655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BD0604F-293A-0A2D-1BC7-EE75576746FF}"/>
                  </a:ext>
                </a:extLst>
              </p:cNvPr>
              <p:cNvSpPr txBox="1"/>
              <p:nvPr/>
            </p:nvSpPr>
            <p:spPr>
              <a:xfrm>
                <a:off x="299593" y="1894505"/>
                <a:ext cx="3110204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Tx/>
                  <a:buFont typeface="+mj-lt"/>
                  <a:buAutoNum type="arabicPeriod"/>
                </a:pPr>
                <a:r>
                  <a:rPr lang="en-US" sz="1800" kern="1200" dirty="0">
                    <a:solidFill>
                      <a:prstClr val="black"/>
                    </a:solidFill>
                    <a:latin typeface="Aptos" panose="02110004020202020204"/>
                    <a:ea typeface="+mn-ea"/>
                    <a:cs typeface="+mn-cs"/>
                  </a:rPr>
                  <a:t>Each element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12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800" i="1" kern="12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lang="en-US" sz="1800" i="1" kern="12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kern="1200" dirty="0">
                    <a:solidFill>
                      <a:prstClr val="black"/>
                    </a:solidFill>
                    <a:latin typeface="Aptos" panose="02110004020202020204"/>
                    <a:ea typeface="+mn-ea"/>
                    <a:cs typeface="+mn-cs"/>
                  </a:rPr>
                  <a:t> is processed and information about the signals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12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800" i="1" kern="12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</m:t>
                        </m:r>
                      </m:e>
                      <m:sub>
                        <m:r>
                          <a:rPr lang="en-US" sz="1800" i="1" kern="12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800" kern="1200" dirty="0">
                    <a:solidFill>
                      <a:prstClr val="black"/>
                    </a:solidFill>
                    <a:latin typeface="Aptos" panose="02110004020202020204"/>
                    <a:ea typeface="+mn-ea"/>
                    <a:cs typeface="+mn-cs"/>
                  </a:rPr>
                  <a:t> is extracted.</a:t>
                </a:r>
              </a:p>
              <a:p>
                <a:pPr marL="342900" indent="-342900">
                  <a:buClrTx/>
                  <a:buFont typeface="+mj-lt"/>
                  <a:buAutoNum type="arabicPeriod"/>
                </a:pPr>
                <a:r>
                  <a:rPr lang="en-US" sz="1800" kern="1200" dirty="0">
                    <a:solidFill>
                      <a:prstClr val="black"/>
                    </a:solidFill>
                    <a:latin typeface="Aptos" panose="02110004020202020204"/>
                    <a:ea typeface="+mn-ea"/>
                    <a:cs typeface="+mn-cs"/>
                  </a:rPr>
                  <a:t>This information can be the covariance matrix, channel state information or the directions of arrival (DoAs) of incoming signals.</a:t>
                </a:r>
              </a:p>
              <a:p>
                <a:pPr marL="342900" indent="-342900">
                  <a:buClrTx/>
                  <a:buFont typeface="+mj-lt"/>
                  <a:buAutoNum type="arabicPeriod"/>
                </a:pPr>
                <a:r>
                  <a:rPr lang="en-US" sz="1800" kern="1200" dirty="0">
                    <a:solidFill>
                      <a:prstClr val="black"/>
                    </a:solidFill>
                    <a:latin typeface="Aptos" panose="02110004020202020204"/>
                    <a:ea typeface="+mn-ea"/>
                    <a:cs typeface="+mn-cs"/>
                  </a:rPr>
                  <a:t>A beamforming algorithm is used (LMS, RLS, MVDR, NSB) to calculate the beamforming weights based on this information.</a:t>
                </a:r>
                <a:endParaRPr lang="en-GB" sz="1800" kern="1200" dirty="0">
                  <a:solidFill>
                    <a:prstClr val="black"/>
                  </a:solidFill>
                  <a:latin typeface="Aptos" panose="02110004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BD0604F-293A-0A2D-1BC7-EE7557674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593" y="1894505"/>
                <a:ext cx="3110204" cy="4247317"/>
              </a:xfrm>
              <a:prstGeom prst="rect">
                <a:avLst/>
              </a:prstGeom>
              <a:blipFill>
                <a:blip r:embed="rId9"/>
                <a:stretch>
                  <a:fillRect l="-1626" t="-896" r="-1220" b="-14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801F3B2-1014-A9BC-F982-CBCBE529879F}"/>
                  </a:ext>
                </a:extLst>
              </p:cNvPr>
              <p:cNvSpPr txBox="1"/>
              <p:nvPr/>
            </p:nvSpPr>
            <p:spPr>
              <a:xfrm>
                <a:off x="319403" y="1887557"/>
                <a:ext cx="3070583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Tx/>
                  <a:buFont typeface="Arial" panose="020B0604020202020204" pitchFamily="34" charset="0"/>
                  <a:buChar char="•"/>
                </a:pPr>
                <a:r>
                  <a:rPr lang="en-GB" sz="1800" kern="1200" dirty="0">
                    <a:solidFill>
                      <a:prstClr val="black"/>
                    </a:solidFill>
                    <a:latin typeface="Aptos" panose="02110004020202020204"/>
                    <a:ea typeface="+mn-ea"/>
                    <a:cs typeface="+mn-cs"/>
                  </a:rPr>
                  <a:t>In our implementation, we use the </a:t>
                </a:r>
                <a:r>
                  <a:rPr lang="en-GB" sz="1800" b="1" kern="1200" dirty="0">
                    <a:solidFill>
                      <a:prstClr val="black"/>
                    </a:solidFill>
                    <a:latin typeface="Aptos" panose="02110004020202020204"/>
                    <a:ea typeface="+mn-ea"/>
                    <a:cs typeface="+mn-cs"/>
                  </a:rPr>
                  <a:t>DoAs</a:t>
                </a:r>
                <a:r>
                  <a:rPr lang="en-GB" sz="1800" kern="1200" dirty="0">
                    <a:solidFill>
                      <a:prstClr val="black"/>
                    </a:solidFill>
                    <a:latin typeface="Aptos" panose="02110004020202020204"/>
                    <a:ea typeface="+mn-ea"/>
                    <a:cs typeface="+mn-cs"/>
                  </a:rPr>
                  <a:t> of incoming signals.</a:t>
                </a:r>
              </a:p>
              <a:p>
                <a:pPr marL="285750" indent="-285750">
                  <a:buClrTx/>
                  <a:buFont typeface="Arial" panose="020B0604020202020204" pitchFamily="34" charset="0"/>
                  <a:buChar char="•"/>
                </a:pPr>
                <a:r>
                  <a:rPr lang="en-GB" sz="1800" kern="1200" dirty="0">
                    <a:solidFill>
                      <a:prstClr val="black"/>
                    </a:solidFill>
                    <a:latin typeface="Aptos" panose="02110004020202020204"/>
                    <a:ea typeface="+mn-ea"/>
                    <a:cs typeface="+mn-cs"/>
                  </a:rPr>
                  <a:t>A </a:t>
                </a:r>
                <a:r>
                  <a:rPr lang="en-GB" sz="1800" b="1" kern="1200" dirty="0">
                    <a:solidFill>
                      <a:prstClr val="black"/>
                    </a:solidFill>
                    <a:latin typeface="Aptos" panose="02110004020202020204"/>
                    <a:ea typeface="+mn-ea"/>
                    <a:cs typeface="+mn-cs"/>
                  </a:rPr>
                  <a:t>DoA estimation </a:t>
                </a:r>
                <a:r>
                  <a:rPr lang="en-GB" sz="1800" kern="1200" dirty="0">
                    <a:solidFill>
                      <a:prstClr val="black"/>
                    </a:solidFill>
                    <a:latin typeface="Aptos" panose="02110004020202020204"/>
                    <a:ea typeface="+mn-ea"/>
                    <a:cs typeface="+mn-cs"/>
                  </a:rPr>
                  <a:t>algorithm is responsible</a:t>
                </a:r>
                <a:r>
                  <a:rPr lang="el-GR" sz="1800" kern="1200" dirty="0">
                    <a:solidFill>
                      <a:prstClr val="black"/>
                    </a:solidFill>
                    <a:latin typeface="Aptos" panose="02110004020202020204"/>
                    <a:ea typeface="+mn-ea"/>
                    <a:cs typeface="+mn-cs"/>
                  </a:rPr>
                  <a:t> </a:t>
                </a:r>
                <a:r>
                  <a:rPr lang="en-US" sz="1800" kern="1200" dirty="0">
                    <a:solidFill>
                      <a:prstClr val="black"/>
                    </a:solidFill>
                    <a:latin typeface="Aptos" panose="02110004020202020204"/>
                    <a:ea typeface="+mn-ea"/>
                    <a:cs typeface="+mn-cs"/>
                  </a:rPr>
                  <a:t>to extract the angles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800" i="1" kern="12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l-GR" sz="1800" i="1" kern="12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𝜃</m:t>
                        </m:r>
                      </m:e>
                      <m:sub>
                        <m:r>
                          <a:rPr lang="en-US" sz="1800" i="1" kern="12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</m:sub>
                    </m:sSub>
                    <m:r>
                      <a:rPr lang="el-GR" sz="1800" i="1" kern="12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.</m:t>
                    </m:r>
                  </m:oMath>
                </a14:m>
                <a:endParaRPr lang="el-GR" sz="1800" kern="1200" dirty="0">
                  <a:solidFill>
                    <a:prstClr val="black"/>
                  </a:solidFill>
                  <a:latin typeface="Aptos" panose="02110004020202020204"/>
                  <a:ea typeface="+mn-ea"/>
                  <a:cs typeface="+mn-cs"/>
                </a:endParaRPr>
              </a:p>
              <a:p>
                <a:pPr marL="285750" indent="-285750">
                  <a:buClrTx/>
                  <a:buFont typeface="Arial" panose="020B0604020202020204" pitchFamily="34" charset="0"/>
                  <a:buChar char="•"/>
                </a:pPr>
                <a:r>
                  <a:rPr lang="en-US" sz="1800" kern="1200" dirty="0">
                    <a:solidFill>
                      <a:prstClr val="black"/>
                    </a:solidFill>
                    <a:latin typeface="Aptos" panose="02110004020202020204"/>
                    <a:ea typeface="+mn-ea"/>
                    <a:cs typeface="+mn-cs"/>
                  </a:rPr>
                  <a:t>The </a:t>
                </a:r>
                <a:r>
                  <a:rPr lang="en-US" sz="1800" b="1" kern="1200" dirty="0">
                    <a:solidFill>
                      <a:prstClr val="black"/>
                    </a:solidFill>
                    <a:latin typeface="Aptos" panose="02110004020202020204"/>
                    <a:ea typeface="+mn-ea"/>
                    <a:cs typeface="+mn-cs"/>
                  </a:rPr>
                  <a:t>null-steering beamformer (NSB) </a:t>
                </a:r>
                <a:r>
                  <a:rPr lang="en-US" sz="1800" kern="1200" dirty="0">
                    <a:solidFill>
                      <a:prstClr val="black"/>
                    </a:solidFill>
                    <a:latin typeface="Aptos" panose="02110004020202020204"/>
                    <a:ea typeface="+mn-ea"/>
                    <a:cs typeface="+mn-cs"/>
                  </a:rPr>
                  <a:t>algorithm will be used to produce the weights</a:t>
                </a:r>
              </a:p>
              <a:p>
                <a:pPr marL="285750" indent="-285750">
                  <a:buClrTx/>
                  <a:buFont typeface="Arial" panose="020B0604020202020204" pitchFamily="34" charset="0"/>
                  <a:buChar char="•"/>
                </a:pPr>
                <a:r>
                  <a:rPr lang="en-US" sz="1800" kern="1200" dirty="0">
                    <a:solidFill>
                      <a:prstClr val="black"/>
                    </a:solidFill>
                    <a:latin typeface="Aptos" panose="02110004020202020204"/>
                    <a:ea typeface="+mn-ea"/>
                    <a:cs typeface="+mn-cs"/>
                  </a:rPr>
                  <a:t>The new </a:t>
                </a:r>
                <a:r>
                  <a:rPr lang="en-US" sz="1800" b="1" kern="1200" dirty="0">
                    <a:solidFill>
                      <a:prstClr val="black"/>
                    </a:solidFill>
                    <a:latin typeface="Aptos" panose="02110004020202020204"/>
                    <a:ea typeface="+mn-ea"/>
                    <a:cs typeface="+mn-cs"/>
                  </a:rPr>
                  <a:t>radiation pattern </a:t>
                </a:r>
                <a:r>
                  <a:rPr lang="en-US" sz="1800" kern="1200" dirty="0">
                    <a:solidFill>
                      <a:prstClr val="black"/>
                    </a:solidFill>
                    <a:latin typeface="Aptos" panose="02110004020202020204"/>
                    <a:ea typeface="+mn-ea"/>
                    <a:cs typeface="+mn-cs"/>
                  </a:rPr>
                  <a:t>will form </a:t>
                </a:r>
                <a:r>
                  <a:rPr lang="en-US" sz="1800" b="1" kern="1200" dirty="0">
                    <a:solidFill>
                      <a:prstClr val="black"/>
                    </a:solidFill>
                    <a:latin typeface="Aptos" panose="02110004020202020204"/>
                    <a:ea typeface="+mn-ea"/>
                    <a:cs typeface="+mn-cs"/>
                  </a:rPr>
                  <a:t>nulls </a:t>
                </a:r>
                <a:r>
                  <a:rPr lang="en-US" sz="1800" kern="1200" dirty="0">
                    <a:solidFill>
                      <a:prstClr val="black"/>
                    </a:solidFill>
                    <a:latin typeface="Aptos" panose="02110004020202020204"/>
                    <a:ea typeface="+mn-ea"/>
                    <a:cs typeface="+mn-cs"/>
                  </a:rPr>
                  <a:t>towards the direction of </a:t>
                </a:r>
                <a:r>
                  <a:rPr lang="en-US" sz="1800" b="1" kern="1200" dirty="0">
                    <a:solidFill>
                      <a:prstClr val="black"/>
                    </a:solidFill>
                    <a:latin typeface="Aptos" panose="02110004020202020204"/>
                    <a:ea typeface="+mn-ea"/>
                    <a:cs typeface="+mn-cs"/>
                  </a:rPr>
                  <a:t>interference</a:t>
                </a:r>
                <a:r>
                  <a:rPr lang="en-US" sz="1800" kern="1200" dirty="0">
                    <a:solidFill>
                      <a:prstClr val="black"/>
                    </a:solidFill>
                    <a:latin typeface="Aptos" panose="02110004020202020204"/>
                    <a:ea typeface="+mn-ea"/>
                    <a:cs typeface="+mn-cs"/>
                  </a:rPr>
                  <a:t> and the </a:t>
                </a:r>
                <a:r>
                  <a:rPr lang="en-US" sz="1800" b="1" kern="1200" dirty="0">
                    <a:solidFill>
                      <a:prstClr val="black"/>
                    </a:solidFill>
                    <a:latin typeface="Aptos" panose="02110004020202020204"/>
                    <a:ea typeface="+mn-ea"/>
                    <a:cs typeface="+mn-cs"/>
                  </a:rPr>
                  <a:t>main lobe </a:t>
                </a:r>
                <a:r>
                  <a:rPr lang="en-US" sz="1800" kern="1200" dirty="0">
                    <a:solidFill>
                      <a:prstClr val="black"/>
                    </a:solidFill>
                    <a:latin typeface="Aptos" panose="02110004020202020204"/>
                    <a:ea typeface="+mn-ea"/>
                    <a:cs typeface="+mn-cs"/>
                  </a:rPr>
                  <a:t>towards the </a:t>
                </a:r>
                <a:r>
                  <a:rPr lang="en-US" sz="1800" b="1" kern="1200" dirty="0">
                    <a:solidFill>
                      <a:prstClr val="black"/>
                    </a:solidFill>
                    <a:latin typeface="Aptos" panose="02110004020202020204"/>
                    <a:ea typeface="+mn-ea"/>
                    <a:cs typeface="+mn-cs"/>
                  </a:rPr>
                  <a:t>desired user</a:t>
                </a:r>
                <a:endParaRPr lang="en-GB" sz="1800" b="1" kern="1200" dirty="0">
                  <a:solidFill>
                    <a:prstClr val="black"/>
                  </a:solidFill>
                  <a:latin typeface="Aptos" panose="02110004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801F3B2-1014-A9BC-F982-CBCBE5298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03" y="1887557"/>
                <a:ext cx="3070583" cy="4524315"/>
              </a:xfrm>
              <a:prstGeom prst="rect">
                <a:avLst/>
              </a:prstGeom>
              <a:blipFill>
                <a:blip r:embed="rId10"/>
                <a:stretch>
                  <a:fillRect l="-823" t="-560" r="-3292" b="-14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250254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7CB3728-EFBF-C27C-5C65-97D7FA7BF406}"/>
              </a:ext>
            </a:extLst>
          </p:cNvPr>
          <p:cNvSpPr txBox="1">
            <a:spLocks/>
          </p:cNvSpPr>
          <p:nvPr/>
        </p:nvSpPr>
        <p:spPr>
          <a:xfrm>
            <a:off x="6096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The NSB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3E2BCFC9-6AF0-0BD9-7EDA-5450297B283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254" y="1158949"/>
                <a:ext cx="11257109" cy="527024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For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𝑀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incoming signals, the 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steering matrix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 is comprised of the 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steering vectors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: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4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𝐀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=[</m:t>
                    </m:r>
                  </m:oMath>
                </a14:m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a</a:t>
                </a:r>
                <a:r>
                  <a:rPr kumimoji="0" lang="en-GB" sz="2400" b="0" i="0" u="none" strike="noStrike" kern="1200" cap="none" spc="0" normalizeH="0" baseline="-2500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1</a:t>
                </a:r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, a</a:t>
                </a:r>
                <a:r>
                  <a:rPr kumimoji="0" lang="en-GB" sz="2400" b="0" i="0" u="none" strike="noStrike" kern="1200" cap="none" spc="0" normalizeH="0" baseline="-2500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2</a:t>
                </a:r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, … , </a:t>
                </a:r>
                <a:r>
                  <a:rPr kumimoji="0" lang="en-GB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a</a:t>
                </a:r>
                <a:r>
                  <a:rPr kumimoji="0" lang="en-GB" sz="2400" b="0" i="1" u="none" strike="noStrike" kern="1200" cap="none" spc="0" normalizeH="0" baseline="-2500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M</a:t>
                </a:r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]</m:t>
                    </m:r>
                  </m:oMath>
                </a14:m>
                <a:r>
                  <a:rPr kumimoji="0" lang="el-G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     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shape: (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𝑁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×</m:t>
                    </m:r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𝑀</m:t>
                    </m:r>
                  </m:oMath>
                </a14:m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)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The NSB weights are obtained by solving: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4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𝐀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kumimoji="0" lang="en-US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</m:t>
                          </m:r>
                        </m:sup>
                      </m:sSup>
                      <m:sSub>
                        <m:sSubPr>
                          <m:ctrlP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𝐰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NSB</m:t>
                          </m:r>
                        </m:sub>
                      </m:sSub>
                      <m:r>
                        <a:rPr kumimoji="0" lang="en-US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u</m:t>
                          </m:r>
                        </m:e>
                        <m:sub>
                          <m:r>
                            <a:rPr kumimoji="0" lang="en-US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2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u</m:t>
                        </m:r>
                      </m:e>
                      <m:sub>
                        <m:r>
                          <a:rPr kumimoji="0" lang="en-US" sz="2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1, 0, …, 0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kumimoji="0" lang="en-US" sz="2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T</m:t>
                        </m:r>
                      </m:sup>
                    </m:sSup>
                  </m:oMath>
                </a14:m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 is a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𝑀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×1</m:t>
                    </m:r>
                  </m:oMath>
                </a14:m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 unit vector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H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 symbolizes the Hermitian matrix.</a:t>
                </a:r>
                <a:endParaRPr kumimoji="0" lang="el-GR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There are 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three different cases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dictated by the relation of the number of incoming signals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𝑀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 in regard to the number of the array elements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𝑁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. 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Case 1: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𝑁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𝑀</m:t>
                    </m:r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Case 2: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𝑁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&lt;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𝑀</m:t>
                    </m:r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Case 3: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𝑁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&gt;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𝑀</m:t>
                    </m:r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We will be concerned with the last case.</a:t>
                </a:r>
                <a:endPara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3E2BCFC9-6AF0-0BD9-7EDA-5450297B2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254" y="1158949"/>
                <a:ext cx="11257109" cy="5270243"/>
              </a:xfrm>
              <a:prstGeom prst="rect">
                <a:avLst/>
              </a:prstGeom>
              <a:blipFill>
                <a:blip r:embed="rId6"/>
                <a:stretch>
                  <a:fillRect l="-902" t="-1683" r="-338" b="-26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0494D55A-F72A-B7ED-61A0-A3909944EFE1}"/>
              </a:ext>
            </a:extLst>
          </p:cNvPr>
          <p:cNvSpPr/>
          <p:nvPr/>
        </p:nvSpPr>
        <p:spPr>
          <a:xfrm>
            <a:off x="4859079" y="2753833"/>
            <a:ext cx="2392326" cy="489097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92CDA50F-7B0E-0516-4924-C87B4942C0FB}"/>
              </a:ext>
            </a:extLst>
          </p:cNvPr>
          <p:cNvSpPr/>
          <p:nvPr/>
        </p:nvSpPr>
        <p:spPr>
          <a:xfrm rot="10800000" flipV="1">
            <a:off x="3217555" y="5617028"/>
            <a:ext cx="669851" cy="296014"/>
          </a:xfrm>
          <a:prstGeom prst="rightArrow">
            <a:avLst/>
          </a:prstGeom>
          <a:solidFill>
            <a:srgbClr val="156082"/>
          </a:solidFill>
          <a:ln w="19050" cap="flat" cmpd="sng" algn="ctr">
            <a:solidFill>
              <a:srgbClr val="156082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850107-4A5A-D533-AB8C-CD9C1C3A3231}"/>
              </a:ext>
            </a:extLst>
          </p:cNvPr>
          <p:cNvSpPr/>
          <p:nvPr/>
        </p:nvSpPr>
        <p:spPr>
          <a:xfrm>
            <a:off x="825229" y="5520486"/>
            <a:ext cx="2392326" cy="489097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5255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1B1D5F0B-A4D1-BE15-E2C8-9B4E972E79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19235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4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2">
                        <a:lumMod val="50000"/>
                      </a:schemeClr>
                    </a:solidFill>
                    <a:effectLst/>
                    <a:uLnTx/>
                    <a:uFillTx/>
                    <a:latin typeface="Aptos Display" panose="02110004020202020204"/>
                    <a:ea typeface="+mj-ea"/>
                    <a:cs typeface="+mj-cs"/>
                  </a:rPr>
                  <a:t>The NSB algorithm (case</a:t>
                </a:r>
                <a14:m>
                  <m:oMath xmlns:m="http://schemas.openxmlformats.org/officeDocument/2006/math">
                    <m:r>
                      <a:rPr kumimoji="0" lang="en-GB" sz="4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</a:rPr>
                      <m:t> </m:t>
                    </m:r>
                    <m:r>
                      <a:rPr kumimoji="0" lang="en-GB" sz="4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𝑁</m:t>
                    </m:r>
                    <m:r>
                      <a:rPr kumimoji="0" lang="en-GB" sz="4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</a:rPr>
                      <m:t>&gt;</m:t>
                    </m:r>
                    <m:r>
                      <a:rPr kumimoji="0" lang="en-GB" sz="4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𝑀</m:t>
                    </m:r>
                  </m:oMath>
                </a14:m>
                <a:r>
                  <a:rPr kumimoji="0" lang="en-GB" sz="4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2">
                        <a:lumMod val="50000"/>
                      </a:schemeClr>
                    </a:solidFill>
                    <a:effectLst/>
                    <a:uLnTx/>
                    <a:uFillTx/>
                    <a:latin typeface="Aptos Display" panose="02110004020202020204"/>
                    <a:ea typeface="+mj-ea"/>
                    <a:cs typeface="+mj-cs"/>
                  </a:rPr>
                  <a:t>)</a:t>
                </a:r>
              </a:p>
            </p:txBody>
          </p:sp>
        </mc:Choice>
        <mc:Fallback xmlns=""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1B1D5F0B-A4D1-BE15-E2C8-9B4E972E7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19235"/>
                <a:ext cx="10515600" cy="1325563"/>
              </a:xfrm>
              <a:prstGeom prst="rect">
                <a:avLst/>
              </a:prstGeom>
              <a:blipFill>
                <a:blip r:embed="rId6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3210D0C3-9462-A1FF-5623-6649569BD2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1360074"/>
                <a:ext cx="10878519" cy="52112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GB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The columns of </a:t>
                </a:r>
                <a14:m>
                  <m:oMath xmlns:m="http://schemas.openxmlformats.org/officeDocument/2006/math">
                    <m:r>
                      <a:rPr kumimoji="0" lang="en-US" sz="2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𝐀</m:t>
                    </m:r>
                    <m: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(</m:t>
                    </m:r>
                    <m:r>
                      <m:rPr>
                        <m:sty m:val="p"/>
                      </m:rP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rows</m:t>
                    </m:r>
                    <m: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of</m:t>
                    </m:r>
                    <m: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sSup>
                      <m:s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𝐀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0" lang="en-US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H</m:t>
                        </m:r>
                      </m:sup>
                    </m:sSup>
                    <m: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kumimoji="0" lang="en-GB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 are linearly independent</a:t>
                </a:r>
                <a:r>
                  <a:rPr kumimoji="0" lang="el-GR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in most cases</a:t>
                </a:r>
                <a:r>
                  <a:rPr kumimoji="0" lang="en-GB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GB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Therefore, the solution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𝐰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NSB</m:t>
                          </m:r>
                        </m:sub>
                      </m:sSub>
                      <m:r>
                        <a:rPr kumimoji="0" lang="en-US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2800" b="1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𝐀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kumimoji="0" lang="en-US" sz="2800" b="0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H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kumimoji="0" lang="en-US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u</m:t>
                          </m:r>
                        </m:e>
                        <m:sub>
                          <m:r>
                            <a:rPr kumimoji="0" lang="en-US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7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GB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Cannot be calculated 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𝐀</m:t>
                        </m:r>
                      </m:e>
                      <m:sup>
                        <m:r>
                          <a:rPr kumimoji="0" lang="en-US" sz="28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𝐇</m:t>
                        </m:r>
                      </m:sup>
                    </m:sSup>
                  </m:oMath>
                </a14:m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 </a:t>
                </a:r>
                <a:r>
                  <a:rPr kumimoji="0" lang="en-GB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is an invertible matrix.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GB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Thus, a pseudo-inverse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𝐀</m:t>
                        </m:r>
                      </m:e>
                      <m:sup>
                        <m:r>
                          <a:rPr kumimoji="0" lang="en-US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</m:t>
                        </m:r>
                      </m:sup>
                    </m:sSup>
                  </m:oMath>
                </a14:m>
                <a:r>
                  <a:rPr kumimoji="0" lang="en-GB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𝐀</m:t>
                        </m:r>
                      </m:e>
                      <m:sup>
                        <m:r>
                          <a:rPr kumimoji="0" lang="en-US" sz="28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𝐇</m:t>
                        </m:r>
                      </m:sup>
                    </m:sSup>
                  </m:oMath>
                </a14:m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 </a:t>
                </a:r>
                <a:r>
                  <a:rPr kumimoji="0" lang="en-GB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is needed: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𝐀</m:t>
                          </m:r>
                        </m:e>
                        <m:sup>
                          <m: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</m:sup>
                      </m:sSup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𝐀</m:t>
                      </m:r>
                      <m:sSup>
                        <m:sSupPr>
                          <m:ctrlP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US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sz="2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2800" b="1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𝐀</m:t>
                                  </m:r>
                                </m:e>
                                <m:sup>
                                  <m:r>
                                    <a:rPr kumimoji="0" lang="en-US" sz="2800" b="1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𝐇</m:t>
                                  </m:r>
                                </m:sup>
                              </m:sSup>
                              <m:r>
                                <a:rPr kumimoji="0" lang="en-US" sz="2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𝐀</m:t>
                              </m:r>
                            </m:e>
                          </m:d>
                        </m:e>
                        <m:sup>
                          <m:r>
                            <a:rPr kumimoji="0" lang="en-US" sz="28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r>
                            <a:rPr kumimoji="0" lang="en-US" sz="28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GB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The solution becomes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𝐰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NSB</m:t>
                          </m:r>
                        </m:sub>
                      </m:sSub>
                      <m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𝐀</m:t>
                      </m:r>
                      <m:sSup>
                        <m:sSupPr>
                          <m:ctrlP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US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sz="2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2800" b="1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𝐀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kumimoji="0" lang="en-US" sz="2800" b="0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H</m:t>
                                  </m:r>
                                </m:sup>
                              </m:sSup>
                              <m:r>
                                <a:rPr kumimoji="0" lang="en-US" sz="2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𝐀</m:t>
                              </m:r>
                            </m:e>
                          </m:d>
                        </m:e>
                        <m:sup>
                          <m:r>
                            <a:rPr kumimoji="0" lang="en-US" sz="28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r>
                            <a:rPr kumimoji="0" lang="en-US" sz="28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p>
                      </m:sSup>
                      <m:sSub>
                        <m:sSubPr>
                          <m:ctrlP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𝐮</m:t>
                          </m:r>
                        </m:e>
                        <m:sub>
                          <m:r>
                            <a:rPr kumimoji="0" lang="en-US" sz="28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Obstacles: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The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4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𝐀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0" lang="en-US" sz="2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H</m:t>
                        </m:r>
                      </m:sup>
                    </m:sSup>
                    <m:r>
                      <a:rPr kumimoji="0" lang="en-US" sz="24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𝐀</m:t>
                    </m:r>
                  </m:oMath>
                </a14:m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 might be singular, thus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det</m:t>
                    </m:r>
                    <m:d>
                      <m:dPr>
                        <m:ctrlPr>
                          <a:rPr kumimoji="0" lang="en-US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US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400" b="1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𝐀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kumimoji="0" lang="en-US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</m:sup>
                        </m:sSup>
                        <m:r>
                          <a:rPr kumimoji="0" lang="en-US" sz="24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𝐀</m:t>
                        </m:r>
                      </m:e>
                    </m:d>
                    <m:r>
                      <a:rPr kumimoji="0" lang="en-US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𝟎</m:t>
                    </m:r>
                  </m:oMath>
                </a14:m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The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4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𝐀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0" lang="en-US" sz="2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H</m:t>
                        </m:r>
                      </m:sup>
                    </m:sSup>
                    <m:r>
                      <a:rPr kumimoji="0" lang="en-US" sz="24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𝐀</m:t>
                    </m:r>
                  </m:oMath>
                </a14:m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  might be ill-conditioned in some cases, thus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det</m:t>
                    </m:r>
                    <m:d>
                      <m:dPr>
                        <m:ctrlPr>
                          <a:rPr kumimoji="0" lang="en-US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US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400" b="1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𝐀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kumimoji="0" lang="en-US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</m:sup>
                        </m:sSup>
                        <m:r>
                          <a:rPr kumimoji="0" lang="en-US" sz="24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𝐀</m:t>
                        </m:r>
                      </m:e>
                    </m:d>
                    <m:r>
                      <a:rPr kumimoji="0" lang="en-US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≅</m:t>
                    </m:r>
                    <m:r>
                      <a:rPr kumimoji="0" lang="en-US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𝟎</m:t>
                    </m:r>
                  </m:oMath>
                </a14:m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3210D0C3-9462-A1FF-5623-6649569BD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360074"/>
                <a:ext cx="10878519" cy="5211207"/>
              </a:xfrm>
              <a:prstGeom prst="rect">
                <a:avLst/>
              </a:prstGeom>
              <a:blipFill>
                <a:blip r:embed="rId7"/>
                <a:stretch>
                  <a:fillRect l="-932" t="-2433" b="-7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397724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0CA634D-2121-798F-8056-8A5F6073D9A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The NSB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3AA64744-C022-C77E-F9EF-96FABD92190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GB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To circumvent these obstacles we use diagonal loading, adding a very small component to the diagonal elements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𝐀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0" lang="en-US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H</m:t>
                        </m:r>
                      </m:sup>
                    </m:sSup>
                    <m:r>
                      <a:rPr kumimoji="0" lang="en-US" sz="2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𝐀</m:t>
                    </m:r>
                    <m: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</m:oMath>
                </a14:m>
                <a:r>
                  <a:rPr kumimoji="0" lang="en-GB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 which ensures that the eigenvalues of this matrix will be non-zero. 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GB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This small component is usually the mean noise power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sub>
                    </m:sSub>
                    <m: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l-GR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n-US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n</m:t>
                        </m:r>
                      </m:sub>
                      <m:sup>
                        <m:r>
                          <a:rPr kumimoji="0" lang="en-US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bSup>
                  </m:oMath>
                </a14:m>
                <a:r>
                  <a:rPr kumimoji="0" lang="en-GB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GB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Finally, the weights are calculated using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2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𝐰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𝑁𝑆𝐵</m:t>
                        </m:r>
                      </m:sub>
                    </m:sSub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2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𝐀</m:t>
                    </m:r>
                    <m:sSup>
                      <m:s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sz="2800" b="1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𝐀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kumimoji="0" lang="en-US" sz="2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H</m:t>
                                </m:r>
                              </m:sup>
                            </m:sSup>
                            <m:r>
                              <a:rPr kumimoji="0" lang="en-US" sz="2800" b="1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𝐀</m:t>
                            </m:r>
                            <m:r>
                              <a:rPr kumimoji="0" lang="en-US" sz="28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0" lang="el-GR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2800" b="1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𝐈</m:t>
                                </m:r>
                              </m:e>
                              <m:sub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𝑀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kumimoji="0" lang="en-US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𝐮</m:t>
                        </m:r>
                      </m:e>
                      <m:sub>
                        <m:r>
                          <a:rPr kumimoji="0" lang="en-US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 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3AA64744-C022-C77E-F9EF-96FABD921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5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CC56ECD7-D55E-F1AB-DBE6-3DB2F1371A6C}"/>
              </a:ext>
            </a:extLst>
          </p:cNvPr>
          <p:cNvSpPr/>
          <p:nvPr/>
        </p:nvSpPr>
        <p:spPr>
          <a:xfrm>
            <a:off x="3720662" y="4498428"/>
            <a:ext cx="4782207" cy="882869"/>
          </a:xfrm>
          <a:prstGeom prst="rect">
            <a:avLst/>
          </a:prstGeom>
          <a:noFill/>
          <a:ln w="19050" cap="flat" cmpd="sng" algn="ctr">
            <a:solidFill>
              <a:srgbClr val="156082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3522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715CE119-F3E5-1CE1-51FE-8466ECD5DF28}"/>
              </a:ext>
            </a:extLst>
          </p:cNvPr>
          <p:cNvSpPr txBox="1">
            <a:spLocks/>
          </p:cNvSpPr>
          <p:nvPr/>
        </p:nvSpPr>
        <p:spPr>
          <a:xfrm>
            <a:off x="453229" y="-232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Regarding the direction of arrival (DoA)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Aptos Display" panose="02110004020202020204"/>
              <a:ea typeface="+mj-ea"/>
              <a:cs typeface="+mj-cs"/>
            </a:endParaRPr>
          </a:p>
        </p:txBody>
      </p:sp>
      <p:pic>
        <p:nvPicPr>
          <p:cNvPr id="17" name="Content Placeholder 20">
            <a:extLst>
              <a:ext uri="{FF2B5EF4-FFF2-40B4-BE49-F238E27FC236}">
                <a16:creationId xmlns:a16="http://schemas.microsoft.com/office/drawing/2014/main" id="{D4832504-FCD9-EDDC-E860-93D595AD99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135" t="43291" r="37719" b="43427"/>
          <a:stretch/>
        </p:blipFill>
        <p:spPr>
          <a:xfrm>
            <a:off x="6534142" y="1792684"/>
            <a:ext cx="939825" cy="447869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059B576-D1A8-0815-5ECD-7915B705B9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0369" y="935084"/>
            <a:ext cx="4366159" cy="551156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64FBF3D-0CF3-B381-009F-E770A3E0BA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9167" y="935084"/>
            <a:ext cx="4547610" cy="551156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DF9349A-9CBE-25F2-D583-F28FA2F5777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5817"/>
          <a:stretch/>
        </p:blipFill>
        <p:spPr>
          <a:xfrm>
            <a:off x="5047285" y="1217252"/>
            <a:ext cx="4882859" cy="530216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82112E8-4FA1-301B-5612-8F4D6C0B29A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4312"/>
          <a:stretch/>
        </p:blipFill>
        <p:spPr>
          <a:xfrm>
            <a:off x="5047285" y="1177860"/>
            <a:ext cx="5921544" cy="5288493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8F1AD2-A641-4BA5-3004-960B9FD17C3A}"/>
              </a:ext>
            </a:extLst>
          </p:cNvPr>
          <p:cNvCxnSpPr/>
          <p:nvPr/>
        </p:nvCxnSpPr>
        <p:spPr>
          <a:xfrm flipV="1">
            <a:off x="7222972" y="4447393"/>
            <a:ext cx="704874" cy="268941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7468B37-8FB2-7139-E5B0-CFB94E37FD5E}"/>
                  </a:ext>
                </a:extLst>
              </p:cNvPr>
              <p:cNvSpPr txBox="1"/>
              <p:nvPr/>
            </p:nvSpPr>
            <p:spPr>
              <a:xfrm>
                <a:off x="436129" y="1563197"/>
                <a:ext cx="4177759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Tx/>
                  <a:buFont typeface="Arial" panose="020B0604020202020204" pitchFamily="34" charset="0"/>
                  <a:buChar char="•"/>
                </a:pPr>
                <a:r>
                  <a:rPr lang="en-GB" sz="1800" kern="1200" dirty="0">
                    <a:solidFill>
                      <a:prstClr val="black"/>
                    </a:solidFill>
                    <a:latin typeface="Aptos" panose="02110004020202020204"/>
                    <a:ea typeface="+mn-ea"/>
                    <a:cs typeface="+mn-cs"/>
                  </a:rPr>
                  <a:t>Consider the 16-element ULA with the elements arranged on the z-axis.</a:t>
                </a:r>
              </a:p>
              <a:p>
                <a:pPr marL="285750" indent="-285750">
                  <a:buClrTx/>
                  <a:buFont typeface="Arial" panose="020B0604020202020204" pitchFamily="34" charset="0"/>
                  <a:buChar char="•"/>
                </a:pPr>
                <a:r>
                  <a:rPr lang="en-GB" sz="1800" kern="1200" dirty="0">
                    <a:solidFill>
                      <a:prstClr val="black"/>
                    </a:solidFill>
                    <a:latin typeface="Aptos" panose="02110004020202020204"/>
                    <a:ea typeface="+mn-ea"/>
                    <a:cs typeface="+mn-cs"/>
                  </a:rPr>
                  <a:t>The</a:t>
                </a:r>
                <a:r>
                  <a:rPr lang="en-GB" sz="1800" b="1" kern="1200" dirty="0">
                    <a:solidFill>
                      <a:prstClr val="black"/>
                    </a:solidFill>
                    <a:latin typeface="Aptos" panose="02110004020202020204"/>
                    <a:ea typeface="+mn-ea"/>
                    <a:cs typeface="+mn-cs"/>
                  </a:rPr>
                  <a:t> wavefront </a:t>
                </a:r>
                <a:r>
                  <a:rPr lang="en-GB" sz="1800" kern="1200" dirty="0">
                    <a:solidFill>
                      <a:prstClr val="black"/>
                    </a:solidFill>
                    <a:latin typeface="Aptos" panose="02110004020202020204"/>
                    <a:ea typeface="+mn-ea"/>
                    <a:cs typeface="+mn-cs"/>
                  </a:rPr>
                  <a:t>of an </a:t>
                </a:r>
                <a:r>
                  <a:rPr lang="en-GB" sz="1800" b="1" kern="1200" dirty="0">
                    <a:solidFill>
                      <a:prstClr val="black"/>
                    </a:solidFill>
                    <a:latin typeface="Aptos" panose="02110004020202020204"/>
                    <a:ea typeface="+mn-ea"/>
                    <a:cs typeface="+mn-cs"/>
                  </a:rPr>
                  <a:t>incoming signal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kern="12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800" b="1" i="1" kern="12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𝒔</m:t>
                        </m:r>
                      </m:e>
                      <m:sub>
                        <m:r>
                          <a:rPr lang="en-US" sz="1800" b="1" i="1" kern="12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GB" sz="1800" kern="1200" dirty="0">
                    <a:solidFill>
                      <a:prstClr val="black"/>
                    </a:solidFill>
                    <a:latin typeface="Aptos" panose="02110004020202020204"/>
                    <a:ea typeface="+mn-ea"/>
                    <a:cs typeface="+mn-cs"/>
                  </a:rPr>
                  <a:t> </a:t>
                </a:r>
                <a:r>
                  <a:rPr lang="en-US" sz="1800" kern="1200" dirty="0">
                    <a:solidFill>
                      <a:prstClr val="black"/>
                    </a:solidFill>
                    <a:latin typeface="Aptos" panose="02110004020202020204"/>
                    <a:ea typeface="+mn-ea"/>
                    <a:cs typeface="+mn-cs"/>
                  </a:rPr>
                  <a:t>arrives at each element with the same DoA but </a:t>
                </a:r>
                <a:r>
                  <a:rPr lang="en-US" sz="1800" b="1" kern="1200" dirty="0">
                    <a:solidFill>
                      <a:prstClr val="black"/>
                    </a:solidFill>
                    <a:latin typeface="Aptos" panose="02110004020202020204"/>
                    <a:ea typeface="+mn-ea"/>
                    <a:cs typeface="+mn-cs"/>
                  </a:rPr>
                  <a:t>different time delay</a:t>
                </a:r>
                <a:r>
                  <a:rPr lang="en-GB" sz="1800" kern="1200" dirty="0">
                    <a:solidFill>
                      <a:prstClr val="black"/>
                    </a:solidFill>
                    <a:latin typeface="Aptos" panose="02110004020202020204"/>
                    <a:ea typeface="+mn-ea"/>
                    <a:cs typeface="+mn-cs"/>
                  </a:rPr>
                  <a:t>.</a:t>
                </a:r>
              </a:p>
              <a:p>
                <a:pPr marL="285750" indent="-285750">
                  <a:buClrTx/>
                  <a:buFont typeface="Arial" panose="020B0604020202020204" pitchFamily="34" charset="0"/>
                  <a:buChar char="•"/>
                </a:pPr>
                <a:r>
                  <a:rPr lang="en-GB" sz="1800" kern="1200" dirty="0">
                    <a:solidFill>
                      <a:prstClr val="black"/>
                    </a:solidFill>
                    <a:latin typeface="Aptos" panose="02110004020202020204"/>
                    <a:ea typeface="+mn-ea"/>
                    <a:cs typeface="+mn-cs"/>
                  </a:rPr>
                  <a:t>The DoA of this signal is described using the </a:t>
                </a:r>
                <a:r>
                  <a:rPr lang="en-GB" sz="1800" b="1" kern="1200" dirty="0">
                    <a:solidFill>
                      <a:prstClr val="black"/>
                    </a:solidFill>
                    <a:latin typeface="Aptos" panose="02110004020202020204"/>
                    <a:ea typeface="+mn-ea"/>
                    <a:cs typeface="+mn-cs"/>
                  </a:rPr>
                  <a:t>elevation</a:t>
                </a:r>
                <a:r>
                  <a:rPr lang="el-GR" sz="1800" b="1" kern="1200" dirty="0">
                    <a:solidFill>
                      <a:prstClr val="black"/>
                    </a:solidFill>
                    <a:latin typeface="Aptos" panose="0211000402020202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lang="el-GR" sz="1800" b="1" i="1" kern="12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𝜽</m:t>
                    </m:r>
                  </m:oMath>
                </a14:m>
                <a:r>
                  <a:rPr lang="en-GB" sz="1800" b="1" kern="1200" dirty="0">
                    <a:solidFill>
                      <a:prstClr val="black"/>
                    </a:solidFill>
                    <a:latin typeface="Aptos" panose="02110004020202020204"/>
                    <a:ea typeface="+mn-ea"/>
                    <a:cs typeface="+mn-cs"/>
                  </a:rPr>
                  <a:t> </a:t>
                </a:r>
                <a:r>
                  <a:rPr lang="en-GB" sz="1800" kern="1200" dirty="0">
                    <a:solidFill>
                      <a:prstClr val="black"/>
                    </a:solidFill>
                    <a:latin typeface="Aptos" panose="02110004020202020204"/>
                    <a:ea typeface="+mn-ea"/>
                    <a:cs typeface="+mn-cs"/>
                  </a:rPr>
                  <a:t>and </a:t>
                </a:r>
                <a:r>
                  <a:rPr lang="en-GB" sz="1800" b="1" kern="1200" dirty="0">
                    <a:solidFill>
                      <a:prstClr val="black"/>
                    </a:solidFill>
                    <a:latin typeface="Aptos" panose="02110004020202020204"/>
                    <a:ea typeface="+mn-ea"/>
                    <a:cs typeface="+mn-cs"/>
                  </a:rPr>
                  <a:t>azimuth</a:t>
                </a:r>
                <a:r>
                  <a:rPr lang="el-GR" sz="1800" b="1" kern="1200" dirty="0">
                    <a:solidFill>
                      <a:prstClr val="black"/>
                    </a:solidFill>
                    <a:latin typeface="Aptos" panose="0211000402020202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lang="el-GR" sz="1800" b="1" i="1" kern="12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𝝋</m:t>
                    </m:r>
                  </m:oMath>
                </a14:m>
                <a:r>
                  <a:rPr lang="el-GR" sz="1800" b="1" kern="1200" dirty="0">
                    <a:solidFill>
                      <a:prstClr val="black"/>
                    </a:solidFill>
                    <a:latin typeface="Aptos" panose="02110004020202020204"/>
                    <a:ea typeface="+mn-ea"/>
                    <a:cs typeface="+mn-cs"/>
                  </a:rPr>
                  <a:t> </a:t>
                </a:r>
                <a:r>
                  <a:rPr lang="en-US" sz="1800" kern="1200" dirty="0">
                    <a:solidFill>
                      <a:prstClr val="black"/>
                    </a:solidFill>
                    <a:latin typeface="Aptos" panose="02110004020202020204"/>
                    <a:ea typeface="+mn-ea"/>
                    <a:cs typeface="+mn-cs"/>
                  </a:rPr>
                  <a:t>angles.</a:t>
                </a:r>
              </a:p>
              <a:p>
                <a:pPr marL="285750" indent="-285750">
                  <a:buClrTx/>
                  <a:buFont typeface="Arial" panose="020B0604020202020204" pitchFamily="34" charset="0"/>
                  <a:buChar char="•"/>
                </a:pPr>
                <a:r>
                  <a:rPr lang="en-US" sz="1800" kern="1200" dirty="0">
                    <a:solidFill>
                      <a:prstClr val="black"/>
                    </a:solidFill>
                    <a:latin typeface="Aptos" panose="02110004020202020204"/>
                    <a:ea typeface="+mn-ea"/>
                    <a:cs typeface="+mn-cs"/>
                  </a:rPr>
                  <a:t>The ULA can only perform 2-D beamforming based on elevation rotation, so </a:t>
                </a:r>
                <a:r>
                  <a:rPr lang="en-US" sz="1800" b="1" kern="1200" dirty="0">
                    <a:solidFill>
                      <a:prstClr val="black"/>
                    </a:solidFill>
                    <a:latin typeface="Aptos" panose="02110004020202020204"/>
                    <a:ea typeface="+mn-ea"/>
                    <a:cs typeface="+mn-cs"/>
                  </a:rPr>
                  <a:t>only the elevation angle </a:t>
                </a:r>
                <a:r>
                  <a:rPr lang="en-US" sz="1800" kern="1200" dirty="0">
                    <a:solidFill>
                      <a:prstClr val="black"/>
                    </a:solidFill>
                    <a:latin typeface="Aptos" panose="02110004020202020204"/>
                    <a:ea typeface="+mn-ea"/>
                    <a:cs typeface="+mn-cs"/>
                  </a:rPr>
                  <a:t>is needed.</a:t>
                </a:r>
              </a:p>
              <a:p>
                <a:pPr marL="285750" indent="-285750">
                  <a:buClrTx/>
                  <a:buFont typeface="Arial" panose="020B0604020202020204" pitchFamily="34" charset="0"/>
                  <a:buChar char="•"/>
                </a:pPr>
                <a:r>
                  <a:rPr lang="en-US" sz="1800" kern="1200" dirty="0">
                    <a:solidFill>
                      <a:prstClr val="black"/>
                    </a:solidFill>
                    <a:latin typeface="Aptos" panose="02110004020202020204"/>
                    <a:ea typeface="+mn-ea"/>
                    <a:cs typeface="+mn-cs"/>
                  </a:rPr>
                  <a:t>For multiple signals, different elevation angles can be collected.</a:t>
                </a:r>
              </a:p>
              <a:p>
                <a:pPr marL="285750" indent="-285750">
                  <a:buClrTx/>
                  <a:buFont typeface="Arial" panose="020B0604020202020204" pitchFamily="34" charset="0"/>
                  <a:buChar char="•"/>
                </a:pPr>
                <a:r>
                  <a:rPr lang="en-US" sz="1800" kern="1200" dirty="0">
                    <a:solidFill>
                      <a:prstClr val="black"/>
                    </a:solidFill>
                    <a:latin typeface="Aptos" panose="02110004020202020204"/>
                    <a:ea typeface="+mn-ea"/>
                    <a:cs typeface="+mn-cs"/>
                  </a:rPr>
                  <a:t>We will consider an operational </a:t>
                </a:r>
                <a:r>
                  <a:rPr lang="en-US" sz="1800" b="1" kern="1200" dirty="0">
                    <a:solidFill>
                      <a:prstClr val="black"/>
                    </a:solidFill>
                    <a:latin typeface="Aptos" panose="02110004020202020204"/>
                    <a:ea typeface="+mn-ea"/>
                    <a:cs typeface="+mn-cs"/>
                  </a:rPr>
                  <a:t>angular sector </a:t>
                </a:r>
                <a:r>
                  <a:rPr lang="en-US" sz="1800" kern="1200" dirty="0">
                    <a:solidFill>
                      <a:prstClr val="black"/>
                    </a:solidFill>
                    <a:latin typeface="Aptos" panose="02110004020202020204"/>
                    <a:ea typeface="+mn-ea"/>
                    <a:cs typeface="+mn-cs"/>
                  </a:rPr>
                  <a:t>within</a:t>
                </a:r>
                <a:r>
                  <a:rPr lang="en-US" sz="1800" b="1" kern="1200" dirty="0">
                    <a:solidFill>
                      <a:prstClr val="black"/>
                    </a:solidFill>
                    <a:latin typeface="Aptos" panose="02110004020202020204"/>
                    <a:ea typeface="+mn-ea"/>
                    <a:cs typeface="+mn-cs"/>
                  </a:rPr>
                  <a:t> [30</a:t>
                </a:r>
                <a14:m>
                  <m:oMath xmlns:m="http://schemas.openxmlformats.org/officeDocument/2006/math">
                    <m:r>
                      <a:rPr lang="en-US" sz="1800" b="1" i="1" kern="12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°</m:t>
                    </m:r>
                  </m:oMath>
                </a14:m>
                <a:r>
                  <a:rPr lang="en-US" sz="1800" b="1" kern="1200" dirty="0">
                    <a:solidFill>
                      <a:prstClr val="black"/>
                    </a:solidFill>
                    <a:latin typeface="Aptos" panose="02110004020202020204"/>
                    <a:ea typeface="+mn-ea"/>
                    <a:cs typeface="+mn-cs"/>
                  </a:rPr>
                  <a:t>, 150</a:t>
                </a:r>
                <a14:m>
                  <m:oMath xmlns:m="http://schemas.openxmlformats.org/officeDocument/2006/math">
                    <m:r>
                      <a:rPr lang="en-US" sz="1800" b="1" i="1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°</m:t>
                    </m:r>
                  </m:oMath>
                </a14:m>
                <a:r>
                  <a:rPr lang="en-US" sz="1800" b="1" kern="1200" dirty="0">
                    <a:solidFill>
                      <a:prstClr val="black"/>
                    </a:solidFill>
                    <a:latin typeface="Aptos" panose="02110004020202020204"/>
                    <a:ea typeface="+mn-ea"/>
                    <a:cs typeface="+mn-cs"/>
                  </a:rPr>
                  <a:t>].</a:t>
                </a:r>
                <a:endParaRPr lang="en-GB" sz="1800" b="1" kern="1200" dirty="0">
                  <a:solidFill>
                    <a:prstClr val="black"/>
                  </a:solidFill>
                  <a:latin typeface="Aptos" panose="02110004020202020204"/>
                  <a:ea typeface="+mn-ea"/>
                  <a:cs typeface="+mn-cs"/>
                </a:endParaRPr>
              </a:p>
              <a:p>
                <a:pPr marL="285750" indent="-285750">
                  <a:buClrTx/>
                  <a:buFont typeface="Arial" panose="020B0604020202020204" pitchFamily="34" charset="0"/>
                  <a:buChar char="•"/>
                </a:pPr>
                <a:endParaRPr lang="en-GB" sz="1800" kern="1200" dirty="0">
                  <a:solidFill>
                    <a:prstClr val="black"/>
                  </a:solidFill>
                  <a:latin typeface="Aptos" panose="02110004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7468B37-8FB2-7139-E5B0-CFB94E37F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129" y="1563197"/>
                <a:ext cx="4177759" cy="4801314"/>
              </a:xfrm>
              <a:prstGeom prst="rect">
                <a:avLst/>
              </a:prstGeom>
              <a:blipFill>
                <a:blip r:embed="rId11"/>
                <a:stretch>
                  <a:fillRect l="-909" t="-526" r="-9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>
            <a:extLst>
              <a:ext uri="{FF2B5EF4-FFF2-40B4-BE49-F238E27FC236}">
                <a16:creationId xmlns:a16="http://schemas.microsoft.com/office/drawing/2014/main" id="{87361875-B7CC-C52E-8A6E-DEE3E1FB522F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5398" b="3839"/>
          <a:stretch/>
        </p:blipFill>
        <p:spPr>
          <a:xfrm>
            <a:off x="5064381" y="1197486"/>
            <a:ext cx="4848666" cy="507389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CE912FA-10D5-E937-7180-B42A5508F191}"/>
              </a:ext>
            </a:extLst>
          </p:cNvPr>
          <p:cNvCxnSpPr>
            <a:cxnSpLocks/>
          </p:cNvCxnSpPr>
          <p:nvPr/>
        </p:nvCxnSpPr>
        <p:spPr>
          <a:xfrm flipV="1">
            <a:off x="7018164" y="1144420"/>
            <a:ext cx="1747250" cy="2905306"/>
          </a:xfrm>
          <a:prstGeom prst="line">
            <a:avLst/>
          </a:prstGeom>
          <a:noFill/>
          <a:ln w="57150" cap="flat" cmpd="sng" algn="ctr">
            <a:solidFill>
              <a:srgbClr val="156082"/>
            </a:solidFill>
            <a:prstDash val="solid"/>
            <a:miter lim="800000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7689C1C-976D-A8C9-134A-BB6909248A8F}"/>
              </a:ext>
            </a:extLst>
          </p:cNvPr>
          <p:cNvCxnSpPr>
            <a:cxnSpLocks/>
          </p:cNvCxnSpPr>
          <p:nvPr/>
        </p:nvCxnSpPr>
        <p:spPr>
          <a:xfrm>
            <a:off x="7018164" y="4049726"/>
            <a:ext cx="1646011" cy="2675378"/>
          </a:xfrm>
          <a:prstGeom prst="line">
            <a:avLst/>
          </a:prstGeom>
          <a:noFill/>
          <a:ln w="57150" cap="flat" cmpd="sng" algn="ctr">
            <a:solidFill>
              <a:srgbClr val="156082"/>
            </a:solidFill>
            <a:prstDash val="solid"/>
            <a:miter lim="800000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7B489EA-36AC-95F5-E100-46753EA3C58E}"/>
              </a:ext>
            </a:extLst>
          </p:cNvPr>
          <p:cNvSpPr txBox="1"/>
          <p:nvPr/>
        </p:nvSpPr>
        <p:spPr>
          <a:xfrm>
            <a:off x="8770405" y="1032586"/>
            <a:ext cx="636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Tx/>
              <a:buFontTx/>
              <a:buNone/>
            </a:pPr>
            <a:r>
              <a:rPr lang="en-GB" sz="2400" kern="1200" dirty="0">
                <a:solidFill>
                  <a:prstClr val="black"/>
                </a:solidFill>
                <a:latin typeface="Aptos" panose="02110004020202020204"/>
                <a:ea typeface="+mn-ea"/>
                <a:cs typeface="+mn-cs"/>
              </a:rPr>
              <a:t>30</a:t>
            </a:r>
            <a:r>
              <a:rPr lang="en-US" sz="2400" b="1" kern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°</a:t>
            </a:r>
            <a:endParaRPr lang="en-GB" sz="2400" kern="1200" dirty="0">
              <a:solidFill>
                <a:prstClr val="black"/>
              </a:solidFill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49803D-E20A-D296-043F-E3D0C7EA229D}"/>
              </a:ext>
            </a:extLst>
          </p:cNvPr>
          <p:cNvSpPr txBox="1"/>
          <p:nvPr/>
        </p:nvSpPr>
        <p:spPr>
          <a:xfrm>
            <a:off x="8689829" y="6318661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Tx/>
              <a:buFontTx/>
              <a:buNone/>
            </a:pPr>
            <a:r>
              <a:rPr lang="en-GB" sz="2400" kern="1200" dirty="0">
                <a:solidFill>
                  <a:prstClr val="black"/>
                </a:solidFill>
                <a:latin typeface="Aptos" panose="02110004020202020204"/>
                <a:ea typeface="+mn-ea"/>
                <a:cs typeface="+mn-cs"/>
              </a:rPr>
              <a:t>150</a:t>
            </a:r>
            <a:r>
              <a:rPr lang="en-US" sz="2400" b="1" kern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°</a:t>
            </a:r>
            <a:endParaRPr lang="en-GB" sz="2400" kern="1200" dirty="0">
              <a:solidFill>
                <a:prstClr val="black"/>
              </a:solidFill>
              <a:latin typeface="Aptos" panose="0211000402020202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011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9|19.4|22.9|16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7|10.6|7.5|1.5|5.3|5.7|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9.3|1.1|9.7|5.2|3.5|4.8|1.2|5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2|4|3.4|6.2|12.2|18.3|6.3"/>
</p:tagLst>
</file>

<file path=ppt/theme/theme1.xml><?xml version="1.0" encoding="utf-8"?>
<a:theme xmlns:a="http://schemas.openxmlformats.org/drawingml/2006/main" name="Data Migration Project Proposal by Slidesgo">
  <a:themeElements>
    <a:clrScheme name="Simple Light">
      <a:dk1>
        <a:srgbClr val="241160"/>
      </a:dk1>
      <a:lt1>
        <a:srgbClr val="FFFFFF"/>
      </a:lt1>
      <a:dk2>
        <a:srgbClr val="E2E4FC"/>
      </a:dk2>
      <a:lt2>
        <a:srgbClr val="8861F1"/>
      </a:lt2>
      <a:accent1>
        <a:srgbClr val="545EEA"/>
      </a:accent1>
      <a:accent2>
        <a:srgbClr val="0B9CDC"/>
      </a:accent2>
      <a:accent3>
        <a:srgbClr val="01CFE6"/>
      </a:accent3>
      <a:accent4>
        <a:srgbClr val="FFFFFF"/>
      </a:accent4>
      <a:accent5>
        <a:srgbClr val="FFFFFF"/>
      </a:accent5>
      <a:accent6>
        <a:srgbClr val="FFFFFF"/>
      </a:accent6>
      <a:hlink>
        <a:srgbClr val="24116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Migration Project Proposal by Slidesgo</Template>
  <TotalTime>5951</TotalTime>
  <Words>530</Words>
  <Application>Microsoft Macintosh PowerPoint</Application>
  <PresentationFormat>Widescreen</PresentationFormat>
  <Paragraphs>55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20" baseType="lpstr">
      <vt:lpstr>Aptos</vt:lpstr>
      <vt:lpstr>Aptos Display</vt:lpstr>
      <vt:lpstr>Arial</vt:lpstr>
      <vt:lpstr>Cairo</vt:lpstr>
      <vt:lpstr>Cambria Math</vt:lpstr>
      <vt:lpstr>Nunito Light</vt:lpstr>
      <vt:lpstr>Open Sans</vt:lpstr>
      <vt:lpstr>Proxima Nova</vt:lpstr>
      <vt:lpstr>PT Sans</vt:lpstr>
      <vt:lpstr>Raleway</vt:lpstr>
      <vt:lpstr>Space Grotesk</vt:lpstr>
      <vt:lpstr>Space Grotesk Medium</vt:lpstr>
      <vt:lpstr>Data Migration Project Proposal by Slidesgo</vt:lpstr>
      <vt:lpstr>Slidesgo Final Pages</vt:lpstr>
      <vt:lpstr>Α Conventional Adaptive Beamforming Technique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Ioannis Mallioras</dc:creator>
  <cp:lastModifiedBy>Ioannis Mallioras</cp:lastModifiedBy>
  <cp:revision>12</cp:revision>
  <dcterms:created xsi:type="dcterms:W3CDTF">2024-06-05T07:08:32Z</dcterms:created>
  <dcterms:modified xsi:type="dcterms:W3CDTF">2024-12-05T14:03:00Z</dcterms:modified>
</cp:coreProperties>
</file>