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E16E0-B4E0-43FB-8A88-F07EBA760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28" y="1414319"/>
            <a:ext cx="9758635" cy="475473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9C6EBDE-2A1F-49FE-A65B-502E6201F7BA}"/>
              </a:ext>
            </a:extLst>
          </p:cNvPr>
          <p:cNvSpPr txBox="1">
            <a:spLocks/>
          </p:cNvSpPr>
          <p:nvPr/>
        </p:nvSpPr>
        <p:spPr>
          <a:xfrm>
            <a:off x="1841500" y="72325"/>
            <a:ext cx="8488635" cy="156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>
                <a:solidFill>
                  <a:srgbClr val="00B0F0"/>
                </a:solidFill>
                <a:latin typeface="Algerian" panose="04020705040A02060702" pitchFamily="82" charset="0"/>
              </a:rPr>
              <a:t>Musicology sign up page takes you to your log in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3BE4DA-2A06-4E9F-9CE8-8BC981CC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39" y="238025"/>
            <a:ext cx="11049000" cy="15696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Algerian" panose="04020705040A02060702" pitchFamily="82" charset="0"/>
              </a:rPr>
              <a:t>Musicology log in page takes you to your Saved member page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622D304-D21C-4729-83AC-D952D43B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43257" y="1782201"/>
            <a:ext cx="8118764" cy="4631240"/>
          </a:xfr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B20620-7FB0-4991-A9DC-D2287C1C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D15179-F9FC-480E-9951-C002E0A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65" y="444560"/>
            <a:ext cx="5516218" cy="11191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Algerian" panose="04020705040A02060702" pitchFamily="82" charset="0"/>
              </a:rPr>
              <a:t>member page</a:t>
            </a: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A1913E7-061F-4477-BF5C-9621F1B3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92" y="1563748"/>
            <a:ext cx="9293364" cy="52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0783B4-E52C-46E1-8566-663621DD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DEAD2E-22F9-4C1F-AC9F-4AB80DAE96D0}"/>
              </a:ext>
            </a:extLst>
          </p:cNvPr>
          <p:cNvSpPr/>
          <p:nvPr/>
        </p:nvSpPr>
        <p:spPr>
          <a:xfrm>
            <a:off x="4097562" y="2192046"/>
            <a:ext cx="4012366" cy="384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F8074-7217-430F-BD67-64B39C35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Algerian" panose="04020705040A02060702" pitchFamily="82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45B1-1159-40E8-8B7C-63B8B86C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 err="1"/>
              <a:t>Npm</a:t>
            </a:r>
            <a:r>
              <a:rPr lang="en-US" sz="2800" dirty="0"/>
              <a:t> I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/>
              <a:t>Express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 err="1"/>
              <a:t>Express_handlebars</a:t>
            </a:r>
            <a:endParaRPr lang="en-US" sz="2800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/>
              <a:t>Inquirer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/>
              <a:t>Mysql2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 err="1"/>
              <a:t>Sequelize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 descr="How to take great photos of your musical instruments - Tips &amp; Tricks -  Vintage &amp; Rare Blog">
            <a:extLst>
              <a:ext uri="{FF2B5EF4-FFF2-40B4-BE49-F238E27FC236}">
                <a16:creationId xmlns:a16="http://schemas.microsoft.com/office/drawing/2014/main" id="{2C5094CD-86A5-4827-8A5B-05CBD165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7108">
            <a:off x="210774" y="680761"/>
            <a:ext cx="2500172" cy="15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Ashthorpe 5-Piece Complete Full Size Adult Drum Set with Remo  Batter Heads - Red: Musical Instruments">
            <a:extLst>
              <a:ext uri="{FF2B5EF4-FFF2-40B4-BE49-F238E27FC236}">
                <a16:creationId xmlns:a16="http://schemas.microsoft.com/office/drawing/2014/main" id="{EFBE5497-6402-4738-876B-0BE1945D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547">
            <a:off x="9134073" y="4131866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5 Electronic Keyboard Brands | Which Should I Buy?">
            <a:extLst>
              <a:ext uri="{FF2B5EF4-FFF2-40B4-BE49-F238E27FC236}">
                <a16:creationId xmlns:a16="http://schemas.microsoft.com/office/drawing/2014/main" id="{D214A7DD-A5A3-4B71-AA7A-84B2B732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5848">
            <a:off x="280908" y="4477046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luted Clipart Music Note - Music Symbols Transparent Background PNG Image  | Transparent PNG Free Download on SeekPNG">
            <a:extLst>
              <a:ext uri="{FF2B5EF4-FFF2-40B4-BE49-F238E27FC236}">
                <a16:creationId xmlns:a16="http://schemas.microsoft.com/office/drawing/2014/main" id="{8AFBC56F-67F6-41D0-AF0C-C4238CBE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4440">
            <a:off x="9062621" y="616306"/>
            <a:ext cx="2430952" cy="165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96529-7CE1-4ABD-8BBA-6E3BFDF05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-177779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ABD5DA-5452-4E7A-99F9-C7AD77DC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Algerian" panose="04020705040A02060702" pitchFamily="82" charset="0"/>
              </a:rPr>
              <a:t>Usage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F8521-16ED-4456-8036-E3CEEAD0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050" y="2284476"/>
            <a:ext cx="6057900" cy="38496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lgerian" panose="04020705040A02060702" pitchFamily="82" charset="0"/>
              </a:rPr>
              <a:t>Anyone wanting their music playlist and information in one app</a:t>
            </a:r>
          </a:p>
        </p:txBody>
      </p:sp>
    </p:spTree>
    <p:extLst>
      <p:ext uri="{BB962C8B-B14F-4D97-AF65-F5344CB8AC3E}">
        <p14:creationId xmlns:p14="http://schemas.microsoft.com/office/powerpoint/2010/main" val="34754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46158-A1C7-4399-AF23-C82BD012B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0FEF2-61BD-4A61-8738-F36A47E6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B0F0"/>
                </a:solidFill>
                <a:effectLst/>
                <a:latin typeface="Algerian" panose="04020705040A02060702" pitchFamily="82" charset="0"/>
              </a:rPr>
              <a:t>Contribution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FC22-79D5-427D-B6CF-8B11B5670931}"/>
              </a:ext>
            </a:extLst>
          </p:cNvPr>
          <p:cNvSpPr txBox="1"/>
          <p:nvPr/>
        </p:nvSpPr>
        <p:spPr>
          <a:xfrm>
            <a:off x="2038350" y="3643478"/>
            <a:ext cx="84201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Josh Malone:   Front end, Back end, API, Readme</a:t>
            </a:r>
          </a:p>
          <a:p>
            <a:r>
              <a:rPr lang="en-US" sz="2400" b="1" dirty="0"/>
              <a:t>Jammie Hardy: Front end, Back end, API, PowerPoint</a:t>
            </a:r>
          </a:p>
          <a:p>
            <a:r>
              <a:rPr lang="en-US" sz="2400" b="1" dirty="0"/>
              <a:t>Adam </a:t>
            </a:r>
            <a:r>
              <a:rPr lang="en-US" sz="2400" b="1" dirty="0" err="1"/>
              <a:t>Juwig</a:t>
            </a:r>
            <a:r>
              <a:rPr lang="en-US" sz="2400" b="1" dirty="0"/>
              <a:t>: Concept Idea</a:t>
            </a:r>
          </a:p>
          <a:p>
            <a:r>
              <a:rPr lang="en-US" sz="2400" b="1" dirty="0"/>
              <a:t>Big thanks to the:</a:t>
            </a:r>
          </a:p>
          <a:p>
            <a:r>
              <a:rPr lang="en-US" sz="2400" b="1" dirty="0"/>
              <a:t>Discord family and fairy godmother</a:t>
            </a:r>
          </a:p>
        </p:txBody>
      </p:sp>
    </p:spTree>
    <p:extLst>
      <p:ext uri="{BB962C8B-B14F-4D97-AF65-F5344CB8AC3E}">
        <p14:creationId xmlns:p14="http://schemas.microsoft.com/office/powerpoint/2010/main" val="13290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BC2CF-79DB-4691-8BBB-F9A90D33B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C288E-C49E-402E-841A-4CBA42A0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B0F0"/>
                </a:solidFill>
                <a:effectLst/>
                <a:latin typeface="Algerian" panose="04020705040A02060702" pitchFamily="82" charset="0"/>
              </a:rPr>
              <a:t>Future Development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2F6B5-720C-4466-90D4-92F8C0C1F9E4}"/>
              </a:ext>
            </a:extLst>
          </p:cNvPr>
          <p:cNvSpPr txBox="1"/>
          <p:nvPr/>
        </p:nvSpPr>
        <p:spPr>
          <a:xfrm>
            <a:off x="2647950" y="3543296"/>
            <a:ext cx="7505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Add more history details of songs or 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When clicked play songs and or album of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Automate lyrics playing across screen</a:t>
            </a:r>
          </a:p>
        </p:txBody>
      </p:sp>
    </p:spTree>
    <p:extLst>
      <p:ext uri="{BB962C8B-B14F-4D97-AF65-F5344CB8AC3E}">
        <p14:creationId xmlns:p14="http://schemas.microsoft.com/office/powerpoint/2010/main" val="42245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BC2CF-79DB-4691-8BBB-F9A90D33B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C288E-C49E-402E-841A-4CBA42A0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i="0" dirty="0">
                <a:solidFill>
                  <a:srgbClr val="00B0F0"/>
                </a:solidFill>
                <a:effectLst/>
                <a:latin typeface="Algerian" panose="04020705040A02060702" pitchFamily="82" charset="0"/>
              </a:rPr>
              <a:t>Demo</a:t>
            </a:r>
          </a:p>
        </p:txBody>
      </p:sp>
      <p:sp>
        <p:nvSpPr>
          <p:cNvPr id="2" name="Wave 1">
            <a:extLst>
              <a:ext uri="{FF2B5EF4-FFF2-40B4-BE49-F238E27FC236}">
                <a16:creationId xmlns:a16="http://schemas.microsoft.com/office/drawing/2014/main" id="{5E2382C7-B1D2-480E-978D-4A0CD5570E26}"/>
              </a:ext>
            </a:extLst>
          </p:cNvPr>
          <p:cNvSpPr/>
          <p:nvPr/>
        </p:nvSpPr>
        <p:spPr>
          <a:xfrm>
            <a:off x="1809750" y="3771900"/>
            <a:ext cx="7810500" cy="1543050"/>
          </a:xfrm>
          <a:prstGeom prst="wav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lgerian" panose="04020705040A02060702" pitchFamily="82" charset="0"/>
              </a:rPr>
              <a:t>Josh </a:t>
            </a:r>
            <a:r>
              <a:rPr lang="en-US" sz="4000" b="1" dirty="0" err="1">
                <a:solidFill>
                  <a:srgbClr val="00B0F0"/>
                </a:solidFill>
                <a:latin typeface="Algerian" panose="04020705040A02060702" pitchFamily="82" charset="0"/>
              </a:rPr>
              <a:t>malone</a:t>
            </a:r>
            <a:endParaRPr lang="en-US" sz="40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{5126D15A-9E45-480A-A6F4-EB58237F0DA2}tf78829772_win32</Template>
  <TotalTime>3976</TotalTime>
  <Words>111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Garamond</vt:lpstr>
      <vt:lpstr>Sagona Book</vt:lpstr>
      <vt:lpstr>Sagona ExtraLight</vt:lpstr>
      <vt:lpstr>Wingdings</vt:lpstr>
      <vt:lpstr>SavonVTI</vt:lpstr>
      <vt:lpstr>PowerPoint Presentation</vt:lpstr>
      <vt:lpstr>Musicology log in page takes you to your Saved member page</vt:lpstr>
      <vt:lpstr>member page</vt:lpstr>
      <vt:lpstr>Installation</vt:lpstr>
      <vt:lpstr>Usage</vt:lpstr>
      <vt:lpstr>Contribution</vt:lpstr>
      <vt:lpstr>Future Development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Jammie Hardy</dc:creator>
  <cp:lastModifiedBy>Jammie Hardy</cp:lastModifiedBy>
  <cp:revision>19</cp:revision>
  <dcterms:created xsi:type="dcterms:W3CDTF">2021-03-06T03:45:08Z</dcterms:created>
  <dcterms:modified xsi:type="dcterms:W3CDTF">2021-03-08T22:01:49Z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