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This file has been reported as malicious by 59/73 vendors. This file hash is known as the malware </a:t>
            </a:r>
            <a:r>
              <a:rPr lang="en-GB" dirty="0" err="1">
                <a:solidFill>
                  <a:srgbClr val="434343"/>
                </a:solidFill>
              </a:rPr>
              <a:t>Flagpro</a:t>
            </a:r>
            <a:r>
              <a:rPr lang="en-GB" dirty="0">
                <a:solidFill>
                  <a:srgbClr val="434343"/>
                </a:solidFill>
              </a:rPr>
              <a:t>, commonly used by the threat actor </a:t>
            </a:r>
            <a:r>
              <a:rPr lang="en-GB" dirty="0" err="1">
                <a:solidFill>
                  <a:srgbClr val="434343"/>
                </a:solidFill>
              </a:rPr>
              <a:t>BlackTech</a:t>
            </a:r>
            <a:r>
              <a:rPr lang="en-GB" dirty="0">
                <a:solidFill>
                  <a:srgbClr val="434343"/>
                </a:solidFill>
              </a:rPr>
              <a:t>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207.148.109.242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Google Sans"/>
              </a:rPr>
              <a:t>287d612e29b71c90aa54947313810a25</a:t>
            </a:r>
            <a:endParaRPr sz="11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</vt:lpstr>
      <vt:lpstr>Google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Maloney</dc:creator>
  <cp:lastModifiedBy>Jack Maloney</cp:lastModifiedBy>
  <cp:revision>1</cp:revision>
  <dcterms:modified xsi:type="dcterms:W3CDTF">2024-05-07T08:17:09Z</dcterms:modified>
</cp:coreProperties>
</file>