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19595" y="163627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15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Graphical User Interface (GUI)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more features such as advanced filtering, but uses more resources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Analyses network packets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by protocol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 Line Interface (CLI)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Lightweight, uses less resources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Maloney</dc:creator>
  <cp:lastModifiedBy>Jack Maloney</cp:lastModifiedBy>
  <cp:revision>1</cp:revision>
  <dcterms:modified xsi:type="dcterms:W3CDTF">2024-05-06T09:07:08Z</dcterms:modified>
</cp:coreProperties>
</file>