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0d526737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0d526737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0d52673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0d52673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0d52673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0d52673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Services: Introduce premium experiences, such as guided tours, exclusive access to certain areas, or luxury amenities like heated chairlifts.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Pricing: Implement a dynamic pricing model that adjusts ticket prices based on demand, seasonality, and booking time. For example, offer discounts for early bookings and raise prices during peak periods.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0d52673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0d52673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0d526737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0d526737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0d526737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0d526737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0d52673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0d52673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/>
              <a:t>Optimizing Revenue and Operations at Big Mountain Resort: A Data-Driven Approach</a:t>
            </a:r>
            <a:endParaRPr sz="27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Maloney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UMGC Data Science Bootcamp,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Big Mountain Resort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Location: Montana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Annual visitors: 350,000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Facilities: 11 lifts, 2 T-bars, 1 magic carpet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Situation and Challenges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Recently installed an additional chair lift, increasing costs by $1.54M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Pricing strategy: Adult Weekday/Weekend prices are </a:t>
            </a:r>
            <a:r>
              <a:rPr lang="en"/>
              <a:t>currently </a:t>
            </a:r>
            <a:r>
              <a:rPr lang="en"/>
              <a:t>set at $81.00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Concerns: Not fully capitalizing on resort facilities and optimizing pricing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Mountain Resort, Montana </a:t>
            </a:r>
            <a:r>
              <a:rPr lang="en"/>
              <a:t>invested in chair lift upgrades and wants to optimize their ROI by increasing ticket price, cutting costs and capitalizing on its facilities to cover operating costs.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Objective: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 a data–driven strategy for optimizing ticket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Explore cost-reduction opportunities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 decisions on future investments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Pricing Insights</a:t>
            </a:r>
            <a:endParaRPr/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Potential price increase: Model suggests ticket valuation could be up to $92.65 (current: $81)</a:t>
            </a:r>
            <a:endParaRPr/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Caveat: Model’s prediction error rate of +/- $10.35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Revenue Opportunities</a:t>
            </a:r>
            <a:endParaRPr/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Potential additional revenue from $0.54 ticket price increase: $939,815 per season</a:t>
            </a:r>
            <a:endParaRPr/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Additional strategies:</a:t>
            </a:r>
            <a:endParaRPr/>
          </a:p>
          <a:p>
            <a:pPr indent="-2984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Increasing weekend ticket prices</a:t>
            </a:r>
            <a:endParaRPr/>
          </a:p>
          <a:p>
            <a:pPr indent="-2984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Offering season pass bundles</a:t>
            </a:r>
            <a:endParaRPr/>
          </a:p>
          <a:p>
            <a:pPr indent="-2984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Expanding services: premium experiences - guided tours, exclusive access, luxury amenities</a:t>
            </a:r>
            <a:endParaRPr/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Operational Efficiencies</a:t>
            </a:r>
            <a:endParaRPr/>
          </a:p>
          <a:p>
            <a:pPr indent="-2984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Minimal impact on ticket value by closing up to 5 runs</a:t>
            </a:r>
            <a:endParaRPr/>
          </a:p>
          <a:p>
            <a:pPr indent="-2984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Potential savings on upkeep with selective run closures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Preparation and Exploration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cleaning: Removed irrelevant and incomplete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Exploratory analysis: Identified trends across ski resorts (figure 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Principal Component Analysis (PCA)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Breakdown of features into components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Identification of significant trends and features with high variance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150" y="1973525"/>
            <a:ext cx="4394851" cy="236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135450" y="4411025"/>
            <a:ext cx="3348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A: Big Mountain Resort's ticket price, at $81, is around the median compared to the pricing distribution across all resorts in the market.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contd.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401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Models used: Linear Regression and 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Cross-validation for model refinement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Focus: Minimizing Mean Absolute Error (MAE)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Predictions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Estimated ticket price: $81 with potential increase up to $92.65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Revenue projections and sensitivity to changes in ticket pricing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250" y="1102750"/>
            <a:ext cx="4398250" cy="34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5182075" y="4475425"/>
            <a:ext cx="3348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B: Model reveals most significant features that affect ticket price.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401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Correlation: Ticket Price and Open Runs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Potential cost savings from closing up to five runs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Minimal impact on ticket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Assessment of customer perception and ticket price with fewer open runs</a:t>
            </a:r>
            <a:endParaRPr/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135450" y="4411025"/>
            <a:ext cx="3348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C: While value of lift tickets generally decreases with fewer open runs, closing up to five runs can result in some savings on upkeep with minimal impact on ticket value.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784" y="2078875"/>
            <a:ext cx="4537341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 of Findings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Competitive pricing with potential for a slight increase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Exploration of additional revenue streams and cost-saving measures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Importance of data-driven decision-making for optimizing operations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 for continuous data monitoring and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Next steps: Implementing recommended strategies and further data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Thoughts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Balancing operational efficiency with customer satisfaction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Preparing for future investments and market changes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