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Inter SemiBold"/>
      <p:regular r:id="rId16"/>
      <p:bold r:id="rId17"/>
      <p:italic r:id="rId18"/>
      <p:boldItalic r:id="rId19"/>
    </p:embeddedFont>
    <p:embeddedFont>
      <p:font typeface="Inter Light"/>
      <p:regular r:id="rId20"/>
      <p:bold r:id="rId21"/>
      <p:italic r:id="rId22"/>
      <p:boldItalic r:id="rId23"/>
    </p:embeddedFont>
    <p:embeddedFont>
      <p:font typeface="Inter"/>
      <p:regular r:id="rId24"/>
      <p:bold r:id="rId25"/>
      <p:italic r:id="rId26"/>
      <p:boldItalic r:id="rId27"/>
    </p:embeddedFont>
    <p:embeddedFont>
      <p:font typeface="Inter ExtraBold"/>
      <p:bold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Light-regular.fntdata"/><Relationship Id="rId22" Type="http://schemas.openxmlformats.org/officeDocument/2006/relationships/font" Target="fonts/InterLight-italic.fntdata"/><Relationship Id="rId21" Type="http://schemas.openxmlformats.org/officeDocument/2006/relationships/font" Target="fonts/InterLight-bold.fntdata"/><Relationship Id="rId24" Type="http://schemas.openxmlformats.org/officeDocument/2006/relationships/font" Target="fonts/Inter-regular.fntdata"/><Relationship Id="rId23" Type="http://schemas.openxmlformats.org/officeDocument/2006/relationships/font" Target="fonts/InterLight-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italic.fntdata"/><Relationship Id="rId25" Type="http://schemas.openxmlformats.org/officeDocument/2006/relationships/font" Target="fonts/Inter-bold.fntdata"/><Relationship Id="rId28" Type="http://schemas.openxmlformats.org/officeDocument/2006/relationships/font" Target="fonts/InterExtraBold-bold.fntdata"/><Relationship Id="rId27" Type="http://schemas.openxmlformats.org/officeDocument/2006/relationships/font" Target="fonts/Inter-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Extra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5.xml"/><Relationship Id="rId33" Type="http://schemas.openxmlformats.org/officeDocument/2006/relationships/font" Target="fonts/RobotoMono-boldItalic.fntdata"/><Relationship Id="rId10" Type="http://schemas.openxmlformats.org/officeDocument/2006/relationships/slide" Target="slides/slide4.xml"/><Relationship Id="rId32"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nterSemiBold-bold.fntdata"/><Relationship Id="rId16" Type="http://schemas.openxmlformats.org/officeDocument/2006/relationships/font" Target="fonts/InterSemiBold-regular.fntdata"/><Relationship Id="rId19" Type="http://schemas.openxmlformats.org/officeDocument/2006/relationships/font" Target="fonts/InterSemiBold-boldItalic.fntdata"/><Relationship Id="rId18" Type="http://schemas.openxmlformats.org/officeDocument/2006/relationships/font" Target="fonts/Inter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4ef2960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4ef2960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a4ef296057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a4ef296057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a4ef29605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a4ef29605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a4ef29605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a4ef29605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a4ef296057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a4ef296057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a4ef296057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a4ef296057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4ef29605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4ef29605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4ef296057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4ef296057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4ef296057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a4ef296057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6" name="Google Shape;56;p14"/>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7" name="Google Shape;57;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8" name="Google Shape;58;p14"/>
          <p:cNvSpPr/>
          <p:nvPr>
            <p:ph idx="3" type="pic"/>
          </p:nvPr>
        </p:nvSpPr>
        <p:spPr>
          <a:xfrm>
            <a:off x="5039775" y="196800"/>
            <a:ext cx="3905400" cy="4749900"/>
          </a:xfrm>
          <a:prstGeom prst="roundRect">
            <a:avLst>
              <a:gd fmla="val 2053" name="adj"/>
            </a:avLst>
          </a:prstGeom>
          <a:noFill/>
          <a:ln>
            <a:noFill/>
          </a:ln>
        </p:spPr>
      </p:sp>
      <p:sp>
        <p:nvSpPr>
          <p:cNvPr id="59" name="Google Shape;59;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 name="Google Shape;60;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61" name="Google Shape;61;p14"/>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65" name="Google Shape;65;p15"/>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66" name="Google Shape;66;p1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7" name="Google Shape;67;p15"/>
          <p:cNvSpPr/>
          <p:nvPr>
            <p:ph idx="3" type="pic"/>
          </p:nvPr>
        </p:nvSpPr>
        <p:spPr>
          <a:xfrm>
            <a:off x="5039775" y="196800"/>
            <a:ext cx="3905400" cy="4749900"/>
          </a:xfrm>
          <a:prstGeom prst="roundRect">
            <a:avLst>
              <a:gd fmla="val 2053" name="adj"/>
            </a:avLst>
          </a:prstGeom>
          <a:noFill/>
          <a:ln>
            <a:noFill/>
          </a:ln>
        </p:spPr>
      </p:sp>
      <p:sp>
        <p:nvSpPr>
          <p:cNvPr id="68" name="Google Shape;68;p1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9" name="Google Shape;69;p1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70" name="Google Shape;70;p1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16"/>
          <p:cNvSpPr/>
          <p:nvPr>
            <p:ph idx="2" type="pic"/>
          </p:nvPr>
        </p:nvSpPr>
        <p:spPr>
          <a:xfrm>
            <a:off x="5039775" y="203250"/>
            <a:ext cx="3905400" cy="2298600"/>
          </a:xfrm>
          <a:prstGeom prst="roundRect">
            <a:avLst>
              <a:gd fmla="val 2053" name="adj"/>
            </a:avLst>
          </a:prstGeom>
          <a:noFill/>
          <a:ln>
            <a:noFill/>
          </a:ln>
        </p:spPr>
      </p:sp>
      <p:cxnSp>
        <p:nvCxnSpPr>
          <p:cNvPr id="73" name="Google Shape;73;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74" name="Google Shape;74;p16"/>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75" name="Google Shape;75;p16"/>
          <p:cNvSpPr/>
          <p:nvPr>
            <p:ph idx="3" type="pic"/>
          </p:nvPr>
        </p:nvSpPr>
        <p:spPr>
          <a:xfrm>
            <a:off x="5039775" y="2624675"/>
            <a:ext cx="3905400" cy="2298600"/>
          </a:xfrm>
          <a:prstGeom prst="roundRect">
            <a:avLst>
              <a:gd fmla="val 2053" name="adj"/>
            </a:avLst>
          </a:prstGeom>
          <a:noFill/>
          <a:ln>
            <a:noFill/>
          </a:ln>
        </p:spPr>
      </p:sp>
      <p:sp>
        <p:nvSpPr>
          <p:cNvPr id="76" name="Google Shape;76;p1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77" name="Google Shape;7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8" name="Google Shape;78;p1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80" name="Shape 80"/>
        <p:cNvGrpSpPr/>
        <p:nvPr/>
      </p:nvGrpSpPr>
      <p:grpSpPr>
        <a:xfrm>
          <a:off x="0" y="0"/>
          <a:ext cx="0" cy="0"/>
          <a:chOff x="0" y="0"/>
          <a:chExt cx="0" cy="0"/>
        </a:xfrm>
      </p:grpSpPr>
      <p:cxnSp>
        <p:nvCxnSpPr>
          <p:cNvPr id="81" name="Google Shape;81;p1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2" name="Google Shape;82;p17"/>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83" name="Google Shape;83;p17"/>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84" name="Google Shape;84;p1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5" name="Google Shape;85;p1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90" name="Google Shape;90;p18"/>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1" name="Google Shape;91;p18"/>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8"/>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3" name="Google Shape;93;p1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4" name="Google Shape;94;p1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99" name="Google Shape;99;p1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00" name="Google Shape;100;p19"/>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1" name="Google Shape;101;p19"/>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2" name="Google Shape;102;p19"/>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3" name="Google Shape;103;p19"/>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4" name="Google Shape;104;p1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5" name="Google Shape;105;p1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1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20"/>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11" name="Google Shape;111;p20"/>
          <p:cNvSpPr/>
          <p:nvPr>
            <p:ph idx="2" type="pic"/>
          </p:nvPr>
        </p:nvSpPr>
        <p:spPr>
          <a:xfrm>
            <a:off x="5039775" y="196800"/>
            <a:ext cx="3905400" cy="4749900"/>
          </a:xfrm>
          <a:prstGeom prst="roundRect">
            <a:avLst>
              <a:gd fmla="val 2053" name="adj"/>
            </a:avLst>
          </a:prstGeom>
          <a:noFill/>
          <a:ln>
            <a:noFill/>
          </a:ln>
        </p:spPr>
      </p:sp>
      <p:sp>
        <p:nvSpPr>
          <p:cNvPr id="112" name="Google Shape;112;p20"/>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13" name="Google Shape;113;p2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14" name="Google Shape;114;p20"/>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2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116" name="Shape 116"/>
        <p:cNvGrpSpPr/>
        <p:nvPr/>
      </p:nvGrpSpPr>
      <p:grpSpPr>
        <a:xfrm>
          <a:off x="0" y="0"/>
          <a:ext cx="0" cy="0"/>
          <a:chOff x="0" y="0"/>
          <a:chExt cx="0" cy="0"/>
        </a:xfrm>
      </p:grpSpPr>
      <p:sp>
        <p:nvSpPr>
          <p:cNvPr id="117" name="Google Shape;117;p21"/>
          <p:cNvSpPr/>
          <p:nvPr>
            <p:ph idx="2" type="pic"/>
          </p:nvPr>
        </p:nvSpPr>
        <p:spPr>
          <a:xfrm>
            <a:off x="566350" y="1569300"/>
            <a:ext cx="1466400" cy="1570200"/>
          </a:xfrm>
          <a:prstGeom prst="roundRect">
            <a:avLst>
              <a:gd fmla="val 6320" name="adj"/>
            </a:avLst>
          </a:prstGeom>
          <a:noFill/>
          <a:ln>
            <a:noFill/>
          </a:ln>
        </p:spPr>
      </p:sp>
      <p:sp>
        <p:nvSpPr>
          <p:cNvPr id="118" name="Google Shape;118;p21"/>
          <p:cNvSpPr/>
          <p:nvPr>
            <p:ph idx="3" type="pic"/>
          </p:nvPr>
        </p:nvSpPr>
        <p:spPr>
          <a:xfrm>
            <a:off x="2588275" y="1569300"/>
            <a:ext cx="1466400" cy="1570200"/>
          </a:xfrm>
          <a:prstGeom prst="roundRect">
            <a:avLst>
              <a:gd fmla="val 6320" name="adj"/>
            </a:avLst>
          </a:prstGeom>
          <a:noFill/>
          <a:ln>
            <a:noFill/>
          </a:ln>
        </p:spPr>
      </p:sp>
      <p:sp>
        <p:nvSpPr>
          <p:cNvPr id="119" name="Google Shape;119;p21"/>
          <p:cNvSpPr/>
          <p:nvPr>
            <p:ph idx="4" type="pic"/>
          </p:nvPr>
        </p:nvSpPr>
        <p:spPr>
          <a:xfrm>
            <a:off x="4613113" y="1569300"/>
            <a:ext cx="1466400" cy="1570200"/>
          </a:xfrm>
          <a:prstGeom prst="roundRect">
            <a:avLst>
              <a:gd fmla="val 6320" name="adj"/>
            </a:avLst>
          </a:prstGeom>
          <a:noFill/>
          <a:ln>
            <a:noFill/>
          </a:ln>
        </p:spPr>
      </p:sp>
      <p:sp>
        <p:nvSpPr>
          <p:cNvPr id="120" name="Google Shape;120;p21"/>
          <p:cNvSpPr/>
          <p:nvPr>
            <p:ph idx="5" type="pic"/>
          </p:nvPr>
        </p:nvSpPr>
        <p:spPr>
          <a:xfrm>
            <a:off x="6637950" y="1569300"/>
            <a:ext cx="1466400" cy="1570200"/>
          </a:xfrm>
          <a:prstGeom prst="roundRect">
            <a:avLst>
              <a:gd fmla="val 6320" name="adj"/>
            </a:avLst>
          </a:prstGeom>
          <a:noFill/>
          <a:ln>
            <a:noFill/>
          </a:ln>
        </p:spPr>
      </p:sp>
      <p:cxnSp>
        <p:nvCxnSpPr>
          <p:cNvPr id="121" name="Google Shape;121;p2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2" name="Google Shape;122;p21"/>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23" name="Google Shape;123;p21"/>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4" name="Google Shape;124;p21"/>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5" name="Google Shape;125;p21"/>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6" name="Google Shape;126;p21"/>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7" name="Google Shape;127;p2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8" name="Google Shape;128;p2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2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130" name="Shape 130"/>
        <p:cNvGrpSpPr/>
        <p:nvPr/>
      </p:nvGrpSpPr>
      <p:grpSpPr>
        <a:xfrm>
          <a:off x="0" y="0"/>
          <a:ext cx="0" cy="0"/>
          <a:chOff x="0" y="0"/>
          <a:chExt cx="0" cy="0"/>
        </a:xfrm>
      </p:grpSpPr>
      <p:sp>
        <p:nvSpPr>
          <p:cNvPr id="131" name="Google Shape;131;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32" name="Google Shape;132;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3" name="Google Shape;133;p22"/>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4" name="Google Shape;134;p22"/>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5" name="Google Shape;135;p22"/>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6" name="Google Shape;136;p22"/>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7" name="Google Shape;137;p22"/>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8" name="Google Shape;138;p22"/>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9" name="Google Shape;139;p22"/>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40" name="Google Shape;140;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1" name="Google Shape;141;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142" name="Shape 142"/>
        <p:cNvGrpSpPr/>
        <p:nvPr/>
      </p:nvGrpSpPr>
      <p:grpSpPr>
        <a:xfrm>
          <a:off x="0" y="0"/>
          <a:ext cx="0" cy="0"/>
          <a:chOff x="0" y="0"/>
          <a:chExt cx="0" cy="0"/>
        </a:xfrm>
      </p:grpSpPr>
      <p:sp>
        <p:nvSpPr>
          <p:cNvPr id="143" name="Google Shape;143;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44" name="Google Shape;144;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45" name="Google Shape;145;p23"/>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46" name="Google Shape;146;p23"/>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47" name="Google Shape;147;p23"/>
          <p:cNvCxnSpPr>
            <a:endCxn id="148"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49" name="Google Shape;149;p23"/>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50" name="Google Shape;150;p23"/>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48" name="Google Shape;148;p23"/>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1" name="Google Shape;151;p23"/>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2" name="Google Shape;152;p23"/>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3" name="Google Shape;153;p23"/>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4" name="Google Shape;154;p23"/>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5" name="Google Shape;155;p23"/>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6" name="Google Shape;156;p23"/>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7" name="Google Shape;157;p23"/>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58" name="Google Shape;158;p23"/>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59" name="Google Shape;159;p23"/>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60" name="Google Shape;160;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61" name="Google Shape;161;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62" name="Shape 162"/>
        <p:cNvGrpSpPr/>
        <p:nvPr/>
      </p:nvGrpSpPr>
      <p:grpSpPr>
        <a:xfrm>
          <a:off x="0" y="0"/>
          <a:ext cx="0" cy="0"/>
          <a:chOff x="0" y="0"/>
          <a:chExt cx="0" cy="0"/>
        </a:xfrm>
      </p:grpSpPr>
      <p:cxnSp>
        <p:nvCxnSpPr>
          <p:cNvPr id="163" name="Google Shape;163;p2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4" name="Google Shape;164;p2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65" name="Google Shape;165;p24"/>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6" name="Google Shape;166;p2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7" name="Google Shape;167;p2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69" name="Shape 169"/>
        <p:cNvGrpSpPr/>
        <p:nvPr/>
      </p:nvGrpSpPr>
      <p:grpSpPr>
        <a:xfrm>
          <a:off x="0" y="0"/>
          <a:ext cx="0" cy="0"/>
          <a:chOff x="0" y="0"/>
          <a:chExt cx="0" cy="0"/>
        </a:xfrm>
      </p:grpSpPr>
      <p:sp>
        <p:nvSpPr>
          <p:cNvPr id="170" name="Google Shape;170;p25"/>
          <p:cNvSpPr/>
          <p:nvPr>
            <p:ph idx="2" type="pic"/>
          </p:nvPr>
        </p:nvSpPr>
        <p:spPr>
          <a:xfrm>
            <a:off x="213750" y="586950"/>
            <a:ext cx="8701800" cy="2327100"/>
          </a:xfrm>
          <a:prstGeom prst="roundRect">
            <a:avLst>
              <a:gd fmla="val 3913" name="adj"/>
            </a:avLst>
          </a:prstGeom>
          <a:noFill/>
          <a:ln>
            <a:noFill/>
          </a:ln>
        </p:spPr>
      </p:sp>
      <p:sp>
        <p:nvSpPr>
          <p:cNvPr id="171" name="Google Shape;171;p2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2" name="Google Shape;172;p2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73" name="Google Shape;173;p2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74" name="Google Shape;174;p2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5" name="Google Shape;175;p2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76" name="Shape 176"/>
        <p:cNvGrpSpPr/>
        <p:nvPr/>
      </p:nvGrpSpPr>
      <p:grpSpPr>
        <a:xfrm>
          <a:off x="0" y="0"/>
          <a:ext cx="0" cy="0"/>
          <a:chOff x="0" y="0"/>
          <a:chExt cx="0" cy="0"/>
        </a:xfrm>
      </p:grpSpPr>
      <p:sp>
        <p:nvSpPr>
          <p:cNvPr id="177" name="Google Shape;177;p26"/>
          <p:cNvSpPr/>
          <p:nvPr>
            <p:ph idx="2" type="pic"/>
          </p:nvPr>
        </p:nvSpPr>
        <p:spPr>
          <a:xfrm>
            <a:off x="6445900" y="626975"/>
            <a:ext cx="1932900" cy="2070000"/>
          </a:xfrm>
          <a:prstGeom prst="roundRect">
            <a:avLst>
              <a:gd fmla="val 5387" name="adj"/>
            </a:avLst>
          </a:prstGeom>
          <a:noFill/>
          <a:ln>
            <a:noFill/>
          </a:ln>
        </p:spPr>
      </p:sp>
      <p:sp>
        <p:nvSpPr>
          <p:cNvPr id="178" name="Google Shape;178;p26"/>
          <p:cNvSpPr/>
          <p:nvPr>
            <p:ph idx="3" type="pic"/>
          </p:nvPr>
        </p:nvSpPr>
        <p:spPr>
          <a:xfrm>
            <a:off x="4210025" y="626975"/>
            <a:ext cx="1932900" cy="2070000"/>
          </a:xfrm>
          <a:prstGeom prst="roundRect">
            <a:avLst>
              <a:gd fmla="val 5387" name="adj"/>
            </a:avLst>
          </a:prstGeom>
          <a:noFill/>
          <a:ln>
            <a:noFill/>
          </a:ln>
        </p:spPr>
      </p:sp>
      <p:cxnSp>
        <p:nvCxnSpPr>
          <p:cNvPr id="179" name="Google Shape;179;p2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6"/>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81" name="Google Shape;181;p26"/>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2" name="Google Shape;182;p26"/>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3" name="Google Shape;183;p26"/>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4" name="Google Shape;184;p26"/>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5" name="Google Shape;185;p26"/>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86" name="Google Shape;186;p2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87" name="Google Shape;187;p2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88" name="Google Shape;188;p2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89" name="Shape 189"/>
        <p:cNvGrpSpPr/>
        <p:nvPr/>
      </p:nvGrpSpPr>
      <p:grpSpPr>
        <a:xfrm>
          <a:off x="0" y="0"/>
          <a:ext cx="0" cy="0"/>
          <a:chOff x="0" y="0"/>
          <a:chExt cx="0" cy="0"/>
        </a:xfrm>
      </p:grpSpPr>
      <p:cxnSp>
        <p:nvCxnSpPr>
          <p:cNvPr id="190" name="Google Shape;190;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92" name="Google Shape;192;p27"/>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3" name="Google Shape;193;p27"/>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4" name="Google Shape;194;p27"/>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5" name="Google Shape;195;p27"/>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6" name="Google Shape;196;p27"/>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7" name="Google Shape;197;p27"/>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8" name="Google Shape;198;p27"/>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9" name="Google Shape;199;p27"/>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0" name="Google Shape;200;p27"/>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1" name="Google Shape;201;p27"/>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2" name="Google Shape;202;p27"/>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3" name="Google Shape;203;p27"/>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4" name="Google Shape;204;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05" name="Google Shape;205;p2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06" name="Google Shape;206;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9" name="Google Shape;209;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8"/>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211" name="Google Shape;211;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212" name="Google Shape;212;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13" name="Google Shape;213;p2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14" name="Google Shape;214;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215" name="Shape 215"/>
        <p:cNvGrpSpPr/>
        <p:nvPr/>
      </p:nvGrpSpPr>
      <p:grpSpPr>
        <a:xfrm>
          <a:off x="0" y="0"/>
          <a:ext cx="0" cy="0"/>
          <a:chOff x="0" y="0"/>
          <a:chExt cx="0" cy="0"/>
        </a:xfrm>
      </p:grpSpPr>
      <p:sp>
        <p:nvSpPr>
          <p:cNvPr id="216" name="Google Shape;216;p29"/>
          <p:cNvSpPr/>
          <p:nvPr>
            <p:ph idx="2" type="pic"/>
          </p:nvPr>
        </p:nvSpPr>
        <p:spPr>
          <a:xfrm>
            <a:off x="211850" y="203250"/>
            <a:ext cx="4292400" cy="4737000"/>
          </a:xfrm>
          <a:prstGeom prst="roundRect">
            <a:avLst>
              <a:gd fmla="val 3358" name="adj"/>
            </a:avLst>
          </a:prstGeom>
          <a:noFill/>
          <a:ln>
            <a:noFill/>
          </a:ln>
        </p:spPr>
      </p:sp>
      <p:sp>
        <p:nvSpPr>
          <p:cNvPr id="217" name="Google Shape;217;p29"/>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218" name="Shape 218"/>
        <p:cNvGrpSpPr/>
        <p:nvPr/>
      </p:nvGrpSpPr>
      <p:grpSpPr>
        <a:xfrm>
          <a:off x="0" y="0"/>
          <a:ext cx="0" cy="0"/>
          <a:chOff x="0" y="0"/>
          <a:chExt cx="0" cy="0"/>
        </a:xfrm>
      </p:grpSpPr>
      <p:sp>
        <p:nvSpPr>
          <p:cNvPr id="219" name="Google Shape;219;p30"/>
          <p:cNvSpPr/>
          <p:nvPr>
            <p:ph idx="2" type="pic"/>
          </p:nvPr>
        </p:nvSpPr>
        <p:spPr>
          <a:xfrm>
            <a:off x="4014725" y="557375"/>
            <a:ext cx="1374300" cy="1471500"/>
          </a:xfrm>
          <a:prstGeom prst="roundRect">
            <a:avLst>
              <a:gd fmla="val 7582" name="adj"/>
            </a:avLst>
          </a:prstGeom>
          <a:noFill/>
          <a:ln>
            <a:noFill/>
          </a:ln>
        </p:spPr>
      </p:sp>
      <p:sp>
        <p:nvSpPr>
          <p:cNvPr id="220" name="Google Shape;220;p30"/>
          <p:cNvSpPr/>
          <p:nvPr>
            <p:ph idx="3" type="pic"/>
          </p:nvPr>
        </p:nvSpPr>
        <p:spPr>
          <a:xfrm>
            <a:off x="5688575" y="557375"/>
            <a:ext cx="1374300" cy="1471500"/>
          </a:xfrm>
          <a:prstGeom prst="roundRect">
            <a:avLst>
              <a:gd fmla="val 7582" name="adj"/>
            </a:avLst>
          </a:prstGeom>
          <a:noFill/>
          <a:ln>
            <a:noFill/>
          </a:ln>
        </p:spPr>
      </p:sp>
      <p:sp>
        <p:nvSpPr>
          <p:cNvPr id="221" name="Google Shape;221;p30"/>
          <p:cNvSpPr/>
          <p:nvPr>
            <p:ph idx="4" type="pic"/>
          </p:nvPr>
        </p:nvSpPr>
        <p:spPr>
          <a:xfrm>
            <a:off x="7362425" y="557375"/>
            <a:ext cx="1374300" cy="1471500"/>
          </a:xfrm>
          <a:prstGeom prst="roundRect">
            <a:avLst>
              <a:gd fmla="val 7582" name="adj"/>
            </a:avLst>
          </a:prstGeom>
          <a:noFill/>
          <a:ln>
            <a:noFill/>
          </a:ln>
        </p:spPr>
      </p:sp>
      <p:sp>
        <p:nvSpPr>
          <p:cNvPr id="222" name="Google Shape;222;p30"/>
          <p:cNvSpPr/>
          <p:nvPr>
            <p:ph idx="5" type="pic"/>
          </p:nvPr>
        </p:nvSpPr>
        <p:spPr>
          <a:xfrm>
            <a:off x="4014725" y="2644475"/>
            <a:ext cx="1374300" cy="1471500"/>
          </a:xfrm>
          <a:prstGeom prst="roundRect">
            <a:avLst>
              <a:gd fmla="val 7582" name="adj"/>
            </a:avLst>
          </a:prstGeom>
          <a:noFill/>
          <a:ln>
            <a:noFill/>
          </a:ln>
        </p:spPr>
      </p:sp>
      <p:sp>
        <p:nvSpPr>
          <p:cNvPr id="223" name="Google Shape;223;p30"/>
          <p:cNvSpPr/>
          <p:nvPr>
            <p:ph idx="6" type="pic"/>
          </p:nvPr>
        </p:nvSpPr>
        <p:spPr>
          <a:xfrm>
            <a:off x="5688575" y="2644475"/>
            <a:ext cx="1374300" cy="1471500"/>
          </a:xfrm>
          <a:prstGeom prst="roundRect">
            <a:avLst>
              <a:gd fmla="val 7582" name="adj"/>
            </a:avLst>
          </a:prstGeom>
          <a:noFill/>
          <a:ln>
            <a:noFill/>
          </a:ln>
        </p:spPr>
      </p:sp>
      <p:sp>
        <p:nvSpPr>
          <p:cNvPr id="224" name="Google Shape;224;p30"/>
          <p:cNvSpPr/>
          <p:nvPr>
            <p:ph idx="7" type="pic"/>
          </p:nvPr>
        </p:nvSpPr>
        <p:spPr>
          <a:xfrm>
            <a:off x="7362425" y="2644475"/>
            <a:ext cx="1374300" cy="1471500"/>
          </a:xfrm>
          <a:prstGeom prst="roundRect">
            <a:avLst>
              <a:gd fmla="val 7582" name="adj"/>
            </a:avLst>
          </a:prstGeom>
          <a:noFill/>
          <a:ln>
            <a:noFill/>
          </a:ln>
        </p:spPr>
      </p:sp>
      <p:cxnSp>
        <p:nvCxnSpPr>
          <p:cNvPr id="225" name="Google Shape;225;p3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26" name="Google Shape;226;p30"/>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27" name="Google Shape;227;p30"/>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8" name="Google Shape;228;p30"/>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9" name="Google Shape;229;p30"/>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0" name="Google Shape;230;p30"/>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1" name="Google Shape;231;p30"/>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2" name="Google Shape;232;p30"/>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3" name="Google Shape;233;p30"/>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4" name="Google Shape;234;p30"/>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5" name="Google Shape;235;p3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3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37" name="Google Shape;237;p3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238" name="Shape 238"/>
        <p:cNvGrpSpPr/>
        <p:nvPr/>
      </p:nvGrpSpPr>
      <p:grpSpPr>
        <a:xfrm>
          <a:off x="0" y="0"/>
          <a:ext cx="0" cy="0"/>
          <a:chOff x="0" y="0"/>
          <a:chExt cx="0" cy="0"/>
        </a:xfrm>
      </p:grpSpPr>
      <p:sp>
        <p:nvSpPr>
          <p:cNvPr id="239" name="Google Shape;239;p31"/>
          <p:cNvSpPr/>
          <p:nvPr>
            <p:ph idx="2" type="pic"/>
          </p:nvPr>
        </p:nvSpPr>
        <p:spPr>
          <a:xfrm>
            <a:off x="228625" y="592625"/>
            <a:ext cx="2205000" cy="1215600"/>
          </a:xfrm>
          <a:prstGeom prst="roundRect">
            <a:avLst>
              <a:gd fmla="val 3655" name="adj"/>
            </a:avLst>
          </a:prstGeom>
          <a:noFill/>
          <a:ln>
            <a:noFill/>
          </a:ln>
        </p:spPr>
      </p:sp>
      <p:sp>
        <p:nvSpPr>
          <p:cNvPr id="240" name="Google Shape;240;p31"/>
          <p:cNvSpPr/>
          <p:nvPr>
            <p:ph idx="3" type="pic"/>
          </p:nvPr>
        </p:nvSpPr>
        <p:spPr>
          <a:xfrm>
            <a:off x="3931925" y="592625"/>
            <a:ext cx="2205000" cy="1215600"/>
          </a:xfrm>
          <a:prstGeom prst="roundRect">
            <a:avLst>
              <a:gd fmla="val 3655" name="adj"/>
            </a:avLst>
          </a:prstGeom>
          <a:noFill/>
          <a:ln>
            <a:noFill/>
          </a:ln>
        </p:spPr>
      </p:sp>
      <p:sp>
        <p:nvSpPr>
          <p:cNvPr id="241" name="Google Shape;241;p31"/>
          <p:cNvSpPr/>
          <p:nvPr>
            <p:ph idx="4" type="pic"/>
          </p:nvPr>
        </p:nvSpPr>
        <p:spPr>
          <a:xfrm>
            <a:off x="7635600" y="592625"/>
            <a:ext cx="1135200" cy="1215600"/>
          </a:xfrm>
          <a:prstGeom prst="roundRect">
            <a:avLst>
              <a:gd fmla="val 3655" name="adj"/>
            </a:avLst>
          </a:prstGeom>
          <a:noFill/>
          <a:ln>
            <a:noFill/>
          </a:ln>
        </p:spPr>
      </p:sp>
      <p:sp>
        <p:nvSpPr>
          <p:cNvPr id="242" name="Google Shape;242;p31"/>
          <p:cNvSpPr/>
          <p:nvPr>
            <p:ph idx="5" type="pic"/>
          </p:nvPr>
        </p:nvSpPr>
        <p:spPr>
          <a:xfrm>
            <a:off x="2575300" y="593225"/>
            <a:ext cx="1215000" cy="1215000"/>
          </a:xfrm>
          <a:prstGeom prst="ellipse">
            <a:avLst/>
          </a:prstGeom>
          <a:noFill/>
          <a:ln>
            <a:noFill/>
          </a:ln>
        </p:spPr>
      </p:sp>
      <p:sp>
        <p:nvSpPr>
          <p:cNvPr id="243" name="Google Shape;243;p31"/>
          <p:cNvSpPr/>
          <p:nvPr>
            <p:ph idx="6" type="pic"/>
          </p:nvPr>
        </p:nvSpPr>
        <p:spPr>
          <a:xfrm>
            <a:off x="6278800" y="593225"/>
            <a:ext cx="1215000" cy="1215000"/>
          </a:xfrm>
          <a:prstGeom prst="ellipse">
            <a:avLst/>
          </a:prstGeom>
          <a:noFill/>
          <a:ln>
            <a:noFill/>
          </a:ln>
        </p:spPr>
      </p:sp>
      <p:sp>
        <p:nvSpPr>
          <p:cNvPr id="244" name="Google Shape;244;p31"/>
          <p:cNvSpPr/>
          <p:nvPr>
            <p:ph idx="7" type="pic"/>
          </p:nvPr>
        </p:nvSpPr>
        <p:spPr>
          <a:xfrm>
            <a:off x="228613" y="1964250"/>
            <a:ext cx="1215000" cy="1215000"/>
          </a:xfrm>
          <a:prstGeom prst="ellipse">
            <a:avLst/>
          </a:prstGeom>
          <a:noFill/>
          <a:ln>
            <a:noFill/>
          </a:ln>
        </p:spPr>
      </p:sp>
      <p:sp>
        <p:nvSpPr>
          <p:cNvPr id="245" name="Google Shape;245;p31"/>
          <p:cNvSpPr/>
          <p:nvPr>
            <p:ph idx="8" type="pic"/>
          </p:nvPr>
        </p:nvSpPr>
        <p:spPr>
          <a:xfrm>
            <a:off x="1545425" y="1963950"/>
            <a:ext cx="2205000" cy="1215600"/>
          </a:xfrm>
          <a:prstGeom prst="roundRect">
            <a:avLst>
              <a:gd fmla="val 3655" name="adj"/>
            </a:avLst>
          </a:prstGeom>
          <a:noFill/>
          <a:ln>
            <a:noFill/>
          </a:ln>
        </p:spPr>
      </p:sp>
      <p:sp>
        <p:nvSpPr>
          <p:cNvPr id="246" name="Google Shape;246;p31"/>
          <p:cNvSpPr/>
          <p:nvPr>
            <p:ph idx="9" type="pic"/>
          </p:nvPr>
        </p:nvSpPr>
        <p:spPr>
          <a:xfrm>
            <a:off x="3932063" y="1963950"/>
            <a:ext cx="1135200" cy="1215600"/>
          </a:xfrm>
          <a:prstGeom prst="roundRect">
            <a:avLst>
              <a:gd fmla="val 3655" name="adj"/>
            </a:avLst>
          </a:prstGeom>
          <a:noFill/>
          <a:ln>
            <a:noFill/>
          </a:ln>
        </p:spPr>
      </p:sp>
      <p:sp>
        <p:nvSpPr>
          <p:cNvPr id="247" name="Google Shape;247;p31"/>
          <p:cNvSpPr/>
          <p:nvPr>
            <p:ph idx="13" type="pic"/>
          </p:nvPr>
        </p:nvSpPr>
        <p:spPr>
          <a:xfrm>
            <a:off x="5248888" y="1963950"/>
            <a:ext cx="2205000" cy="1215600"/>
          </a:xfrm>
          <a:prstGeom prst="roundRect">
            <a:avLst>
              <a:gd fmla="val 3655" name="adj"/>
            </a:avLst>
          </a:prstGeom>
          <a:noFill/>
          <a:ln>
            <a:noFill/>
          </a:ln>
        </p:spPr>
      </p:sp>
      <p:sp>
        <p:nvSpPr>
          <p:cNvPr id="248" name="Google Shape;248;p31"/>
          <p:cNvSpPr/>
          <p:nvPr>
            <p:ph idx="14" type="pic"/>
          </p:nvPr>
        </p:nvSpPr>
        <p:spPr>
          <a:xfrm>
            <a:off x="7555713" y="1964250"/>
            <a:ext cx="1215000" cy="1215000"/>
          </a:xfrm>
          <a:prstGeom prst="ellipse">
            <a:avLst/>
          </a:prstGeom>
          <a:noFill/>
          <a:ln>
            <a:noFill/>
          </a:ln>
        </p:spPr>
      </p:sp>
      <p:sp>
        <p:nvSpPr>
          <p:cNvPr id="249" name="Google Shape;249;p31"/>
          <p:cNvSpPr/>
          <p:nvPr>
            <p:ph idx="15" type="pic"/>
          </p:nvPr>
        </p:nvSpPr>
        <p:spPr>
          <a:xfrm>
            <a:off x="228625" y="3335275"/>
            <a:ext cx="2205000" cy="1215600"/>
          </a:xfrm>
          <a:prstGeom prst="roundRect">
            <a:avLst>
              <a:gd fmla="val 3655" name="adj"/>
            </a:avLst>
          </a:prstGeom>
          <a:noFill/>
          <a:ln>
            <a:noFill/>
          </a:ln>
        </p:spPr>
      </p:sp>
      <p:sp>
        <p:nvSpPr>
          <p:cNvPr id="250" name="Google Shape;250;p31"/>
          <p:cNvSpPr/>
          <p:nvPr>
            <p:ph idx="16" type="pic"/>
          </p:nvPr>
        </p:nvSpPr>
        <p:spPr>
          <a:xfrm>
            <a:off x="3931925" y="3335275"/>
            <a:ext cx="2205000" cy="1215600"/>
          </a:xfrm>
          <a:prstGeom prst="roundRect">
            <a:avLst>
              <a:gd fmla="val 3655" name="adj"/>
            </a:avLst>
          </a:prstGeom>
          <a:noFill/>
          <a:ln>
            <a:noFill/>
          </a:ln>
        </p:spPr>
      </p:sp>
      <p:sp>
        <p:nvSpPr>
          <p:cNvPr id="251" name="Google Shape;251;p31"/>
          <p:cNvSpPr/>
          <p:nvPr>
            <p:ph idx="17" type="pic"/>
          </p:nvPr>
        </p:nvSpPr>
        <p:spPr>
          <a:xfrm>
            <a:off x="7635600" y="3335275"/>
            <a:ext cx="1135200" cy="1215600"/>
          </a:xfrm>
          <a:prstGeom prst="roundRect">
            <a:avLst>
              <a:gd fmla="val 3655" name="adj"/>
            </a:avLst>
          </a:prstGeom>
          <a:noFill/>
          <a:ln>
            <a:noFill/>
          </a:ln>
        </p:spPr>
      </p:sp>
      <p:sp>
        <p:nvSpPr>
          <p:cNvPr id="252" name="Google Shape;252;p31"/>
          <p:cNvSpPr/>
          <p:nvPr>
            <p:ph idx="18" type="pic"/>
          </p:nvPr>
        </p:nvSpPr>
        <p:spPr>
          <a:xfrm>
            <a:off x="2575300" y="3335875"/>
            <a:ext cx="1215000" cy="1215000"/>
          </a:xfrm>
          <a:prstGeom prst="ellipse">
            <a:avLst/>
          </a:prstGeom>
          <a:noFill/>
          <a:ln>
            <a:noFill/>
          </a:ln>
        </p:spPr>
      </p:sp>
      <p:sp>
        <p:nvSpPr>
          <p:cNvPr id="253" name="Google Shape;253;p31"/>
          <p:cNvSpPr/>
          <p:nvPr>
            <p:ph idx="19" type="pic"/>
          </p:nvPr>
        </p:nvSpPr>
        <p:spPr>
          <a:xfrm>
            <a:off x="6278800" y="3335875"/>
            <a:ext cx="1215000" cy="1215000"/>
          </a:xfrm>
          <a:prstGeom prst="ellipse">
            <a:avLst/>
          </a:prstGeom>
          <a:noFill/>
          <a:ln>
            <a:noFill/>
          </a:ln>
        </p:spPr>
      </p:sp>
      <p:sp>
        <p:nvSpPr>
          <p:cNvPr id="254" name="Google Shape;254;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55" name="Google Shape;255;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56" name="Google Shape;256;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57" name="Google Shape;257;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58" name="Shape 258"/>
        <p:cNvGrpSpPr/>
        <p:nvPr/>
      </p:nvGrpSpPr>
      <p:grpSpPr>
        <a:xfrm>
          <a:off x="0" y="0"/>
          <a:ext cx="0" cy="0"/>
          <a:chOff x="0" y="0"/>
          <a:chExt cx="0" cy="0"/>
        </a:xfrm>
      </p:grpSpPr>
      <p:sp>
        <p:nvSpPr>
          <p:cNvPr id="259" name="Google Shape;25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60" name="Google Shape;26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61" name="Google Shape;2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7" name="Google Shape;26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1" name="Google Shape;27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9" name="Google Shape;279;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1" name="Shape 281"/>
        <p:cNvGrpSpPr/>
        <p:nvPr/>
      </p:nvGrpSpPr>
      <p:grpSpPr>
        <a:xfrm>
          <a:off x="0" y="0"/>
          <a:ext cx="0" cy="0"/>
          <a:chOff x="0" y="0"/>
          <a:chExt cx="0" cy="0"/>
        </a:xfrm>
      </p:grpSpPr>
      <p:sp>
        <p:nvSpPr>
          <p:cNvPr id="282" name="Google Shape;282;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3" name="Google Shape;28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84" name="Shape 284"/>
        <p:cNvGrpSpPr/>
        <p:nvPr/>
      </p:nvGrpSpPr>
      <p:grpSpPr>
        <a:xfrm>
          <a:off x="0" y="0"/>
          <a:ext cx="0" cy="0"/>
          <a:chOff x="0" y="0"/>
          <a:chExt cx="0" cy="0"/>
        </a:xfrm>
      </p:grpSpPr>
      <p:sp>
        <p:nvSpPr>
          <p:cNvPr id="285" name="Google Shape;285;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87" name="Google Shape;287;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88" name="Google Shape;288;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90" name="Shape 290"/>
        <p:cNvGrpSpPr/>
        <p:nvPr/>
      </p:nvGrpSpPr>
      <p:grpSpPr>
        <a:xfrm>
          <a:off x="0" y="0"/>
          <a:ext cx="0" cy="0"/>
          <a:chOff x="0" y="0"/>
          <a:chExt cx="0" cy="0"/>
        </a:xfrm>
      </p:grpSpPr>
      <p:sp>
        <p:nvSpPr>
          <p:cNvPr id="291" name="Google Shape;291;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93" name="Shape 293"/>
        <p:cNvGrpSpPr/>
        <p:nvPr/>
      </p:nvGrpSpPr>
      <p:grpSpPr>
        <a:xfrm>
          <a:off x="0" y="0"/>
          <a:ext cx="0" cy="0"/>
          <a:chOff x="0" y="0"/>
          <a:chExt cx="0" cy="0"/>
        </a:xfrm>
      </p:grpSpPr>
      <p:sp>
        <p:nvSpPr>
          <p:cNvPr id="294" name="Google Shape;294;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5" name="Google Shape;295;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97" name="Shape 297"/>
        <p:cNvGrpSpPr/>
        <p:nvPr/>
      </p:nvGrpSpPr>
      <p:grpSpPr>
        <a:xfrm>
          <a:off x="0" y="0"/>
          <a:ext cx="0" cy="0"/>
          <a:chOff x="0" y="0"/>
          <a:chExt cx="0" cy="0"/>
        </a:xfrm>
      </p:grpSpPr>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99" name="Shape 299"/>
        <p:cNvGrpSpPr/>
        <p:nvPr/>
      </p:nvGrpSpPr>
      <p:grpSpPr>
        <a:xfrm>
          <a:off x="0" y="0"/>
          <a:ext cx="0" cy="0"/>
          <a:chOff x="0" y="0"/>
          <a:chExt cx="0" cy="0"/>
        </a:xfrm>
      </p:grpSpPr>
      <p:sp>
        <p:nvSpPr>
          <p:cNvPr id="300" name="Google Shape;300;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6" name="Google Shape;306;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7" name="Google Shape;307;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0" name="Google Shape;310;p4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1" name="Google Shape;311;p44"/>
          <p:cNvSpPr/>
          <p:nvPr>
            <p:ph idx="2" type="pic"/>
          </p:nvPr>
        </p:nvSpPr>
        <p:spPr>
          <a:xfrm>
            <a:off x="4992024" y="1152775"/>
            <a:ext cx="3840300" cy="3416400"/>
          </a:xfrm>
          <a:prstGeom prst="rect">
            <a:avLst/>
          </a:prstGeom>
          <a:noFill/>
          <a:ln>
            <a:noFill/>
          </a:ln>
        </p:spPr>
      </p:sp>
      <p:sp>
        <p:nvSpPr>
          <p:cNvPr id="312" name="Google Shape;31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4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20" name="Shape 320"/>
        <p:cNvGrpSpPr/>
        <p:nvPr/>
      </p:nvGrpSpPr>
      <p:grpSpPr>
        <a:xfrm>
          <a:off x="0" y="0"/>
          <a:ext cx="0" cy="0"/>
          <a:chOff x="0" y="0"/>
          <a:chExt cx="0" cy="0"/>
        </a:xfrm>
      </p:grpSpPr>
      <p:sp>
        <p:nvSpPr>
          <p:cNvPr id="321" name="Google Shape;3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4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3" name="Google Shape;323;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4" name="Google Shape;324;p4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5" name="Google Shape;325;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29" name="Shape 329"/>
        <p:cNvGrpSpPr/>
        <p:nvPr/>
      </p:nvGrpSpPr>
      <p:grpSpPr>
        <a:xfrm>
          <a:off x="0" y="0"/>
          <a:ext cx="0" cy="0"/>
          <a:chOff x="0" y="0"/>
          <a:chExt cx="0" cy="0"/>
        </a:xfrm>
      </p:grpSpPr>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3" name="Google Shape;333;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4" name="Google Shape;334;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6" name="Google Shape;336;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9" name="Google Shape;339;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40" name="Shape 340"/>
        <p:cNvGrpSpPr/>
        <p:nvPr/>
      </p:nvGrpSpPr>
      <p:grpSpPr>
        <a:xfrm>
          <a:off x="0" y="0"/>
          <a:ext cx="0" cy="0"/>
          <a:chOff x="0" y="0"/>
          <a:chExt cx="0" cy="0"/>
        </a:xfrm>
      </p:grpSpPr>
      <p:sp>
        <p:nvSpPr>
          <p:cNvPr id="341" name="Google Shape;34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2" name="Google Shape;34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3" name="Google Shape;343;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44" name="Shape 344"/>
        <p:cNvGrpSpPr/>
        <p:nvPr/>
      </p:nvGrpSpPr>
      <p:grpSpPr>
        <a:xfrm>
          <a:off x="0" y="0"/>
          <a:ext cx="0" cy="0"/>
          <a:chOff x="0" y="0"/>
          <a:chExt cx="0" cy="0"/>
        </a:xfrm>
      </p:grpSpPr>
      <p:sp>
        <p:nvSpPr>
          <p:cNvPr id="345" name="Google Shape;345;p4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49"/>
          <p:cNvSpPr/>
          <p:nvPr>
            <p:ph idx="2" type="pic"/>
          </p:nvPr>
        </p:nvSpPr>
        <p:spPr>
          <a:xfrm>
            <a:off x="4804825" y="1133300"/>
            <a:ext cx="4027500" cy="2392800"/>
          </a:xfrm>
          <a:prstGeom prst="rect">
            <a:avLst/>
          </a:prstGeom>
          <a:noFill/>
          <a:ln>
            <a:noFill/>
          </a:ln>
        </p:spPr>
      </p:sp>
      <p:sp>
        <p:nvSpPr>
          <p:cNvPr id="347" name="Google Shape;347;p49"/>
          <p:cNvSpPr/>
          <p:nvPr>
            <p:ph idx="3" type="pic"/>
          </p:nvPr>
        </p:nvSpPr>
        <p:spPr>
          <a:xfrm>
            <a:off x="311725" y="1133300"/>
            <a:ext cx="4027500" cy="2392800"/>
          </a:xfrm>
          <a:prstGeom prst="rect">
            <a:avLst/>
          </a:prstGeom>
          <a:noFill/>
          <a:ln>
            <a:noFill/>
          </a:ln>
        </p:spPr>
      </p:sp>
      <p:sp>
        <p:nvSpPr>
          <p:cNvPr id="348" name="Google Shape;348;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1" name="Google Shape;35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2" name="Google Shape;35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53" name="Shape 353"/>
        <p:cNvGrpSpPr/>
        <p:nvPr/>
      </p:nvGrpSpPr>
      <p:grpSpPr>
        <a:xfrm>
          <a:off x="0" y="0"/>
          <a:ext cx="0" cy="0"/>
          <a:chOff x="0" y="0"/>
          <a:chExt cx="0" cy="0"/>
        </a:xfrm>
      </p:grpSpPr>
      <p:sp>
        <p:nvSpPr>
          <p:cNvPr id="354" name="Google Shape;354;p5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5" name="Google Shape;355;p50"/>
          <p:cNvSpPr/>
          <p:nvPr>
            <p:ph idx="2" type="pic"/>
          </p:nvPr>
        </p:nvSpPr>
        <p:spPr>
          <a:xfrm>
            <a:off x="6205225" y="1128325"/>
            <a:ext cx="2627100" cy="2273100"/>
          </a:xfrm>
          <a:prstGeom prst="rect">
            <a:avLst/>
          </a:prstGeom>
          <a:noFill/>
          <a:ln>
            <a:noFill/>
          </a:ln>
        </p:spPr>
      </p:sp>
      <p:sp>
        <p:nvSpPr>
          <p:cNvPr id="356" name="Google Shape;356;p50"/>
          <p:cNvSpPr/>
          <p:nvPr>
            <p:ph idx="3" type="pic"/>
          </p:nvPr>
        </p:nvSpPr>
        <p:spPr>
          <a:xfrm>
            <a:off x="311725" y="1128325"/>
            <a:ext cx="2627100" cy="2273100"/>
          </a:xfrm>
          <a:prstGeom prst="rect">
            <a:avLst/>
          </a:prstGeom>
          <a:noFill/>
          <a:ln>
            <a:noFill/>
          </a:ln>
        </p:spPr>
      </p:sp>
      <p:sp>
        <p:nvSpPr>
          <p:cNvPr id="357" name="Google Shape;357;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8" name="Google Shape;358;p50"/>
          <p:cNvSpPr/>
          <p:nvPr>
            <p:ph idx="5" type="pic"/>
          </p:nvPr>
        </p:nvSpPr>
        <p:spPr>
          <a:xfrm>
            <a:off x="3255250" y="1128325"/>
            <a:ext cx="2627100" cy="2273100"/>
          </a:xfrm>
          <a:prstGeom prst="rect">
            <a:avLst/>
          </a:prstGeom>
          <a:noFill/>
          <a:ln>
            <a:noFill/>
          </a:ln>
        </p:spPr>
      </p:sp>
      <p:sp>
        <p:nvSpPr>
          <p:cNvPr id="359" name="Google Shape;359;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62" name="Google Shape;362;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3" name="Google Shape;363;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4" name="Google Shape;364;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65" name="Shape 365"/>
        <p:cNvGrpSpPr/>
        <p:nvPr/>
      </p:nvGrpSpPr>
      <p:grpSpPr>
        <a:xfrm>
          <a:off x="0" y="0"/>
          <a:ext cx="0" cy="0"/>
          <a:chOff x="0" y="0"/>
          <a:chExt cx="0" cy="0"/>
        </a:xfrm>
      </p:grpSpPr>
      <p:sp>
        <p:nvSpPr>
          <p:cNvPr id="366" name="Google Shape;366;p51"/>
          <p:cNvSpPr/>
          <p:nvPr>
            <p:ph idx="2" type="pic"/>
          </p:nvPr>
        </p:nvSpPr>
        <p:spPr>
          <a:xfrm>
            <a:off x="311700" y="445025"/>
            <a:ext cx="8520600" cy="4218300"/>
          </a:xfrm>
          <a:prstGeom prst="rect">
            <a:avLst/>
          </a:prstGeom>
          <a:noFill/>
          <a:ln>
            <a:noFill/>
          </a:ln>
        </p:spPr>
      </p:sp>
      <p:sp>
        <p:nvSpPr>
          <p:cNvPr id="367" name="Google Shape;36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68" name="Shape 368"/>
        <p:cNvGrpSpPr/>
        <p:nvPr/>
      </p:nvGrpSpPr>
      <p:grpSpPr>
        <a:xfrm>
          <a:off x="0" y="0"/>
          <a:ext cx="0" cy="0"/>
          <a:chOff x="0" y="0"/>
          <a:chExt cx="0" cy="0"/>
        </a:xfrm>
      </p:grpSpPr>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52"/>
          <p:cNvSpPr/>
          <p:nvPr>
            <p:ph idx="2" type="pic"/>
          </p:nvPr>
        </p:nvSpPr>
        <p:spPr>
          <a:xfrm>
            <a:off x="3389600" y="118913"/>
            <a:ext cx="1643700" cy="1535100"/>
          </a:xfrm>
          <a:prstGeom prst="rect">
            <a:avLst/>
          </a:prstGeom>
          <a:noFill/>
          <a:ln>
            <a:noFill/>
          </a:ln>
        </p:spPr>
      </p:sp>
      <p:sp>
        <p:nvSpPr>
          <p:cNvPr id="371" name="Google Shape;371;p52"/>
          <p:cNvSpPr/>
          <p:nvPr>
            <p:ph idx="3" type="pic"/>
          </p:nvPr>
        </p:nvSpPr>
        <p:spPr>
          <a:xfrm>
            <a:off x="5195935" y="118913"/>
            <a:ext cx="1643700" cy="1535100"/>
          </a:xfrm>
          <a:prstGeom prst="rect">
            <a:avLst/>
          </a:prstGeom>
          <a:noFill/>
          <a:ln>
            <a:noFill/>
          </a:ln>
        </p:spPr>
      </p:sp>
      <p:sp>
        <p:nvSpPr>
          <p:cNvPr id="372" name="Google Shape;372;p52"/>
          <p:cNvSpPr/>
          <p:nvPr>
            <p:ph idx="4" type="pic"/>
          </p:nvPr>
        </p:nvSpPr>
        <p:spPr>
          <a:xfrm>
            <a:off x="7002270" y="118913"/>
            <a:ext cx="1643700" cy="1535100"/>
          </a:xfrm>
          <a:prstGeom prst="rect">
            <a:avLst/>
          </a:prstGeom>
          <a:noFill/>
          <a:ln>
            <a:noFill/>
          </a:ln>
        </p:spPr>
      </p:sp>
      <p:sp>
        <p:nvSpPr>
          <p:cNvPr id="373" name="Google Shape;373;p52"/>
          <p:cNvSpPr/>
          <p:nvPr>
            <p:ph idx="5" type="pic"/>
          </p:nvPr>
        </p:nvSpPr>
        <p:spPr>
          <a:xfrm>
            <a:off x="3389588" y="1804212"/>
            <a:ext cx="1643700" cy="1535100"/>
          </a:xfrm>
          <a:prstGeom prst="rect">
            <a:avLst/>
          </a:prstGeom>
          <a:noFill/>
          <a:ln>
            <a:noFill/>
          </a:ln>
        </p:spPr>
      </p:sp>
      <p:sp>
        <p:nvSpPr>
          <p:cNvPr id="374" name="Google Shape;374;p52"/>
          <p:cNvSpPr/>
          <p:nvPr>
            <p:ph idx="6" type="pic"/>
          </p:nvPr>
        </p:nvSpPr>
        <p:spPr>
          <a:xfrm>
            <a:off x="5195922" y="1804212"/>
            <a:ext cx="1643700" cy="1535100"/>
          </a:xfrm>
          <a:prstGeom prst="rect">
            <a:avLst/>
          </a:prstGeom>
          <a:noFill/>
          <a:ln>
            <a:noFill/>
          </a:ln>
        </p:spPr>
      </p:sp>
      <p:sp>
        <p:nvSpPr>
          <p:cNvPr id="375" name="Google Shape;375;p52"/>
          <p:cNvSpPr/>
          <p:nvPr>
            <p:ph idx="7" type="pic"/>
          </p:nvPr>
        </p:nvSpPr>
        <p:spPr>
          <a:xfrm>
            <a:off x="7002257" y="1804212"/>
            <a:ext cx="1643700" cy="1535100"/>
          </a:xfrm>
          <a:prstGeom prst="rect">
            <a:avLst/>
          </a:prstGeom>
          <a:noFill/>
          <a:ln>
            <a:noFill/>
          </a:ln>
        </p:spPr>
      </p:sp>
      <p:sp>
        <p:nvSpPr>
          <p:cNvPr id="376" name="Google Shape;376;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77" name="Google Shape;377;p52"/>
          <p:cNvSpPr/>
          <p:nvPr>
            <p:ph idx="8" type="pic"/>
          </p:nvPr>
        </p:nvSpPr>
        <p:spPr>
          <a:xfrm>
            <a:off x="3389588" y="3489487"/>
            <a:ext cx="1643700" cy="1535100"/>
          </a:xfrm>
          <a:prstGeom prst="rect">
            <a:avLst/>
          </a:prstGeom>
          <a:noFill/>
          <a:ln>
            <a:noFill/>
          </a:ln>
        </p:spPr>
      </p:sp>
      <p:sp>
        <p:nvSpPr>
          <p:cNvPr id="378" name="Google Shape;378;p52"/>
          <p:cNvSpPr/>
          <p:nvPr>
            <p:ph idx="9" type="pic"/>
          </p:nvPr>
        </p:nvSpPr>
        <p:spPr>
          <a:xfrm>
            <a:off x="5195922" y="3489487"/>
            <a:ext cx="1643700" cy="1535100"/>
          </a:xfrm>
          <a:prstGeom prst="rect">
            <a:avLst/>
          </a:prstGeom>
          <a:noFill/>
          <a:ln>
            <a:noFill/>
          </a:ln>
        </p:spPr>
      </p:sp>
      <p:sp>
        <p:nvSpPr>
          <p:cNvPr id="379" name="Google Shape;379;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53" name="Google Shape;53;p13"/>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kaggle.com/datasets/grouplens/movielens-20m-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420875" y="1705496"/>
            <a:ext cx="43248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Movie Recommendation System</a:t>
            </a:r>
            <a:endParaRPr sz="3800"/>
          </a:p>
        </p:txBody>
      </p:sp>
      <p:sp>
        <p:nvSpPr>
          <p:cNvPr id="385" name="Google Shape;385;p53"/>
          <p:cNvSpPr txBox="1"/>
          <p:nvPr>
            <p:ph idx="2" type="title"/>
          </p:nvPr>
        </p:nvSpPr>
        <p:spPr>
          <a:xfrm>
            <a:off x="420875" y="3318663"/>
            <a:ext cx="40365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 Maloney</a:t>
            </a:r>
            <a:endParaRPr/>
          </a:p>
          <a:p>
            <a:pPr indent="0" lvl="0" marL="0" rtl="0" algn="l">
              <a:spcBef>
                <a:spcPts val="0"/>
              </a:spcBef>
              <a:spcAft>
                <a:spcPts val="0"/>
              </a:spcAft>
              <a:buNone/>
            </a:pPr>
            <a:r>
              <a:rPr lang="en"/>
              <a:t>January 2025</a:t>
            </a:r>
            <a:endParaRPr/>
          </a:p>
        </p:txBody>
      </p:sp>
      <p:pic>
        <p:nvPicPr>
          <p:cNvPr id="386" name="Google Shape;386;p53"/>
          <p:cNvPicPr preferRelativeResize="0"/>
          <p:nvPr>
            <p:ph idx="3" type="pic"/>
          </p:nvPr>
        </p:nvPicPr>
        <p:blipFill rotWithShape="1">
          <a:blip r:embed="rId3">
            <a:alphaModFix/>
          </a:blip>
          <a:srcRect b="0" l="26508" r="26508" t="0"/>
          <a:stretch/>
        </p:blipFill>
        <p:spPr>
          <a:xfrm>
            <a:off x="5039775" y="196800"/>
            <a:ext cx="3905400" cy="4749900"/>
          </a:xfrm>
          <a:prstGeom prst="roundRect">
            <a:avLst>
              <a:gd fmla="val 16667" name="adj"/>
            </a:avLst>
          </a:prstGeom>
        </p:spPr>
      </p:pic>
      <p:sp>
        <p:nvSpPr>
          <p:cNvPr id="387" name="Google Shape;387;p53"/>
          <p:cNvSpPr/>
          <p:nvPr/>
        </p:nvSpPr>
        <p:spPr>
          <a:xfrm>
            <a:off x="560525" y="10834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latin typeface="Inter ExtraBold"/>
                <a:ea typeface="Inter ExtraBold"/>
                <a:cs typeface="Inter ExtraBold"/>
                <a:sym typeface="Inter ExtraBold"/>
              </a:rPr>
              <a:t>UMGC Capstone Final Project</a:t>
            </a:r>
            <a:endParaRPr sz="1300">
              <a:solidFill>
                <a:schemeClr val="lt1"/>
              </a:solidFill>
              <a:latin typeface="Inter ExtraBold"/>
              <a:ea typeface="Inter ExtraBold"/>
              <a:cs typeface="Inter ExtraBold"/>
              <a:sym typeface="Inter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4"/>
          <p:cNvSpPr txBox="1"/>
          <p:nvPr>
            <p:ph type="title"/>
          </p:nvPr>
        </p:nvSpPr>
        <p:spPr>
          <a:xfrm>
            <a:off x="450850" y="596800"/>
            <a:ext cx="3759300" cy="12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Introduction</a:t>
            </a:r>
            <a:endParaRPr/>
          </a:p>
        </p:txBody>
      </p:sp>
      <p:sp>
        <p:nvSpPr>
          <p:cNvPr id="393" name="Google Shape;393;p54"/>
          <p:cNvSpPr txBox="1"/>
          <p:nvPr>
            <p:ph idx="1" type="subTitle"/>
          </p:nvPr>
        </p:nvSpPr>
        <p:spPr>
          <a:xfrm>
            <a:off x="450850" y="1799200"/>
            <a:ext cx="19068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Problem:</a:t>
            </a:r>
            <a:endParaRPr/>
          </a:p>
        </p:txBody>
      </p:sp>
      <p:sp>
        <p:nvSpPr>
          <p:cNvPr id="394" name="Google Shape;394;p54"/>
          <p:cNvSpPr txBox="1"/>
          <p:nvPr>
            <p:ph idx="7" type="body"/>
          </p:nvPr>
        </p:nvSpPr>
        <p:spPr>
          <a:xfrm>
            <a:off x="450850" y="2154425"/>
            <a:ext cx="7785900" cy="21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In the modern digital entertainment world, users have access to vast catalogs of movies on streaming platforms. However, discovering new content can be overwhelming. A recommendation system aims to solve this issue by providing personalized suggestions based on user preferences. By analyzing user interactions (e.g., ratings) and demographic information, the system can recommend movies that users are likely to enjoy, increasing user engagement and satisfaction.</a:t>
            </a:r>
            <a:endParaRPr>
              <a:latin typeface="Arial"/>
              <a:ea typeface="Arial"/>
              <a:cs typeface="Arial"/>
              <a:sym typeface="Arial"/>
            </a:endParaRPr>
          </a:p>
        </p:txBody>
      </p:sp>
      <p:sp>
        <p:nvSpPr>
          <p:cNvPr id="395" name="Google Shape;395;p5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5"/>
          <p:cNvSpPr txBox="1"/>
          <p:nvPr>
            <p:ph type="title"/>
          </p:nvPr>
        </p:nvSpPr>
        <p:spPr>
          <a:xfrm>
            <a:off x="450850" y="596800"/>
            <a:ext cx="61275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 Results</a:t>
            </a:r>
            <a:endParaRPr/>
          </a:p>
        </p:txBody>
      </p:sp>
      <p:sp>
        <p:nvSpPr>
          <p:cNvPr id="401" name="Google Shape;401;p55"/>
          <p:cNvSpPr txBox="1"/>
          <p:nvPr>
            <p:ph idx="1" type="body"/>
          </p:nvPr>
        </p:nvSpPr>
        <p:spPr>
          <a:xfrm>
            <a:off x="560525" y="3774675"/>
            <a:ext cx="3552600" cy="9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 High precision indicates that the top-k movies are accurate and relevant recommendations most of the time.</a:t>
            </a:r>
            <a:endParaRPr/>
          </a:p>
        </p:txBody>
      </p:sp>
      <p:sp>
        <p:nvSpPr>
          <p:cNvPr id="402" name="Google Shape;402;p55"/>
          <p:cNvSpPr txBox="1"/>
          <p:nvPr>
            <p:ph idx="2" type="body"/>
          </p:nvPr>
        </p:nvSpPr>
        <p:spPr>
          <a:xfrm>
            <a:off x="4113125" y="3774675"/>
            <a:ext cx="3552600" cy="9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 The low recall metric shows that the </a:t>
            </a:r>
            <a:r>
              <a:rPr lang="en"/>
              <a:t>model</a:t>
            </a:r>
            <a:r>
              <a:rPr lang="en"/>
              <a:t> is only retrieving about 57% of the relevant items from the entire pool of possible recommendations.</a:t>
            </a:r>
            <a:endParaRPr/>
          </a:p>
        </p:txBody>
      </p:sp>
      <p:sp>
        <p:nvSpPr>
          <p:cNvPr id="403" name="Google Shape;403;p55"/>
          <p:cNvSpPr/>
          <p:nvPr/>
        </p:nvSpPr>
        <p:spPr>
          <a:xfrm>
            <a:off x="603486" y="207667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Inter"/>
                <a:ea typeface="Inter"/>
                <a:cs typeface="Inter"/>
                <a:sym typeface="Inter"/>
              </a:rPr>
              <a:t>MAP</a:t>
            </a:r>
            <a:endParaRPr sz="1600">
              <a:solidFill>
                <a:schemeClr val="lt1"/>
              </a:solidFill>
              <a:latin typeface="Inter"/>
              <a:ea typeface="Inter"/>
              <a:cs typeface="Inter"/>
              <a:sym typeface="Inter"/>
            </a:endParaRPr>
          </a:p>
          <a:p>
            <a:pPr indent="0" lvl="0" marL="0" rtl="0" algn="ctr">
              <a:spcBef>
                <a:spcPts val="0"/>
              </a:spcBef>
              <a:spcAft>
                <a:spcPts val="0"/>
              </a:spcAft>
              <a:buNone/>
            </a:pPr>
            <a:r>
              <a:rPr lang="en" sz="2200">
                <a:solidFill>
                  <a:schemeClr val="lt1"/>
                </a:solidFill>
                <a:latin typeface="Inter"/>
                <a:ea typeface="Inter"/>
                <a:cs typeface="Inter"/>
                <a:sym typeface="Inter"/>
              </a:rPr>
              <a:t>57.3</a:t>
            </a:r>
            <a:r>
              <a:rPr lang="en" sz="2200">
                <a:solidFill>
                  <a:schemeClr val="lt1"/>
                </a:solidFill>
                <a:latin typeface="Inter"/>
                <a:ea typeface="Inter"/>
                <a:cs typeface="Inter"/>
                <a:sym typeface="Inter"/>
              </a:rPr>
              <a:t>%</a:t>
            </a:r>
            <a:endParaRPr sz="2200">
              <a:solidFill>
                <a:schemeClr val="lt1"/>
              </a:solidFill>
              <a:latin typeface="Inter"/>
              <a:ea typeface="Inter"/>
              <a:cs typeface="Inter"/>
              <a:sym typeface="Inter"/>
            </a:endParaRPr>
          </a:p>
        </p:txBody>
      </p:sp>
      <p:sp>
        <p:nvSpPr>
          <p:cNvPr id="404" name="Google Shape;404;p55"/>
          <p:cNvSpPr/>
          <p:nvPr/>
        </p:nvSpPr>
        <p:spPr>
          <a:xfrm>
            <a:off x="2097233" y="207667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Inter"/>
                <a:ea typeface="Inter"/>
                <a:cs typeface="Inter"/>
                <a:sym typeface="Inter"/>
              </a:rPr>
              <a:t>NDCG</a:t>
            </a:r>
            <a:endParaRPr sz="1500">
              <a:solidFill>
                <a:schemeClr val="lt1"/>
              </a:solidFill>
              <a:latin typeface="Inter"/>
              <a:ea typeface="Inter"/>
              <a:cs typeface="Inter"/>
              <a:sym typeface="Inter"/>
            </a:endParaRPr>
          </a:p>
          <a:p>
            <a:pPr indent="0" lvl="0" marL="0" rtl="0" algn="ctr">
              <a:spcBef>
                <a:spcPts val="0"/>
              </a:spcBef>
              <a:spcAft>
                <a:spcPts val="0"/>
              </a:spcAft>
              <a:buNone/>
            </a:pPr>
            <a:r>
              <a:rPr lang="en" sz="2200">
                <a:solidFill>
                  <a:schemeClr val="lt1"/>
                </a:solidFill>
                <a:latin typeface="Inter"/>
                <a:ea typeface="Inter"/>
                <a:cs typeface="Inter"/>
                <a:sym typeface="Inter"/>
              </a:rPr>
              <a:t>100</a:t>
            </a:r>
            <a:r>
              <a:rPr lang="en" sz="2200">
                <a:solidFill>
                  <a:schemeClr val="lt1"/>
                </a:solidFill>
                <a:latin typeface="Inter"/>
                <a:ea typeface="Inter"/>
                <a:cs typeface="Inter"/>
                <a:sym typeface="Inter"/>
              </a:rPr>
              <a:t>%</a:t>
            </a:r>
            <a:endParaRPr sz="2200">
              <a:solidFill>
                <a:schemeClr val="lt1"/>
              </a:solidFill>
              <a:latin typeface="Inter"/>
              <a:ea typeface="Inter"/>
              <a:cs typeface="Inter"/>
              <a:sym typeface="Inter"/>
            </a:endParaRPr>
          </a:p>
        </p:txBody>
      </p:sp>
      <p:sp>
        <p:nvSpPr>
          <p:cNvPr id="405" name="Google Shape;405;p55"/>
          <p:cNvSpPr/>
          <p:nvPr/>
        </p:nvSpPr>
        <p:spPr>
          <a:xfrm>
            <a:off x="3590980" y="207667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Inter"/>
                <a:ea typeface="Inter"/>
                <a:cs typeface="Inter"/>
                <a:sym typeface="Inter"/>
              </a:rPr>
              <a:t>P</a:t>
            </a:r>
            <a:endParaRPr sz="1600">
              <a:solidFill>
                <a:schemeClr val="lt1"/>
              </a:solidFill>
              <a:latin typeface="Inter"/>
              <a:ea typeface="Inter"/>
              <a:cs typeface="Inter"/>
              <a:sym typeface="Inter"/>
            </a:endParaRPr>
          </a:p>
          <a:p>
            <a:pPr indent="0" lvl="0" marL="0" rtl="0" algn="ctr">
              <a:spcBef>
                <a:spcPts val="0"/>
              </a:spcBef>
              <a:spcAft>
                <a:spcPts val="0"/>
              </a:spcAft>
              <a:buNone/>
            </a:pPr>
            <a:r>
              <a:rPr lang="en" sz="2100">
                <a:solidFill>
                  <a:schemeClr val="lt1"/>
                </a:solidFill>
                <a:latin typeface="Inter"/>
                <a:ea typeface="Inter"/>
                <a:cs typeface="Inter"/>
                <a:sym typeface="Inter"/>
              </a:rPr>
              <a:t>88.9</a:t>
            </a:r>
            <a:r>
              <a:rPr lang="en" sz="2100">
                <a:solidFill>
                  <a:schemeClr val="lt1"/>
                </a:solidFill>
                <a:latin typeface="Inter"/>
                <a:ea typeface="Inter"/>
                <a:cs typeface="Inter"/>
                <a:sym typeface="Inter"/>
              </a:rPr>
              <a:t>%</a:t>
            </a:r>
            <a:endParaRPr sz="2100">
              <a:solidFill>
                <a:schemeClr val="lt1"/>
              </a:solidFill>
              <a:latin typeface="Inter"/>
              <a:ea typeface="Inter"/>
              <a:cs typeface="Inter"/>
              <a:sym typeface="Inter"/>
            </a:endParaRPr>
          </a:p>
        </p:txBody>
      </p:sp>
      <p:sp>
        <p:nvSpPr>
          <p:cNvPr id="406" name="Google Shape;406;p55"/>
          <p:cNvSpPr/>
          <p:nvPr/>
        </p:nvSpPr>
        <p:spPr>
          <a:xfrm>
            <a:off x="5084727" y="207667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Inter"/>
                <a:ea typeface="Inter"/>
                <a:cs typeface="Inter"/>
                <a:sym typeface="Inter"/>
              </a:rPr>
              <a:t>R</a:t>
            </a:r>
            <a:endParaRPr sz="1600">
              <a:solidFill>
                <a:schemeClr val="lt1"/>
              </a:solidFill>
              <a:latin typeface="Inter"/>
              <a:ea typeface="Inter"/>
              <a:cs typeface="Inter"/>
              <a:sym typeface="Inter"/>
            </a:endParaRPr>
          </a:p>
          <a:p>
            <a:pPr indent="0" lvl="0" marL="0" rtl="0" algn="ctr">
              <a:spcBef>
                <a:spcPts val="0"/>
              </a:spcBef>
              <a:spcAft>
                <a:spcPts val="0"/>
              </a:spcAft>
              <a:buNone/>
            </a:pPr>
            <a:r>
              <a:rPr lang="en" sz="2200">
                <a:solidFill>
                  <a:schemeClr val="lt1"/>
                </a:solidFill>
                <a:latin typeface="Inter"/>
                <a:ea typeface="Inter"/>
                <a:cs typeface="Inter"/>
                <a:sym typeface="Inter"/>
              </a:rPr>
              <a:t>57.3</a:t>
            </a:r>
            <a:r>
              <a:rPr lang="en" sz="2200">
                <a:solidFill>
                  <a:schemeClr val="lt1"/>
                </a:solidFill>
                <a:latin typeface="Inter"/>
                <a:ea typeface="Inter"/>
                <a:cs typeface="Inter"/>
                <a:sym typeface="Inter"/>
              </a:rPr>
              <a:t>%</a:t>
            </a:r>
            <a:endParaRPr sz="2200">
              <a:solidFill>
                <a:schemeClr val="lt1"/>
              </a:solidFill>
              <a:latin typeface="Inter"/>
              <a:ea typeface="Inter"/>
              <a:cs typeface="Inter"/>
              <a:sym typeface="Inter"/>
            </a:endParaRPr>
          </a:p>
        </p:txBody>
      </p:sp>
      <p:sp>
        <p:nvSpPr>
          <p:cNvPr id="407" name="Google Shape;407;p55"/>
          <p:cNvSpPr txBox="1"/>
          <p:nvPr/>
        </p:nvSpPr>
        <p:spPr>
          <a:xfrm>
            <a:off x="633623" y="3262950"/>
            <a:ext cx="1026900" cy="46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850">
                <a:solidFill>
                  <a:schemeClr val="lt2"/>
                </a:solidFill>
                <a:latin typeface="Inter SemiBold"/>
                <a:ea typeface="Inter SemiBold"/>
                <a:cs typeface="Inter SemiBold"/>
                <a:sym typeface="Inter SemiBold"/>
              </a:rPr>
              <a:t>Mean Average Precision</a:t>
            </a:r>
            <a:endParaRPr sz="850">
              <a:solidFill>
                <a:schemeClr val="lt2"/>
              </a:solidFill>
              <a:latin typeface="Inter SemiBold"/>
              <a:ea typeface="Inter SemiBold"/>
              <a:cs typeface="Inter SemiBold"/>
              <a:sym typeface="Inter SemiBold"/>
            </a:endParaRPr>
          </a:p>
        </p:txBody>
      </p:sp>
      <p:sp>
        <p:nvSpPr>
          <p:cNvPr id="408" name="Google Shape;408;p55"/>
          <p:cNvSpPr txBox="1"/>
          <p:nvPr/>
        </p:nvSpPr>
        <p:spPr>
          <a:xfrm>
            <a:off x="1889025" y="3262950"/>
            <a:ext cx="1503600" cy="46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850">
                <a:solidFill>
                  <a:schemeClr val="lt2"/>
                </a:solidFill>
                <a:latin typeface="Inter SemiBold"/>
                <a:ea typeface="Inter SemiBold"/>
                <a:cs typeface="Inter SemiBold"/>
                <a:sym typeface="Inter SemiBold"/>
              </a:rPr>
              <a:t>Normalized Discounted Cumulative Gain</a:t>
            </a:r>
            <a:endParaRPr sz="850">
              <a:solidFill>
                <a:schemeClr val="lt2"/>
              </a:solidFill>
              <a:latin typeface="Inter SemiBold"/>
              <a:ea typeface="Inter SemiBold"/>
              <a:cs typeface="Inter SemiBold"/>
              <a:sym typeface="Inter SemiBold"/>
            </a:endParaRPr>
          </a:p>
        </p:txBody>
      </p:sp>
      <p:sp>
        <p:nvSpPr>
          <p:cNvPr id="409" name="Google Shape;409;p55"/>
          <p:cNvSpPr txBox="1"/>
          <p:nvPr/>
        </p:nvSpPr>
        <p:spPr>
          <a:xfrm>
            <a:off x="3590975" y="3262950"/>
            <a:ext cx="1087200" cy="330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50">
                <a:solidFill>
                  <a:schemeClr val="lt2"/>
                </a:solidFill>
                <a:latin typeface="Inter SemiBold"/>
                <a:ea typeface="Inter SemiBold"/>
                <a:cs typeface="Inter SemiBold"/>
                <a:sym typeface="Inter SemiBold"/>
              </a:rPr>
              <a:t>Precision@K</a:t>
            </a:r>
            <a:endParaRPr sz="950">
              <a:solidFill>
                <a:schemeClr val="lt2"/>
              </a:solidFill>
              <a:latin typeface="Inter SemiBold"/>
              <a:ea typeface="Inter SemiBold"/>
              <a:cs typeface="Inter SemiBold"/>
              <a:sym typeface="Inter SemiBold"/>
            </a:endParaRPr>
          </a:p>
        </p:txBody>
      </p:sp>
      <p:sp>
        <p:nvSpPr>
          <p:cNvPr id="410" name="Google Shape;410;p55"/>
          <p:cNvSpPr txBox="1"/>
          <p:nvPr/>
        </p:nvSpPr>
        <p:spPr>
          <a:xfrm>
            <a:off x="5084725" y="3262950"/>
            <a:ext cx="1087200" cy="330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50">
                <a:solidFill>
                  <a:schemeClr val="lt2"/>
                </a:solidFill>
                <a:latin typeface="Inter SemiBold"/>
                <a:ea typeface="Inter SemiBold"/>
                <a:cs typeface="Inter SemiBold"/>
                <a:sym typeface="Inter SemiBold"/>
              </a:rPr>
              <a:t>Recall@K</a:t>
            </a:r>
            <a:endParaRPr sz="950">
              <a:solidFill>
                <a:schemeClr val="lt2"/>
              </a:solidFill>
              <a:latin typeface="Inter SemiBold"/>
              <a:ea typeface="Inter SemiBold"/>
              <a:cs typeface="Inter SemiBold"/>
              <a:sym typeface="Inter SemiBold"/>
            </a:endParaRPr>
          </a:p>
        </p:txBody>
      </p:sp>
      <p:sp>
        <p:nvSpPr>
          <p:cNvPr id="411" name="Google Shape;411;p55"/>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6"/>
          <p:cNvSpPr txBox="1"/>
          <p:nvPr>
            <p:ph idx="1" type="body"/>
          </p:nvPr>
        </p:nvSpPr>
        <p:spPr>
          <a:xfrm>
            <a:off x="452575" y="2059600"/>
            <a:ext cx="6641100" cy="2440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Char char="●"/>
            </a:pPr>
            <a:r>
              <a:rPr lang="en"/>
              <a:t>Dataset: </a:t>
            </a:r>
            <a:r>
              <a:rPr lang="en" u="sng">
                <a:solidFill>
                  <a:schemeClr val="hlink"/>
                </a:solidFill>
                <a:hlinkClick r:id="rId3"/>
              </a:rPr>
              <a:t>MovieLens 1M</a:t>
            </a:r>
            <a:r>
              <a:rPr lang="en"/>
              <a:t> (1M ratings from 6,000 users on 4,000 movies).</a:t>
            </a:r>
            <a:endParaRPr/>
          </a:p>
          <a:p>
            <a:pPr indent="-304800" lvl="0" marL="457200" rtl="0" algn="l">
              <a:lnSpc>
                <a:spcPct val="115000"/>
              </a:lnSpc>
              <a:spcBef>
                <a:spcPts val="0"/>
              </a:spcBef>
              <a:spcAft>
                <a:spcPts val="0"/>
              </a:spcAft>
              <a:buClr>
                <a:schemeClr val="dk2"/>
              </a:buClr>
              <a:buSzPts val="1200"/>
              <a:buChar char="●"/>
            </a:pPr>
            <a:r>
              <a:rPr lang="en"/>
              <a:t>Files used:</a:t>
            </a:r>
            <a:endParaRPr/>
          </a:p>
          <a:p>
            <a:pPr indent="-304800" lvl="1" marL="914400" rtl="0" algn="l">
              <a:lnSpc>
                <a:spcPct val="115000"/>
              </a:lnSpc>
              <a:spcBef>
                <a:spcPts val="0"/>
              </a:spcBef>
              <a:spcAft>
                <a:spcPts val="0"/>
              </a:spcAft>
              <a:buClr>
                <a:schemeClr val="dk2"/>
              </a:buClr>
              <a:buSzPts val="1200"/>
              <a:buChar char="○"/>
            </a:pPr>
            <a:r>
              <a:rPr lang="en"/>
              <a:t>ratings.dat: User IDs, movie IDs, ratings, timestamps.</a:t>
            </a:r>
            <a:endParaRPr/>
          </a:p>
          <a:p>
            <a:pPr indent="-304800" lvl="1" marL="914400" rtl="0" algn="l">
              <a:lnSpc>
                <a:spcPct val="115000"/>
              </a:lnSpc>
              <a:spcBef>
                <a:spcPts val="0"/>
              </a:spcBef>
              <a:spcAft>
                <a:spcPts val="0"/>
              </a:spcAft>
              <a:buClr>
                <a:schemeClr val="dk2"/>
              </a:buClr>
              <a:buSzPts val="1200"/>
              <a:buChar char="○"/>
            </a:pPr>
            <a:r>
              <a:rPr lang="en"/>
              <a:t>movies.dat: Movie IDs, titles, genres.</a:t>
            </a:r>
            <a:endParaRPr/>
          </a:p>
          <a:p>
            <a:pPr indent="-304800" lvl="0" marL="457200" rtl="0" algn="l">
              <a:lnSpc>
                <a:spcPct val="115000"/>
              </a:lnSpc>
              <a:spcBef>
                <a:spcPts val="0"/>
              </a:spcBef>
              <a:spcAft>
                <a:spcPts val="0"/>
              </a:spcAft>
              <a:buClr>
                <a:schemeClr val="dk2"/>
              </a:buClr>
              <a:buSzPts val="1200"/>
              <a:buChar char="●"/>
            </a:pPr>
            <a:r>
              <a:rPr lang="en"/>
              <a:t>Preprocessing steps:</a:t>
            </a:r>
            <a:endParaRPr/>
          </a:p>
          <a:p>
            <a:pPr indent="-304800" lvl="0" marL="914400" rtl="0" algn="l">
              <a:lnSpc>
                <a:spcPct val="115000"/>
              </a:lnSpc>
              <a:spcBef>
                <a:spcPts val="0"/>
              </a:spcBef>
              <a:spcAft>
                <a:spcPts val="0"/>
              </a:spcAft>
              <a:buClr>
                <a:schemeClr val="dk2"/>
              </a:buClr>
              <a:buSzPts val="1200"/>
              <a:buChar char="●"/>
            </a:pPr>
            <a:r>
              <a:rPr lang="en"/>
              <a:t>Convert timestamps to human-readable dates.</a:t>
            </a:r>
            <a:endParaRPr/>
          </a:p>
          <a:p>
            <a:pPr indent="-304800" lvl="0" marL="914400" rtl="0" algn="l">
              <a:lnSpc>
                <a:spcPct val="115000"/>
              </a:lnSpc>
              <a:spcBef>
                <a:spcPts val="0"/>
              </a:spcBef>
              <a:spcAft>
                <a:spcPts val="0"/>
              </a:spcAft>
              <a:buClr>
                <a:schemeClr val="dk2"/>
              </a:buClr>
              <a:buSzPts val="1200"/>
              <a:buChar char="●"/>
            </a:pPr>
            <a:r>
              <a:rPr lang="en"/>
              <a:t>Normalize columns (userId, movieId, rating).</a:t>
            </a:r>
            <a:endParaRPr/>
          </a:p>
          <a:p>
            <a:pPr indent="-304800" lvl="0" marL="914400" rtl="0" algn="l">
              <a:lnSpc>
                <a:spcPct val="115000"/>
              </a:lnSpc>
              <a:spcBef>
                <a:spcPts val="0"/>
              </a:spcBef>
              <a:spcAft>
                <a:spcPts val="0"/>
              </a:spcAft>
              <a:buClr>
                <a:schemeClr val="dk2"/>
              </a:buClr>
              <a:buSzPts val="1200"/>
              <a:buChar char="●"/>
            </a:pPr>
            <a:r>
              <a:rPr lang="en"/>
              <a:t>Handle missing and inconsistent values.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417" name="Google Shape;417;p5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Preparation</a:t>
            </a:r>
            <a:endParaRPr/>
          </a:p>
        </p:txBody>
      </p:sp>
      <p:sp>
        <p:nvSpPr>
          <p:cNvPr id="418" name="Google Shape;418;p5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txBox="1"/>
          <p:nvPr>
            <p:ph idx="1" type="body"/>
          </p:nvPr>
        </p:nvSpPr>
        <p:spPr>
          <a:xfrm>
            <a:off x="452575" y="1853525"/>
            <a:ext cx="5313900" cy="24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data_processing.py</a:t>
            </a:r>
            <a:r>
              <a:rPr lang="en" sz="1100">
                <a:solidFill>
                  <a:srgbClr val="000000"/>
                </a:solidFill>
                <a:latin typeface="Arial"/>
                <a:ea typeface="Arial"/>
                <a:cs typeface="Arial"/>
                <a:sym typeface="Arial"/>
              </a:rPr>
              <a:t>: Loads and preprocesses data.</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main.py</a:t>
            </a:r>
            <a:r>
              <a:rPr lang="en" sz="1100">
                <a:solidFill>
                  <a:srgbClr val="000000"/>
                </a:solidFill>
                <a:latin typeface="Arial"/>
                <a:ea typeface="Arial"/>
                <a:cs typeface="Arial"/>
                <a:sym typeface="Arial"/>
              </a:rPr>
              <a:t>: Runs the recommendation system, collects user input, and displays results.</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model.py</a:t>
            </a:r>
            <a:r>
              <a:rPr lang="en" sz="1100">
                <a:solidFill>
                  <a:srgbClr val="000000"/>
                </a:solidFill>
                <a:latin typeface="Arial"/>
                <a:ea typeface="Arial"/>
                <a:cs typeface="Arial"/>
                <a:sym typeface="Arial"/>
              </a:rPr>
              <a:t>: Defines the NCF model architecture and loads weights.</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train.py</a:t>
            </a:r>
            <a:r>
              <a:rPr lang="en" sz="1100">
                <a:solidFill>
                  <a:srgbClr val="000000"/>
                </a:solidFill>
                <a:latin typeface="Arial"/>
                <a:ea typeface="Arial"/>
                <a:cs typeface="Arial"/>
                <a:sym typeface="Arial"/>
              </a:rPr>
              <a:t>: Manages training, splits data, and saves accuracy graphs.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24" name="Google Shape;424;p57"/>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Files Used in the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type="title"/>
          </p:nvPr>
        </p:nvSpPr>
        <p:spPr>
          <a:xfrm>
            <a:off x="452575" y="596800"/>
            <a:ext cx="33987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400"/>
              <a:t>Exploratory Data Analysis (EDA)</a:t>
            </a:r>
            <a:endParaRPr sz="3400"/>
          </a:p>
        </p:txBody>
      </p:sp>
      <p:sp>
        <p:nvSpPr>
          <p:cNvPr id="430" name="Google Shape;430;p58"/>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Goal</a:t>
            </a:r>
            <a:r>
              <a:rPr lang="en" sz="1100">
                <a:solidFill>
                  <a:srgbClr val="000000"/>
                </a:solidFill>
                <a:latin typeface="Arial"/>
                <a:ea typeface="Arial"/>
                <a:cs typeface="Arial"/>
                <a:sym typeface="Arial"/>
              </a:rPr>
              <a:t>: Understand dataset trends and patterns.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Key Insights:</a:t>
            </a:r>
            <a:endParaRPr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Distribution of Ratings</a:t>
            </a:r>
            <a:r>
              <a:rPr lang="en" sz="1100">
                <a:solidFill>
                  <a:srgbClr val="000000"/>
                </a:solidFill>
                <a:latin typeface="Arial"/>
                <a:ea typeface="Arial"/>
                <a:cs typeface="Arial"/>
                <a:sym typeface="Arial"/>
              </a:rPr>
              <a:t>: Most ratings fall between 3 and 4 stars.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User Behavior</a:t>
            </a:r>
            <a:r>
              <a:rPr lang="en" sz="1100">
                <a:solidFill>
                  <a:srgbClr val="000000"/>
                </a:solidFill>
                <a:latin typeface="Arial"/>
                <a:ea typeface="Arial"/>
                <a:cs typeface="Arial"/>
                <a:sym typeface="Arial"/>
              </a:rPr>
              <a:t>: Some users rate significantly more movies than others.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Popular Movies</a:t>
            </a:r>
            <a:r>
              <a:rPr lang="en" sz="1100">
                <a:solidFill>
                  <a:srgbClr val="000000"/>
                </a:solidFill>
                <a:latin typeface="Arial"/>
                <a:ea typeface="Arial"/>
                <a:cs typeface="Arial"/>
                <a:sym typeface="Arial"/>
              </a:rPr>
              <a:t>: Certain movies receive more ratings, reflecting popularity.</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t/>
            </a:r>
            <a:endParaRPr/>
          </a:p>
          <a:p>
            <a:pPr indent="0" lvl="0" marL="0" rtl="0" algn="l">
              <a:lnSpc>
                <a:spcPct val="115000"/>
              </a:lnSpc>
              <a:spcBef>
                <a:spcPts val="0"/>
              </a:spcBef>
              <a:spcAft>
                <a:spcPts val="0"/>
              </a:spcAft>
              <a:buNone/>
            </a:pPr>
            <a:r>
              <a:t/>
            </a:r>
            <a:endParaRPr/>
          </a:p>
        </p:txBody>
      </p:sp>
      <p:sp>
        <p:nvSpPr>
          <p:cNvPr id="431" name="Google Shape;431;p5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432" name="Google Shape;432;p58"/>
          <p:cNvPicPr preferRelativeResize="0"/>
          <p:nvPr>
            <p:ph idx="2" type="pic"/>
          </p:nvPr>
        </p:nvPicPr>
        <p:blipFill rotWithShape="1">
          <a:blip r:embed="rId3">
            <a:alphaModFix/>
          </a:blip>
          <a:srcRect b="0" l="1559" r="1559" t="0"/>
          <a:stretch/>
        </p:blipFill>
        <p:spPr>
          <a:xfrm>
            <a:off x="3913925" y="1445825"/>
            <a:ext cx="5069700" cy="31221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9"/>
          <p:cNvSpPr txBox="1"/>
          <p:nvPr>
            <p:ph type="title"/>
          </p:nvPr>
        </p:nvSpPr>
        <p:spPr>
          <a:xfrm>
            <a:off x="452575" y="596800"/>
            <a:ext cx="33987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400"/>
              <a:t>Model Development</a:t>
            </a:r>
            <a:endParaRPr sz="3400"/>
          </a:p>
        </p:txBody>
      </p:sp>
      <p:sp>
        <p:nvSpPr>
          <p:cNvPr id="438" name="Google Shape;438;p59"/>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Core Model: </a:t>
            </a:r>
            <a:r>
              <a:rPr b="1" lang="en" sz="1100">
                <a:solidFill>
                  <a:srgbClr val="000000"/>
                </a:solidFill>
                <a:latin typeface="Arial"/>
                <a:ea typeface="Arial"/>
                <a:cs typeface="Arial"/>
                <a:sym typeface="Arial"/>
              </a:rPr>
              <a:t>Neural Collaborative Filtering (NCF)</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Initial training: 100 Epochs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Training from scratch or resume from .ckpt file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Elapsed time, Accuracy, Loss are tracked live during training</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Training graphs are saved after each session to provide clear visualization of overfitting trends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
        <p:nvSpPr>
          <p:cNvPr id="439" name="Google Shape;439;p5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440" name="Google Shape;440;p59"/>
          <p:cNvPicPr preferRelativeResize="0"/>
          <p:nvPr/>
        </p:nvPicPr>
        <p:blipFill>
          <a:blip r:embed="rId3">
            <a:alphaModFix/>
          </a:blip>
          <a:stretch>
            <a:fillRect/>
          </a:stretch>
        </p:blipFill>
        <p:spPr>
          <a:xfrm>
            <a:off x="4637875" y="241750"/>
            <a:ext cx="3249669" cy="2080199"/>
          </a:xfrm>
          <a:prstGeom prst="rect">
            <a:avLst/>
          </a:prstGeom>
          <a:noFill/>
          <a:ln>
            <a:noFill/>
          </a:ln>
        </p:spPr>
      </p:pic>
      <p:pic>
        <p:nvPicPr>
          <p:cNvPr id="441" name="Google Shape;441;p59"/>
          <p:cNvPicPr preferRelativeResize="0"/>
          <p:nvPr/>
        </p:nvPicPr>
        <p:blipFill>
          <a:blip r:embed="rId4">
            <a:alphaModFix/>
          </a:blip>
          <a:stretch>
            <a:fillRect/>
          </a:stretch>
        </p:blipFill>
        <p:spPr>
          <a:xfrm>
            <a:off x="4846750" y="2451925"/>
            <a:ext cx="2924075" cy="2441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0"/>
          <p:cNvSpPr txBox="1"/>
          <p:nvPr>
            <p:ph type="title"/>
          </p:nvPr>
        </p:nvSpPr>
        <p:spPr>
          <a:xfrm>
            <a:off x="452575" y="596800"/>
            <a:ext cx="33987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400"/>
              <a:t>Challenges and Solutions</a:t>
            </a:r>
            <a:endParaRPr sz="3400"/>
          </a:p>
        </p:txBody>
      </p:sp>
      <p:sp>
        <p:nvSpPr>
          <p:cNvPr id="447" name="Google Shape;447;p60"/>
          <p:cNvSpPr txBox="1"/>
          <p:nvPr>
            <p:ph idx="1" type="body"/>
          </p:nvPr>
        </p:nvSpPr>
        <p:spPr>
          <a:xfrm>
            <a:off x="452575" y="1966775"/>
            <a:ext cx="6177900" cy="208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Challenge 1</a:t>
            </a:r>
            <a:r>
              <a:rPr lang="en" sz="1100">
                <a:solidFill>
                  <a:srgbClr val="000000"/>
                </a:solidFill>
                <a:latin typeface="Arial"/>
                <a:ea typeface="Arial"/>
                <a:cs typeface="Arial"/>
                <a:sym typeface="Arial"/>
              </a:rPr>
              <a:t>: Inconsistent user behavior (e.g., conflicting ratings).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Solution</a:t>
            </a:r>
            <a:r>
              <a:rPr lang="en" sz="1100">
                <a:solidFill>
                  <a:srgbClr val="000000"/>
                </a:solidFill>
                <a:latin typeface="Arial"/>
                <a:ea typeface="Arial"/>
                <a:cs typeface="Arial"/>
                <a:sym typeface="Arial"/>
              </a:rPr>
              <a:t>: Apply a filtering mechanism to reduce noise.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Challenge 2</a:t>
            </a:r>
            <a:r>
              <a:rPr lang="en" sz="1100">
                <a:solidFill>
                  <a:srgbClr val="000000"/>
                </a:solidFill>
                <a:latin typeface="Arial"/>
                <a:ea typeface="Arial"/>
                <a:cs typeface="Arial"/>
                <a:sym typeface="Arial"/>
              </a:rPr>
              <a:t>: Data imbalance (popular movies dominate).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Solution</a:t>
            </a:r>
            <a:r>
              <a:rPr lang="en" sz="1100">
                <a:solidFill>
                  <a:srgbClr val="000000"/>
                </a:solidFill>
                <a:latin typeface="Arial"/>
                <a:ea typeface="Arial"/>
                <a:cs typeface="Arial"/>
                <a:sym typeface="Arial"/>
              </a:rPr>
              <a:t>: Use downsampling to balance the dataset.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Challenge 3</a:t>
            </a:r>
            <a:r>
              <a:rPr lang="en" sz="1100">
                <a:solidFill>
                  <a:srgbClr val="000000"/>
                </a:solidFill>
                <a:latin typeface="Arial"/>
                <a:ea typeface="Arial"/>
                <a:cs typeface="Arial"/>
                <a:sym typeface="Arial"/>
              </a:rPr>
              <a:t>: Long training time on Colab.</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Solution</a:t>
            </a:r>
            <a:r>
              <a:rPr lang="en" sz="1100">
                <a:solidFill>
                  <a:srgbClr val="000000"/>
                </a:solidFill>
                <a:latin typeface="Arial"/>
                <a:ea typeface="Arial"/>
                <a:cs typeface="Arial"/>
                <a:sym typeface="Arial"/>
              </a:rPr>
              <a:t>: Optimize data loading and save intermediate results.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
        <p:nvSpPr>
          <p:cNvPr id="448" name="Google Shape;448;p6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1"/>
          <p:cNvSpPr txBox="1"/>
          <p:nvPr>
            <p:ph type="title"/>
          </p:nvPr>
        </p:nvSpPr>
        <p:spPr>
          <a:xfrm>
            <a:off x="452575" y="596800"/>
            <a:ext cx="74202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400"/>
              <a:t>Conclusion/Future Improvements</a:t>
            </a:r>
            <a:endParaRPr sz="3400"/>
          </a:p>
        </p:txBody>
      </p:sp>
      <p:sp>
        <p:nvSpPr>
          <p:cNvPr id="454" name="Google Shape;454;p61"/>
          <p:cNvSpPr txBox="1"/>
          <p:nvPr>
            <p:ph idx="1" type="body"/>
          </p:nvPr>
        </p:nvSpPr>
        <p:spPr>
          <a:xfrm>
            <a:off x="452575" y="1223075"/>
            <a:ext cx="7634100" cy="325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This project showcased the development of a movie recommendation system using Neural Collaborative Filtering. By leveraging deep learning techniques, I was able to build a model that goes beyond traditional matrix factorization methods, offering more personalized and accurate recommendations.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Future improvements could include: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Incorporating User Demographics: Adding user demographic data could further improve the personalization of recommendations.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Fine-Tuning Hyperparameters: Experimenting with different model configurations to optimize performance.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Scaling to Larger Datasets: Applying the model to larger datasets to test its scalability.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Overall, this project provided valuable insights into the challenges and solutions involved in building a recommendation system using machine learning.</a:t>
            </a:r>
            <a:endParaRPr sz="1100">
              <a:solidFill>
                <a:srgbClr val="000000"/>
              </a:solidFill>
              <a:latin typeface="Arial"/>
              <a:ea typeface="Arial"/>
              <a:cs typeface="Arial"/>
              <a:sym typeface="Arial"/>
            </a:endParaRPr>
          </a:p>
        </p:txBody>
      </p:sp>
      <p:sp>
        <p:nvSpPr>
          <p:cNvPr id="455" name="Google Shape;455;p6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