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6C82-3901-428B-9EE9-285CB6A43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9F950-06C0-4847-8D0F-AECF74D6C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115A7-B774-4EAF-952D-69BD7DC5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7C662-9E99-4962-9311-A65F6ABA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13F4D-E82F-47BC-AC2C-D2E11092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84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D953-6AD7-4449-8C86-DF8FC558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18148-586E-474A-AC83-723947CE5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01305-5A88-4824-9E30-ED16C130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01877-3489-4F4D-AD03-A36BA91D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7AEAD-F1BC-4AE9-A122-B7F9F372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06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2FAB55-FA92-4947-8C83-1B696980C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47B1F-79DB-4F4E-8192-FFF7F4DCC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F81F8-77F8-4F1B-A0FB-177F9053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31606-5E87-40CD-8B32-6EABA1B2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15E3C-F7A8-4DA8-878D-635E8D58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22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4D62-6AE6-49E2-A57D-94E2147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1D891-965F-4CE3-B84F-AE1724638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5FD09-8A14-44EC-8ECE-89B6A019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ACD82-7228-40C7-B710-0A02C759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9D5F-4111-4425-9DBB-64208A46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A19D-743C-40CE-BDA3-63C9DAFD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DCBE7-E0EF-409D-9722-749ACFCE9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2C901-4465-46B0-9E44-09F0ECC4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F6070-E674-47E7-A809-B6C41DB5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91C81-5430-4C7F-BFCC-9F74B4EB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72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BF1B-EA54-4FBE-8038-7BD3A02D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61C65-3A88-40A4-93A4-D68D97DDF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D81DC-145A-4384-9FA7-8AA55122C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76800-72D1-443F-9DA9-29B4C527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2BEE5-E73C-4DB8-B251-8ED60EFB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81AAB-9206-468F-998F-B623D296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83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B335-C109-4EEF-9BC4-1C7EFED7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D5A5F-5F7A-410D-9529-B09A3C5CF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C6DE8-BC76-48F6-9ADD-23FFBCCCE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72A3E7-EE5C-4B31-AA0B-CB3B18166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69699-4B00-416B-AD8A-5645A651B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0E3CE-CE38-4B60-A26C-57284162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3A6AE-9ED3-4BBF-87AA-C7131D16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D161C-314D-4585-B8C4-C94F4768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02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7439-18D8-4D38-9DB5-A7C849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5723D-197F-4C67-9EE6-7CC19B15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BC50F-82D2-4FBA-BF4D-3D8A589C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70AE4-AF64-43C3-B14C-F465CD15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6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D3F5E-DB14-4CF7-8295-1E5D6B04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EC546-BBE8-4425-A02C-2DBA37A3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5D50E-33AA-48AF-9706-CAAE0FEC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05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BFB0-CD81-4032-9BD0-228BB4C00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4122F-AB8E-4B45-A8CD-AF740B31A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BE71A-0395-499C-8C08-CAFEF5B2F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35A27-ADD7-493E-B27E-0C0B5175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A7E4D-91E3-41F0-A914-F79C3CAE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9E8C5-BF14-4BA8-B0AF-992AEE97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06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5CBF-3168-473E-8B6F-EEE25312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38F73-461F-45DD-B74E-9DFC1F49E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5126C-B92F-4F8C-ABE1-E9FBB782C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7A97E-8509-486C-A12D-AAE1C100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CE295-51C9-4239-A493-71D52416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8EB4B-CFA3-4A1E-8C44-C12EDBAE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40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06C56D-86F5-429C-8542-3BE43D3F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7DCC5-F2A4-4F1E-8C8B-D141E9960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A38F1-D141-4FEE-BD66-75AE1D254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83DE5-38BC-4C6D-831E-450F4A3DF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93DBD-21F0-484E-BB93-D44FEBD65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99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79CC44B5-53F9-4F03-9EEB-4C3C821A6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BB611-3E43-4C6F-8D30-A1E05447B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Why</a:t>
            </a:r>
            <a:r>
              <a:rPr lang="es-CO" sz="6600"/>
              <a:t> CI/CD?</a:t>
            </a:r>
            <a:endParaRPr lang="en-GB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60321-E6C8-4E62-8189-C988A4BE3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633984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brief description of a business opportunity.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 picture of the Udapeople logo.">
            <a:extLst>
              <a:ext uri="{FF2B5EF4-FFF2-40B4-BE49-F238E27FC236}">
                <a16:creationId xmlns:a16="http://schemas.microsoft.com/office/drawing/2014/main" id="{5AF6611C-3280-41F0-AA1E-7B75F47507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" b="-2"/>
          <a:stretch/>
        </p:blipFill>
        <p:spPr bwMode="auto">
          <a:xfrm>
            <a:off x="8134348" y="1005839"/>
            <a:ext cx="3444236" cy="3444236"/>
          </a:xfrm>
          <a:custGeom>
            <a:avLst/>
            <a:gdLst/>
            <a:ahLst/>
            <a:cxnLst/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55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EADE3-F50A-42D1-9A40-C39F6F45F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CI/CD?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481C0-E1F8-4B60-8FA0-F648329146D5}"/>
              </a:ext>
            </a:extLst>
          </p:cNvPr>
          <p:cNvSpPr txBox="1"/>
          <p:nvPr/>
        </p:nvSpPr>
        <p:spPr>
          <a:xfrm>
            <a:off x="5656218" y="1463039"/>
            <a:ext cx="5542387" cy="4300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Is getting from manual, time consuming, expensive and unreliable development to automatic and reliable development.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9D4BCBE-5D72-49EC-AC6C-D372172BE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7383" y="3226981"/>
            <a:ext cx="2115274" cy="211527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C064096-F13B-4DD9-981C-A54C10295806}"/>
              </a:ext>
            </a:extLst>
          </p:cNvPr>
          <p:cNvSpPr/>
          <p:nvPr/>
        </p:nvSpPr>
        <p:spPr>
          <a:xfrm>
            <a:off x="7886937" y="4181782"/>
            <a:ext cx="1103976" cy="46692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C79902C-077C-4D33-8AB6-8201A9737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1574" y="3279687"/>
            <a:ext cx="2115274" cy="21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5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7668-9FAC-48FD-96CF-D6D96B1C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What</a:t>
            </a:r>
            <a:r>
              <a:rPr lang="es-CO" dirty="0"/>
              <a:t> do </a:t>
            </a:r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win</a:t>
            </a:r>
            <a:r>
              <a:rPr lang="es-CO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CEED-A9CA-4969-BCCD-E1B6AABA7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61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Why CI/CD?</vt:lpstr>
      <vt:lpstr>What is CI/CD?</vt:lpstr>
      <vt:lpstr>What do we win?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CI/CD?</dc:title>
  <dc:creator>Juan Manuel Alberto Lovera Lozano</dc:creator>
  <cp:lastModifiedBy>Juan Manuel Alberto Lovera Lozano</cp:lastModifiedBy>
  <cp:revision>1</cp:revision>
  <dcterms:created xsi:type="dcterms:W3CDTF">2020-09-20T18:26:41Z</dcterms:created>
  <dcterms:modified xsi:type="dcterms:W3CDTF">2020-09-20T18:29:23Z</dcterms:modified>
</cp:coreProperties>
</file>