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acifico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Pacifico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450" y="0"/>
            <a:ext cx="92464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1407150"/>
            <a:ext cx="8520600" cy="2052600"/>
          </a:xfrm>
          <a:prstGeom prst="rect">
            <a:avLst/>
          </a:prstGeom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2D Projectile Aiming AI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6743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Jack Malvey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017725"/>
            <a:ext cx="3375300" cy="222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u="sng">
                <a:solidFill>
                  <a:srgbClr val="A0C7DE"/>
                </a:solidFill>
              </a:rPr>
              <a:t>Don’t aim for the Target.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0C7DE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A0C7DE"/>
                </a:solidFill>
              </a:rPr>
              <a:t>Slowly modify your physics data each update to move to the same point as the target.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A0C7DE"/>
                </a:solidFill>
              </a:rPr>
              <a:t>-OR-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A0C7DE"/>
                </a:solidFill>
              </a:rPr>
              <a:t>Calculate where the target will be by the time the projectile </a:t>
            </a:r>
            <a:r>
              <a:rPr lang="en">
                <a:solidFill>
                  <a:srgbClr val="A0C7DE"/>
                </a:solidFill>
              </a:rPr>
              <a:t>will reach</a:t>
            </a:r>
            <a:r>
              <a:rPr lang="en">
                <a:solidFill>
                  <a:srgbClr val="A0C7DE"/>
                </a:solidFill>
              </a:rPr>
              <a:t> it, and aim to intercept it.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650" y="1216800"/>
            <a:ext cx="4938650" cy="328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2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Iterative Physics			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75" y="0"/>
            <a:ext cx="781220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379050" y="1628225"/>
            <a:ext cx="393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A0C7DE"/>
              </a:buClr>
              <a:buSzPts val="1200"/>
              <a:buAutoNum type="arabicPeriod"/>
            </a:pPr>
            <a:r>
              <a:rPr lang="en" sz="1200">
                <a:solidFill>
                  <a:srgbClr val="A0C7DE"/>
                </a:solidFill>
              </a:rPr>
              <a:t>Get the distance between the target and the projectile and divide that by the projectile speed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0C7DE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A0C7DE"/>
              </a:buClr>
              <a:buSzPts val="1200"/>
              <a:buAutoNum type="arabicPeriod"/>
            </a:pPr>
            <a:r>
              <a:rPr lang="en" sz="1200">
                <a:solidFill>
                  <a:srgbClr val="A0C7DE"/>
                </a:solidFill>
              </a:rPr>
              <a:t>Iterate the target’s position by adding the initial velocity(multiplied by the iterator from step 1) to the initial position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0C7DE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A0C7DE"/>
              </a:buClr>
              <a:buSzPts val="1200"/>
              <a:buAutoNum type="arabicPeriod"/>
            </a:pPr>
            <a:r>
              <a:rPr lang="en" sz="1200">
                <a:solidFill>
                  <a:srgbClr val="A0C7DE"/>
                </a:solidFill>
              </a:rPr>
              <a:t> Get the distance between the target’s new position and the initial projectile position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0C7DE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A0C7DE"/>
              </a:buClr>
              <a:buSzPts val="1200"/>
              <a:buAutoNum type="arabicPeriod"/>
            </a:pPr>
            <a:r>
              <a:rPr lang="en" sz="1200">
                <a:solidFill>
                  <a:srgbClr val="A0C7DE"/>
                </a:solidFill>
              </a:rPr>
              <a:t>Move towards the Normalized difference between the target’s current position and the projectile’s initial position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0C7DE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A0C7DE"/>
              </a:buClr>
              <a:buSzPts val="1200"/>
              <a:buAutoNum type="arabicPeriod"/>
            </a:pPr>
            <a:r>
              <a:rPr lang="en" sz="1200">
                <a:solidFill>
                  <a:srgbClr val="A0C7DE"/>
                </a:solidFill>
              </a:rPr>
              <a:t>Rinse and repeat until collision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50" y="1730400"/>
            <a:ext cx="2334200" cy="3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2275" y="390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Pre-calc</a:t>
            </a:r>
            <a:r>
              <a:rPr lang="en" sz="1000"/>
              <a:t>…ulated physics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34575" y="1942725"/>
            <a:ext cx="3346800" cy="17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A0C7DE"/>
                </a:solidFill>
              </a:rPr>
              <a:t>Use advanced trigonometry to calculate an intersection point for the target and the projectile.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0C7DE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4309675" y="4394125"/>
            <a:ext cx="3740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0C7DE"/>
                </a:solidFill>
              </a:rPr>
              <a:t>Remember the Law of Cosines?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800" y="618300"/>
            <a:ext cx="4497774" cy="33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212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Advanced Tracking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525" y="623213"/>
            <a:ext cx="40497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782525" y="4481850"/>
            <a:ext cx="431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00">
                <a:solidFill>
                  <a:srgbClr val="EEEEEE"/>
                </a:solidFill>
              </a:rPr>
              <a:t>Han, Mei, et al. An Algorithm for Multiple Object Trajectory Tracking. NEC Laboratories America, Cupertino, citeseerx.ist.psu.edu/viewdoc/download?doi=10.1.1.91.1102&amp;rep=rep1&amp;type=pdf</a:t>
            </a:r>
          </a:p>
        </p:txBody>
      </p:sp>
      <p:pic>
        <p:nvPicPr>
          <p:cNvPr descr="Image result for torbjorn turret transparent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9800" y="1071275"/>
            <a:ext cx="50800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