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FBC49-2F55-AC98-9E0A-8B24DE07B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D8030D-4B71-444D-53F2-1FB7FA12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A3BEB-1289-DB05-FE86-C6979246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4E1E6A-4621-C9A4-2DC1-E1976AAA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5E9353-04E0-EC5E-8C31-4B29E27E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02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6622E-DDFD-7D9C-946E-66232507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565491-0E83-34EB-E6C6-93C54F65A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C08459-7942-FBF2-6C25-F951E9AA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5DE0E-46EC-B723-6F9B-47500780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96294-FE90-2EA9-2B1C-2A416A19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2B0727-53CA-67B3-7A00-DC51B0ACF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E20591-44DE-5279-3330-18F79B070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92712-8C23-5216-67F6-354A2DD1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2B14D-2925-E113-BD74-82024675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433-3FA0-CE00-3435-8EAA667E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6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9C618-277A-ED8F-57D4-A9CCE02C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DB8A00-F276-FAA9-0C69-CD213767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D18ED4-2A2B-CBEE-8229-2D6BA84E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22C41F-BC2C-F7C9-31E0-1B5A7702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22F43-68AF-C301-419D-18DE798E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80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C78A-EF83-15DE-7E56-F8902E00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4435B5-DB5A-AC76-22A3-B0C0430E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0F26C-24C6-1AE3-D350-149681DF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A8F2A-889A-5B50-9648-1B7ACBE3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067A4-04FD-D74A-EC8F-92595158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37111-8DFF-3F69-EAA8-988C74C4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582E5-4FF7-1ED9-011D-24B5E4ACE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A85C62-6535-1E62-6D1E-19EB8999B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A7DE8F-521D-01A3-BB26-07C699B2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5C5E27-BC23-D407-18B5-42146766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BA10EE-D0A6-2F07-E7D3-0CF96FF1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B5146-C1CE-B5D4-E370-9EEB53D6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8853DA-7C7A-C394-3346-F9134FD4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BA3012-9AC3-F31B-607B-021FB5A7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F5D05F-68BD-361E-F2E9-CC6DE53C5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E6251B-8B98-2250-8A36-AFFE65CF0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49CA0A-EF83-0F95-44B0-B1027FFD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D95AFB-3CEF-61B4-BCE2-660919DF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625FC2-6E6A-E6F8-95E9-BD2EF8E0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1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15849-9A92-D91C-2ED1-CF2000A4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95F0A6-27F4-BD95-75C9-2BF259D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E6638D-9D96-1B73-B757-04E4DC76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057A1D-F954-0E8E-5EA9-F8FEBD95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2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749BC5-7362-F1B1-1AC3-4FAB349A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A99711-ADA2-6562-AAF9-4E110740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7C18F5-5CE7-DCF8-5B8F-1A263302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67037-B3AE-E9AF-0D44-4D6297DF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C163C-3816-9357-CB06-C0D919EF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25209E-ED5F-2EBE-DDD1-158E279E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4AFEAA-86FC-D0C4-2F12-4208E9AE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4C2D02-65D0-703D-9623-3EE50A21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F411D4-648A-C88E-6B60-0B989A5D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00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2EBDB-12CE-7604-EFCB-0B700187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D96847-6BDA-78C9-7ADA-EB6C31DD4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370F98-3A86-4F38-31FC-2BF36657F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9522DE-FCF3-A04F-C35D-D3B0270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A4429C-202F-FD45-F34E-02997F17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DD099-D4A6-7C46-815B-CE7CF9C2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22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B5F09-51B1-18BA-8CF0-91260E94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C124ED-B585-336C-B36F-DB99E259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B5953-5FF3-AD42-283A-C6CB6C0E5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C671-E04F-446F-9A15-563B08E348A7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E99D83-DD93-F925-BF7F-0ABDBEFA0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B5614-90CE-DEDB-590C-7FCE42918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1D4B-0CC1-41EC-ACFF-D901C4CF5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8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AB75F-CFE1-5BF6-01B2-EB96CFCD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018"/>
            <a:ext cx="12192000" cy="543677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Roboto" panose="02000000000000000000" pitchFamily="2" charset="0"/>
              </a:rPr>
              <a:t>Новый сотрудник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246898-58F0-E0C3-74C9-57AAB67A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21" y="1569438"/>
            <a:ext cx="5331979" cy="3891083"/>
          </a:xfrm>
          <a:prstGeom prst="rect">
            <a:avLst/>
          </a:prstGeom>
        </p:spPr>
      </p:pic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01CA0D8D-1AD6-C489-41F3-D3BEB09610AF}"/>
              </a:ext>
            </a:extLst>
          </p:cNvPr>
          <p:cNvCxnSpPr/>
          <p:nvPr/>
        </p:nvCxnSpPr>
        <p:spPr>
          <a:xfrm flipV="1">
            <a:off x="940279" y="2070340"/>
            <a:ext cx="7712015" cy="474452"/>
          </a:xfrm>
          <a:prstGeom prst="bentConnector3">
            <a:avLst>
              <a:gd name="adj1" fmla="val 72931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F540A0-19F5-8C32-AF35-2AF4D3FB8217}"/>
              </a:ext>
            </a:extLst>
          </p:cNvPr>
          <p:cNvSpPr txBox="1"/>
          <p:nvPr/>
        </p:nvSpPr>
        <p:spPr>
          <a:xfrm>
            <a:off x="6443932" y="1027906"/>
            <a:ext cx="5244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Fokus</a:t>
            </a:r>
            <a:r>
              <a:rPr lang="en-US" dirty="0"/>
              <a:t> </a:t>
            </a:r>
            <a:r>
              <a:rPr lang="ru-RU" dirty="0"/>
              <a:t>Имя (</a:t>
            </a:r>
            <a:r>
              <a:rPr lang="ru-RU" dirty="0" err="1"/>
              <a:t>кирилл</a:t>
            </a:r>
            <a:r>
              <a:rPr lang="ru-RU" dirty="0"/>
              <a:t>) </a:t>
            </a:r>
            <a:r>
              <a:rPr lang="en-US" dirty="0"/>
              <a:t>ga </a:t>
            </a:r>
            <a:r>
              <a:rPr lang="en-US" dirty="0" err="1"/>
              <a:t>kelganda</a:t>
            </a:r>
            <a:r>
              <a:rPr lang="en-US" dirty="0"/>
              <a:t> </a:t>
            </a:r>
            <a:r>
              <a:rPr lang="en-US" dirty="0" err="1"/>
              <a:t>biror</a:t>
            </a:r>
            <a:r>
              <a:rPr lang="en-US" dirty="0"/>
              <a:t> API(matn.uz) dan </a:t>
            </a:r>
            <a:r>
              <a:rPr lang="en-US" dirty="0" err="1"/>
              <a:t>foydalanib</a:t>
            </a:r>
            <a:r>
              <a:rPr lang="en-US" dirty="0"/>
              <a:t>, </a:t>
            </a:r>
            <a:r>
              <a:rPr lang="en-US" dirty="0" err="1"/>
              <a:t>lotinda</a:t>
            </a:r>
            <a:r>
              <a:rPr lang="en-US" dirty="0"/>
              <a:t> </a:t>
            </a:r>
            <a:r>
              <a:rPr lang="en-US" dirty="0" err="1"/>
              <a:t>kiritilgan</a:t>
            </a:r>
            <a:r>
              <a:rPr lang="en-US" dirty="0"/>
              <a:t> </a:t>
            </a:r>
            <a:r>
              <a:rPr lang="en-US" dirty="0" err="1"/>
              <a:t>so’zni</a:t>
            </a:r>
            <a:r>
              <a:rPr lang="en-US" dirty="0"/>
              <a:t> </a:t>
            </a:r>
            <a:r>
              <a:rPr lang="en-US" dirty="0" err="1"/>
              <a:t>Kirilga</a:t>
            </a:r>
            <a:r>
              <a:rPr lang="en-US" dirty="0"/>
              <a:t> </a:t>
            </a:r>
            <a:r>
              <a:rPr lang="en-US" dirty="0" err="1"/>
              <a:t>aylantirish</a:t>
            </a:r>
            <a:r>
              <a:rPr lang="en-US" dirty="0"/>
              <a:t>.</a:t>
            </a:r>
            <a:endParaRPr lang="ru-RU" dirty="0"/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2BB1CADA-B665-B64B-581E-79CCEC4E29C0}"/>
              </a:ext>
            </a:extLst>
          </p:cNvPr>
          <p:cNvCxnSpPr/>
          <p:nvPr/>
        </p:nvCxnSpPr>
        <p:spPr>
          <a:xfrm flipV="1">
            <a:off x="1621763" y="3200398"/>
            <a:ext cx="5684808" cy="280358"/>
          </a:xfrm>
          <a:prstGeom prst="bentConnector3">
            <a:avLst>
              <a:gd name="adj1" fmla="val 7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DDAD4D-169C-EC18-7325-D4CA99268673}"/>
              </a:ext>
            </a:extLst>
          </p:cNvPr>
          <p:cNvSpPr txBox="1"/>
          <p:nvPr/>
        </p:nvSpPr>
        <p:spPr>
          <a:xfrm>
            <a:off x="7306570" y="3015732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Hide, send default male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A2B0705-C7E4-0303-6609-58C38A50DB1D}"/>
              </a:ext>
            </a:extLst>
          </p:cNvPr>
          <p:cNvCxnSpPr/>
          <p:nvPr/>
        </p:nvCxnSpPr>
        <p:spPr>
          <a:xfrm>
            <a:off x="3510951" y="3514979"/>
            <a:ext cx="379561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3D5BBA-554F-8F10-1F7D-289866A5A691}"/>
              </a:ext>
            </a:extLst>
          </p:cNvPr>
          <p:cNvSpPr txBox="1"/>
          <p:nvPr/>
        </p:nvSpPr>
        <p:spPr>
          <a:xfrm>
            <a:off x="7306570" y="3350008"/>
            <a:ext cx="250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Hide, send default </a:t>
            </a:r>
            <a:r>
              <a:rPr lang="en-US" dirty="0" err="1"/>
              <a:t>uzbek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A033B-6285-40F1-2684-123E8A77416B}"/>
              </a:ext>
            </a:extLst>
          </p:cNvPr>
          <p:cNvSpPr txBox="1"/>
          <p:nvPr/>
        </p:nvSpPr>
        <p:spPr>
          <a:xfrm>
            <a:off x="6189628" y="4054109"/>
            <a:ext cx="426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Kerak </a:t>
            </a:r>
            <a:r>
              <a:rPr lang="en-US" dirty="0" err="1"/>
              <a:t>emas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tomondan</a:t>
            </a:r>
            <a:r>
              <a:rPr lang="en-US" dirty="0"/>
              <a:t> required </a:t>
            </a:r>
            <a:r>
              <a:rPr lang="en-US" dirty="0" err="1"/>
              <a:t>bo’lsa</a:t>
            </a:r>
            <a:r>
              <a:rPr lang="en-US" dirty="0"/>
              <a:t>, </a:t>
            </a:r>
          </a:p>
          <a:p>
            <a:r>
              <a:rPr lang="en-US" dirty="0" err="1"/>
              <a:t>backendni</a:t>
            </a:r>
            <a:r>
              <a:rPr lang="en-US" dirty="0"/>
              <a:t> </a:t>
            </a:r>
            <a:r>
              <a:rPr lang="en-US" dirty="0" err="1"/>
              <a:t>to’g’rilash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9447A5C-7416-24B2-8966-322E76DB1B0C}"/>
              </a:ext>
            </a:extLst>
          </p:cNvPr>
          <p:cNvSpPr/>
          <p:nvPr/>
        </p:nvSpPr>
        <p:spPr>
          <a:xfrm>
            <a:off x="940279" y="3821502"/>
            <a:ext cx="5155721" cy="11731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D7466-A77F-38FB-1129-71E582E8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" y="86207"/>
            <a:ext cx="12185541" cy="52322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Roboto" panose="02000000000000000000" pitchFamily="2" charset="0"/>
              </a:rPr>
              <a:t>Подразделения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42D224-6B7F-E161-3AA6-8C591CBA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6" y="1570360"/>
            <a:ext cx="5182308" cy="4327292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59CD77A-BCB2-8E6F-262F-C0BFFEDEDEA6}"/>
              </a:ext>
            </a:extLst>
          </p:cNvPr>
          <p:cNvCxnSpPr>
            <a:cxnSpLocks/>
          </p:cNvCxnSpPr>
          <p:nvPr/>
        </p:nvCxnSpPr>
        <p:spPr>
          <a:xfrm>
            <a:off x="5650302" y="2294626"/>
            <a:ext cx="629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680108-BF85-9EAC-94B6-9F248C2F456C}"/>
              </a:ext>
            </a:extLst>
          </p:cNvPr>
          <p:cNvSpPr txBox="1"/>
          <p:nvPr/>
        </p:nvSpPr>
        <p:spPr>
          <a:xfrm>
            <a:off x="6280030" y="2142263"/>
            <a:ext cx="4710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effectLst/>
                <a:latin typeface="Roboto" panose="02000000000000000000" pitchFamily="2" charset="0"/>
              </a:rPr>
              <a:t>Основное подразделение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effectLst/>
                <a:latin typeface="Roboto" panose="02000000000000000000" pitchFamily="2" charset="0"/>
              </a:rPr>
              <a:t>tanlansa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, Avtomat </a:t>
            </a:r>
            <a:r>
              <a:rPr lang="en-US" sz="1400" b="0" i="0" dirty="0" err="1">
                <a:effectLst/>
                <a:latin typeface="Roboto" panose="02000000000000000000" pitchFamily="2" charset="0"/>
              </a:rPr>
              <a:t>tanlansin</a:t>
            </a:r>
            <a:endParaRPr lang="ru-RU" sz="14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BBB45DF-A925-4E17-B459-66F7D082A916}"/>
              </a:ext>
            </a:extLst>
          </p:cNvPr>
          <p:cNvCxnSpPr>
            <a:cxnSpLocks/>
          </p:cNvCxnSpPr>
          <p:nvPr/>
        </p:nvCxnSpPr>
        <p:spPr>
          <a:xfrm flipV="1">
            <a:off x="2812211" y="3517170"/>
            <a:ext cx="3540437" cy="18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BCCAE3-1227-623D-1667-9B900B437592}"/>
              </a:ext>
            </a:extLst>
          </p:cNvPr>
          <p:cNvSpPr txBox="1"/>
          <p:nvPr/>
        </p:nvSpPr>
        <p:spPr>
          <a:xfrm>
            <a:off x="6352648" y="3294663"/>
            <a:ext cx="5537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Название узбекская кириллица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 focus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bo’lsa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lotinni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orqali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qilish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7426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9231C-D1D5-6FC8-11BF-F3EAFBD3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1637"/>
          </a:xfrm>
        </p:spPr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Roboto" panose="02000000000000000000" pitchFamily="2" charset="0"/>
              </a:rPr>
              <a:t>  </a:t>
            </a:r>
            <a:r>
              <a:rPr lang="ru-RU" sz="3200" b="0" i="0" dirty="0">
                <a:effectLst/>
                <a:latin typeface="Roboto" panose="02000000000000000000" pitchFamily="2" charset="0"/>
              </a:rPr>
              <a:t>Добавить новый должность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440CF8-A817-46B6-EE3A-4DDA63159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4" y="819509"/>
            <a:ext cx="4442185" cy="538288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86678C-616C-A1C6-E6DD-20F574EC6415}"/>
              </a:ext>
            </a:extLst>
          </p:cNvPr>
          <p:cNvSpPr/>
          <p:nvPr/>
        </p:nvSpPr>
        <p:spPr>
          <a:xfrm>
            <a:off x="224287" y="1975449"/>
            <a:ext cx="4787660" cy="923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0C00B-98F5-8F5B-62C7-8B6ECB52738F}"/>
              </a:ext>
            </a:extLst>
          </p:cNvPr>
          <p:cNvSpPr txBox="1"/>
          <p:nvPr/>
        </p:nvSpPr>
        <p:spPr>
          <a:xfrm>
            <a:off x="5184475" y="2320506"/>
            <a:ext cx="344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Kerak </a:t>
            </a:r>
            <a:r>
              <a:rPr lang="en-US" dirty="0" err="1"/>
              <a:t>emas</a:t>
            </a:r>
            <a:r>
              <a:rPr lang="en-US" dirty="0"/>
              <a:t>, hide, send default any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C06A2-9A0F-4F95-DBFB-658ABF2E192A}"/>
              </a:ext>
            </a:extLst>
          </p:cNvPr>
          <p:cNvSpPr txBox="1"/>
          <p:nvPr/>
        </p:nvSpPr>
        <p:spPr>
          <a:xfrm>
            <a:off x="5011947" y="1375278"/>
            <a:ext cx="21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first selected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D4CBE-1D55-5918-B040-AAA61641E9FB}"/>
              </a:ext>
            </a:extLst>
          </p:cNvPr>
          <p:cNvSpPr txBox="1"/>
          <p:nvPr/>
        </p:nvSpPr>
        <p:spPr>
          <a:xfrm>
            <a:off x="4792699" y="4747344"/>
            <a:ext cx="675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Onfocus</a:t>
            </a:r>
            <a:r>
              <a:rPr lang="en-US" dirty="0"/>
              <a:t> if empty, set converted </a:t>
            </a:r>
            <a:r>
              <a:rPr lang="en-US" dirty="0" err="1"/>
              <a:t>lotin</a:t>
            </a:r>
            <a:r>
              <a:rPr lang="en-US" dirty="0"/>
              <a:t> from </a:t>
            </a:r>
            <a:r>
              <a:rPr lang="en-US" dirty="0" err="1"/>
              <a:t>api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0479477-6D8C-01A1-F122-E09D3315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16" y="2168907"/>
            <a:ext cx="2622182" cy="26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7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669D8-6E0E-479B-1ECA-75A100B0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85594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Roboto" panose="02000000000000000000" pitchFamily="2" charset="0"/>
              </a:rPr>
              <a:t>Штатное расписание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CDDB51-5F5F-DC73-AE04-1EDB5ED9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0" y="792006"/>
            <a:ext cx="5145601" cy="3564333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2566E86-852A-C52A-D275-5808D478C7B0}"/>
              </a:ext>
            </a:extLst>
          </p:cNvPr>
          <p:cNvCxnSpPr/>
          <p:nvPr/>
        </p:nvCxnSpPr>
        <p:spPr>
          <a:xfrm flipV="1">
            <a:off x="3510951" y="1621766"/>
            <a:ext cx="2147977" cy="55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948089-CB4A-3FAA-AB2C-DDD30FC68213}"/>
              </a:ext>
            </a:extLst>
          </p:cNvPr>
          <p:cNvSpPr txBox="1"/>
          <p:nvPr/>
        </p:nvSpPr>
        <p:spPr>
          <a:xfrm>
            <a:off x="5736566" y="1437100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Hide, default value first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854625B-B0BC-3F7C-E5A6-304D2B60593B}"/>
              </a:ext>
            </a:extLst>
          </p:cNvPr>
          <p:cNvCxnSpPr>
            <a:cxnSpLocks/>
          </p:cNvCxnSpPr>
          <p:nvPr/>
        </p:nvCxnSpPr>
        <p:spPr>
          <a:xfrm>
            <a:off x="5224732" y="2201622"/>
            <a:ext cx="43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F255FD-5C95-685E-E73B-8D3F7FF90E72}"/>
              </a:ext>
            </a:extLst>
          </p:cNvPr>
          <p:cNvSpPr txBox="1"/>
          <p:nvPr/>
        </p:nvSpPr>
        <p:spPr>
          <a:xfrm>
            <a:off x="5736566" y="1989191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value </a:t>
            </a:r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6EB7F3-C30D-C131-0935-DA9B4ABDCF2C}"/>
              </a:ext>
            </a:extLst>
          </p:cNvPr>
          <p:cNvSpPr/>
          <p:nvPr/>
        </p:nvSpPr>
        <p:spPr>
          <a:xfrm>
            <a:off x="260960" y="2574172"/>
            <a:ext cx="5145601" cy="11610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B117A00-2ED9-4B3A-90D5-768E67254A03}"/>
              </a:ext>
            </a:extLst>
          </p:cNvPr>
          <p:cNvCxnSpPr>
            <a:cxnSpLocks/>
          </p:cNvCxnSpPr>
          <p:nvPr/>
        </p:nvCxnSpPr>
        <p:spPr>
          <a:xfrm>
            <a:off x="5377132" y="2906748"/>
            <a:ext cx="43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2146AE-C8B9-8B56-52C2-230842F116FC}"/>
              </a:ext>
            </a:extLst>
          </p:cNvPr>
          <p:cNvSpPr txBox="1"/>
          <p:nvPr/>
        </p:nvSpPr>
        <p:spPr>
          <a:xfrm>
            <a:off x="5888966" y="2694317"/>
            <a:ext cx="307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Hide, set default from backend</a:t>
            </a:r>
            <a:endParaRPr lang="ru-RU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B473D-EEB2-90CA-F84A-2D46B94B3C0A}"/>
              </a:ext>
            </a:extLst>
          </p:cNvPr>
          <p:cNvSpPr txBox="1"/>
          <p:nvPr/>
        </p:nvSpPr>
        <p:spPr>
          <a:xfrm>
            <a:off x="28757" y="4464972"/>
            <a:ext cx="18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value first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3DCC523-3DF7-49EA-3ACA-344BE17123D2}"/>
              </a:ext>
            </a:extLst>
          </p:cNvPr>
          <p:cNvCxnSpPr>
            <a:cxnSpLocks/>
          </p:cNvCxnSpPr>
          <p:nvPr/>
        </p:nvCxnSpPr>
        <p:spPr>
          <a:xfrm flipV="1">
            <a:off x="856890" y="4235570"/>
            <a:ext cx="0" cy="24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2F8C880-2A7A-F360-EDC4-A3638A1FA343}"/>
              </a:ext>
            </a:extLst>
          </p:cNvPr>
          <p:cNvSpPr/>
          <p:nvPr/>
        </p:nvSpPr>
        <p:spPr>
          <a:xfrm>
            <a:off x="2012139" y="3743500"/>
            <a:ext cx="3394422" cy="612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1125B7D-079D-CE67-44CD-8769B1DA8EF8}"/>
              </a:ext>
            </a:extLst>
          </p:cNvPr>
          <p:cNvCxnSpPr>
            <a:cxnSpLocks/>
          </p:cNvCxnSpPr>
          <p:nvPr/>
        </p:nvCxnSpPr>
        <p:spPr>
          <a:xfrm>
            <a:off x="5377132" y="4068439"/>
            <a:ext cx="43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913794-25B6-8222-0BD1-95928A2B46F6}"/>
              </a:ext>
            </a:extLst>
          </p:cNvPr>
          <p:cNvSpPr txBox="1"/>
          <p:nvPr/>
        </p:nvSpPr>
        <p:spPr>
          <a:xfrm>
            <a:off x="5888966" y="3856008"/>
            <a:ext cx="307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Hide, set default from backend</a:t>
            </a:r>
            <a:endParaRPr lang="ru-RU" b="1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AE7801C-AF79-B0DA-0369-2E275BC6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67" y="5208558"/>
            <a:ext cx="3781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Тема Office</vt:lpstr>
      <vt:lpstr>Новый сотрудник</vt:lpstr>
      <vt:lpstr>Подразделения</vt:lpstr>
      <vt:lpstr>  Добавить новый должность</vt:lpstr>
      <vt:lpstr>Штатное расписание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Новый сотрудник</dc:title>
  <dc:creator>SHERALI MAMATKARIMOV</dc:creator>
  <cp:lastModifiedBy>SHERALI MAMATKARIMOV</cp:lastModifiedBy>
  <cp:revision>1</cp:revision>
  <dcterms:created xsi:type="dcterms:W3CDTF">2023-06-27T11:01:06Z</dcterms:created>
  <dcterms:modified xsi:type="dcterms:W3CDTF">2023-06-27T11:01:36Z</dcterms:modified>
</cp:coreProperties>
</file>