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8C78-B2FD-4DCC-AC09-75ECF06D2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2018 ACS560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89F2F-9B63-4A3F-989E-3A7CEA49E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James Amstutz</a:t>
            </a:r>
          </a:p>
          <a:p>
            <a:r>
              <a:rPr lang="en-US" dirty="0">
                <a:solidFill>
                  <a:schemeClr val="tx1"/>
                </a:solidFill>
              </a:rPr>
              <a:t>Sammy Ender</a:t>
            </a:r>
          </a:p>
        </p:txBody>
      </p:sp>
    </p:spTree>
    <p:extLst>
      <p:ext uri="{BB962C8B-B14F-4D97-AF65-F5344CB8AC3E}">
        <p14:creationId xmlns:p14="http://schemas.microsoft.com/office/powerpoint/2010/main" val="38122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C598-9B51-4360-8273-547AD0E1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30D8-9635-4215-A2AB-AF25BFD0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view, add, and manage their reading material.</a:t>
            </a:r>
          </a:p>
          <a:p>
            <a:r>
              <a:rPr lang="en-US" dirty="0"/>
              <a:t>Categorizing books by tabs and store them in the database.</a:t>
            </a:r>
          </a:p>
          <a:p>
            <a:r>
              <a:rPr lang="en-US" dirty="0"/>
              <a:t>User must input specific criteria when adding a book/category.</a:t>
            </a:r>
          </a:p>
          <a:p>
            <a:r>
              <a:rPr lang="en-US" dirty="0"/>
              <a:t>Will display records in a table format.</a:t>
            </a:r>
          </a:p>
          <a:p>
            <a:r>
              <a:rPr lang="en-US" dirty="0"/>
              <a:t>Will try to autofill certain data; if fails it will request user input.</a:t>
            </a:r>
          </a:p>
        </p:txBody>
      </p:sp>
    </p:spTree>
    <p:extLst>
      <p:ext uri="{BB962C8B-B14F-4D97-AF65-F5344CB8AC3E}">
        <p14:creationId xmlns:p14="http://schemas.microsoft.com/office/powerpoint/2010/main" val="26854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C32-2AAA-4C23-9160-B0C5F19B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30F7-3346-4EEB-AC5C-97973C51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must be able to read and type in English.</a:t>
            </a:r>
          </a:p>
          <a:p>
            <a:r>
              <a:rPr lang="en-US" dirty="0"/>
              <a:t>User must have basic knowledge of how to use a Windows application.</a:t>
            </a:r>
          </a:p>
          <a:p>
            <a:r>
              <a:rPr lang="en-US" dirty="0"/>
              <a:t>User must have familiarity with material to add to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5179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6149-B456-4610-A149-7EC05603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B89D-24A2-4783-9931-E2DC1AED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4E31-D759-4C33-86F7-9E24E240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2B77-7DE0-4561-81AF-5E5195FF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The system shall provide a mean for the user to create, edit and remove different book categories.</a:t>
            </a:r>
          </a:p>
          <a:p>
            <a:pPr lvl="0"/>
            <a:r>
              <a:rPr lang="en-US" dirty="0"/>
              <a:t>The system shall provide a mean for the user to add, edit and remove book entries.</a:t>
            </a:r>
          </a:p>
          <a:p>
            <a:pPr lvl="0"/>
            <a:r>
              <a:rPr lang="en-US" dirty="0"/>
              <a:t>The system shall provide a mean for the user to sort the books in each category.</a:t>
            </a:r>
          </a:p>
          <a:p>
            <a:pPr lvl="0"/>
            <a:r>
              <a:rPr lang="en-US" dirty="0"/>
              <a:t>The system shall provide a means for the user to enable release date reminder notification.</a:t>
            </a:r>
          </a:p>
          <a:p>
            <a:pPr lvl="0"/>
            <a:r>
              <a:rPr lang="en-US" dirty="0"/>
              <a:t>The system shall notify the user of the upcoming enabled reminder upon startup.</a:t>
            </a:r>
          </a:p>
          <a:p>
            <a:pPr lvl="0"/>
            <a:r>
              <a:rPr lang="en-US" dirty="0"/>
              <a:t>The system shall provide a means for the user to disable startup reminders.</a:t>
            </a:r>
          </a:p>
          <a:p>
            <a:pPr lvl="0"/>
            <a:r>
              <a:rPr lang="en-US" dirty="0"/>
              <a:t> The system shall be able to connect to one web system to retrieve relevant book data.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4A08-AE68-4F02-9DF4-32AF12E2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74BD-06C7-4496-A052-3EC5AC9A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The program must implement the client/server model.</a:t>
            </a:r>
          </a:p>
          <a:p>
            <a:pPr lvl="0"/>
            <a:r>
              <a:rPr lang="en-US" dirty="0"/>
              <a:t>The program must use a database.</a:t>
            </a:r>
          </a:p>
          <a:p>
            <a:pPr lvl="0"/>
            <a:r>
              <a:rPr lang="en-US" dirty="0"/>
              <a:t>The program must be written using C# for the front-end, Golang/Python for the back-end, Socket for network communication and SQLite for the database.</a:t>
            </a:r>
          </a:p>
          <a:p>
            <a:pPr lvl="0"/>
            <a:r>
              <a:rPr lang="en-US" dirty="0"/>
              <a:t>The program must be finished within the current fall semester.</a:t>
            </a:r>
          </a:p>
          <a:p>
            <a:pPr lvl="0"/>
            <a:r>
              <a:rPr lang="en-US" dirty="0"/>
              <a:t>The program is limited to managing reading material.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8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2012-96C9-4B37-9907-800BFBDA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Must-haves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D26E-4940-47B6-8B55-D755AC5C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program must have a clear visual interface that connects to a back-end server.</a:t>
            </a:r>
          </a:p>
          <a:p>
            <a:pPr lvl="0"/>
            <a:r>
              <a:rPr lang="en-US" dirty="0"/>
              <a:t>The Back-end server must interact with a database.</a:t>
            </a:r>
          </a:p>
          <a:p>
            <a:pPr lvl="0"/>
            <a:r>
              <a:rPr lang="en-US" dirty="0"/>
              <a:t>The Back-end manages most of the functionality of the program.</a:t>
            </a:r>
          </a:p>
          <a:p>
            <a:pPr lvl="0"/>
            <a:r>
              <a:rPr lang="en-US" dirty="0"/>
              <a:t>The Front-end manages all user input for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4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A6A-ABC0-41DB-B44C-8057FDA7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Nice-To-Have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8105-2CD3-4AC3-AD63-F6BA06BF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Have the ability to retrieve data from the web for different categories.</a:t>
            </a:r>
          </a:p>
          <a:p>
            <a:pPr lvl="0"/>
            <a:r>
              <a:rPr lang="en-US" dirty="0"/>
              <a:t>Have multiple types of reminders.</a:t>
            </a:r>
          </a:p>
          <a:p>
            <a:pPr lvl="0"/>
            <a:r>
              <a:rPr lang="en-US" dirty="0"/>
              <a:t>To be able to include other media (</a:t>
            </a:r>
            <a:r>
              <a:rPr lang="en-US" dirty="0" err="1"/>
              <a:t>ie</a:t>
            </a:r>
            <a:r>
              <a:rPr lang="en-US" dirty="0"/>
              <a:t>: Music, Movies,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6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360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Fall 2018 ACS560 Project</vt:lpstr>
      <vt:lpstr>System Requirements</vt:lpstr>
      <vt:lpstr>User Requirements</vt:lpstr>
      <vt:lpstr>User requirements cont.</vt:lpstr>
      <vt:lpstr>Functional Requirements</vt:lpstr>
      <vt:lpstr>Non-Functional Requirements</vt:lpstr>
      <vt:lpstr>Must-haves</vt:lpstr>
      <vt:lpstr>Nice-To-Have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2018 ACS560 Project</dc:title>
  <dc:creator>sammy Ender</dc:creator>
  <cp:lastModifiedBy>sammy Ender</cp:lastModifiedBy>
  <cp:revision>10</cp:revision>
  <dcterms:created xsi:type="dcterms:W3CDTF">2018-09-21T18:15:46Z</dcterms:created>
  <dcterms:modified xsi:type="dcterms:W3CDTF">2018-09-21T18:39:49Z</dcterms:modified>
</cp:coreProperties>
</file>