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2651400" cy="40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2651400" cy="40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2651400" cy="40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2651400" cy="40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2651400" cy="40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2651400" cy="40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2651400" cy="40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0" y="360"/>
            <a:ext cx="2651400" cy="173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2651400" cy="40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2651400" cy="40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2651400" cy="40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360"/>
            <a:ext cx="2651400" cy="374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0" y="6483600"/>
            <a:ext cx="30859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2017 Pearson Education, Inc.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"/>
          <p:cNvPicPr/>
          <p:nvPr/>
        </p:nvPicPr>
        <p:blipFill>
          <a:blip r:embed="rId1"/>
          <a:stretch/>
        </p:blipFill>
        <p:spPr>
          <a:xfrm>
            <a:off x="298800" y="1219320"/>
            <a:ext cx="8546400" cy="441936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0" y="360"/>
            <a:ext cx="2651400" cy="37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Figure 14.4b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0" y="648360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2017 Pearson Education, Inc.</a:t>
            </a:r>
            <a:endParaRPr b="0" lang="en-US" sz="9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" descr=""/>
          <p:cNvPicPr/>
          <p:nvPr/>
        </p:nvPicPr>
        <p:blipFill>
          <a:blip r:embed="rId1"/>
          <a:stretch/>
        </p:blipFill>
        <p:spPr>
          <a:xfrm>
            <a:off x="298800" y="502920"/>
            <a:ext cx="8546400" cy="585180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0" y="360"/>
            <a:ext cx="2651400" cy="37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Figure 14.5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0" y="648360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2017 Pearson Education, Inc.</a:t>
            </a:r>
            <a:endParaRPr b="0" lang="en-US" sz="9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" descr=""/>
          <p:cNvPicPr/>
          <p:nvPr/>
        </p:nvPicPr>
        <p:blipFill>
          <a:blip r:embed="rId1"/>
          <a:stretch/>
        </p:blipFill>
        <p:spPr>
          <a:xfrm>
            <a:off x="827280" y="236520"/>
            <a:ext cx="7489080" cy="638460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0" y="360"/>
            <a:ext cx="2651400" cy="37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Figure 14.6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0" y="648360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2017 Pearson Education, Inc.</a:t>
            </a:r>
            <a:endParaRPr b="0" lang="en-US" sz="9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"/>
          <p:cNvPicPr/>
          <p:nvPr/>
        </p:nvPicPr>
        <p:blipFill>
          <a:blip r:embed="rId1"/>
          <a:stretch/>
        </p:blipFill>
        <p:spPr>
          <a:xfrm>
            <a:off x="908640" y="236520"/>
            <a:ext cx="7326000" cy="638460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0" y="360"/>
            <a:ext cx="2651400" cy="37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Figure 14.7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0" y="648360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2017 Pearson Education, Inc.</a:t>
            </a:r>
            <a:endParaRPr b="0" lang="en-US" sz="9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8061</TotalTime>
  <Application>LibreOffice/6.0.7.3$Linux_X86_64 LibreOffice_project/00m0$Build-3</Application>
  <Words>1095</Words>
  <Paragraphs>226</Paragraphs>
  <Company>Office 2004 Test Drive User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Donna King</dc:creator>
  <dc:description/>
  <dc:language>en-US</dc:language>
  <cp:lastModifiedBy>Jason Amundson</cp:lastModifiedBy>
  <dcterms:modified xsi:type="dcterms:W3CDTF">2020-11-13T09:40:40Z</dcterms:modified>
  <cp:revision>2014</cp:revision>
  <dc:subject/>
  <dc:title>Fig. 7-0a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Office 2004 Test Drive User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113</vt:i4>
  </property>
</Properties>
</file>