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  <p:embeddedFont>
      <p:font typeface="Alfa Slab On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7.xml"/><Relationship Id="rId33" Type="http://schemas.openxmlformats.org/officeDocument/2006/relationships/font" Target="fonts/AlfaSlabOne-regular.fntdata"/><Relationship Id="rId10" Type="http://schemas.openxmlformats.org/officeDocument/2006/relationships/slide" Target="slides/slide6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>
                <a:solidFill>
                  <a:srgbClr val="0056A4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olnet_logo.png"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6323" y="199273"/>
            <a:ext cx="1225974" cy="81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ohn.armstrong@solnetsolutions.co.nz" TargetMode="External"/><Relationship Id="rId4" Type="http://schemas.openxmlformats.org/officeDocument/2006/relationships/hyperlink" Target="http://bit.ly/2bvDt7P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bit.ly/2bQc3fV" TargetMode="External"/><Relationship Id="rId4" Type="http://schemas.openxmlformats.org/officeDocument/2006/relationships/hyperlink" Target="http://bit.ly/2bwl5wn" TargetMode="External"/><Relationship Id="rId5" Type="http://schemas.openxmlformats.org/officeDocument/2006/relationships/hyperlink" Target="http://bit.ly/2bKUxuo" TargetMode="External"/><Relationship Id="rId6" Type="http://schemas.openxmlformats.org/officeDocument/2006/relationships/hyperlink" Target="http://bit.ly/2bvOC8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Housekeeping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WiFi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Click sign up and 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john.armstrong@solnetsolutions.co.nz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Toilets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Males code - c12x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Females code - c12y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Food and drink in kitchen (only)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 this can be found here (plus extras like tutorials)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http://bit.ly/2bvDt7P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Agenda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Start with presentation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Get into tutorials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Have pizza!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little from AngularJS team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write Angular applications by composing HTML templates with Angularized-markup, writing component classes to manage those templates, adding application logic in services, and boxing components and services in modules.</a:t>
            </a:r>
          </a:p>
        </p:txBody>
      </p:sp>
      <p:pic>
        <p:nvPicPr>
          <p:cNvPr descr="overview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675" y="2195875"/>
            <a:ext cx="5724849" cy="291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- TypeScript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typed superset of JavaScript (compiles down to plain javascript).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AngularJS 2 is built using TypeScript and you can use it too!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Types: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String (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name: string = ‘John’</a:t>
            </a:r>
            <a:r>
              <a:rPr lang="en" sz="9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Number (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age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number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2;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Array (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items: string[] = [‘milk’, ‘cheese’]</a:t>
            </a:r>
            <a:r>
              <a:rPr lang="en" sz="9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/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Any (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something: any = ‘100km’</a:t>
            </a:r>
            <a:r>
              <a:rPr lang="en" sz="9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- TypeScript Classes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of classes, functions and typed parameters (Much like Java or C#)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person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(name: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age: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name;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age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age;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7A7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sayHello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():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'Hello '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" sz="11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- TypeScript Decorators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A cool way to define meta data on classes.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Helps separate concerns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@Component({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3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selector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" sz="13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'my-app'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3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" sz="13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'&lt;h1&gt;Hello World&lt;/h1&gt;'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person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3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3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…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- Components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component is a class with a template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Basically a class that represents an element on the screen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class of the component is shared with its view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Main building blocks of an Angular 2 web app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Define using @Component decorator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- Component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@Component({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selector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'my-app'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'&lt;h1&gt;Hello World&lt;/h1&gt;'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person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(name: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age: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name;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age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age;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7A7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sayHello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():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'Hello '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- Directives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Basically a component without a template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Used to add functionality to other components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for all DOM manipulation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create your own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add them to any HTML element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E.g Highlight green on focus, hide an element...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- Directives (some cool ones)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/>
              <a:t>Angular has some built in directives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ngModel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Binds view and JS object together</a:t>
            </a:r>
          </a:p>
          <a:p>
            <a:pPr indent="-330200" lvl="1" marL="914400" rtl="0">
              <a:spcBef>
                <a:spcPts val="0"/>
              </a:spcBef>
              <a:buSzPct val="145454"/>
            </a:pP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&lt;input [(ngModel)]="userInput" type="text"/&gt;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ngIf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 or remove element</a:t>
            </a:r>
          </a:p>
          <a:p>
            <a:pPr indent="-330200" lvl="1" marL="914400" rtl="0">
              <a:spcBef>
                <a:spcPts val="0"/>
              </a:spcBef>
              <a:buSzPct val="145454"/>
            </a:pP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&lt;h1 *ngIf="age &lt; 18"&gt;You can not view this&lt;/h1&gt;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ngFor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Loop over a collection, creating attached element for each item</a:t>
            </a:r>
          </a:p>
          <a:p>
            <a:pPr indent="-330200" lvl="1" marL="914400" rtl="0">
              <a:spcBef>
                <a:spcPts val="0"/>
              </a:spcBef>
              <a:buSzPct val="145454"/>
            </a:pP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&lt;li *ngFor="let item of items"&gt;{{item}}&lt;/li&gt;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ngClass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Conditionally apply a class</a:t>
            </a:r>
          </a:p>
          <a:p>
            <a:pPr indent="-330200" lvl="1" marL="914400" rtl="0">
              <a:spcBef>
                <a:spcPts val="0"/>
              </a:spcBef>
              <a:buSzPct val="145454"/>
            </a:pP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&lt;div [ngClass]="{error: invalid()}"&gt;Status&lt;/div&gt;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- Templates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Your uncompiled view for your component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Tells Angular how to render a component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Uses Angularised markup (basically HTML with some Angular functionality)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Can be a string or a url to a template file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- Template Syntax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 bind to events use (event)=”code to run” and pass it the function we want to execute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</a:t>
            </a:r>
            <a:r>
              <a:rPr b="1" lang="en" sz="14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&lt;button (click)="sayHello($event)"&gt;Say Hi&lt;/button&gt;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Expression evaluation use {{expression}}. Will replace it with the string version of the outcome of the expression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 sz="14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&lt;p&gt; My name is {{name}}&lt;/p&gt;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&lt;p&gt;The sum of 1 + 1 is {{1 + 1}}&lt;/p&gt;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am I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John Armstrong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Github: jman48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Email: j.armstrong484@gmail.com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Software Engineer at Solnet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Did SoT 2 years ago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- Services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Should hold all application logic and common functionality between components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Keep components lean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them through dependency injection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Examples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Backend requests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Validation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Logging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675" y="2215649"/>
            <a:ext cx="3793874" cy="250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- Modules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way of breaking down an application into logical parts and only importing the parts you need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Is a class with the @NgModule decorator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 Component }   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'@angular/core'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 BrowserModule }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'@angular/platform-browser'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 FormsModule }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'@angular/forms'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export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todoComponent { 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3669"/>
              </a:solidFill>
              <a:highlight>
                <a:srgbClr val="F5F6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little from AngularJS team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write Angular applications by composing HTML templates with Angularized-markup, writing component classes to manage those templates, adding application logic in services, and boxing components and services in modules.</a:t>
            </a:r>
          </a:p>
        </p:txBody>
      </p:sp>
      <p:pic>
        <p:nvPicPr>
          <p:cNvPr descr="overview"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675" y="2195875"/>
            <a:ext cx="5724849" cy="291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Plunker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Online JavaScript editor.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lunker.png"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737" y="1632521"/>
            <a:ext cx="6508525" cy="32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Tutorials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 have set up some tutorials to help reinforce the concepts you have learnt here. Can start them now and finish them when you want. They will be up indefinitely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Tutorial 1 - Easy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Start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http://bit.ly/2bQc3fV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Complete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http://bit.ly/2bwl5wn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Tutorial 2 -Medium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Start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http://bit.ly/2bKUxuo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Complete -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http://bit.ly/2bvOC8P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Solnet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311700" y="365774"/>
            <a:ext cx="8520600" cy="110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Angular</a:t>
            </a:r>
            <a:r>
              <a:rPr lang="en">
                <a:solidFill>
                  <a:srgbClr val="CC0000"/>
                </a:solidFill>
              </a:rPr>
              <a:t>JS </a:t>
            </a:r>
            <a:r>
              <a:rPr lang="en">
                <a:solidFill>
                  <a:srgbClr val="000000"/>
                </a:solidFill>
              </a:rPr>
              <a:t>(2.0)</a:t>
            </a:r>
          </a:p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311700" y="428185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Superheroic JavaScript framework</a:t>
            </a:r>
          </a:p>
        </p:txBody>
      </p:sp>
      <p:pic>
        <p:nvPicPr>
          <p:cNvPr descr="angularLogo.p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225" y="1744625"/>
            <a:ext cx="2361550" cy="23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it is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Open source JavaScript framework used for building web applications (not just web pages).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most popular JS framework (by far)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Component based framework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From Google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 web apps not web pages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Use across all platforms (web, native mobile and desktop)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Separation of concerns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Enhances HTML (directives, templates, expressions…)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Built for testability (Jasmine, Karma, Protractor…)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Helps with JavaScript nuisances (XHR, routing, data binding…)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Fast (some say 10X Angular 1)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Concepts - Web Components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 is a way to package all the style and functionality into a reusable component.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Custom Elements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Templates - HTML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Functionality - JavaScript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Styling - CSS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E.g HTML range selector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 made from multiple components (some nesting involved)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Shadow DOM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encapsulate everything into the component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Control what other devs can use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Concepts - Dependency Injection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Ask for things instead of creating them directly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Great for mocking in unit tests as we can mock what a service returns. E.g backend calls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Done in Angular using the injector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Injector keeps a pool of services and creates them when they are needed</a:t>
            </a:r>
          </a:p>
        </p:txBody>
      </p:sp>
      <p:pic>
        <p:nvPicPr>
          <p:cNvPr descr="Service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150" y="2875075"/>
            <a:ext cx="456247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Concepts - Data Binding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Mechanism to bind JS values with your view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be one-way or two-way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One-way binding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Updates to view will change JS value 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Updates to JS value will change view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Two-way binding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Updates to view will change the object A</a:t>
            </a:r>
            <a:r>
              <a:rPr lang="en"/>
              <a:t>N</a:t>
            </a:r>
            <a:r>
              <a:rPr lang="en"/>
              <a:t>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Updates to the object will be sh</a:t>
            </a:r>
            <a:r>
              <a:rPr lang="en"/>
              <a:t>o</a:t>
            </a:r>
            <a:r>
              <a:rPr lang="en"/>
              <a:t>wn in the view</a:t>
            </a:r>
          </a:p>
        </p:txBody>
      </p:sp>
      <p:pic>
        <p:nvPicPr>
          <p:cNvPr descr="Two_Way_Data_Binding.pn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725" y="1806625"/>
            <a:ext cx="38100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