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30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8" r:id="rId22"/>
    <p:sldId id="303" r:id="rId23"/>
    <p:sldId id="306" r:id="rId24"/>
    <p:sldId id="307" r:id="rId25"/>
    <p:sldId id="304" r:id="rId26"/>
    <p:sldId id="305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C50CF-D7BE-44D7-8E3C-D6B8F829F708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F0EA-1DC4-48F7-BF68-B20EB9BFBD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25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778BB-4D27-41BE-B26B-D137093934B5}" type="slidenum">
              <a:rPr lang="es-CL" smtClean="0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883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13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8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28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jopgsss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18"/>
            <a:ext cx="9188097" cy="66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jopgsss-0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94" y="224645"/>
            <a:ext cx="9188533" cy="66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lantilla_PPT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6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70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23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94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7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85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37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1B72-4719-4B38-BEF5-F7FE193AE1F5}" type="datetimeFigureOut">
              <a:rPr lang="es-CL" smtClean="0"/>
              <a:t>15-01-2018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07D2D-C15F-44FA-9A2B-6274BFC93F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0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6762" y="4498257"/>
            <a:ext cx="7320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595959"/>
                </a:solidFill>
                <a:latin typeface="Arial"/>
                <a:cs typeface="Arial"/>
              </a:rPr>
              <a:t>Sistema De Accesos y Pases</a:t>
            </a:r>
          </a:p>
          <a:p>
            <a:pPr algn="ctr">
              <a:lnSpc>
                <a:spcPct val="200000"/>
              </a:lnSpc>
            </a:pPr>
            <a:r>
              <a:rPr lang="es-ES" dirty="0" smtClean="0">
                <a:solidFill>
                  <a:srgbClr val="595959"/>
                </a:solidFill>
                <a:latin typeface="Arial"/>
                <a:cs typeface="Arial"/>
              </a:rPr>
              <a:t>V1.5 </a:t>
            </a:r>
            <a:r>
              <a:rPr lang="es-ES" dirty="0" smtClean="0">
                <a:solidFill>
                  <a:srgbClr val="595959"/>
                </a:solidFill>
                <a:latin typeface="Arial"/>
                <a:cs typeface="Arial"/>
              </a:rPr>
              <a:t>Enero 2018</a:t>
            </a:r>
          </a:p>
        </p:txBody>
      </p:sp>
    </p:spTree>
    <p:extLst>
      <p:ext uri="{BB962C8B-B14F-4D97-AF65-F5344CB8AC3E}">
        <p14:creationId xmlns:p14="http://schemas.microsoft.com/office/powerpoint/2010/main" val="7159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10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9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10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9" y="2322303"/>
            <a:ext cx="3960440" cy="3081756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 flipV="1">
            <a:off x="1475656" y="4869160"/>
            <a:ext cx="172819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0989" y="3122571"/>
            <a:ext cx="230876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aceptar, se otorgará un permiso provisorio por el día definido para la inducción; teniendo este una duración de solo 3 Horas  (o a definir).</a:t>
            </a:r>
            <a:endParaRPr lang="es-CL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5940152" y="4276733"/>
            <a:ext cx="2088232" cy="5924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124509" y="3427836"/>
            <a:ext cx="190821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usuario descarta, se perderá toda la información anterior.</a:t>
            </a:r>
            <a:endParaRPr lang="es-C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81114" y="757938"/>
            <a:ext cx="676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persona ingresada no ha realizado inducción, o la tiene caducada.</a:t>
            </a:r>
          </a:p>
        </p:txBody>
      </p:sp>
    </p:spTree>
    <p:extLst>
      <p:ext uri="{BB962C8B-B14F-4D97-AF65-F5344CB8AC3E}">
        <p14:creationId xmlns:p14="http://schemas.microsoft.com/office/powerpoint/2010/main" val="31809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11</a:t>
            </a:fld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1114" y="757938"/>
            <a:ext cx="553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inducción caduca en el rango de fecha de la solicitud</a:t>
            </a: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6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58" y="2348880"/>
            <a:ext cx="4008866" cy="3119440"/>
          </a:xfrm>
          <a:prstGeom prst="rect">
            <a:avLst/>
          </a:prstGeom>
        </p:spPr>
      </p:pic>
      <p:cxnSp>
        <p:nvCxnSpPr>
          <p:cNvPr id="10" name="9 Conector recto de flecha"/>
          <p:cNvCxnSpPr/>
          <p:nvPr/>
        </p:nvCxnSpPr>
        <p:spPr>
          <a:xfrm flipV="1">
            <a:off x="1403648" y="5013176"/>
            <a:ext cx="180020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5940152" y="4653136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09936" y="1739522"/>
            <a:ext cx="201622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momento de aceptar, la persona quedara con el permiso hasta la fecha de vencimiento de su inducción, cuando se compruebe que aprobó dicha inducción; su permiso quedara asociado hasta la fecha ingresada anteriormente por formulario</a:t>
            </a:r>
            <a:endParaRPr lang="es-CL" dirty="0"/>
          </a:p>
        </p:txBody>
      </p:sp>
      <p:sp>
        <p:nvSpPr>
          <p:cNvPr id="9" name="8 CuadroTexto"/>
          <p:cNvSpPr txBox="1"/>
          <p:nvPr/>
        </p:nvSpPr>
        <p:spPr>
          <a:xfrm>
            <a:off x="7124509" y="3059178"/>
            <a:ext cx="194421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descartar; el permiso quedara asociado hasta la fecha de vencimiento de su inducción.</a:t>
            </a:r>
            <a:endParaRPr lang="es-C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55576" y="968218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Restricción: La programación de una nueva inducción debe ser antes de la fecha de vencimiento de esta misma.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Lista de personas Pendiente de Acceso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5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12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jmancilla\Pictures\form Lista Solicitud Pendiente Acce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6" y="1484784"/>
            <a:ext cx="7556379" cy="416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4788024" y="3284984"/>
            <a:ext cx="2520280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31540" y="5445224"/>
            <a:ext cx="74168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Los botones de aceptar y rechazar, estarán disponibles para la persona a cargo de dar el pase final, para tener información de quienes vienen, y por tanto es el ultimo filtro para que se haga efectivo su pase.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Diagrama de Flujo: </a:t>
            </a: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13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787287"/>
            <a:ext cx="5366975" cy="56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14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5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V="1">
            <a:off x="958521" y="2744054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0432" y="3469107"/>
            <a:ext cx="32788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Se ingresa el RUT de la empresa, </a:t>
            </a:r>
            <a:br>
              <a:rPr lang="es-CL" dirty="0" smtClean="0"/>
            </a:br>
            <a:r>
              <a:rPr lang="es-CL" dirty="0" smtClean="0"/>
              <a:t>sin puntos ni guiones.</a:t>
            </a:r>
          </a:p>
        </p:txBody>
      </p:sp>
    </p:spTree>
    <p:extLst>
      <p:ext uri="{BB962C8B-B14F-4D97-AF65-F5344CB8AC3E}">
        <p14:creationId xmlns:p14="http://schemas.microsoft.com/office/powerpoint/2010/main" val="33650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676456" y="6559034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15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547664" y="2204864"/>
            <a:ext cx="5832648" cy="17281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588960" y="3609020"/>
            <a:ext cx="1152128" cy="1332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0" y="4941168"/>
            <a:ext cx="34821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sistema no encuentra la empresa ingresada en la base de datos; se pedirá crear empresa mediante un botón.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6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16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641872" y="2276872"/>
            <a:ext cx="5760642" cy="15121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126715" y="3573016"/>
            <a:ext cx="515157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67640" y="4869160"/>
            <a:ext cx="34391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Luego de terminar el ingreso de datos; se tendrá que confirmar mediante el botón guardar.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19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5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17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-9516" y="3789040"/>
            <a:ext cx="28803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Ahora la empresa quedara almacenada en el sistema para futuras consultas.</a:t>
            </a:r>
            <a:endParaRPr lang="es-CL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8558" y="2765973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18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372200" y="3504844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056276" y="2337615"/>
            <a:ext cx="18356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momento de seleccionar una fecha, el sistema automáticamente informara los cupos disponibles para ese día.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err="1" smtClean="0">
                <a:solidFill>
                  <a:srgbClr val="7F7F7F"/>
                </a:solidFill>
              </a:rPr>
              <a:t>Agendar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19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1600200"/>
            <a:ext cx="6294171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228184" y="2996952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236296" y="2204864"/>
            <a:ext cx="165618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no tener cupos; El sistema no dejará </a:t>
            </a:r>
            <a:r>
              <a:rPr lang="es-CL" dirty="0" err="1" smtClean="0"/>
              <a:t>agendar</a:t>
            </a:r>
            <a:r>
              <a:rPr lang="es-CL" dirty="0" smtClean="0"/>
              <a:t> dicha inducción.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547664" y="5373216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7544" y="5373216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El botón se encuentra deshabilitado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51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Diagrama de Flujo: Sistema de Acceso y Pase</a:t>
            </a:r>
            <a:endParaRPr lang="es-CL" altLang="es-CL" sz="2200" b="1" dirty="0" smtClean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1" name="4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4602"/>
            <a:ext cx="8280920" cy="55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Inducciones </a:t>
            </a:r>
            <a:r>
              <a:rPr lang="es-ES" altLang="es-CL" sz="2200" b="1" dirty="0" err="1" smtClean="0">
                <a:solidFill>
                  <a:srgbClr val="7F7F7F"/>
                </a:solidFill>
              </a:rPr>
              <a:t>Agendadas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20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jmancilla\Pictures\Sistema Solicitud Acceso\form Inducciones Agendadas V2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" y="692696"/>
            <a:ext cx="7352381" cy="5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052673" y="1499900"/>
            <a:ext cx="252028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336783" y="1315234"/>
            <a:ext cx="34765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Se ingresa la fecha de inducciones para ver quienes están inscritos para tal día.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260585" y="2363996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-35559" y="2913387"/>
            <a:ext cx="25922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En caso de ser necesario, es posible modificar el cupo máximo para un determinado día.</a:t>
            </a:r>
            <a:endParaRPr lang="es-CL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5725081" y="4113716"/>
            <a:ext cx="1512168" cy="10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328546" y="4710643"/>
            <a:ext cx="3260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una persona ya no viene al día programado; puede ser eliminado para liberar cupos.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4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748464" y="655903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21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84" y="764704"/>
            <a:ext cx="3571344" cy="5517232"/>
          </a:xfrm>
          <a:prstGeom prst="rect">
            <a:avLst/>
          </a:prstGeom>
        </p:spPr>
      </p:pic>
      <p:sp>
        <p:nvSpPr>
          <p:cNvPr id="6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Ingreso de Resultados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" y="1923047"/>
            <a:ext cx="9144000" cy="3749393"/>
          </a:xfrm>
          <a:prstGeom prst="rect">
            <a:avLst/>
          </a:prstGeom>
        </p:spPr>
      </p:pic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Ingreso de Resultados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686800" y="65590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22</a:t>
            </a:fld>
            <a:endParaRPr lang="es-CL" sz="1400" dirty="0">
              <a:solidFill>
                <a:schemeClr val="bg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6084168" y="4005064"/>
            <a:ext cx="172819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945904" y="5314364"/>
            <a:ext cx="33096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Aprueba o Reprueba la Inducción</a:t>
            </a:r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1043608" y="1461382"/>
            <a:ext cx="522058" cy="1179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69522" y="999717"/>
            <a:ext cx="313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Filtro para escoger el día de la inducción, y poder registrar los resultados obtenidos.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899592" y="4239736"/>
            <a:ext cx="57966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no se muestra ningún resultado; todas las personas ya han sido calificadas</a:t>
            </a:r>
            <a:endParaRPr lang="es-CL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6467636" y="2641309"/>
            <a:ext cx="0" cy="1152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855568" y="2137253"/>
            <a:ext cx="305983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aprueba, se </a:t>
            </a:r>
            <a:r>
              <a:rPr lang="es-CL" dirty="0" err="1" smtClean="0"/>
              <a:t>autocalcula</a:t>
            </a:r>
            <a:r>
              <a:rPr lang="es-CL" dirty="0" smtClean="0"/>
              <a:t> la fecha de vencimiento de Inducción por 2 años.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6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" y="1923047"/>
            <a:ext cx="9144000" cy="374939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8686800" y="65590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23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39" y="1894416"/>
            <a:ext cx="5971429" cy="3533334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H="1">
            <a:off x="2843808" y="1409307"/>
            <a:ext cx="720080" cy="867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93756" y="1086142"/>
            <a:ext cx="76328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la Persona posee una solicitud pendiente, dará la posibilidad al usuario de poder generar dicha solicitud, o de lo contrario descartarla.</a:t>
            </a:r>
            <a:endParaRPr lang="es-CL" dirty="0"/>
          </a:p>
        </p:txBody>
      </p:sp>
      <p:sp>
        <p:nvSpPr>
          <p:cNvPr id="1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Ingreso de Resultados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86800" y="65590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24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" y="1923047"/>
            <a:ext cx="9143997" cy="374939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39" y="1894416"/>
            <a:ext cx="5971429" cy="3533333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>
            <a:off x="3347864" y="1556792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27584" y="1268760"/>
            <a:ext cx="80200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Si la Persona Reprobó su inducción; si tuviese un pase pendiente, este queda nulo</a:t>
            </a:r>
            <a:endParaRPr lang="es-CL" dirty="0"/>
          </a:p>
        </p:txBody>
      </p:sp>
      <p:sp>
        <p:nvSpPr>
          <p:cNvPr id="8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Ingreso de Resultados 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Lista 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de Resultados 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Histórico 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Inducción.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686800" y="65590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25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1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3459"/>
            <a:ext cx="8229600" cy="2999445"/>
          </a:xfrm>
          <a:prstGeom prst="rect">
            <a:avLst/>
          </a:prstGeom>
        </p:spPr>
      </p:pic>
      <p:cxnSp>
        <p:nvCxnSpPr>
          <p:cNvPr id="12" name="11 Conector recto de flecha"/>
          <p:cNvCxnSpPr/>
          <p:nvPr/>
        </p:nvCxnSpPr>
        <p:spPr>
          <a:xfrm flipH="1" flipV="1">
            <a:off x="971600" y="4941168"/>
            <a:ext cx="237626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915817" y="5733256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Posee un filtro para poder recuperar información de manera mas rápida.</a:t>
            </a:r>
            <a:endParaRPr lang="es-C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81114" y="757938"/>
            <a:ext cx="710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Histórico de todas las personas que han sido participe de las inducciones. </a:t>
            </a:r>
          </a:p>
        </p:txBody>
      </p:sp>
    </p:spTree>
    <p:extLst>
      <p:ext uri="{BB962C8B-B14F-4D97-AF65-F5344CB8AC3E}">
        <p14:creationId xmlns:p14="http://schemas.microsoft.com/office/powerpoint/2010/main" val="31629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3</a:t>
            </a:fld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3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Solicitud Acceso </a:t>
            </a:r>
            <a:r>
              <a:rPr lang="es-ES" altLang="es-CL" sz="2200" b="1" dirty="0" smtClean="0">
                <a:solidFill>
                  <a:srgbClr val="7F7F7F"/>
                </a:solidFill>
              </a:rPr>
              <a:t>Persona Generadas</a:t>
            </a:r>
            <a:endParaRPr lang="es-CL" altLang="es-CL" sz="2200" b="1" dirty="0" smtClean="0">
              <a:solidFill>
                <a:srgbClr val="7F7F7F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3"/>
          <a:stretch/>
        </p:blipFill>
        <p:spPr>
          <a:xfrm>
            <a:off x="827584" y="1484784"/>
            <a:ext cx="7437451" cy="439248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27584" y="980728"/>
            <a:ext cx="325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Pagina principal para el sistema.</a:t>
            </a:r>
            <a:endParaRPr lang="es-CL" dirty="0"/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2479184" y="2455970"/>
            <a:ext cx="152911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61970" y="2132856"/>
            <a:ext cx="50973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Presionando el botón, se abrirá una ventana donde se podrá ingresar una nueva Solicitud de Acceso Persona.</a:t>
            </a:r>
            <a:endParaRPr lang="es-CL" dirty="0"/>
          </a:p>
        </p:txBody>
      </p:sp>
      <p:sp>
        <p:nvSpPr>
          <p:cNvPr id="9" name="8 CuadroTexto"/>
          <p:cNvSpPr txBox="1"/>
          <p:nvPr/>
        </p:nvSpPr>
        <p:spPr>
          <a:xfrm>
            <a:off x="1259632" y="4077072"/>
            <a:ext cx="48818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Lista todas las solicitudes emitidas por SU usuario.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56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 smtClean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 smtClean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4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V="1">
            <a:off x="1187624" y="242088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4614" y="3177842"/>
            <a:ext cx="32788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Se ingresa el RUT de la empresa, </a:t>
            </a:r>
            <a:br>
              <a:rPr lang="es-CL" dirty="0" smtClean="0"/>
            </a:br>
            <a:r>
              <a:rPr lang="es-CL" dirty="0" smtClean="0"/>
              <a:t>sin puntos ni guiones.</a:t>
            </a:r>
          </a:p>
        </p:txBody>
      </p:sp>
    </p:spTree>
    <p:extLst>
      <p:ext uri="{BB962C8B-B14F-4D97-AF65-F5344CB8AC3E}">
        <p14:creationId xmlns:p14="http://schemas.microsoft.com/office/powerpoint/2010/main" val="25531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5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12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2123728" y="2060848"/>
            <a:ext cx="4824536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971600" y="299695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23527" y="3994866"/>
            <a:ext cx="288031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 el sistema no encuentra la empresa ingresada en la base de datos; se pedirá crear empresa mediante un botón.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01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6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123728" y="2060848"/>
            <a:ext cx="4824536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971600" y="3140968"/>
            <a:ext cx="115212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23527" y="3994866"/>
            <a:ext cx="288031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Luego de terminar el ingreso de datos; se tendrá que confirmar mediante el botón guardar.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26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7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6" y="4020019"/>
            <a:ext cx="28803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Ahora la empresa quedara almacenada en el sistema para futuras consultas.</a:t>
            </a:r>
            <a:endParaRPr lang="es-CL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971600" y="299695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8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cxnSp>
        <p:nvCxnSpPr>
          <p:cNvPr id="5" name="4 Conector recto de flecha"/>
          <p:cNvCxnSpPr/>
          <p:nvPr/>
        </p:nvCxnSpPr>
        <p:spPr>
          <a:xfrm flipH="1">
            <a:off x="6228184" y="3030697"/>
            <a:ext cx="1080120" cy="230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164289" y="2348880"/>
            <a:ext cx="187220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Al terminar de ingresar los datos a la planilla; se debe presionar el botón Enviar; el cual guardara la solicitud, y podrá ser vista en [Lista Solicitud Acceso] por la persona a cargo de otorgar los permisos. 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07" y="908720"/>
            <a:ext cx="897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Ingreso de una empresa que figura en el sistema y posee su inducción al día o es visita técnica</a:t>
            </a:r>
          </a:p>
        </p:txBody>
      </p: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>
            <a:spLocks noChangeArrowheads="1"/>
          </p:cNvSpPr>
          <p:nvPr/>
        </p:nvSpPr>
        <p:spPr bwMode="auto">
          <a:xfrm>
            <a:off x="360363" y="129929"/>
            <a:ext cx="6216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ES" altLang="es-CL" sz="2200" b="1" dirty="0">
                <a:solidFill>
                  <a:srgbClr val="7F7F7F"/>
                </a:solidFill>
              </a:rPr>
              <a:t>Solicitud Acceso Persona</a:t>
            </a:r>
            <a:endParaRPr lang="es-CL" altLang="es-CL" sz="2200" b="1" dirty="0">
              <a:solidFill>
                <a:srgbClr val="7F7F7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877300" y="6559034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47EC96-BF56-47A2-907F-B5CA3CA4B0ED}" type="slidenum">
              <a:rPr lang="es-CL" sz="1400" smtClean="0">
                <a:solidFill>
                  <a:schemeClr val="bg1"/>
                </a:solidFill>
              </a:rPr>
              <a:pPr algn="ctr"/>
              <a:t>9</a:t>
            </a:fld>
            <a:endParaRPr lang="es-CL" sz="1400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90" y="1600200"/>
            <a:ext cx="5105019" cy="4525963"/>
          </a:xfrm>
          <a:prstGeom prst="rect">
            <a:avLst/>
          </a:prstGeom>
        </p:spPr>
      </p:pic>
      <p:pic>
        <p:nvPicPr>
          <p:cNvPr id="5" name="4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9" y="2322303"/>
            <a:ext cx="3960440" cy="3081756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>
            <a:off x="1115616" y="2708920"/>
            <a:ext cx="180020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79512" y="1671195"/>
            <a:ext cx="183620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El sistema obligará al usuario agendar un día para realizar la inducción.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114" y="757938"/>
            <a:ext cx="676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 la persona ingresada no ha realizado inducción, o la tiene caducada.</a:t>
            </a:r>
          </a:p>
        </p:txBody>
      </p:sp>
    </p:spTree>
    <p:extLst>
      <p:ext uri="{BB962C8B-B14F-4D97-AF65-F5344CB8AC3E}">
        <p14:creationId xmlns:p14="http://schemas.microsoft.com/office/powerpoint/2010/main" val="3015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782</Words>
  <Application>Microsoft Office PowerPoint</Application>
  <PresentationFormat>Presentación en pantalla (4:3)</PresentationFormat>
  <Paragraphs>107</Paragraphs>
  <Slides>26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 Valenzuela Juan (MEJ CP)</dc:creator>
  <cp:lastModifiedBy>Mancilla Valenzuela Juan (MEJ CP)</cp:lastModifiedBy>
  <cp:revision>31</cp:revision>
  <dcterms:created xsi:type="dcterms:W3CDTF">2018-01-11T13:41:44Z</dcterms:created>
  <dcterms:modified xsi:type="dcterms:W3CDTF">2018-01-15T20:33:38Z</dcterms:modified>
</cp:coreProperties>
</file>