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451" r:id="rId2"/>
    <p:sldId id="452" r:id="rId3"/>
    <p:sldId id="453" r:id="rId4"/>
    <p:sldId id="455" r:id="rId5"/>
    <p:sldId id="454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08. Repitiendo cosas" id="{7A2AD7DE-9AA6-4808-AB13-535E9D817049}">
          <p14:sldIdLst>
            <p14:sldId id="451"/>
            <p14:sldId id="452"/>
            <p14:sldId id="453"/>
            <p14:sldId id="455"/>
            <p14:sldId id="454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3743" autoAdjust="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L" dirty="0"/>
            </a:b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869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89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6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402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8446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422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10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0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451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24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883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5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92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452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5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6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Repitiendo cosas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Ciclos </a:t>
            </a:r>
            <a:r>
              <a:rPr lang="es-CL" sz="4800" b="1" dirty="0" err="1">
                <a:solidFill>
                  <a:schemeClr val="bg1"/>
                </a:solidFill>
              </a:rPr>
              <a:t>for</a:t>
            </a:r>
            <a:endParaRPr lang="es-CL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375295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04484" y="2077492"/>
            <a:ext cx="358303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turtle.left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turtle.left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turtle.left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69131" y="1964353"/>
            <a:ext cx="3922869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turtle.left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turtle.left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0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Ciclos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88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podemos hacer que la tortuga dibuje un cuadrado?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2800" y="4800599"/>
            <a:ext cx="4191000" cy="1376363"/>
          </a:xfrm>
        </p:spPr>
        <p:txBody>
          <a:bodyPr/>
          <a:lstStyle/>
          <a:p>
            <a:endParaRPr lang="es-C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931988"/>
            <a:ext cx="375295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405062"/>
            <a:ext cx="4086225" cy="37719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8200" y="3101647"/>
            <a:ext cx="3657600" cy="708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Llamada rectangular 6"/>
          <p:cNvSpPr/>
          <p:nvPr/>
        </p:nvSpPr>
        <p:spPr>
          <a:xfrm>
            <a:off x="5673674" y="2724943"/>
            <a:ext cx="2301925" cy="2075656"/>
          </a:xfrm>
          <a:prstGeom prst="wedgeRectCallout">
            <a:avLst>
              <a:gd name="adj1" fmla="val -98680"/>
              <a:gd name="adj2" fmla="val -15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Básicamente estamos repitiendo estas dos líneas cuatro veces!</a:t>
            </a:r>
          </a:p>
        </p:txBody>
      </p:sp>
    </p:spTree>
    <p:extLst>
      <p:ext uri="{BB962C8B-B14F-4D97-AF65-F5344CB8AC3E}">
        <p14:creationId xmlns:p14="http://schemas.microsoft.com/office/powerpoint/2010/main" val="6973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ciclos permiten que repitamos la misma línea de código tantas veces como queramos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99300" y="1825625"/>
            <a:ext cx="4254500" cy="4351338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51040"/>
            <a:ext cx="409278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719388"/>
            <a:ext cx="4114800" cy="34575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810000" y="3506623"/>
            <a:ext cx="469900" cy="493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Llamada rectangular 6"/>
          <p:cNvSpPr/>
          <p:nvPr/>
        </p:nvSpPr>
        <p:spPr>
          <a:xfrm>
            <a:off x="6096000" y="4448175"/>
            <a:ext cx="2301925" cy="2075656"/>
          </a:xfrm>
          <a:prstGeom prst="wedgeRectCallout">
            <a:avLst>
              <a:gd name="adj1" fmla="val -125161"/>
              <a:gd name="adj2" fmla="val -80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Número de veces que se ejecutará el código en el ciclo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3433818" y="365125"/>
            <a:ext cx="2301925" cy="2075656"/>
          </a:xfrm>
          <a:prstGeom prst="wedgeRectCallout">
            <a:avLst>
              <a:gd name="adj1" fmla="val -137850"/>
              <a:gd name="adj2" fmla="val 133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DEBES </a:t>
            </a:r>
            <a:r>
              <a:rPr lang="es-CL" sz="2400" dirty="0" err="1"/>
              <a:t>identar</a:t>
            </a:r>
            <a:r>
              <a:rPr lang="es-CL" sz="2400" dirty="0"/>
              <a:t> el código que quieres repetir!</a:t>
            </a:r>
          </a:p>
        </p:txBody>
      </p:sp>
    </p:spTree>
    <p:extLst>
      <p:ext uri="{BB962C8B-B14F-4D97-AF65-F5344CB8AC3E}">
        <p14:creationId xmlns:p14="http://schemas.microsoft.com/office/powerpoint/2010/main" val="25760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Cuando cambias el rango, cambias el número de veces que se ejecuta el código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51040"/>
            <a:ext cx="409278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altLang="es-CL" sz="2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2898775"/>
            <a:ext cx="4048125" cy="35242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810000" y="3506623"/>
            <a:ext cx="469900" cy="493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Llamada rectangular 6"/>
          <p:cNvSpPr/>
          <p:nvPr/>
        </p:nvSpPr>
        <p:spPr>
          <a:xfrm>
            <a:off x="6096000" y="4448175"/>
            <a:ext cx="2301925" cy="2075656"/>
          </a:xfrm>
          <a:prstGeom prst="wedgeRectCallout">
            <a:avLst>
              <a:gd name="adj1" fmla="val -125161"/>
              <a:gd name="adj2" fmla="val -80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Número de veces que se ejecutará el código en el ciclo</a:t>
            </a:r>
          </a:p>
        </p:txBody>
      </p:sp>
    </p:spTree>
    <p:extLst>
      <p:ext uri="{BB962C8B-B14F-4D97-AF65-F5344CB8AC3E}">
        <p14:creationId xmlns:p14="http://schemas.microsoft.com/office/powerpoint/2010/main" val="38696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Sólo el código </a:t>
            </a:r>
            <a:r>
              <a:rPr lang="es-CL" dirty="0" err="1"/>
              <a:t>identado</a:t>
            </a:r>
            <a:r>
              <a:rPr lang="es-CL" dirty="0"/>
              <a:t> se repite!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1200" y="1652648"/>
            <a:ext cx="409278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2863850"/>
            <a:ext cx="44005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dibujar!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81500" cy="4351338"/>
          </a:xfrm>
        </p:spPr>
        <p:txBody>
          <a:bodyPr/>
          <a:lstStyle/>
          <a:p>
            <a:r>
              <a:rPr lang="es-CL" dirty="0"/>
              <a:t>Dibuja la figura que aparece a la derecha</a:t>
            </a:r>
          </a:p>
          <a:p>
            <a:r>
              <a:rPr lang="es-CL" dirty="0"/>
              <a:t>Pero esta vez, usando ciclos!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784" t="27514" r="26992" b="28781"/>
          <a:stretch/>
        </p:blipFill>
        <p:spPr>
          <a:xfrm>
            <a:off x="6565900" y="1507492"/>
            <a:ext cx="4787900" cy="46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Ahora, podemos equivocarnos más!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275"/>
          </a:xfrm>
        </p:spPr>
        <p:txBody>
          <a:bodyPr/>
          <a:lstStyle/>
          <a:p>
            <a:r>
              <a:rPr lang="es-CL" dirty="0"/>
              <a:t>Encuentra los tres errores de este código!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636837"/>
            <a:ext cx="409278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43700" y="2636837"/>
            <a:ext cx="409278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170843" y="2636837"/>
            <a:ext cx="469900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/>
          <p:cNvSpPr/>
          <p:nvPr/>
        </p:nvSpPr>
        <p:spPr>
          <a:xfrm>
            <a:off x="9533043" y="4097337"/>
            <a:ext cx="469900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/>
          <p:cNvSpPr/>
          <p:nvPr/>
        </p:nvSpPr>
        <p:spPr>
          <a:xfrm>
            <a:off x="6935893" y="4885867"/>
            <a:ext cx="469900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854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Ciclos anidados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143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Podemos hacer cosas entretenidas si ponemos un ciclo dentro de otro!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2614613"/>
            <a:ext cx="4124325" cy="35623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21979"/>
            <a:ext cx="511229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otropaso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turtle.exitonclick()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veces necesitamos repetir una acción más de una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Servir una taza de café a cada invitado</a:t>
            </a:r>
          </a:p>
          <a:p>
            <a:r>
              <a:rPr lang="es-CL" dirty="0"/>
              <a:t>Lavar (y lavar y lavar) un plato hasta que esté limpio</a:t>
            </a:r>
          </a:p>
          <a:p>
            <a:r>
              <a:rPr lang="es-CL" dirty="0"/>
              <a:t>Hacer una tarjeta con el nombre de cada invitado a un evento</a:t>
            </a:r>
          </a:p>
        </p:txBody>
      </p:sp>
    </p:spTree>
    <p:extLst>
      <p:ext uri="{BB962C8B-B14F-4D97-AF65-F5344CB8AC3E}">
        <p14:creationId xmlns:p14="http://schemas.microsoft.com/office/powerpoint/2010/main" val="40370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Just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fun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405063"/>
            <a:ext cx="4095750" cy="37719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28855"/>
            <a:ext cx="511229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otropaso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turtle.exitonclick()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Usando variables dentro de los ciclos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793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Podemos usar una variable para decidir el número de lados del polígono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630172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otropaso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50" y="2355235"/>
            <a:ext cx="4152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¿Cuál es la ventaja de usar una variable en vez de escribir el número directamente?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630172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otropaso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queremos hacer un cambio, sólo hay que actualizar una línea de código!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7524750" y="4635109"/>
            <a:ext cx="4381500" cy="187166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De esta forma, es menos posible que cometamos un error al olvidar cambiar uno de los valores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630172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otropaso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942" y="3179762"/>
            <a:ext cx="1782657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/>
          <p:cNvSpPr/>
          <p:nvPr/>
        </p:nvSpPr>
        <p:spPr>
          <a:xfrm>
            <a:off x="4589567" y="3890573"/>
            <a:ext cx="1782657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/>
          <p:cNvSpPr/>
          <p:nvPr/>
        </p:nvSpPr>
        <p:spPr>
          <a:xfrm>
            <a:off x="5103917" y="4635109"/>
            <a:ext cx="1782657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/>
          <p:cNvSpPr/>
          <p:nvPr/>
        </p:nvSpPr>
        <p:spPr>
          <a:xfrm>
            <a:off x="5204671" y="5362783"/>
            <a:ext cx="1782657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Practica cambiando el número de lados!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630172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otropaso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numLados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Usando el valor del ciclo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67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ver el valor del ciclo dentro del ciclo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598717" y="4467226"/>
            <a:ext cx="4381500" cy="18716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dirty="0"/>
              <a:t>Efectivamente, estos ciclos parten contando en CERO.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Esto es bastante común al programar… ACOSTÚMBRATE!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75295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(paso)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598717" y="1825625"/>
            <a:ext cx="649183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/>
          <p:cNvSpPr/>
          <p:nvPr/>
        </p:nvSpPr>
        <p:spPr>
          <a:xfrm>
            <a:off x="2683825" y="2177197"/>
            <a:ext cx="649183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05" y="4591050"/>
            <a:ext cx="586089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6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necesitas empezar a contar desde 1, puedes especificar el valor de inicio y término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598717" y="4467226"/>
            <a:ext cx="4381500" cy="187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Ojo, que en este caso, el ciclo solamente se ejecutó TRES veces!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61027"/>
            <a:ext cx="426270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(paso)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903025" y="2261027"/>
            <a:ext cx="792800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93" y="4533901"/>
            <a:ext cx="5565608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También le puedes decir al ciclo que se salte valores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598717" y="4467226"/>
            <a:ext cx="4381500" cy="187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¿Qué significa ese 2?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08627"/>
            <a:ext cx="494237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(paso)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84100" y="2108627"/>
            <a:ext cx="649183" cy="49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4289747"/>
            <a:ext cx="4619625" cy="25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6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el código, usamos ciclos para repetir una tarea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Vamos a hacer algo entretenido hoy</a:t>
            </a:r>
          </a:p>
          <a:p>
            <a:r>
              <a:rPr lang="es-CL" dirty="0"/>
              <a:t>Vamos a dibujar!</a:t>
            </a:r>
          </a:p>
          <a:p>
            <a:r>
              <a:rPr lang="es-CL" dirty="0"/>
              <a:t>Usaremos ciclos para dibujar algunos objetos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4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Python es tan flexible que incluso le puedes decir qué valores quieres en el ciclo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598717" y="4467226"/>
            <a:ext cx="4381500" cy="187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Esto requiere usar [ ] en vez de ( ) y no se usa la palabra “</a:t>
            </a:r>
            <a:r>
              <a:rPr lang="es-CL" dirty="0" err="1"/>
              <a:t>range</a:t>
            </a:r>
            <a:r>
              <a:rPr lang="es-CL" dirty="0"/>
              <a:t>”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875" y="2537252"/>
            <a:ext cx="494237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(paso)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4109592"/>
            <a:ext cx="5162550" cy="274840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878539" y="2537252"/>
            <a:ext cx="449900" cy="5012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/>
          <p:cNvSpPr/>
          <p:nvPr/>
        </p:nvSpPr>
        <p:spPr>
          <a:xfrm>
            <a:off x="5221689" y="2537252"/>
            <a:ext cx="449900" cy="5012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490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Incluso, no es necesario usar siempre números!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267075" y="5529262"/>
            <a:ext cx="5657850" cy="1328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dirty="0"/>
              <a:t>¿Qué crees que hace este código?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86481"/>
            <a:ext cx="834074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'black'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turtle.color(paso)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turtle.exitonclick()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3543300"/>
            <a:ext cx="2347913" cy="22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Incluso se pueden mezclar un poco las cosas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550967" y="5157535"/>
            <a:ext cx="3478108" cy="140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Asegúrate que código puede manejar las diferencias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19781"/>
            <a:ext cx="91903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(paso)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41" y="4352925"/>
            <a:ext cx="7843759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color no se puede especificar con un número, pero </a:t>
            </a:r>
            <a:r>
              <a:rPr lang="es-CL" dirty="0" err="1"/>
              <a:t>print</a:t>
            </a:r>
            <a:r>
              <a:rPr lang="es-CL" dirty="0"/>
              <a:t> acepta </a:t>
            </a:r>
            <a:r>
              <a:rPr lang="es-CL" dirty="0" err="1"/>
              <a:t>strings</a:t>
            </a:r>
            <a:r>
              <a:rPr lang="es-CL" dirty="0"/>
              <a:t> y números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89627"/>
            <a:ext cx="919033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(paso)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1" y="3971893"/>
            <a:ext cx="5753100" cy="28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¿Lo puedes lograr?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Haz que la tortuga dibuje un octágono</a:t>
            </a:r>
          </a:p>
          <a:p>
            <a:r>
              <a:rPr lang="es-CL" dirty="0"/>
              <a:t>Ejercicio extra: pregúntale al usuario y que te diga cuántos lados va a tener la figura, y que el programa la dibuje</a:t>
            </a:r>
          </a:p>
          <a:p>
            <a:r>
              <a:rPr lang="es-CL" dirty="0"/>
              <a:t>Ejercicio extra-extra: agrega un ciclo anidado, para que se dibuje una versión más pequeña de sí mismo adentro del objeto grande</a:t>
            </a:r>
          </a:p>
        </p:txBody>
      </p:sp>
    </p:spTree>
    <p:extLst>
      <p:ext uri="{BB962C8B-B14F-4D97-AF65-F5344CB8AC3E}">
        <p14:creationId xmlns:p14="http://schemas.microsoft.com/office/powerpoint/2010/main" val="2325018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puedes manejar problemas que requieran repetir la misma tarea una y otra vez una cantidad fija de veces</a:t>
            </a:r>
          </a:p>
        </p:txBody>
      </p:sp>
    </p:spTree>
    <p:extLst>
      <p:ext uri="{BB962C8B-B14F-4D97-AF65-F5344CB8AC3E}">
        <p14:creationId xmlns:p14="http://schemas.microsoft.com/office/powerpoint/2010/main" val="313879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Hola tortuga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8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¿Sabías que con Python se puede dibujar?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199670"/>
            <a:ext cx="358303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9" y="1815306"/>
            <a:ext cx="4686300" cy="43719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2900" y="6007100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Haz </a:t>
            </a:r>
            <a:r>
              <a:rPr lang="es-CL" dirty="0" err="1"/>
              <a:t>click</a:t>
            </a:r>
            <a:r>
              <a:rPr lang="es-CL" dirty="0"/>
              <a:t> en el dibujo para cerrar la ventana</a:t>
            </a:r>
          </a:p>
        </p:txBody>
      </p:sp>
    </p:spTree>
    <p:extLst>
      <p:ext uri="{BB962C8B-B14F-4D97-AF65-F5344CB8AC3E}">
        <p14:creationId xmlns:p14="http://schemas.microsoft.com/office/powerpoint/2010/main" val="5267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turtle</a:t>
            </a:r>
            <a:r>
              <a:rPr lang="es-CL" dirty="0"/>
              <a:t> es una biblioteca que te permite dibujar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41543"/>
            <a:ext cx="375295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turtle.color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2398683"/>
            <a:ext cx="4057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6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Algunas cosas que la tortuga puede hacer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76460"/>
              </p:ext>
            </p:extLst>
          </p:nvPr>
        </p:nvGraphicFramePr>
        <p:xfrm>
          <a:off x="1333500" y="2006600"/>
          <a:ext cx="9525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786">
                <a:tc>
                  <a:txBody>
                    <a:bodyPr/>
                    <a:lstStyle/>
                    <a:p>
                      <a:r>
                        <a:rPr lang="es-CL" sz="3200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>
                          <a:latin typeface="Consolas" panose="020B0609020204030204" pitchFamily="49" charset="0"/>
                        </a:rPr>
                        <a:t>right</a:t>
                      </a:r>
                      <a:r>
                        <a:rPr lang="es-CL" sz="3200" dirty="0">
                          <a:latin typeface="Consolas" panose="020B060902020403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Rota a la derecha x grados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s-CL" sz="3200" dirty="0">
                          <a:latin typeface="Consolas" panose="020B060902020403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Rota a la izquierda x grados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>
                          <a:latin typeface="Consolas" panose="020B0609020204030204" pitchFamily="49" charset="0"/>
                        </a:rPr>
                        <a:t>color('x')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Cambia el color del</a:t>
                      </a:r>
                      <a:r>
                        <a:rPr lang="es-CL" sz="3200" baseline="0" dirty="0"/>
                        <a:t> lápiz a x</a:t>
                      </a:r>
                      <a:endParaRPr lang="es-C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>
                          <a:latin typeface="Consolas" panose="020B0609020204030204" pitchFamily="49" charset="0"/>
                        </a:rPr>
                        <a:t>forward(x)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Mueve hacia adelante x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>
                          <a:latin typeface="Consolas" panose="020B0609020204030204" pitchFamily="49" charset="0"/>
                        </a:rPr>
                        <a:t>backward</a:t>
                      </a:r>
                      <a:r>
                        <a:rPr lang="es-CL" sz="3200" dirty="0">
                          <a:latin typeface="Consolas" panose="020B060902020403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Mueve hacia atrás x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dibujar!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81500" cy="4351338"/>
          </a:xfrm>
        </p:spPr>
        <p:txBody>
          <a:bodyPr/>
          <a:lstStyle/>
          <a:p>
            <a:r>
              <a:rPr lang="es-CL" dirty="0"/>
              <a:t>Dibuja la figura que aparece a la derecha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784" t="27514" r="26992" b="28781"/>
          <a:stretch/>
        </p:blipFill>
        <p:spPr>
          <a:xfrm>
            <a:off x="6565900" y="1507492"/>
            <a:ext cx="4787900" cy="46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Clase07</Template>
  <TotalTime>12680</TotalTime>
  <Words>726</Words>
  <Application>Microsoft Office PowerPoint</Application>
  <PresentationFormat>Panorámica</PresentationFormat>
  <Paragraphs>101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Clase07</vt:lpstr>
      <vt:lpstr>Repitiendo cosas</vt:lpstr>
      <vt:lpstr>A veces necesitamos repetir una acción más de una vez</vt:lpstr>
      <vt:lpstr>En el código, usamos ciclos para repetir una tarea</vt:lpstr>
      <vt:lpstr>Hola tortuga</vt:lpstr>
      <vt:lpstr>¿Sabías que con Python se puede dibujar?</vt:lpstr>
      <vt:lpstr>turtle es una biblioteca que te permite dibujar</vt:lpstr>
      <vt:lpstr>Trabajo práctico</vt:lpstr>
      <vt:lpstr>Algunas cosas que la tortuga puede hacer</vt:lpstr>
      <vt:lpstr>A dibujar!</vt:lpstr>
      <vt:lpstr>Presentación de PowerPoint</vt:lpstr>
      <vt:lpstr>Ciclos for</vt:lpstr>
      <vt:lpstr>¿Cómo podemos hacer que la tortuga dibuje un cuadrado?</vt:lpstr>
      <vt:lpstr>Los ciclos permiten que repitamos la misma línea de código tantas veces como queramos</vt:lpstr>
      <vt:lpstr>Cuando cambias el rango, cambias el número de veces que se ejecuta el código</vt:lpstr>
      <vt:lpstr>Sólo el código identado se repite!</vt:lpstr>
      <vt:lpstr>A dibujar!</vt:lpstr>
      <vt:lpstr>Ahora, podemos equivocarnos más!</vt:lpstr>
      <vt:lpstr>Ciclos anidados</vt:lpstr>
      <vt:lpstr>Podemos hacer cosas entretenidas si ponemos un ciclo dentro de otro!</vt:lpstr>
      <vt:lpstr>Just for fun</vt:lpstr>
      <vt:lpstr>Usando variables dentro de los ciclos</vt:lpstr>
      <vt:lpstr>Podemos usar una variable para decidir el número de lados del polígono</vt:lpstr>
      <vt:lpstr>¿Cuál es la ventaja de usar una variable en vez de escribir el número directamente?</vt:lpstr>
      <vt:lpstr>Si queremos hacer un cambio, sólo hay que actualizar una línea de código!</vt:lpstr>
      <vt:lpstr>Practica cambiando el número de lados!</vt:lpstr>
      <vt:lpstr>Usando el valor del ciclo</vt:lpstr>
      <vt:lpstr>Puedes ver el valor del ciclo dentro del ciclo</vt:lpstr>
      <vt:lpstr>Si necesitas empezar a contar desde 1, puedes especificar el valor de inicio y término</vt:lpstr>
      <vt:lpstr>También le puedes decir al ciclo que se salte valores</vt:lpstr>
      <vt:lpstr>Python es tan flexible que incluso le puedes decir qué valores quieres en el ciclo</vt:lpstr>
      <vt:lpstr>Incluso, no es necesario usar siempre números!</vt:lpstr>
      <vt:lpstr>Incluso se pueden mezclar un poco las cosas</vt:lpstr>
      <vt:lpstr>El color no se puede especificar con un número, pero print acepta strings y números</vt:lpstr>
      <vt:lpstr>¿Lo puedes lograr?</vt:lpstr>
      <vt:lpstr>Felicitaciones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228</cp:revision>
  <dcterms:created xsi:type="dcterms:W3CDTF">2016-01-08T18:59:34Z</dcterms:created>
  <dcterms:modified xsi:type="dcterms:W3CDTF">2017-04-23T21:08:37Z</dcterms:modified>
</cp:coreProperties>
</file>