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2.4.27.1104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60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tags" Target="tags/tag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Relationship Id="rId2" Type="http://schemas.openxmlformats.org/officeDocument/2006/relationships/image" Target="../media/image1.png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84"/>
          <p:cNvPicPr preferRelativeResize="0"/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11278" y="0"/>
            <a:ext cx="12180722" cy="6858000"/>
          </a:xfrm>
          <a:prstGeom prst="rect"/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en-US" sz="7200" b="0" i="0" u="none" strike="noStrike" cap="none" baseline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25000"/>
              <a:buNone/>
            </a:pPr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36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4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0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3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403860" y="2040695"/>
            <a:chExt cx="914400" cy="1083505"/>
          </a:xfrm>
        </p:grpSpPr>
        <p:sp>
          <p:nvSpPr>
            <p:cNvPr id="6" name="Rectangle 5"/>
            <p:cNvSpPr/>
            <p:nvPr userDrawn="1"/>
          </p:nvSpPr>
          <p:spPr>
            <a:xfrm>
              <a:off x="403860" y="2110740"/>
              <a:ext cx="914400" cy="914400"/>
            </a:xfrm>
            <a:prstGeom prst="rect"/>
            <a:solidFill>
              <a:srgbClr val="1D59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403860" y="2040695"/>
              <a:ext cx="914400" cy="99060"/>
            </a:xfrm>
            <a:prstGeom prst="rect"/>
            <a:solidFill>
              <a:srgbClr val="F5A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03860" y="3025140"/>
              <a:ext cx="914400" cy="99060"/>
            </a:xfrm>
            <a:prstGeom prst="rect"/>
            <a:solidFill>
              <a:srgbClr val="F5A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8550"/>
            <a:ext cx="10515600" cy="1237250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30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9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64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838200" y="1569308"/>
            <a:ext cx="5181600" cy="4769708"/>
          </a:xfrm>
        </p:spPr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6172200" y="1569308"/>
            <a:ext cx="5181600" cy="4769708"/>
          </a:xfrm>
        </p:spPr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05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4211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26705"/>
            <a:ext cx="5157787" cy="462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839788" y="2162432"/>
            <a:ext cx="5157787" cy="4207476"/>
          </a:xfrm>
        </p:spPr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26705"/>
            <a:ext cx="5183188" cy="462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6172200" y="2162432"/>
            <a:ext cx="5183188" cy="4207476"/>
          </a:xfrm>
        </p:spPr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5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14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15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8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1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44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theme" Target="../theme/theme1.xml" /><Relationship Id="rId15" Type="http://schemas.openxmlformats.org/officeDocument/2006/relationships/image" Target="../media/image2.png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"/>
            <a:ext cx="12194328" cy="1447800"/>
            <a:chOff x="0" y="-1898"/>
            <a:chExt cx="12194328" cy="1608425"/>
          </a:xfrm>
        </p:grpSpPr>
        <p:sp>
          <p:nvSpPr>
            <p:cNvPr id="8" name="Shape 131"/>
            <p:cNvSpPr/>
            <p:nvPr userDrawn="1"/>
          </p:nvSpPr>
          <p:spPr>
            <a:xfrm>
              <a:off x="0" y="-1898"/>
              <a:ext cx="12192000" cy="1495650"/>
            </a:xfrm>
            <a:prstGeom prst="rect"/>
            <a:solidFill>
              <a:srgbClr val="1D599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buSzPct val="25000"/>
                <a:buNone/>
              </a:pPr>
              <a:r>
                <a:rPr lang="en-US" sz="1800" b="0" i="0" u="none" strike="noStrike" cap="none" baseline="0" dirty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9" name="Shape 135"/>
            <p:cNvSpPr/>
            <p:nvPr userDrawn="1"/>
          </p:nvSpPr>
          <p:spPr>
            <a:xfrm>
              <a:off x="2328" y="1393803"/>
              <a:ext cx="12192000" cy="212724"/>
            </a:xfrm>
            <a:prstGeom prst="rect"/>
            <a:solidFill>
              <a:srgbClr val="F5A10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120"/>
            <a:ext cx="10515600" cy="123725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5722"/>
            <a:ext cx="10515600" cy="4825245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32387" y="6462482"/>
            <a:ext cx="949012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2482"/>
            <a:ext cx="41148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62482"/>
            <a:ext cx="27432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Shape 236"/>
          <p:cNvPicPr preferRelativeResize="0"/>
          <p:nvPr/>
        </p:nvPicPr>
        <p:blipFill>
          <a:blip r:embed="rId15">
            <a:alphaModFix/>
          </a:blip>
          <a:srcRect/>
          <a:stretch>
            <a:fillRect/>
          </a:stretch>
        </p:blipFill>
        <p:spPr>
          <a:xfrm>
            <a:off x="58253" y="6465580"/>
            <a:ext cx="2116934" cy="362027"/>
          </a:xfrm>
          <a:prstGeom prst="rect"/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24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2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5400" b="0" i="0" u="none" strike="noStrike" kern="1200" cap="none" baseline="0">
          <a:solidFill>
            <a:schemeClr val="lt1"/>
          </a:solidFill>
          <a:latin typeface="Arial"/>
          <a:ea typeface="+mj-ea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Escenario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6000" y="5679235"/>
            <a:ext cx="5861934" cy="1002476"/>
          </a:xfrm>
          <a:prstGeom prst="rect"/>
          <a:effectLst>
            <a:glow>
              <a:schemeClr val="tx1">
                <a:alpha val="20000"/>
              </a:schemeClr>
            </a:glow>
            <a:outerShdw blurRad="381000" dir="5400000" dist="266700" algn="ctr" rotWithShape="0">
              <a:schemeClr val="bg1">
                <a:alpha val="5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5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SBT-Power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 panose="020f0502020204030204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r="5400000" dist="1905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SBT-Powerpoint-Template</Template>
  <TotalTime>24</TotalTime>
  <Application>Microsoft Office PowerPoint</Application>
  <PresentationFormat>Widescreen</PresentationFormat>
  <Slides>1</Slide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Ayer</dc:creator>
  <cp:lastModifiedBy>Microsoft account</cp:lastModifiedBy>
  <cp:revision>3</cp:revision>
  <dcterms:created xsi:type="dcterms:W3CDTF">2015-03-05T15:09:26.0000000Z</dcterms:created>
  <dcterms:modified xsi:type="dcterms:W3CDTF">2016-01-14T19:21:40.0000000Z</dcterms:modified>
</cp:coreProperties>
</file>