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77" d="100"/>
          <a:sy n="77" d="100"/>
        </p:scale>
        <p:origin x="56"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A443A-F3AF-4FE8-99C1-051FD065486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99CD1890-1B0E-4C72-A53F-E8E07A8A4992}">
      <dgm:prSet phldrT="[Texto]"/>
      <dgm:spPr/>
      <dgm:t>
        <a:bodyPr/>
        <a:lstStyle/>
        <a:p>
          <a:r>
            <a:rPr lang="es-ES" dirty="0" smtClean="0"/>
            <a:t>BUSCAR OBRA</a:t>
          </a:r>
          <a:endParaRPr lang="es-ES" dirty="0"/>
        </a:p>
      </dgm:t>
    </dgm:pt>
    <dgm:pt modelId="{03539B18-B607-4DCA-9ED2-4F40508AD1AB}" type="parTrans" cxnId="{087745A1-0B7C-4F14-840C-0CD2A5596998}">
      <dgm:prSet/>
      <dgm:spPr/>
      <dgm:t>
        <a:bodyPr/>
        <a:lstStyle/>
        <a:p>
          <a:endParaRPr lang="es-ES"/>
        </a:p>
      </dgm:t>
    </dgm:pt>
    <dgm:pt modelId="{8EAEB6A9-26FA-45F5-B045-31FF81A7191F}" type="sibTrans" cxnId="{087745A1-0B7C-4F14-840C-0CD2A5596998}">
      <dgm:prSet/>
      <dgm:spPr/>
      <dgm:t>
        <a:bodyPr/>
        <a:lstStyle/>
        <a:p>
          <a:endParaRPr lang="es-ES"/>
        </a:p>
      </dgm:t>
    </dgm:pt>
    <dgm:pt modelId="{9B58D7C0-A8A8-4636-9C3E-4132DA8C25E6}">
      <dgm:prSet phldrT="[Texto]"/>
      <dgm:spPr/>
      <dgm:t>
        <a:bodyPr/>
        <a:lstStyle/>
        <a:p>
          <a:r>
            <a:rPr lang="es-ES" dirty="0" smtClean="0"/>
            <a:t>NO ENCONTRADA</a:t>
          </a:r>
        </a:p>
        <a:p>
          <a:r>
            <a:rPr lang="es-ES" dirty="0" smtClean="0"/>
            <a:t>CREAR TIPO OPORTUNIDAD</a:t>
          </a:r>
          <a:endParaRPr lang="es-ES" dirty="0"/>
        </a:p>
      </dgm:t>
    </dgm:pt>
    <dgm:pt modelId="{FA58837B-16A0-495C-8FD7-424A86E050DA}" type="parTrans" cxnId="{1F50B18D-B6EE-47C0-A7E5-22932ACA7E40}">
      <dgm:prSet/>
      <dgm:spPr/>
      <dgm:t>
        <a:bodyPr/>
        <a:lstStyle/>
        <a:p>
          <a:endParaRPr lang="es-ES"/>
        </a:p>
      </dgm:t>
    </dgm:pt>
    <dgm:pt modelId="{97DDB682-C077-4B6F-8062-AD423D351A59}" type="sibTrans" cxnId="{1F50B18D-B6EE-47C0-A7E5-22932ACA7E40}">
      <dgm:prSet/>
      <dgm:spPr/>
      <dgm:t>
        <a:bodyPr/>
        <a:lstStyle/>
        <a:p>
          <a:endParaRPr lang="es-ES"/>
        </a:p>
      </dgm:t>
    </dgm:pt>
    <dgm:pt modelId="{D6166314-4951-48FE-A60A-CE75223001BC}">
      <dgm:prSet phldrT="[Texto]"/>
      <dgm:spPr/>
      <dgm:t>
        <a:bodyPr/>
        <a:lstStyle/>
        <a:p>
          <a:r>
            <a:rPr lang="es-ES" dirty="0" smtClean="0"/>
            <a:t>ENCONTRADA TIPO CONSTRUDATOS</a:t>
          </a:r>
        </a:p>
        <a:p>
          <a:r>
            <a:rPr lang="es-ES" dirty="0" smtClean="0"/>
            <a:t>CONVERTIR</a:t>
          </a:r>
          <a:endParaRPr lang="es-ES" dirty="0"/>
        </a:p>
      </dgm:t>
    </dgm:pt>
    <dgm:pt modelId="{52BCB016-7E5B-4FFB-A36F-62F06F455044}" type="parTrans" cxnId="{9950701C-1BF6-4FEA-9CBB-200F8784F78B}">
      <dgm:prSet/>
      <dgm:spPr/>
      <dgm:t>
        <a:bodyPr/>
        <a:lstStyle/>
        <a:p>
          <a:endParaRPr lang="es-ES"/>
        </a:p>
      </dgm:t>
    </dgm:pt>
    <dgm:pt modelId="{C8F3145F-8EA0-47E5-947E-26E1FA1E0770}" type="sibTrans" cxnId="{9950701C-1BF6-4FEA-9CBB-200F8784F78B}">
      <dgm:prSet/>
      <dgm:spPr/>
      <dgm:t>
        <a:bodyPr/>
        <a:lstStyle/>
        <a:p>
          <a:endParaRPr lang="es-ES"/>
        </a:p>
      </dgm:t>
    </dgm:pt>
    <dgm:pt modelId="{D1365EBE-0115-4858-8977-9FA0CEBA8B29}">
      <dgm:prSet phldrT="[Texto]"/>
      <dgm:spPr/>
      <dgm:t>
        <a:bodyPr/>
        <a:lstStyle/>
        <a:p>
          <a:r>
            <a:rPr lang="es-ES" dirty="0" smtClean="0"/>
            <a:t>MODIFICAR, COMPLETAR DATOS Y ELEGIR LÍNEA DE NEGOCIO</a:t>
          </a:r>
          <a:endParaRPr lang="es-ES" dirty="0"/>
        </a:p>
      </dgm:t>
    </dgm:pt>
    <dgm:pt modelId="{025138A0-2548-404D-BDAF-1A63473079CC}" type="parTrans" cxnId="{0D4CA32D-13A5-4764-BCBC-59D0458F4213}">
      <dgm:prSet/>
      <dgm:spPr/>
      <dgm:t>
        <a:bodyPr/>
        <a:lstStyle/>
        <a:p>
          <a:endParaRPr lang="es-ES"/>
        </a:p>
      </dgm:t>
    </dgm:pt>
    <dgm:pt modelId="{0AD9ACAE-1614-43A3-8701-BA8FEC46621F}" type="sibTrans" cxnId="{0D4CA32D-13A5-4764-BCBC-59D0458F4213}">
      <dgm:prSet/>
      <dgm:spPr/>
      <dgm:t>
        <a:bodyPr/>
        <a:lstStyle/>
        <a:p>
          <a:endParaRPr lang="es-ES"/>
        </a:p>
      </dgm:t>
    </dgm:pt>
    <dgm:pt modelId="{B5413945-E6C5-4E63-A198-8A23A979E78E}">
      <dgm:prSet/>
      <dgm:spPr/>
      <dgm:t>
        <a:bodyPr/>
        <a:lstStyle/>
        <a:p>
          <a:r>
            <a:rPr lang="es-ES" dirty="0" smtClean="0"/>
            <a:t>COMPLETAR DATOS Y ELEGIR LÍNEA DE NEGOCIO</a:t>
          </a:r>
          <a:endParaRPr lang="es-ES" dirty="0"/>
        </a:p>
      </dgm:t>
    </dgm:pt>
    <dgm:pt modelId="{B3986278-FD3E-4867-AE2B-13EA972516E9}" type="parTrans" cxnId="{A621D6DF-4B7B-47AE-B5B3-9B57638410FE}">
      <dgm:prSet/>
      <dgm:spPr/>
      <dgm:t>
        <a:bodyPr/>
        <a:lstStyle/>
        <a:p>
          <a:endParaRPr lang="es-ES"/>
        </a:p>
      </dgm:t>
    </dgm:pt>
    <dgm:pt modelId="{0476A107-E287-497F-AF14-0E2BB70CB39E}" type="sibTrans" cxnId="{A621D6DF-4B7B-47AE-B5B3-9B57638410FE}">
      <dgm:prSet/>
      <dgm:spPr/>
      <dgm:t>
        <a:bodyPr/>
        <a:lstStyle/>
        <a:p>
          <a:endParaRPr lang="es-ES"/>
        </a:p>
      </dgm:t>
    </dgm:pt>
    <dgm:pt modelId="{3282EC2D-471B-4733-9AAF-77E7A7C92B41}" type="pres">
      <dgm:prSet presAssocID="{C5DA443A-F3AF-4FE8-99C1-051FD065486F}" presName="diagram" presStyleCnt="0">
        <dgm:presLayoutVars>
          <dgm:chPref val="1"/>
          <dgm:dir/>
          <dgm:animOne val="branch"/>
          <dgm:animLvl val="lvl"/>
          <dgm:resizeHandles val="exact"/>
        </dgm:presLayoutVars>
      </dgm:prSet>
      <dgm:spPr/>
      <dgm:t>
        <a:bodyPr/>
        <a:lstStyle/>
        <a:p>
          <a:endParaRPr lang="es-ES"/>
        </a:p>
      </dgm:t>
    </dgm:pt>
    <dgm:pt modelId="{7D1FF9AB-224C-4CF8-8368-082A8C880269}" type="pres">
      <dgm:prSet presAssocID="{99CD1890-1B0E-4C72-A53F-E8E07A8A4992}" presName="root1" presStyleCnt="0"/>
      <dgm:spPr/>
    </dgm:pt>
    <dgm:pt modelId="{24FA62D4-7FB4-49E6-98C8-22C7D620956A}" type="pres">
      <dgm:prSet presAssocID="{99CD1890-1B0E-4C72-A53F-E8E07A8A4992}" presName="LevelOneTextNode" presStyleLbl="node0" presStyleIdx="0" presStyleCnt="1">
        <dgm:presLayoutVars>
          <dgm:chPref val="3"/>
        </dgm:presLayoutVars>
      </dgm:prSet>
      <dgm:spPr/>
      <dgm:t>
        <a:bodyPr/>
        <a:lstStyle/>
        <a:p>
          <a:endParaRPr lang="es-ES"/>
        </a:p>
      </dgm:t>
    </dgm:pt>
    <dgm:pt modelId="{3A6F2C6A-F83F-42B2-999A-B2350361FD6E}" type="pres">
      <dgm:prSet presAssocID="{99CD1890-1B0E-4C72-A53F-E8E07A8A4992}" presName="level2hierChild" presStyleCnt="0"/>
      <dgm:spPr/>
    </dgm:pt>
    <dgm:pt modelId="{625833B6-BFF4-402B-BFEE-51E4C14B7156}" type="pres">
      <dgm:prSet presAssocID="{FA58837B-16A0-495C-8FD7-424A86E050DA}" presName="conn2-1" presStyleLbl="parChTrans1D2" presStyleIdx="0" presStyleCnt="2"/>
      <dgm:spPr/>
      <dgm:t>
        <a:bodyPr/>
        <a:lstStyle/>
        <a:p>
          <a:endParaRPr lang="es-ES"/>
        </a:p>
      </dgm:t>
    </dgm:pt>
    <dgm:pt modelId="{B32308F2-8664-48A4-92D9-3580B6468859}" type="pres">
      <dgm:prSet presAssocID="{FA58837B-16A0-495C-8FD7-424A86E050DA}" presName="connTx" presStyleLbl="parChTrans1D2" presStyleIdx="0" presStyleCnt="2"/>
      <dgm:spPr/>
      <dgm:t>
        <a:bodyPr/>
        <a:lstStyle/>
        <a:p>
          <a:endParaRPr lang="es-ES"/>
        </a:p>
      </dgm:t>
    </dgm:pt>
    <dgm:pt modelId="{0A9C4339-1460-41C2-95C6-65A9B5D151C1}" type="pres">
      <dgm:prSet presAssocID="{9B58D7C0-A8A8-4636-9C3E-4132DA8C25E6}" presName="root2" presStyleCnt="0"/>
      <dgm:spPr/>
    </dgm:pt>
    <dgm:pt modelId="{2D92B080-8912-4ED4-8E92-DB36C9AB9DAC}" type="pres">
      <dgm:prSet presAssocID="{9B58D7C0-A8A8-4636-9C3E-4132DA8C25E6}" presName="LevelTwoTextNode" presStyleLbl="node2" presStyleIdx="0" presStyleCnt="2" custLinFactNeighborX="-29811" custLinFactNeighborY="-95050">
        <dgm:presLayoutVars>
          <dgm:chPref val="3"/>
        </dgm:presLayoutVars>
      </dgm:prSet>
      <dgm:spPr/>
      <dgm:t>
        <a:bodyPr/>
        <a:lstStyle/>
        <a:p>
          <a:endParaRPr lang="es-ES"/>
        </a:p>
      </dgm:t>
    </dgm:pt>
    <dgm:pt modelId="{5859CA00-FCB8-49DA-BEE3-2B1EE5980BB6}" type="pres">
      <dgm:prSet presAssocID="{9B58D7C0-A8A8-4636-9C3E-4132DA8C25E6}" presName="level3hierChild" presStyleCnt="0"/>
      <dgm:spPr/>
    </dgm:pt>
    <dgm:pt modelId="{4386A131-1221-4724-A8DC-EC015D839EBD}" type="pres">
      <dgm:prSet presAssocID="{B3986278-FD3E-4867-AE2B-13EA972516E9}" presName="conn2-1" presStyleLbl="parChTrans1D3" presStyleIdx="0" presStyleCnt="2"/>
      <dgm:spPr/>
      <dgm:t>
        <a:bodyPr/>
        <a:lstStyle/>
        <a:p>
          <a:endParaRPr lang="es-ES"/>
        </a:p>
      </dgm:t>
    </dgm:pt>
    <dgm:pt modelId="{E1AD913B-D8C0-42E4-B5B0-B39434DC97C1}" type="pres">
      <dgm:prSet presAssocID="{B3986278-FD3E-4867-AE2B-13EA972516E9}" presName="connTx" presStyleLbl="parChTrans1D3" presStyleIdx="0" presStyleCnt="2"/>
      <dgm:spPr/>
      <dgm:t>
        <a:bodyPr/>
        <a:lstStyle/>
        <a:p>
          <a:endParaRPr lang="es-ES"/>
        </a:p>
      </dgm:t>
    </dgm:pt>
    <dgm:pt modelId="{3483C093-72FB-445E-AC3E-9E067F2A081F}" type="pres">
      <dgm:prSet presAssocID="{B5413945-E6C5-4E63-A198-8A23A979E78E}" presName="root2" presStyleCnt="0"/>
      <dgm:spPr/>
    </dgm:pt>
    <dgm:pt modelId="{F5267428-BFC6-4C70-BD82-99CC06C859BD}" type="pres">
      <dgm:prSet presAssocID="{B5413945-E6C5-4E63-A198-8A23A979E78E}" presName="LevelTwoTextNode" presStyleLbl="node3" presStyleIdx="0" presStyleCnt="2" custScaleY="100513" custLinFactNeighborX="-47525" custLinFactNeighborY="-91594">
        <dgm:presLayoutVars>
          <dgm:chPref val="3"/>
        </dgm:presLayoutVars>
      </dgm:prSet>
      <dgm:spPr/>
      <dgm:t>
        <a:bodyPr/>
        <a:lstStyle/>
        <a:p>
          <a:endParaRPr lang="es-ES"/>
        </a:p>
      </dgm:t>
    </dgm:pt>
    <dgm:pt modelId="{C02E9BE3-03C2-4558-9561-CB6DFCC1435A}" type="pres">
      <dgm:prSet presAssocID="{B5413945-E6C5-4E63-A198-8A23A979E78E}" presName="level3hierChild" presStyleCnt="0"/>
      <dgm:spPr/>
    </dgm:pt>
    <dgm:pt modelId="{4EF3F947-1492-4651-B65C-5BB4EAE35241}" type="pres">
      <dgm:prSet presAssocID="{52BCB016-7E5B-4FFB-A36F-62F06F455044}" presName="conn2-1" presStyleLbl="parChTrans1D2" presStyleIdx="1" presStyleCnt="2"/>
      <dgm:spPr/>
      <dgm:t>
        <a:bodyPr/>
        <a:lstStyle/>
        <a:p>
          <a:endParaRPr lang="es-ES"/>
        </a:p>
      </dgm:t>
    </dgm:pt>
    <dgm:pt modelId="{5494DD5C-33FC-44EB-AC20-22963EE9957D}" type="pres">
      <dgm:prSet presAssocID="{52BCB016-7E5B-4FFB-A36F-62F06F455044}" presName="connTx" presStyleLbl="parChTrans1D2" presStyleIdx="1" presStyleCnt="2"/>
      <dgm:spPr/>
      <dgm:t>
        <a:bodyPr/>
        <a:lstStyle/>
        <a:p>
          <a:endParaRPr lang="es-ES"/>
        </a:p>
      </dgm:t>
    </dgm:pt>
    <dgm:pt modelId="{52640DBA-6A6D-49C1-B952-F5FB0E5B1E92}" type="pres">
      <dgm:prSet presAssocID="{D6166314-4951-48FE-A60A-CE75223001BC}" presName="root2" presStyleCnt="0"/>
      <dgm:spPr/>
    </dgm:pt>
    <dgm:pt modelId="{9E8BA105-F5FB-45D4-994E-EBBCA7E2CA0B}" type="pres">
      <dgm:prSet presAssocID="{D6166314-4951-48FE-A60A-CE75223001BC}" presName="LevelTwoTextNode" presStyleLbl="node2" presStyleIdx="1" presStyleCnt="2" custLinFactY="1098" custLinFactNeighborX="-30243" custLinFactNeighborY="100000">
        <dgm:presLayoutVars>
          <dgm:chPref val="3"/>
        </dgm:presLayoutVars>
      </dgm:prSet>
      <dgm:spPr/>
      <dgm:t>
        <a:bodyPr/>
        <a:lstStyle/>
        <a:p>
          <a:endParaRPr lang="es-ES"/>
        </a:p>
      </dgm:t>
    </dgm:pt>
    <dgm:pt modelId="{BA9737D9-5B28-4572-9469-EBF7127BDE71}" type="pres">
      <dgm:prSet presAssocID="{D6166314-4951-48FE-A60A-CE75223001BC}" presName="level3hierChild" presStyleCnt="0"/>
      <dgm:spPr/>
    </dgm:pt>
    <dgm:pt modelId="{FB5C5C95-63C6-4694-B6B8-3C30499BDBAD}" type="pres">
      <dgm:prSet presAssocID="{025138A0-2548-404D-BDAF-1A63473079CC}" presName="conn2-1" presStyleLbl="parChTrans1D3" presStyleIdx="1" presStyleCnt="2"/>
      <dgm:spPr/>
      <dgm:t>
        <a:bodyPr/>
        <a:lstStyle/>
        <a:p>
          <a:endParaRPr lang="es-ES"/>
        </a:p>
      </dgm:t>
    </dgm:pt>
    <dgm:pt modelId="{75B3635D-53FC-49DF-9C27-2849B40DCDDC}" type="pres">
      <dgm:prSet presAssocID="{025138A0-2548-404D-BDAF-1A63473079CC}" presName="connTx" presStyleLbl="parChTrans1D3" presStyleIdx="1" presStyleCnt="2"/>
      <dgm:spPr/>
      <dgm:t>
        <a:bodyPr/>
        <a:lstStyle/>
        <a:p>
          <a:endParaRPr lang="es-ES"/>
        </a:p>
      </dgm:t>
    </dgm:pt>
    <dgm:pt modelId="{E5AB4AAA-B218-45B3-A573-7367B934ED8B}" type="pres">
      <dgm:prSet presAssocID="{D1365EBE-0115-4858-8977-9FA0CEBA8B29}" presName="root2" presStyleCnt="0"/>
      <dgm:spPr/>
    </dgm:pt>
    <dgm:pt modelId="{0CBAEFAF-993B-4D08-A600-A47A4809ED28}" type="pres">
      <dgm:prSet presAssocID="{D1365EBE-0115-4858-8977-9FA0CEBA8B29}" presName="LevelTwoTextNode" presStyleLbl="node3" presStyleIdx="1" presStyleCnt="2" custScaleX="102761" custLinFactY="4555" custLinFactNeighborX="-41908" custLinFactNeighborY="100000">
        <dgm:presLayoutVars>
          <dgm:chPref val="3"/>
        </dgm:presLayoutVars>
      </dgm:prSet>
      <dgm:spPr/>
      <dgm:t>
        <a:bodyPr/>
        <a:lstStyle/>
        <a:p>
          <a:endParaRPr lang="es-ES"/>
        </a:p>
      </dgm:t>
    </dgm:pt>
    <dgm:pt modelId="{4B1D5573-C7D5-4C9A-B43E-A4606F0FF7ED}" type="pres">
      <dgm:prSet presAssocID="{D1365EBE-0115-4858-8977-9FA0CEBA8B29}" presName="level3hierChild" presStyleCnt="0"/>
      <dgm:spPr/>
    </dgm:pt>
  </dgm:ptLst>
  <dgm:cxnLst>
    <dgm:cxn modelId="{AF0B97E1-77CB-4CF5-8E64-B4C58C113056}" type="presOf" srcId="{FA58837B-16A0-495C-8FD7-424A86E050DA}" destId="{B32308F2-8664-48A4-92D9-3580B6468859}" srcOrd="1" destOrd="0" presId="urn:microsoft.com/office/officeart/2005/8/layout/hierarchy2"/>
    <dgm:cxn modelId="{2D3B9529-5FEC-48CD-9329-7AF2C6C2F8C9}" type="presOf" srcId="{9B58D7C0-A8A8-4636-9C3E-4132DA8C25E6}" destId="{2D92B080-8912-4ED4-8E92-DB36C9AB9DAC}" srcOrd="0" destOrd="0" presId="urn:microsoft.com/office/officeart/2005/8/layout/hierarchy2"/>
    <dgm:cxn modelId="{0D4CA32D-13A5-4764-BCBC-59D0458F4213}" srcId="{D6166314-4951-48FE-A60A-CE75223001BC}" destId="{D1365EBE-0115-4858-8977-9FA0CEBA8B29}" srcOrd="0" destOrd="0" parTransId="{025138A0-2548-404D-BDAF-1A63473079CC}" sibTransId="{0AD9ACAE-1614-43A3-8701-BA8FEC46621F}"/>
    <dgm:cxn modelId="{D636CA3A-409B-4C90-B3B2-235212330994}" type="presOf" srcId="{B3986278-FD3E-4867-AE2B-13EA972516E9}" destId="{E1AD913B-D8C0-42E4-B5B0-B39434DC97C1}" srcOrd="1" destOrd="0" presId="urn:microsoft.com/office/officeart/2005/8/layout/hierarchy2"/>
    <dgm:cxn modelId="{0BE66F1A-2868-4BD1-988E-F61B75B00055}" type="presOf" srcId="{025138A0-2548-404D-BDAF-1A63473079CC}" destId="{FB5C5C95-63C6-4694-B6B8-3C30499BDBAD}" srcOrd="0" destOrd="0" presId="urn:microsoft.com/office/officeart/2005/8/layout/hierarchy2"/>
    <dgm:cxn modelId="{4D448B5F-E69E-4245-8E40-48F7495A6B2C}" type="presOf" srcId="{D6166314-4951-48FE-A60A-CE75223001BC}" destId="{9E8BA105-F5FB-45D4-994E-EBBCA7E2CA0B}" srcOrd="0" destOrd="0" presId="urn:microsoft.com/office/officeart/2005/8/layout/hierarchy2"/>
    <dgm:cxn modelId="{9950701C-1BF6-4FEA-9CBB-200F8784F78B}" srcId="{99CD1890-1B0E-4C72-A53F-E8E07A8A4992}" destId="{D6166314-4951-48FE-A60A-CE75223001BC}" srcOrd="1" destOrd="0" parTransId="{52BCB016-7E5B-4FFB-A36F-62F06F455044}" sibTransId="{C8F3145F-8EA0-47E5-947E-26E1FA1E0770}"/>
    <dgm:cxn modelId="{C07C370F-DD7B-4FE8-A2DA-0B96EF205BE5}" type="presOf" srcId="{99CD1890-1B0E-4C72-A53F-E8E07A8A4992}" destId="{24FA62D4-7FB4-49E6-98C8-22C7D620956A}" srcOrd="0" destOrd="0" presId="urn:microsoft.com/office/officeart/2005/8/layout/hierarchy2"/>
    <dgm:cxn modelId="{087745A1-0B7C-4F14-840C-0CD2A5596998}" srcId="{C5DA443A-F3AF-4FE8-99C1-051FD065486F}" destId="{99CD1890-1B0E-4C72-A53F-E8E07A8A4992}" srcOrd="0" destOrd="0" parTransId="{03539B18-B607-4DCA-9ED2-4F40508AD1AB}" sibTransId="{8EAEB6A9-26FA-45F5-B045-31FF81A7191F}"/>
    <dgm:cxn modelId="{467FEC98-F947-48EE-8321-A23CFE00D5DB}" type="presOf" srcId="{025138A0-2548-404D-BDAF-1A63473079CC}" destId="{75B3635D-53FC-49DF-9C27-2849B40DCDDC}" srcOrd="1" destOrd="0" presId="urn:microsoft.com/office/officeart/2005/8/layout/hierarchy2"/>
    <dgm:cxn modelId="{6D11C269-1A15-49D1-830C-7BB21A9DCE2E}" type="presOf" srcId="{C5DA443A-F3AF-4FE8-99C1-051FD065486F}" destId="{3282EC2D-471B-4733-9AAF-77E7A7C92B41}" srcOrd="0" destOrd="0" presId="urn:microsoft.com/office/officeart/2005/8/layout/hierarchy2"/>
    <dgm:cxn modelId="{A621D6DF-4B7B-47AE-B5B3-9B57638410FE}" srcId="{9B58D7C0-A8A8-4636-9C3E-4132DA8C25E6}" destId="{B5413945-E6C5-4E63-A198-8A23A979E78E}" srcOrd="0" destOrd="0" parTransId="{B3986278-FD3E-4867-AE2B-13EA972516E9}" sibTransId="{0476A107-E287-497F-AF14-0E2BB70CB39E}"/>
    <dgm:cxn modelId="{D1924CCD-2239-4DAD-87F0-73E417C84550}" type="presOf" srcId="{D1365EBE-0115-4858-8977-9FA0CEBA8B29}" destId="{0CBAEFAF-993B-4D08-A600-A47A4809ED28}" srcOrd="0" destOrd="0" presId="urn:microsoft.com/office/officeart/2005/8/layout/hierarchy2"/>
    <dgm:cxn modelId="{63102A85-B822-4716-9566-992C7D39D06A}" type="presOf" srcId="{FA58837B-16A0-495C-8FD7-424A86E050DA}" destId="{625833B6-BFF4-402B-BFEE-51E4C14B7156}" srcOrd="0" destOrd="0" presId="urn:microsoft.com/office/officeart/2005/8/layout/hierarchy2"/>
    <dgm:cxn modelId="{1F50B18D-B6EE-47C0-A7E5-22932ACA7E40}" srcId="{99CD1890-1B0E-4C72-A53F-E8E07A8A4992}" destId="{9B58D7C0-A8A8-4636-9C3E-4132DA8C25E6}" srcOrd="0" destOrd="0" parTransId="{FA58837B-16A0-495C-8FD7-424A86E050DA}" sibTransId="{97DDB682-C077-4B6F-8062-AD423D351A59}"/>
    <dgm:cxn modelId="{8402202B-A814-4FD8-B347-85ABAA2EF7DB}" type="presOf" srcId="{B5413945-E6C5-4E63-A198-8A23A979E78E}" destId="{F5267428-BFC6-4C70-BD82-99CC06C859BD}" srcOrd="0" destOrd="0" presId="urn:microsoft.com/office/officeart/2005/8/layout/hierarchy2"/>
    <dgm:cxn modelId="{DFF9059C-80C7-4BE8-860B-8934F341ACD6}" type="presOf" srcId="{52BCB016-7E5B-4FFB-A36F-62F06F455044}" destId="{4EF3F947-1492-4651-B65C-5BB4EAE35241}" srcOrd="0" destOrd="0" presId="urn:microsoft.com/office/officeart/2005/8/layout/hierarchy2"/>
    <dgm:cxn modelId="{6D85AC94-622F-4C01-91A4-0C637F29E989}" type="presOf" srcId="{B3986278-FD3E-4867-AE2B-13EA972516E9}" destId="{4386A131-1221-4724-A8DC-EC015D839EBD}" srcOrd="0" destOrd="0" presId="urn:microsoft.com/office/officeart/2005/8/layout/hierarchy2"/>
    <dgm:cxn modelId="{5AAD63E3-8355-4C94-A430-A21B993283BE}" type="presOf" srcId="{52BCB016-7E5B-4FFB-A36F-62F06F455044}" destId="{5494DD5C-33FC-44EB-AC20-22963EE9957D}" srcOrd="1" destOrd="0" presId="urn:microsoft.com/office/officeart/2005/8/layout/hierarchy2"/>
    <dgm:cxn modelId="{CBCB0E5F-8C7C-4BC3-A927-74298FA838AB}" type="presParOf" srcId="{3282EC2D-471B-4733-9AAF-77E7A7C92B41}" destId="{7D1FF9AB-224C-4CF8-8368-082A8C880269}" srcOrd="0" destOrd="0" presId="urn:microsoft.com/office/officeart/2005/8/layout/hierarchy2"/>
    <dgm:cxn modelId="{1386F54B-B901-4A49-A74E-3EEE9EB89B78}" type="presParOf" srcId="{7D1FF9AB-224C-4CF8-8368-082A8C880269}" destId="{24FA62D4-7FB4-49E6-98C8-22C7D620956A}" srcOrd="0" destOrd="0" presId="urn:microsoft.com/office/officeart/2005/8/layout/hierarchy2"/>
    <dgm:cxn modelId="{DE7E50E5-40C4-4E40-8AEC-30A18A6EE12A}" type="presParOf" srcId="{7D1FF9AB-224C-4CF8-8368-082A8C880269}" destId="{3A6F2C6A-F83F-42B2-999A-B2350361FD6E}" srcOrd="1" destOrd="0" presId="urn:microsoft.com/office/officeart/2005/8/layout/hierarchy2"/>
    <dgm:cxn modelId="{6EC221B9-D7F4-4BB0-A7A4-82C9318E3B71}" type="presParOf" srcId="{3A6F2C6A-F83F-42B2-999A-B2350361FD6E}" destId="{625833B6-BFF4-402B-BFEE-51E4C14B7156}" srcOrd="0" destOrd="0" presId="urn:microsoft.com/office/officeart/2005/8/layout/hierarchy2"/>
    <dgm:cxn modelId="{CCA52926-2AD3-4E87-AFB1-B0C40D8441A0}" type="presParOf" srcId="{625833B6-BFF4-402B-BFEE-51E4C14B7156}" destId="{B32308F2-8664-48A4-92D9-3580B6468859}" srcOrd="0" destOrd="0" presId="urn:microsoft.com/office/officeart/2005/8/layout/hierarchy2"/>
    <dgm:cxn modelId="{30C65951-D123-46D4-950C-EF9BB0729A63}" type="presParOf" srcId="{3A6F2C6A-F83F-42B2-999A-B2350361FD6E}" destId="{0A9C4339-1460-41C2-95C6-65A9B5D151C1}" srcOrd="1" destOrd="0" presId="urn:microsoft.com/office/officeart/2005/8/layout/hierarchy2"/>
    <dgm:cxn modelId="{03E92A42-EE48-4E70-9AFE-8D27691741B0}" type="presParOf" srcId="{0A9C4339-1460-41C2-95C6-65A9B5D151C1}" destId="{2D92B080-8912-4ED4-8E92-DB36C9AB9DAC}" srcOrd="0" destOrd="0" presId="urn:microsoft.com/office/officeart/2005/8/layout/hierarchy2"/>
    <dgm:cxn modelId="{342F400A-055D-4C37-A0AF-45372A25AA75}" type="presParOf" srcId="{0A9C4339-1460-41C2-95C6-65A9B5D151C1}" destId="{5859CA00-FCB8-49DA-BEE3-2B1EE5980BB6}" srcOrd="1" destOrd="0" presId="urn:microsoft.com/office/officeart/2005/8/layout/hierarchy2"/>
    <dgm:cxn modelId="{E72E45F0-95B9-4D85-890F-FEC5731172D7}" type="presParOf" srcId="{5859CA00-FCB8-49DA-BEE3-2B1EE5980BB6}" destId="{4386A131-1221-4724-A8DC-EC015D839EBD}" srcOrd="0" destOrd="0" presId="urn:microsoft.com/office/officeart/2005/8/layout/hierarchy2"/>
    <dgm:cxn modelId="{549D7DD6-12B0-4E20-A7E3-04428E298BDF}" type="presParOf" srcId="{4386A131-1221-4724-A8DC-EC015D839EBD}" destId="{E1AD913B-D8C0-42E4-B5B0-B39434DC97C1}" srcOrd="0" destOrd="0" presId="urn:microsoft.com/office/officeart/2005/8/layout/hierarchy2"/>
    <dgm:cxn modelId="{92B2130F-2B25-4FC2-B02E-93910874B027}" type="presParOf" srcId="{5859CA00-FCB8-49DA-BEE3-2B1EE5980BB6}" destId="{3483C093-72FB-445E-AC3E-9E067F2A081F}" srcOrd="1" destOrd="0" presId="urn:microsoft.com/office/officeart/2005/8/layout/hierarchy2"/>
    <dgm:cxn modelId="{CF4DA369-1A06-40E2-BC3C-25F405CDFD5C}" type="presParOf" srcId="{3483C093-72FB-445E-AC3E-9E067F2A081F}" destId="{F5267428-BFC6-4C70-BD82-99CC06C859BD}" srcOrd="0" destOrd="0" presId="urn:microsoft.com/office/officeart/2005/8/layout/hierarchy2"/>
    <dgm:cxn modelId="{B43E7E49-8415-4CA6-A262-4260026BD79C}" type="presParOf" srcId="{3483C093-72FB-445E-AC3E-9E067F2A081F}" destId="{C02E9BE3-03C2-4558-9561-CB6DFCC1435A}" srcOrd="1" destOrd="0" presId="urn:microsoft.com/office/officeart/2005/8/layout/hierarchy2"/>
    <dgm:cxn modelId="{CAF24EF6-233C-4CE3-A98F-6AF999B69BB8}" type="presParOf" srcId="{3A6F2C6A-F83F-42B2-999A-B2350361FD6E}" destId="{4EF3F947-1492-4651-B65C-5BB4EAE35241}" srcOrd="2" destOrd="0" presId="urn:microsoft.com/office/officeart/2005/8/layout/hierarchy2"/>
    <dgm:cxn modelId="{A69E96D2-F0AE-4B4D-9EA3-999130AAAD17}" type="presParOf" srcId="{4EF3F947-1492-4651-B65C-5BB4EAE35241}" destId="{5494DD5C-33FC-44EB-AC20-22963EE9957D}" srcOrd="0" destOrd="0" presId="urn:microsoft.com/office/officeart/2005/8/layout/hierarchy2"/>
    <dgm:cxn modelId="{1F9FE6A6-F641-4BD2-B62A-4BF2E822B12E}" type="presParOf" srcId="{3A6F2C6A-F83F-42B2-999A-B2350361FD6E}" destId="{52640DBA-6A6D-49C1-B952-F5FB0E5B1E92}" srcOrd="3" destOrd="0" presId="urn:microsoft.com/office/officeart/2005/8/layout/hierarchy2"/>
    <dgm:cxn modelId="{70626C7A-140E-42E1-97A6-BA6CBAF4114F}" type="presParOf" srcId="{52640DBA-6A6D-49C1-B952-F5FB0E5B1E92}" destId="{9E8BA105-F5FB-45D4-994E-EBBCA7E2CA0B}" srcOrd="0" destOrd="0" presId="urn:microsoft.com/office/officeart/2005/8/layout/hierarchy2"/>
    <dgm:cxn modelId="{AE4CC3F1-B06A-4296-952E-6194A408605F}" type="presParOf" srcId="{52640DBA-6A6D-49C1-B952-F5FB0E5B1E92}" destId="{BA9737D9-5B28-4572-9469-EBF7127BDE71}" srcOrd="1" destOrd="0" presId="urn:microsoft.com/office/officeart/2005/8/layout/hierarchy2"/>
    <dgm:cxn modelId="{C759F762-9B36-4A99-9A86-2C2996686DBA}" type="presParOf" srcId="{BA9737D9-5B28-4572-9469-EBF7127BDE71}" destId="{FB5C5C95-63C6-4694-B6B8-3C30499BDBAD}" srcOrd="0" destOrd="0" presId="urn:microsoft.com/office/officeart/2005/8/layout/hierarchy2"/>
    <dgm:cxn modelId="{4449A4C8-2A09-492C-9BD1-C526B46E801D}" type="presParOf" srcId="{FB5C5C95-63C6-4694-B6B8-3C30499BDBAD}" destId="{75B3635D-53FC-49DF-9C27-2849B40DCDDC}" srcOrd="0" destOrd="0" presId="urn:microsoft.com/office/officeart/2005/8/layout/hierarchy2"/>
    <dgm:cxn modelId="{3E479224-7EFE-4225-8711-98CBA7BCBE36}" type="presParOf" srcId="{BA9737D9-5B28-4572-9469-EBF7127BDE71}" destId="{E5AB4AAA-B218-45B3-A573-7367B934ED8B}" srcOrd="1" destOrd="0" presId="urn:microsoft.com/office/officeart/2005/8/layout/hierarchy2"/>
    <dgm:cxn modelId="{1E814C40-0092-44DF-99F7-394B5EFB1307}" type="presParOf" srcId="{E5AB4AAA-B218-45B3-A573-7367B934ED8B}" destId="{0CBAEFAF-993B-4D08-A600-A47A4809ED28}" srcOrd="0" destOrd="0" presId="urn:microsoft.com/office/officeart/2005/8/layout/hierarchy2"/>
    <dgm:cxn modelId="{AFCA8A85-3B0E-4F8A-A95C-BDD38BD6F954}" type="presParOf" srcId="{E5AB4AAA-B218-45B3-A573-7367B934ED8B}" destId="{4B1D5573-C7D5-4C9A-B43E-A4606F0FF7E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4C09CB-348D-4F9A-9021-CED6E9C86EE8}"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s-ES"/>
        </a:p>
      </dgm:t>
    </dgm:pt>
    <dgm:pt modelId="{285652B1-5BE8-4DF7-944E-884A774E1588}">
      <dgm:prSet phldrT="[Texto]"/>
      <dgm:spPr/>
      <dgm:t>
        <a:bodyPr/>
        <a:lstStyle/>
        <a:p>
          <a:r>
            <a:rPr lang="es-ES" dirty="0" smtClean="0"/>
            <a:t>DUPLICAR OBRA POR LÍNEA DE NEGOCIO</a:t>
          </a:r>
        </a:p>
        <a:p>
          <a:endParaRPr lang="es-ES" dirty="0"/>
        </a:p>
      </dgm:t>
    </dgm:pt>
    <dgm:pt modelId="{92D795C8-005E-4417-9C9E-72EF57950A04}" type="parTrans" cxnId="{9038AAAB-2017-4199-8C0B-CFD82CEBB953}">
      <dgm:prSet/>
      <dgm:spPr/>
      <dgm:t>
        <a:bodyPr/>
        <a:lstStyle/>
        <a:p>
          <a:endParaRPr lang="es-ES"/>
        </a:p>
      </dgm:t>
    </dgm:pt>
    <dgm:pt modelId="{F9798992-F154-42EB-A93A-FC3AD6E4A243}" type="sibTrans" cxnId="{9038AAAB-2017-4199-8C0B-CFD82CEBB953}">
      <dgm:prSet/>
      <dgm:spPr/>
      <dgm:t>
        <a:bodyPr/>
        <a:lstStyle/>
        <a:p>
          <a:endParaRPr lang="es-ES"/>
        </a:p>
      </dgm:t>
    </dgm:pt>
    <dgm:pt modelId="{5AD19E36-9C08-4026-9F1E-3666396D1260}" type="pres">
      <dgm:prSet presAssocID="{D84C09CB-348D-4F9A-9021-CED6E9C86EE8}" presName="diagram" presStyleCnt="0">
        <dgm:presLayoutVars>
          <dgm:chPref val="1"/>
          <dgm:dir/>
          <dgm:animOne val="branch"/>
          <dgm:animLvl val="lvl"/>
          <dgm:resizeHandles val="exact"/>
        </dgm:presLayoutVars>
      </dgm:prSet>
      <dgm:spPr/>
      <dgm:t>
        <a:bodyPr/>
        <a:lstStyle/>
        <a:p>
          <a:endParaRPr lang="es-ES"/>
        </a:p>
      </dgm:t>
    </dgm:pt>
    <dgm:pt modelId="{52599883-21C5-465F-9A07-5762C3158627}" type="pres">
      <dgm:prSet presAssocID="{285652B1-5BE8-4DF7-944E-884A774E1588}" presName="root1" presStyleCnt="0"/>
      <dgm:spPr/>
    </dgm:pt>
    <dgm:pt modelId="{0BA8267B-1A43-4C55-B444-206AA61F868A}" type="pres">
      <dgm:prSet presAssocID="{285652B1-5BE8-4DF7-944E-884A774E1588}" presName="LevelOneTextNode" presStyleLbl="node0" presStyleIdx="0" presStyleCnt="1" custScaleX="13198" custScaleY="20486" custLinFactNeighborX="26398" custLinFactNeighborY="5877">
        <dgm:presLayoutVars>
          <dgm:chPref val="3"/>
        </dgm:presLayoutVars>
      </dgm:prSet>
      <dgm:spPr/>
      <dgm:t>
        <a:bodyPr/>
        <a:lstStyle/>
        <a:p>
          <a:endParaRPr lang="es-ES"/>
        </a:p>
      </dgm:t>
    </dgm:pt>
    <dgm:pt modelId="{126CD024-5DE1-462A-9082-F5C5642A0425}" type="pres">
      <dgm:prSet presAssocID="{285652B1-5BE8-4DF7-944E-884A774E1588}" presName="level2hierChild" presStyleCnt="0"/>
      <dgm:spPr/>
    </dgm:pt>
  </dgm:ptLst>
  <dgm:cxnLst>
    <dgm:cxn modelId="{9038AAAB-2017-4199-8C0B-CFD82CEBB953}" srcId="{D84C09CB-348D-4F9A-9021-CED6E9C86EE8}" destId="{285652B1-5BE8-4DF7-944E-884A774E1588}" srcOrd="0" destOrd="0" parTransId="{92D795C8-005E-4417-9C9E-72EF57950A04}" sibTransId="{F9798992-F154-42EB-A93A-FC3AD6E4A243}"/>
    <dgm:cxn modelId="{57A2DAFC-EC0B-449D-BDD3-28C71F3C2835}" type="presOf" srcId="{285652B1-5BE8-4DF7-944E-884A774E1588}" destId="{0BA8267B-1A43-4C55-B444-206AA61F868A}" srcOrd="0" destOrd="0" presId="urn:microsoft.com/office/officeart/2005/8/layout/hierarchy2"/>
    <dgm:cxn modelId="{4F6037C9-0F17-49B1-87BF-23BCAE4FF98C}" type="presOf" srcId="{D84C09CB-348D-4F9A-9021-CED6E9C86EE8}" destId="{5AD19E36-9C08-4026-9F1E-3666396D1260}" srcOrd="0" destOrd="0" presId="urn:microsoft.com/office/officeart/2005/8/layout/hierarchy2"/>
    <dgm:cxn modelId="{60B78D52-2CED-4344-9B8F-1785ABEE77E4}" type="presParOf" srcId="{5AD19E36-9C08-4026-9F1E-3666396D1260}" destId="{52599883-21C5-465F-9A07-5762C3158627}" srcOrd="0" destOrd="0" presId="urn:microsoft.com/office/officeart/2005/8/layout/hierarchy2"/>
    <dgm:cxn modelId="{2F981635-648C-4232-AE42-AF39B62A7F8F}" type="presParOf" srcId="{52599883-21C5-465F-9A07-5762C3158627}" destId="{0BA8267B-1A43-4C55-B444-206AA61F868A}" srcOrd="0" destOrd="0" presId="urn:microsoft.com/office/officeart/2005/8/layout/hierarchy2"/>
    <dgm:cxn modelId="{26705200-CE7C-40D6-A6A5-D12EE27EB720}" type="presParOf" srcId="{52599883-21C5-465F-9A07-5762C3158627}" destId="{126CD024-5DE1-462A-9082-F5C5642A042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C0AE5-1CA2-409C-A4E9-27470F5C210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2C52AEE1-BD2A-4971-802D-FA95DFDCD775}">
      <dgm:prSet phldrT="[Texto]"/>
      <dgm:spPr/>
      <dgm:t>
        <a:bodyPr/>
        <a:lstStyle/>
        <a:p>
          <a:r>
            <a:rPr lang="es-ES" dirty="0" smtClean="0"/>
            <a:t>PUNTO DE RECARGA = PR-NOMBRE DE LA OBRA</a:t>
          </a:r>
          <a:endParaRPr lang="es-ES" dirty="0"/>
        </a:p>
      </dgm:t>
    </dgm:pt>
    <dgm:pt modelId="{E1C07106-9079-4746-BFC0-3C1AEB8A86F6}" type="parTrans" cxnId="{47E5BDFE-D85D-49C3-9D6F-4498ED37835A}">
      <dgm:prSet/>
      <dgm:spPr/>
      <dgm:t>
        <a:bodyPr/>
        <a:lstStyle/>
        <a:p>
          <a:endParaRPr lang="es-ES"/>
        </a:p>
      </dgm:t>
    </dgm:pt>
    <dgm:pt modelId="{F67F8287-B437-4EEF-A227-F23EF9C75AFA}" type="sibTrans" cxnId="{47E5BDFE-D85D-49C3-9D6F-4498ED37835A}">
      <dgm:prSet/>
      <dgm:spPr/>
      <dgm:t>
        <a:bodyPr/>
        <a:lstStyle/>
        <a:p>
          <a:endParaRPr lang="es-ES"/>
        </a:p>
      </dgm:t>
    </dgm:pt>
    <dgm:pt modelId="{2BBE67D8-56A2-449D-A286-0E37FDF69083}">
      <dgm:prSet phldrT="[Texto]"/>
      <dgm:spPr/>
      <dgm:t>
        <a:bodyPr/>
        <a:lstStyle/>
        <a:p>
          <a:r>
            <a:rPr lang="es-ES" dirty="0" smtClean="0"/>
            <a:t>PEQUEÑO MATERIAL = PM-NOMBRE DE LA OBRA</a:t>
          </a:r>
          <a:endParaRPr lang="es-ES" dirty="0"/>
        </a:p>
      </dgm:t>
    </dgm:pt>
    <dgm:pt modelId="{F41C51F4-626B-467F-BC48-5E5F7826079E}" type="parTrans" cxnId="{48814A5E-2527-438F-B3BA-E06FA4E0E879}">
      <dgm:prSet/>
      <dgm:spPr/>
      <dgm:t>
        <a:bodyPr/>
        <a:lstStyle/>
        <a:p>
          <a:endParaRPr lang="es-ES"/>
        </a:p>
      </dgm:t>
    </dgm:pt>
    <dgm:pt modelId="{C230ECF3-74B1-49D8-8C71-C403E3C1DB62}" type="sibTrans" cxnId="{48814A5E-2527-438F-B3BA-E06FA4E0E879}">
      <dgm:prSet/>
      <dgm:spPr/>
      <dgm:t>
        <a:bodyPr/>
        <a:lstStyle/>
        <a:p>
          <a:endParaRPr lang="es-ES"/>
        </a:p>
      </dgm:t>
    </dgm:pt>
    <dgm:pt modelId="{F45B2344-BBE7-450C-ACE5-75C33E10A075}">
      <dgm:prSet phldrT="[Texto]"/>
      <dgm:spPr/>
      <dgm:t>
        <a:bodyPr/>
        <a:lstStyle/>
        <a:p>
          <a:r>
            <a:rPr lang="es-ES" dirty="0" smtClean="0"/>
            <a:t>CONNECT = CN-NOMBRE DE LA OBRA</a:t>
          </a:r>
          <a:endParaRPr lang="es-ES" dirty="0"/>
        </a:p>
      </dgm:t>
    </dgm:pt>
    <dgm:pt modelId="{D93D6CBF-F3F4-4F91-A4ED-2E8D5EDEDAFB}" type="parTrans" cxnId="{E0AC2A1D-5CE2-4CC7-8566-F7619EF6BC0C}">
      <dgm:prSet/>
      <dgm:spPr/>
      <dgm:t>
        <a:bodyPr/>
        <a:lstStyle/>
        <a:p>
          <a:endParaRPr lang="es-ES"/>
        </a:p>
      </dgm:t>
    </dgm:pt>
    <dgm:pt modelId="{EB719407-8036-4D2A-BC44-3B670A4933E7}" type="sibTrans" cxnId="{E0AC2A1D-5CE2-4CC7-8566-F7619EF6BC0C}">
      <dgm:prSet/>
      <dgm:spPr/>
      <dgm:t>
        <a:bodyPr/>
        <a:lstStyle/>
        <a:p>
          <a:endParaRPr lang="es-ES"/>
        </a:p>
      </dgm:t>
    </dgm:pt>
    <dgm:pt modelId="{BF991BA0-5ED0-4D86-B4E4-490A45F06B82}">
      <dgm:prSet phldrT="[Texto]"/>
      <dgm:spPr/>
      <dgm:t>
        <a:bodyPr/>
        <a:lstStyle/>
        <a:p>
          <a:r>
            <a:rPr lang="es-ES" dirty="0" smtClean="0"/>
            <a:t>ILUMINACIÓN INDOOR = IL-NOMBRE DE LA OBRA</a:t>
          </a:r>
          <a:endParaRPr lang="es-ES" dirty="0"/>
        </a:p>
      </dgm:t>
    </dgm:pt>
    <dgm:pt modelId="{0D3C5619-BBA2-4833-AE39-7D86B7F5611C}" type="parTrans" cxnId="{222C4420-F9A8-4609-B18D-C03343FE2BBF}">
      <dgm:prSet/>
      <dgm:spPr/>
      <dgm:t>
        <a:bodyPr/>
        <a:lstStyle/>
        <a:p>
          <a:endParaRPr lang="es-ES"/>
        </a:p>
      </dgm:t>
    </dgm:pt>
    <dgm:pt modelId="{8135B39E-9B54-49BD-B746-6D2C56FA996C}" type="sibTrans" cxnId="{222C4420-F9A8-4609-B18D-C03343FE2BBF}">
      <dgm:prSet/>
      <dgm:spPr/>
      <dgm:t>
        <a:bodyPr/>
        <a:lstStyle/>
        <a:p>
          <a:endParaRPr lang="es-ES"/>
        </a:p>
      </dgm:t>
    </dgm:pt>
    <dgm:pt modelId="{F4FFE133-BD93-4D3E-96B2-7EAF573990F3}">
      <dgm:prSet phldrT="[Texto]"/>
      <dgm:spPr/>
      <dgm:t>
        <a:bodyPr/>
        <a:lstStyle/>
        <a:p>
          <a:r>
            <a:rPr lang="es-ES" dirty="0" smtClean="0"/>
            <a:t>SISTEMAS DE CONTROL = SC-NOMBRE DE LA OBRA</a:t>
          </a:r>
          <a:endParaRPr lang="es-ES" dirty="0"/>
        </a:p>
      </dgm:t>
    </dgm:pt>
    <dgm:pt modelId="{6B520A9E-7F5C-453C-8966-236C63FC721D}" type="parTrans" cxnId="{FF1309D4-200F-486D-93FF-7D2C97381F2D}">
      <dgm:prSet/>
      <dgm:spPr/>
      <dgm:t>
        <a:bodyPr/>
        <a:lstStyle/>
        <a:p>
          <a:endParaRPr lang="es-ES"/>
        </a:p>
      </dgm:t>
    </dgm:pt>
    <dgm:pt modelId="{87665E7D-64B5-4D54-AA08-DEF0AF8B3184}" type="sibTrans" cxnId="{FF1309D4-200F-486D-93FF-7D2C97381F2D}">
      <dgm:prSet/>
      <dgm:spPr/>
      <dgm:t>
        <a:bodyPr/>
        <a:lstStyle/>
        <a:p>
          <a:endParaRPr lang="es-ES"/>
        </a:p>
      </dgm:t>
    </dgm:pt>
    <dgm:pt modelId="{0B618A29-1710-48FF-81AA-92B5980C721D}" type="pres">
      <dgm:prSet presAssocID="{571C0AE5-1CA2-409C-A4E9-27470F5C2108}" presName="linear" presStyleCnt="0">
        <dgm:presLayoutVars>
          <dgm:dir/>
          <dgm:animLvl val="lvl"/>
          <dgm:resizeHandles val="exact"/>
        </dgm:presLayoutVars>
      </dgm:prSet>
      <dgm:spPr/>
      <dgm:t>
        <a:bodyPr/>
        <a:lstStyle/>
        <a:p>
          <a:endParaRPr lang="es-ES"/>
        </a:p>
      </dgm:t>
    </dgm:pt>
    <dgm:pt modelId="{132B76F3-C630-4CC8-81E8-F202C7174068}" type="pres">
      <dgm:prSet presAssocID="{2C52AEE1-BD2A-4971-802D-FA95DFDCD775}" presName="parentLin" presStyleCnt="0"/>
      <dgm:spPr/>
    </dgm:pt>
    <dgm:pt modelId="{0E1701F0-B5D7-40BF-81AB-86682A9AE3C9}" type="pres">
      <dgm:prSet presAssocID="{2C52AEE1-BD2A-4971-802D-FA95DFDCD775}" presName="parentLeftMargin" presStyleLbl="node1" presStyleIdx="0" presStyleCnt="5"/>
      <dgm:spPr/>
      <dgm:t>
        <a:bodyPr/>
        <a:lstStyle/>
        <a:p>
          <a:endParaRPr lang="es-ES"/>
        </a:p>
      </dgm:t>
    </dgm:pt>
    <dgm:pt modelId="{439EAEB1-12A1-4C91-B247-9CF6ECEC3AD9}" type="pres">
      <dgm:prSet presAssocID="{2C52AEE1-BD2A-4971-802D-FA95DFDCD775}" presName="parentText" presStyleLbl="node1" presStyleIdx="0" presStyleCnt="5">
        <dgm:presLayoutVars>
          <dgm:chMax val="0"/>
          <dgm:bulletEnabled val="1"/>
        </dgm:presLayoutVars>
      </dgm:prSet>
      <dgm:spPr/>
      <dgm:t>
        <a:bodyPr/>
        <a:lstStyle/>
        <a:p>
          <a:endParaRPr lang="es-ES"/>
        </a:p>
      </dgm:t>
    </dgm:pt>
    <dgm:pt modelId="{37E3F5E0-8C95-4A7C-B8ED-3929152A92DD}" type="pres">
      <dgm:prSet presAssocID="{2C52AEE1-BD2A-4971-802D-FA95DFDCD775}" presName="negativeSpace" presStyleCnt="0"/>
      <dgm:spPr/>
    </dgm:pt>
    <dgm:pt modelId="{B7D7DF80-383B-4CD9-B48F-3577474DCCBA}" type="pres">
      <dgm:prSet presAssocID="{2C52AEE1-BD2A-4971-802D-FA95DFDCD775}" presName="childText" presStyleLbl="conFgAcc1" presStyleIdx="0" presStyleCnt="5">
        <dgm:presLayoutVars>
          <dgm:bulletEnabled val="1"/>
        </dgm:presLayoutVars>
      </dgm:prSet>
      <dgm:spPr/>
    </dgm:pt>
    <dgm:pt modelId="{38CD80B5-EDE9-4640-8B4E-24B70FD6FD8F}" type="pres">
      <dgm:prSet presAssocID="{F67F8287-B437-4EEF-A227-F23EF9C75AFA}" presName="spaceBetweenRectangles" presStyleCnt="0"/>
      <dgm:spPr/>
    </dgm:pt>
    <dgm:pt modelId="{7C18F60C-F767-49AB-8708-A0F40C75C401}" type="pres">
      <dgm:prSet presAssocID="{2BBE67D8-56A2-449D-A286-0E37FDF69083}" presName="parentLin" presStyleCnt="0"/>
      <dgm:spPr/>
    </dgm:pt>
    <dgm:pt modelId="{C4874A23-013A-447B-89A1-2AD7B8DA4D9A}" type="pres">
      <dgm:prSet presAssocID="{2BBE67D8-56A2-449D-A286-0E37FDF69083}" presName="parentLeftMargin" presStyleLbl="node1" presStyleIdx="0" presStyleCnt="5"/>
      <dgm:spPr/>
      <dgm:t>
        <a:bodyPr/>
        <a:lstStyle/>
        <a:p>
          <a:endParaRPr lang="es-ES"/>
        </a:p>
      </dgm:t>
    </dgm:pt>
    <dgm:pt modelId="{698545ED-76C5-4C5D-B453-8DADE7CADF50}" type="pres">
      <dgm:prSet presAssocID="{2BBE67D8-56A2-449D-A286-0E37FDF69083}" presName="parentText" presStyleLbl="node1" presStyleIdx="1" presStyleCnt="5">
        <dgm:presLayoutVars>
          <dgm:chMax val="0"/>
          <dgm:bulletEnabled val="1"/>
        </dgm:presLayoutVars>
      </dgm:prSet>
      <dgm:spPr/>
      <dgm:t>
        <a:bodyPr/>
        <a:lstStyle/>
        <a:p>
          <a:endParaRPr lang="es-ES"/>
        </a:p>
      </dgm:t>
    </dgm:pt>
    <dgm:pt modelId="{EDC6D281-CCF5-44D0-9367-583AFA602E0F}" type="pres">
      <dgm:prSet presAssocID="{2BBE67D8-56A2-449D-A286-0E37FDF69083}" presName="negativeSpace" presStyleCnt="0"/>
      <dgm:spPr/>
    </dgm:pt>
    <dgm:pt modelId="{514FC3E2-34FC-48BF-ADF3-47AE654D117C}" type="pres">
      <dgm:prSet presAssocID="{2BBE67D8-56A2-449D-A286-0E37FDF69083}" presName="childText" presStyleLbl="conFgAcc1" presStyleIdx="1" presStyleCnt="5">
        <dgm:presLayoutVars>
          <dgm:bulletEnabled val="1"/>
        </dgm:presLayoutVars>
      </dgm:prSet>
      <dgm:spPr/>
    </dgm:pt>
    <dgm:pt modelId="{EEA8C5A4-AED1-43FA-A51C-D2F057D9C4FC}" type="pres">
      <dgm:prSet presAssocID="{C230ECF3-74B1-49D8-8C71-C403E3C1DB62}" presName="spaceBetweenRectangles" presStyleCnt="0"/>
      <dgm:spPr/>
    </dgm:pt>
    <dgm:pt modelId="{C69C3948-747C-4182-8A0A-1885B679DDD6}" type="pres">
      <dgm:prSet presAssocID="{F45B2344-BBE7-450C-ACE5-75C33E10A075}" presName="parentLin" presStyleCnt="0"/>
      <dgm:spPr/>
    </dgm:pt>
    <dgm:pt modelId="{0045B149-BC71-4CAB-AA19-5FDFBFF13B00}" type="pres">
      <dgm:prSet presAssocID="{F45B2344-BBE7-450C-ACE5-75C33E10A075}" presName="parentLeftMargin" presStyleLbl="node1" presStyleIdx="1" presStyleCnt="5"/>
      <dgm:spPr/>
      <dgm:t>
        <a:bodyPr/>
        <a:lstStyle/>
        <a:p>
          <a:endParaRPr lang="es-ES"/>
        </a:p>
      </dgm:t>
    </dgm:pt>
    <dgm:pt modelId="{A06F79B9-E4FE-4141-8760-2453A4F02B72}" type="pres">
      <dgm:prSet presAssocID="{F45B2344-BBE7-450C-ACE5-75C33E10A075}" presName="parentText" presStyleLbl="node1" presStyleIdx="2" presStyleCnt="5">
        <dgm:presLayoutVars>
          <dgm:chMax val="0"/>
          <dgm:bulletEnabled val="1"/>
        </dgm:presLayoutVars>
      </dgm:prSet>
      <dgm:spPr/>
      <dgm:t>
        <a:bodyPr/>
        <a:lstStyle/>
        <a:p>
          <a:endParaRPr lang="es-ES"/>
        </a:p>
      </dgm:t>
    </dgm:pt>
    <dgm:pt modelId="{9C301EA7-49CC-46C1-AB3A-6ED2FA83DC47}" type="pres">
      <dgm:prSet presAssocID="{F45B2344-BBE7-450C-ACE5-75C33E10A075}" presName="negativeSpace" presStyleCnt="0"/>
      <dgm:spPr/>
    </dgm:pt>
    <dgm:pt modelId="{5B0C2B86-5C6D-4F9C-A528-CEB8DB3F925B}" type="pres">
      <dgm:prSet presAssocID="{F45B2344-BBE7-450C-ACE5-75C33E10A075}" presName="childText" presStyleLbl="conFgAcc1" presStyleIdx="2" presStyleCnt="5" custLinFactNeighborX="-3239" custLinFactNeighborY="-7436">
        <dgm:presLayoutVars>
          <dgm:bulletEnabled val="1"/>
        </dgm:presLayoutVars>
      </dgm:prSet>
      <dgm:spPr/>
    </dgm:pt>
    <dgm:pt modelId="{E4DA47CB-194D-41D2-8B08-E124257D5DA1}" type="pres">
      <dgm:prSet presAssocID="{EB719407-8036-4D2A-BC44-3B670A4933E7}" presName="spaceBetweenRectangles" presStyleCnt="0"/>
      <dgm:spPr/>
    </dgm:pt>
    <dgm:pt modelId="{986603B3-8D5E-465F-A745-69382377DB37}" type="pres">
      <dgm:prSet presAssocID="{BF991BA0-5ED0-4D86-B4E4-490A45F06B82}" presName="parentLin" presStyleCnt="0"/>
      <dgm:spPr/>
    </dgm:pt>
    <dgm:pt modelId="{785405E6-EECD-4587-8CB1-25119814C374}" type="pres">
      <dgm:prSet presAssocID="{BF991BA0-5ED0-4D86-B4E4-490A45F06B82}" presName="parentLeftMargin" presStyleLbl="node1" presStyleIdx="2" presStyleCnt="5"/>
      <dgm:spPr/>
      <dgm:t>
        <a:bodyPr/>
        <a:lstStyle/>
        <a:p>
          <a:endParaRPr lang="es-ES"/>
        </a:p>
      </dgm:t>
    </dgm:pt>
    <dgm:pt modelId="{6955A8A1-7B7C-4E29-92CB-0DBC3090648E}" type="pres">
      <dgm:prSet presAssocID="{BF991BA0-5ED0-4D86-B4E4-490A45F06B82}" presName="parentText" presStyleLbl="node1" presStyleIdx="3" presStyleCnt="5">
        <dgm:presLayoutVars>
          <dgm:chMax val="0"/>
          <dgm:bulletEnabled val="1"/>
        </dgm:presLayoutVars>
      </dgm:prSet>
      <dgm:spPr/>
      <dgm:t>
        <a:bodyPr/>
        <a:lstStyle/>
        <a:p>
          <a:endParaRPr lang="es-ES"/>
        </a:p>
      </dgm:t>
    </dgm:pt>
    <dgm:pt modelId="{1E9892A2-412E-4A0B-A89C-EBC1F6B6892D}" type="pres">
      <dgm:prSet presAssocID="{BF991BA0-5ED0-4D86-B4E4-490A45F06B82}" presName="negativeSpace" presStyleCnt="0"/>
      <dgm:spPr/>
    </dgm:pt>
    <dgm:pt modelId="{F38F11E4-1E97-4D3C-A93B-2FEB2558CE88}" type="pres">
      <dgm:prSet presAssocID="{BF991BA0-5ED0-4D86-B4E4-490A45F06B82}" presName="childText" presStyleLbl="conFgAcc1" presStyleIdx="3" presStyleCnt="5">
        <dgm:presLayoutVars>
          <dgm:bulletEnabled val="1"/>
        </dgm:presLayoutVars>
      </dgm:prSet>
      <dgm:spPr/>
    </dgm:pt>
    <dgm:pt modelId="{A6B8A79C-BEF0-4F62-B58C-A465BF731B74}" type="pres">
      <dgm:prSet presAssocID="{8135B39E-9B54-49BD-B746-6D2C56FA996C}" presName="spaceBetweenRectangles" presStyleCnt="0"/>
      <dgm:spPr/>
    </dgm:pt>
    <dgm:pt modelId="{382740BF-E5B5-4C8A-A637-3B175345F307}" type="pres">
      <dgm:prSet presAssocID="{F4FFE133-BD93-4D3E-96B2-7EAF573990F3}" presName="parentLin" presStyleCnt="0"/>
      <dgm:spPr/>
    </dgm:pt>
    <dgm:pt modelId="{01B1C685-AEF5-41B5-AF7A-FA4B7D3DCAE8}" type="pres">
      <dgm:prSet presAssocID="{F4FFE133-BD93-4D3E-96B2-7EAF573990F3}" presName="parentLeftMargin" presStyleLbl="node1" presStyleIdx="3" presStyleCnt="5"/>
      <dgm:spPr/>
      <dgm:t>
        <a:bodyPr/>
        <a:lstStyle/>
        <a:p>
          <a:endParaRPr lang="es-ES"/>
        </a:p>
      </dgm:t>
    </dgm:pt>
    <dgm:pt modelId="{D768C2BA-CF12-4A4A-8FC5-6BA2884136F1}" type="pres">
      <dgm:prSet presAssocID="{F4FFE133-BD93-4D3E-96B2-7EAF573990F3}" presName="parentText" presStyleLbl="node1" presStyleIdx="4" presStyleCnt="5">
        <dgm:presLayoutVars>
          <dgm:chMax val="0"/>
          <dgm:bulletEnabled val="1"/>
        </dgm:presLayoutVars>
      </dgm:prSet>
      <dgm:spPr/>
      <dgm:t>
        <a:bodyPr/>
        <a:lstStyle/>
        <a:p>
          <a:endParaRPr lang="es-ES"/>
        </a:p>
      </dgm:t>
    </dgm:pt>
    <dgm:pt modelId="{DC253BE4-856F-449B-9387-953C70E9092C}" type="pres">
      <dgm:prSet presAssocID="{F4FFE133-BD93-4D3E-96B2-7EAF573990F3}" presName="negativeSpace" presStyleCnt="0"/>
      <dgm:spPr/>
    </dgm:pt>
    <dgm:pt modelId="{68C58AB8-BBB5-4391-B7A0-A12701BEFC65}" type="pres">
      <dgm:prSet presAssocID="{F4FFE133-BD93-4D3E-96B2-7EAF573990F3}" presName="childText" presStyleLbl="conFgAcc1" presStyleIdx="4" presStyleCnt="5">
        <dgm:presLayoutVars>
          <dgm:bulletEnabled val="1"/>
        </dgm:presLayoutVars>
      </dgm:prSet>
      <dgm:spPr/>
    </dgm:pt>
  </dgm:ptLst>
  <dgm:cxnLst>
    <dgm:cxn modelId="{86579E9F-1B64-4FEB-9C7A-480950E5697D}" type="presOf" srcId="{2BBE67D8-56A2-449D-A286-0E37FDF69083}" destId="{C4874A23-013A-447B-89A1-2AD7B8DA4D9A}" srcOrd="0" destOrd="0" presId="urn:microsoft.com/office/officeart/2005/8/layout/list1"/>
    <dgm:cxn modelId="{E0AC2A1D-5CE2-4CC7-8566-F7619EF6BC0C}" srcId="{571C0AE5-1CA2-409C-A4E9-27470F5C2108}" destId="{F45B2344-BBE7-450C-ACE5-75C33E10A075}" srcOrd="2" destOrd="0" parTransId="{D93D6CBF-F3F4-4F91-A4ED-2E8D5EDEDAFB}" sibTransId="{EB719407-8036-4D2A-BC44-3B670A4933E7}"/>
    <dgm:cxn modelId="{222C4420-F9A8-4609-B18D-C03343FE2BBF}" srcId="{571C0AE5-1CA2-409C-A4E9-27470F5C2108}" destId="{BF991BA0-5ED0-4D86-B4E4-490A45F06B82}" srcOrd="3" destOrd="0" parTransId="{0D3C5619-BBA2-4833-AE39-7D86B7F5611C}" sibTransId="{8135B39E-9B54-49BD-B746-6D2C56FA996C}"/>
    <dgm:cxn modelId="{F5F019D0-7C75-45AB-B81D-210B7BE36FB9}" type="presOf" srcId="{2BBE67D8-56A2-449D-A286-0E37FDF69083}" destId="{698545ED-76C5-4C5D-B453-8DADE7CADF50}" srcOrd="1" destOrd="0" presId="urn:microsoft.com/office/officeart/2005/8/layout/list1"/>
    <dgm:cxn modelId="{8A749140-D24A-4F15-9726-7975E605A620}" type="presOf" srcId="{2C52AEE1-BD2A-4971-802D-FA95DFDCD775}" destId="{0E1701F0-B5D7-40BF-81AB-86682A9AE3C9}" srcOrd="0" destOrd="0" presId="urn:microsoft.com/office/officeart/2005/8/layout/list1"/>
    <dgm:cxn modelId="{48814A5E-2527-438F-B3BA-E06FA4E0E879}" srcId="{571C0AE5-1CA2-409C-A4E9-27470F5C2108}" destId="{2BBE67D8-56A2-449D-A286-0E37FDF69083}" srcOrd="1" destOrd="0" parTransId="{F41C51F4-626B-467F-BC48-5E5F7826079E}" sibTransId="{C230ECF3-74B1-49D8-8C71-C403E3C1DB62}"/>
    <dgm:cxn modelId="{8CC1ADE0-28BD-45D9-BBA3-2949AEDEB54D}" type="presOf" srcId="{F45B2344-BBE7-450C-ACE5-75C33E10A075}" destId="{A06F79B9-E4FE-4141-8760-2453A4F02B72}" srcOrd="1" destOrd="0" presId="urn:microsoft.com/office/officeart/2005/8/layout/list1"/>
    <dgm:cxn modelId="{1F3AA9EE-6AD2-4B92-BAD9-13EDE9C907B5}" type="presOf" srcId="{BF991BA0-5ED0-4D86-B4E4-490A45F06B82}" destId="{785405E6-EECD-4587-8CB1-25119814C374}" srcOrd="0" destOrd="0" presId="urn:microsoft.com/office/officeart/2005/8/layout/list1"/>
    <dgm:cxn modelId="{24448D81-8C48-4CBD-89E4-804F51095FCB}" type="presOf" srcId="{2C52AEE1-BD2A-4971-802D-FA95DFDCD775}" destId="{439EAEB1-12A1-4C91-B247-9CF6ECEC3AD9}" srcOrd="1" destOrd="0" presId="urn:microsoft.com/office/officeart/2005/8/layout/list1"/>
    <dgm:cxn modelId="{FF1309D4-200F-486D-93FF-7D2C97381F2D}" srcId="{571C0AE5-1CA2-409C-A4E9-27470F5C2108}" destId="{F4FFE133-BD93-4D3E-96B2-7EAF573990F3}" srcOrd="4" destOrd="0" parTransId="{6B520A9E-7F5C-453C-8966-236C63FC721D}" sibTransId="{87665E7D-64B5-4D54-AA08-DEF0AF8B3184}"/>
    <dgm:cxn modelId="{47E5BDFE-D85D-49C3-9D6F-4498ED37835A}" srcId="{571C0AE5-1CA2-409C-A4E9-27470F5C2108}" destId="{2C52AEE1-BD2A-4971-802D-FA95DFDCD775}" srcOrd="0" destOrd="0" parTransId="{E1C07106-9079-4746-BFC0-3C1AEB8A86F6}" sibTransId="{F67F8287-B437-4EEF-A227-F23EF9C75AFA}"/>
    <dgm:cxn modelId="{DC78BB79-6E6B-4D5A-8D14-820A82A8C517}" type="presOf" srcId="{571C0AE5-1CA2-409C-A4E9-27470F5C2108}" destId="{0B618A29-1710-48FF-81AA-92B5980C721D}" srcOrd="0" destOrd="0" presId="urn:microsoft.com/office/officeart/2005/8/layout/list1"/>
    <dgm:cxn modelId="{186BD8C8-F867-464F-81BD-B219566EBF07}" type="presOf" srcId="{F4FFE133-BD93-4D3E-96B2-7EAF573990F3}" destId="{D768C2BA-CF12-4A4A-8FC5-6BA2884136F1}" srcOrd="1" destOrd="0" presId="urn:microsoft.com/office/officeart/2005/8/layout/list1"/>
    <dgm:cxn modelId="{50CFEC83-31BF-4F9E-AA29-652CE259FB13}" type="presOf" srcId="{F4FFE133-BD93-4D3E-96B2-7EAF573990F3}" destId="{01B1C685-AEF5-41B5-AF7A-FA4B7D3DCAE8}" srcOrd="0" destOrd="0" presId="urn:microsoft.com/office/officeart/2005/8/layout/list1"/>
    <dgm:cxn modelId="{95B51F81-1C75-45C5-83E9-E87D1AFFF816}" type="presOf" srcId="{BF991BA0-5ED0-4D86-B4E4-490A45F06B82}" destId="{6955A8A1-7B7C-4E29-92CB-0DBC3090648E}" srcOrd="1" destOrd="0" presId="urn:microsoft.com/office/officeart/2005/8/layout/list1"/>
    <dgm:cxn modelId="{76F4118C-D9A8-4ABC-9A97-D19A63A4B059}" type="presOf" srcId="{F45B2344-BBE7-450C-ACE5-75C33E10A075}" destId="{0045B149-BC71-4CAB-AA19-5FDFBFF13B00}" srcOrd="0" destOrd="0" presId="urn:microsoft.com/office/officeart/2005/8/layout/list1"/>
    <dgm:cxn modelId="{4F1DDDC4-8EF6-45A3-BA93-9E6A11A12957}" type="presParOf" srcId="{0B618A29-1710-48FF-81AA-92B5980C721D}" destId="{132B76F3-C630-4CC8-81E8-F202C7174068}" srcOrd="0" destOrd="0" presId="urn:microsoft.com/office/officeart/2005/8/layout/list1"/>
    <dgm:cxn modelId="{5A3BD938-04EA-42A8-86AA-DAD1EC85CD5E}" type="presParOf" srcId="{132B76F3-C630-4CC8-81E8-F202C7174068}" destId="{0E1701F0-B5D7-40BF-81AB-86682A9AE3C9}" srcOrd="0" destOrd="0" presId="urn:microsoft.com/office/officeart/2005/8/layout/list1"/>
    <dgm:cxn modelId="{9648788A-62FD-4706-9375-C267A68DE155}" type="presParOf" srcId="{132B76F3-C630-4CC8-81E8-F202C7174068}" destId="{439EAEB1-12A1-4C91-B247-9CF6ECEC3AD9}" srcOrd="1" destOrd="0" presId="urn:microsoft.com/office/officeart/2005/8/layout/list1"/>
    <dgm:cxn modelId="{30A9ECB0-6457-4B76-999F-9429DC0F7D88}" type="presParOf" srcId="{0B618A29-1710-48FF-81AA-92B5980C721D}" destId="{37E3F5E0-8C95-4A7C-B8ED-3929152A92DD}" srcOrd="1" destOrd="0" presId="urn:microsoft.com/office/officeart/2005/8/layout/list1"/>
    <dgm:cxn modelId="{69F525B8-D29A-403B-9CCE-07EAD660BEC1}" type="presParOf" srcId="{0B618A29-1710-48FF-81AA-92B5980C721D}" destId="{B7D7DF80-383B-4CD9-B48F-3577474DCCBA}" srcOrd="2" destOrd="0" presId="urn:microsoft.com/office/officeart/2005/8/layout/list1"/>
    <dgm:cxn modelId="{046806B4-B21A-416E-A9F5-C39DAA9F8EEE}" type="presParOf" srcId="{0B618A29-1710-48FF-81AA-92B5980C721D}" destId="{38CD80B5-EDE9-4640-8B4E-24B70FD6FD8F}" srcOrd="3" destOrd="0" presId="urn:microsoft.com/office/officeart/2005/8/layout/list1"/>
    <dgm:cxn modelId="{DCF3A648-F3FE-4B87-BE6E-33220F993DCC}" type="presParOf" srcId="{0B618A29-1710-48FF-81AA-92B5980C721D}" destId="{7C18F60C-F767-49AB-8708-A0F40C75C401}" srcOrd="4" destOrd="0" presId="urn:microsoft.com/office/officeart/2005/8/layout/list1"/>
    <dgm:cxn modelId="{539CC032-DA48-4457-B2EE-3799CC204E7D}" type="presParOf" srcId="{7C18F60C-F767-49AB-8708-A0F40C75C401}" destId="{C4874A23-013A-447B-89A1-2AD7B8DA4D9A}" srcOrd="0" destOrd="0" presId="urn:microsoft.com/office/officeart/2005/8/layout/list1"/>
    <dgm:cxn modelId="{19DBD789-2B55-4CA4-BBFF-3A73A4946B94}" type="presParOf" srcId="{7C18F60C-F767-49AB-8708-A0F40C75C401}" destId="{698545ED-76C5-4C5D-B453-8DADE7CADF50}" srcOrd="1" destOrd="0" presId="urn:microsoft.com/office/officeart/2005/8/layout/list1"/>
    <dgm:cxn modelId="{FDB94CFE-4FA6-4780-B929-C3D3E1D6A18D}" type="presParOf" srcId="{0B618A29-1710-48FF-81AA-92B5980C721D}" destId="{EDC6D281-CCF5-44D0-9367-583AFA602E0F}" srcOrd="5" destOrd="0" presId="urn:microsoft.com/office/officeart/2005/8/layout/list1"/>
    <dgm:cxn modelId="{CA4FC739-D343-4842-8F66-DCBEE7F85693}" type="presParOf" srcId="{0B618A29-1710-48FF-81AA-92B5980C721D}" destId="{514FC3E2-34FC-48BF-ADF3-47AE654D117C}" srcOrd="6" destOrd="0" presId="urn:microsoft.com/office/officeart/2005/8/layout/list1"/>
    <dgm:cxn modelId="{DA50CF4B-991D-4F45-9A3A-0AB07A427A4E}" type="presParOf" srcId="{0B618A29-1710-48FF-81AA-92B5980C721D}" destId="{EEA8C5A4-AED1-43FA-A51C-D2F057D9C4FC}" srcOrd="7" destOrd="0" presId="urn:microsoft.com/office/officeart/2005/8/layout/list1"/>
    <dgm:cxn modelId="{A61500FD-1360-426D-9196-BE3E1F534516}" type="presParOf" srcId="{0B618A29-1710-48FF-81AA-92B5980C721D}" destId="{C69C3948-747C-4182-8A0A-1885B679DDD6}" srcOrd="8" destOrd="0" presId="urn:microsoft.com/office/officeart/2005/8/layout/list1"/>
    <dgm:cxn modelId="{1619F2D5-A14A-4E7E-96EC-AB11F66F03BF}" type="presParOf" srcId="{C69C3948-747C-4182-8A0A-1885B679DDD6}" destId="{0045B149-BC71-4CAB-AA19-5FDFBFF13B00}" srcOrd="0" destOrd="0" presId="urn:microsoft.com/office/officeart/2005/8/layout/list1"/>
    <dgm:cxn modelId="{F38400EF-B43B-4F7F-B105-7E43E8286017}" type="presParOf" srcId="{C69C3948-747C-4182-8A0A-1885B679DDD6}" destId="{A06F79B9-E4FE-4141-8760-2453A4F02B72}" srcOrd="1" destOrd="0" presId="urn:microsoft.com/office/officeart/2005/8/layout/list1"/>
    <dgm:cxn modelId="{5DC958C6-2EB0-4E80-82DC-48A044A807F9}" type="presParOf" srcId="{0B618A29-1710-48FF-81AA-92B5980C721D}" destId="{9C301EA7-49CC-46C1-AB3A-6ED2FA83DC47}" srcOrd="9" destOrd="0" presId="urn:microsoft.com/office/officeart/2005/8/layout/list1"/>
    <dgm:cxn modelId="{455818FE-1184-4155-B23B-D44341C52EBE}" type="presParOf" srcId="{0B618A29-1710-48FF-81AA-92B5980C721D}" destId="{5B0C2B86-5C6D-4F9C-A528-CEB8DB3F925B}" srcOrd="10" destOrd="0" presId="urn:microsoft.com/office/officeart/2005/8/layout/list1"/>
    <dgm:cxn modelId="{BB852A87-C332-4CEF-962F-EBC42D43FC2E}" type="presParOf" srcId="{0B618A29-1710-48FF-81AA-92B5980C721D}" destId="{E4DA47CB-194D-41D2-8B08-E124257D5DA1}" srcOrd="11" destOrd="0" presId="urn:microsoft.com/office/officeart/2005/8/layout/list1"/>
    <dgm:cxn modelId="{18284B90-1320-4B8D-B263-2E8A46DA5309}" type="presParOf" srcId="{0B618A29-1710-48FF-81AA-92B5980C721D}" destId="{986603B3-8D5E-465F-A745-69382377DB37}" srcOrd="12" destOrd="0" presId="urn:microsoft.com/office/officeart/2005/8/layout/list1"/>
    <dgm:cxn modelId="{27FAA34D-C5E6-4CDC-BF5D-146C9AE8D837}" type="presParOf" srcId="{986603B3-8D5E-465F-A745-69382377DB37}" destId="{785405E6-EECD-4587-8CB1-25119814C374}" srcOrd="0" destOrd="0" presId="urn:microsoft.com/office/officeart/2005/8/layout/list1"/>
    <dgm:cxn modelId="{EE4E743F-B6B6-47A4-A956-B4D2792AF468}" type="presParOf" srcId="{986603B3-8D5E-465F-A745-69382377DB37}" destId="{6955A8A1-7B7C-4E29-92CB-0DBC3090648E}" srcOrd="1" destOrd="0" presId="urn:microsoft.com/office/officeart/2005/8/layout/list1"/>
    <dgm:cxn modelId="{1B44F046-C5CC-454F-81DE-A93E90BE0E16}" type="presParOf" srcId="{0B618A29-1710-48FF-81AA-92B5980C721D}" destId="{1E9892A2-412E-4A0B-A89C-EBC1F6B6892D}" srcOrd="13" destOrd="0" presId="urn:microsoft.com/office/officeart/2005/8/layout/list1"/>
    <dgm:cxn modelId="{494D8EEB-36A3-4B84-8E98-81F7F9A96B6D}" type="presParOf" srcId="{0B618A29-1710-48FF-81AA-92B5980C721D}" destId="{F38F11E4-1E97-4D3C-A93B-2FEB2558CE88}" srcOrd="14" destOrd="0" presId="urn:microsoft.com/office/officeart/2005/8/layout/list1"/>
    <dgm:cxn modelId="{1F1B11D9-BA9E-4DDD-80E2-5BB8DB0A0FC1}" type="presParOf" srcId="{0B618A29-1710-48FF-81AA-92B5980C721D}" destId="{A6B8A79C-BEF0-4F62-B58C-A465BF731B74}" srcOrd="15" destOrd="0" presId="urn:microsoft.com/office/officeart/2005/8/layout/list1"/>
    <dgm:cxn modelId="{724CBF0E-93B6-4D42-96E0-0C3BB3E6D5E9}" type="presParOf" srcId="{0B618A29-1710-48FF-81AA-92B5980C721D}" destId="{382740BF-E5B5-4C8A-A637-3B175345F307}" srcOrd="16" destOrd="0" presId="urn:microsoft.com/office/officeart/2005/8/layout/list1"/>
    <dgm:cxn modelId="{4FF5D283-DD56-4E16-8C30-C2BBA570F7D0}" type="presParOf" srcId="{382740BF-E5B5-4C8A-A637-3B175345F307}" destId="{01B1C685-AEF5-41B5-AF7A-FA4B7D3DCAE8}" srcOrd="0" destOrd="0" presId="urn:microsoft.com/office/officeart/2005/8/layout/list1"/>
    <dgm:cxn modelId="{EC831731-558F-449E-81A6-BFD969428B29}" type="presParOf" srcId="{382740BF-E5B5-4C8A-A637-3B175345F307}" destId="{D768C2BA-CF12-4A4A-8FC5-6BA2884136F1}" srcOrd="1" destOrd="0" presId="urn:microsoft.com/office/officeart/2005/8/layout/list1"/>
    <dgm:cxn modelId="{3D2AF917-82DE-43A7-AB65-A9B3356AE12B}" type="presParOf" srcId="{0B618A29-1710-48FF-81AA-92B5980C721D}" destId="{DC253BE4-856F-449B-9387-953C70E9092C}" srcOrd="17" destOrd="0" presId="urn:microsoft.com/office/officeart/2005/8/layout/list1"/>
    <dgm:cxn modelId="{023C136E-B027-43D0-86F9-90656FAF2777}" type="presParOf" srcId="{0B618A29-1710-48FF-81AA-92B5980C721D}" destId="{68C58AB8-BBB5-4391-B7A0-A12701BEFC6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106EC3-C767-413E-8D9A-B99F1C2E411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ES"/>
        </a:p>
      </dgm:t>
    </dgm:pt>
    <dgm:pt modelId="{FB46BF31-BE47-4064-90CD-82987C7AFCBF}">
      <dgm:prSet phldrT="[Texto]"/>
      <dgm:spPr/>
      <dgm:t>
        <a:bodyPr/>
        <a:lstStyle/>
        <a:p>
          <a:r>
            <a:rPr lang="es-ES" dirty="0" smtClean="0"/>
            <a:t>OBRA PR</a:t>
          </a:r>
          <a:endParaRPr lang="es-ES" dirty="0"/>
        </a:p>
      </dgm:t>
    </dgm:pt>
    <dgm:pt modelId="{B195BDEB-C9CE-4DEB-A67B-35FF809AA7A5}" type="parTrans" cxnId="{2BA16F4A-692C-455C-8AF0-64F7FDE89A2F}">
      <dgm:prSet/>
      <dgm:spPr/>
      <dgm:t>
        <a:bodyPr/>
        <a:lstStyle/>
        <a:p>
          <a:endParaRPr lang="es-ES"/>
        </a:p>
      </dgm:t>
    </dgm:pt>
    <dgm:pt modelId="{33AB0943-0A1B-485C-9977-C7BF836F03A8}" type="sibTrans" cxnId="{2BA16F4A-692C-455C-8AF0-64F7FDE89A2F}">
      <dgm:prSet/>
      <dgm:spPr/>
      <dgm:t>
        <a:bodyPr/>
        <a:lstStyle/>
        <a:p>
          <a:endParaRPr lang="es-ES"/>
        </a:p>
      </dgm:t>
    </dgm:pt>
    <dgm:pt modelId="{207495E6-1B78-4748-82F6-9DAD0C2AC31D}">
      <dgm:prSet phldrT="[Texto]"/>
      <dgm:spPr/>
      <dgm:t>
        <a:bodyPr/>
        <a:lstStyle/>
        <a:p>
          <a:r>
            <a:rPr lang="es-ES" dirty="0" smtClean="0"/>
            <a:t>OFERTAS PARA PUNTO DE RECARGA</a:t>
          </a:r>
          <a:endParaRPr lang="es-ES" dirty="0"/>
        </a:p>
      </dgm:t>
    </dgm:pt>
    <dgm:pt modelId="{74063A95-FD97-4A82-9728-5425E71A6369}" type="parTrans" cxnId="{F9B39F4C-9847-4204-B4A1-7523873ED117}">
      <dgm:prSet/>
      <dgm:spPr/>
      <dgm:t>
        <a:bodyPr/>
        <a:lstStyle/>
        <a:p>
          <a:endParaRPr lang="es-ES"/>
        </a:p>
      </dgm:t>
    </dgm:pt>
    <dgm:pt modelId="{D71872AF-69A5-4961-88B8-B8E5EABD42BA}" type="sibTrans" cxnId="{F9B39F4C-9847-4204-B4A1-7523873ED117}">
      <dgm:prSet/>
      <dgm:spPr/>
      <dgm:t>
        <a:bodyPr/>
        <a:lstStyle/>
        <a:p>
          <a:endParaRPr lang="es-ES"/>
        </a:p>
      </dgm:t>
    </dgm:pt>
    <dgm:pt modelId="{3E82CA7F-A724-4EF8-A89A-CDF797702021}">
      <dgm:prSet phldrT="[Texto]"/>
      <dgm:spPr/>
      <dgm:t>
        <a:bodyPr/>
        <a:lstStyle/>
        <a:p>
          <a:r>
            <a:rPr lang="es-ES" dirty="0" smtClean="0"/>
            <a:t>RECOMENDABLE COPIAR EL NOMBRE DE LA OBRA EN LA OFERTA</a:t>
          </a:r>
          <a:endParaRPr lang="es-ES" dirty="0"/>
        </a:p>
      </dgm:t>
    </dgm:pt>
    <dgm:pt modelId="{67DEFBB5-948D-475D-91BA-F246FF34D1BB}" type="parTrans" cxnId="{93EBAC9A-E0A9-451A-86BD-D7DD4A470742}">
      <dgm:prSet/>
      <dgm:spPr/>
      <dgm:t>
        <a:bodyPr/>
        <a:lstStyle/>
        <a:p>
          <a:endParaRPr lang="es-ES"/>
        </a:p>
      </dgm:t>
    </dgm:pt>
    <dgm:pt modelId="{80E66F53-6D3A-4A39-BC0A-BD34B8EDD961}" type="sibTrans" cxnId="{93EBAC9A-E0A9-451A-86BD-D7DD4A470742}">
      <dgm:prSet/>
      <dgm:spPr/>
      <dgm:t>
        <a:bodyPr/>
        <a:lstStyle/>
        <a:p>
          <a:endParaRPr lang="es-ES"/>
        </a:p>
      </dgm:t>
    </dgm:pt>
    <dgm:pt modelId="{DD7B7BD6-6855-4EDB-9B3D-537D117F476F}">
      <dgm:prSet phldrT="[Texto]"/>
      <dgm:spPr/>
      <dgm:t>
        <a:bodyPr/>
        <a:lstStyle/>
        <a:p>
          <a:r>
            <a:rPr lang="es-ES" dirty="0" smtClean="0"/>
            <a:t>OBRAS PM</a:t>
          </a:r>
          <a:endParaRPr lang="es-ES" dirty="0"/>
        </a:p>
      </dgm:t>
    </dgm:pt>
    <dgm:pt modelId="{2BE9E3F8-8EB3-4AFC-B691-9CC17CDB473F}" type="parTrans" cxnId="{7D2AD817-3022-4281-A643-68D369F6311B}">
      <dgm:prSet/>
      <dgm:spPr/>
      <dgm:t>
        <a:bodyPr/>
        <a:lstStyle/>
        <a:p>
          <a:endParaRPr lang="es-ES"/>
        </a:p>
      </dgm:t>
    </dgm:pt>
    <dgm:pt modelId="{F272AAFF-A476-4E63-AB3D-67012BD514F3}" type="sibTrans" cxnId="{7D2AD817-3022-4281-A643-68D369F6311B}">
      <dgm:prSet/>
      <dgm:spPr/>
      <dgm:t>
        <a:bodyPr/>
        <a:lstStyle/>
        <a:p>
          <a:endParaRPr lang="es-ES"/>
        </a:p>
      </dgm:t>
    </dgm:pt>
    <dgm:pt modelId="{FD490093-5B5E-40C3-BFC7-C46134301745}">
      <dgm:prSet phldrT="[Texto]"/>
      <dgm:spPr/>
      <dgm:t>
        <a:bodyPr/>
        <a:lstStyle/>
        <a:p>
          <a:r>
            <a:rPr lang="es-ES" dirty="0" smtClean="0"/>
            <a:t>OFERTAS PARA ILUMINACIÓN INTERIOR</a:t>
          </a:r>
          <a:endParaRPr lang="es-ES" dirty="0"/>
        </a:p>
      </dgm:t>
    </dgm:pt>
    <dgm:pt modelId="{CB33206D-232C-4BF2-931D-9AE7B7F18626}" type="parTrans" cxnId="{45BEE217-5756-493D-896D-B53E3A7BD975}">
      <dgm:prSet/>
      <dgm:spPr/>
      <dgm:t>
        <a:bodyPr/>
        <a:lstStyle/>
        <a:p>
          <a:endParaRPr lang="es-ES"/>
        </a:p>
      </dgm:t>
    </dgm:pt>
    <dgm:pt modelId="{C124EC95-C0C1-4664-AED5-D6697A0923C9}" type="sibTrans" cxnId="{45BEE217-5756-493D-896D-B53E3A7BD975}">
      <dgm:prSet/>
      <dgm:spPr/>
      <dgm:t>
        <a:bodyPr/>
        <a:lstStyle/>
        <a:p>
          <a:endParaRPr lang="es-ES"/>
        </a:p>
      </dgm:t>
    </dgm:pt>
    <dgm:pt modelId="{64D5DA9B-B2C8-4DF2-8672-344A164E5D62}">
      <dgm:prSet phldrT="[Texto]"/>
      <dgm:spPr/>
      <dgm:t>
        <a:bodyPr/>
        <a:lstStyle/>
        <a:p>
          <a:r>
            <a:rPr lang="es-ES" dirty="0" smtClean="0"/>
            <a:t>OBRAS SC</a:t>
          </a:r>
          <a:endParaRPr lang="es-ES" dirty="0"/>
        </a:p>
      </dgm:t>
    </dgm:pt>
    <dgm:pt modelId="{0F1783CA-7C9A-4A02-AEBA-571DE3529D02}" type="parTrans" cxnId="{733F79D0-DF5A-444D-85D9-951D6F9556B3}">
      <dgm:prSet/>
      <dgm:spPr/>
      <dgm:t>
        <a:bodyPr/>
        <a:lstStyle/>
        <a:p>
          <a:endParaRPr lang="es-ES"/>
        </a:p>
      </dgm:t>
    </dgm:pt>
    <dgm:pt modelId="{68D58B79-DAD0-4FDC-B8B7-5878CB807F3E}" type="sibTrans" cxnId="{733F79D0-DF5A-444D-85D9-951D6F9556B3}">
      <dgm:prSet/>
      <dgm:spPr/>
      <dgm:t>
        <a:bodyPr/>
        <a:lstStyle/>
        <a:p>
          <a:endParaRPr lang="es-ES"/>
        </a:p>
      </dgm:t>
    </dgm:pt>
    <dgm:pt modelId="{2A9233AE-FA40-4515-8C8B-AE81EA44CCD2}">
      <dgm:prSet phldrT="[Texto]"/>
      <dgm:spPr/>
      <dgm:t>
        <a:bodyPr/>
        <a:lstStyle/>
        <a:p>
          <a:r>
            <a:rPr lang="es-ES" dirty="0" smtClean="0"/>
            <a:t>OFERTAS PARA SISTEMAS DE CONTROL</a:t>
          </a:r>
          <a:endParaRPr lang="es-ES" dirty="0"/>
        </a:p>
      </dgm:t>
    </dgm:pt>
    <dgm:pt modelId="{780F48E7-9A0A-469B-A8B0-E9A48636A751}" type="parTrans" cxnId="{A64C9884-97AB-4378-AC0B-4DA6B6510798}">
      <dgm:prSet/>
      <dgm:spPr/>
      <dgm:t>
        <a:bodyPr/>
        <a:lstStyle/>
        <a:p>
          <a:endParaRPr lang="es-ES"/>
        </a:p>
      </dgm:t>
    </dgm:pt>
    <dgm:pt modelId="{57A930AA-A199-4A6D-9DE3-0536AB4E2D60}" type="sibTrans" cxnId="{A64C9884-97AB-4378-AC0B-4DA6B6510798}">
      <dgm:prSet/>
      <dgm:spPr/>
      <dgm:t>
        <a:bodyPr/>
        <a:lstStyle/>
        <a:p>
          <a:endParaRPr lang="es-ES"/>
        </a:p>
      </dgm:t>
    </dgm:pt>
    <dgm:pt modelId="{A647661D-E97B-4BB3-8582-96DE0CE2113C}">
      <dgm:prSet/>
      <dgm:spPr/>
      <dgm:t>
        <a:bodyPr/>
        <a:lstStyle/>
        <a:p>
          <a:r>
            <a:rPr lang="es-ES" dirty="0" smtClean="0"/>
            <a:t>OBRAS IL</a:t>
          </a:r>
          <a:endParaRPr lang="es-ES" dirty="0"/>
        </a:p>
      </dgm:t>
    </dgm:pt>
    <dgm:pt modelId="{31409E65-A41D-4F10-A083-929C85B348F1}" type="parTrans" cxnId="{2B7706E7-D72E-4AA9-A3EF-0A97CC65DFB6}">
      <dgm:prSet/>
      <dgm:spPr/>
      <dgm:t>
        <a:bodyPr/>
        <a:lstStyle/>
        <a:p>
          <a:endParaRPr lang="es-ES"/>
        </a:p>
      </dgm:t>
    </dgm:pt>
    <dgm:pt modelId="{C8A1C47A-4A03-44B1-944A-BBC826E6B661}" type="sibTrans" cxnId="{2B7706E7-D72E-4AA9-A3EF-0A97CC65DFB6}">
      <dgm:prSet/>
      <dgm:spPr/>
      <dgm:t>
        <a:bodyPr/>
        <a:lstStyle/>
        <a:p>
          <a:endParaRPr lang="es-ES"/>
        </a:p>
      </dgm:t>
    </dgm:pt>
    <dgm:pt modelId="{A5DA345D-80CF-4835-8929-B48A36382B20}">
      <dgm:prSet phldrT="[Texto]"/>
      <dgm:spPr/>
      <dgm:t>
        <a:bodyPr/>
        <a:lstStyle/>
        <a:p>
          <a:r>
            <a:rPr lang="es-ES" dirty="0" smtClean="0"/>
            <a:t>OBRAS CN</a:t>
          </a:r>
          <a:endParaRPr lang="es-ES" dirty="0"/>
        </a:p>
      </dgm:t>
    </dgm:pt>
    <dgm:pt modelId="{650CE3E6-BA30-4A13-8FD3-868F0C7D8DA6}" type="parTrans" cxnId="{92045884-25A4-4692-A4E1-335E02953155}">
      <dgm:prSet/>
      <dgm:spPr/>
      <dgm:t>
        <a:bodyPr/>
        <a:lstStyle/>
        <a:p>
          <a:endParaRPr lang="es-ES"/>
        </a:p>
      </dgm:t>
    </dgm:pt>
    <dgm:pt modelId="{D28A413F-CBBC-4CC5-AE27-6D34AB10820F}" type="sibTrans" cxnId="{92045884-25A4-4692-A4E1-335E02953155}">
      <dgm:prSet/>
      <dgm:spPr/>
      <dgm:t>
        <a:bodyPr/>
        <a:lstStyle/>
        <a:p>
          <a:endParaRPr lang="es-ES"/>
        </a:p>
      </dgm:t>
    </dgm:pt>
    <dgm:pt modelId="{E1FA099E-DDA1-44F3-A854-B55CA1F62404}">
      <dgm:prSet/>
      <dgm:spPr/>
      <dgm:t>
        <a:bodyPr/>
        <a:lstStyle/>
        <a:p>
          <a:r>
            <a:rPr lang="es-ES" dirty="0" smtClean="0"/>
            <a:t>OFERTAS PARA PEQUEÑO MATERIAL</a:t>
          </a:r>
          <a:endParaRPr lang="es-ES" dirty="0"/>
        </a:p>
      </dgm:t>
    </dgm:pt>
    <dgm:pt modelId="{CF40BC4B-958A-4A41-A474-A3AA3DF7570E}" type="parTrans" cxnId="{593F2200-68FD-4246-B187-59524D28EC26}">
      <dgm:prSet/>
      <dgm:spPr/>
      <dgm:t>
        <a:bodyPr/>
        <a:lstStyle/>
        <a:p>
          <a:endParaRPr lang="es-ES"/>
        </a:p>
      </dgm:t>
    </dgm:pt>
    <dgm:pt modelId="{1F736315-0026-41ED-903F-B9682BB47F17}" type="sibTrans" cxnId="{593F2200-68FD-4246-B187-59524D28EC26}">
      <dgm:prSet/>
      <dgm:spPr/>
      <dgm:t>
        <a:bodyPr/>
        <a:lstStyle/>
        <a:p>
          <a:endParaRPr lang="es-ES"/>
        </a:p>
      </dgm:t>
    </dgm:pt>
    <dgm:pt modelId="{6EC82AB6-6F23-49C5-90FB-651F8BF1629C}">
      <dgm:prSet/>
      <dgm:spPr/>
      <dgm:t>
        <a:bodyPr/>
        <a:lstStyle/>
        <a:p>
          <a:r>
            <a:rPr lang="es-ES" smtClean="0"/>
            <a:t>RECOMENDABLE COPIAR EL NOMBRE DE LA OBRA EN LA OFERTA</a:t>
          </a:r>
          <a:endParaRPr lang="es-ES" dirty="0"/>
        </a:p>
      </dgm:t>
    </dgm:pt>
    <dgm:pt modelId="{EA6D3BA7-1709-49BA-B298-57A2528EBF5F}" type="parTrans" cxnId="{15E11518-E4F3-428C-858F-65DB80CFC085}">
      <dgm:prSet/>
      <dgm:spPr/>
      <dgm:t>
        <a:bodyPr/>
        <a:lstStyle/>
        <a:p>
          <a:endParaRPr lang="es-ES"/>
        </a:p>
      </dgm:t>
    </dgm:pt>
    <dgm:pt modelId="{9CF8D98D-743E-41BD-AA58-DC87E0F6DDC6}" type="sibTrans" cxnId="{15E11518-E4F3-428C-858F-65DB80CFC085}">
      <dgm:prSet/>
      <dgm:spPr/>
      <dgm:t>
        <a:bodyPr/>
        <a:lstStyle/>
        <a:p>
          <a:endParaRPr lang="es-ES"/>
        </a:p>
      </dgm:t>
    </dgm:pt>
    <dgm:pt modelId="{D6B3DED9-8033-4648-9EA3-EF90F04F3418}">
      <dgm:prSet/>
      <dgm:spPr/>
      <dgm:t>
        <a:bodyPr/>
        <a:lstStyle/>
        <a:p>
          <a:r>
            <a:rPr lang="es-ES" dirty="0" smtClean="0"/>
            <a:t>OFERTAS PARA CONECTIVIDAD</a:t>
          </a:r>
          <a:endParaRPr lang="es-ES" dirty="0"/>
        </a:p>
      </dgm:t>
    </dgm:pt>
    <dgm:pt modelId="{0DF4A0FE-4CB8-44E2-A59D-F05097501467}" type="parTrans" cxnId="{B5E604D9-45C6-4C05-86A7-8DBA5D6DD4B2}">
      <dgm:prSet/>
      <dgm:spPr/>
      <dgm:t>
        <a:bodyPr/>
        <a:lstStyle/>
        <a:p>
          <a:endParaRPr lang="es-ES"/>
        </a:p>
      </dgm:t>
    </dgm:pt>
    <dgm:pt modelId="{70BC3751-28F0-42CB-A821-95BB4FE1DACC}" type="sibTrans" cxnId="{B5E604D9-45C6-4C05-86A7-8DBA5D6DD4B2}">
      <dgm:prSet/>
      <dgm:spPr/>
      <dgm:t>
        <a:bodyPr/>
        <a:lstStyle/>
        <a:p>
          <a:endParaRPr lang="es-ES"/>
        </a:p>
      </dgm:t>
    </dgm:pt>
    <dgm:pt modelId="{ACF891EB-DBDD-45E8-AEBB-EAEF72DAEEDD}">
      <dgm:prSet/>
      <dgm:spPr/>
      <dgm:t>
        <a:bodyPr/>
        <a:lstStyle/>
        <a:p>
          <a:r>
            <a:rPr lang="es-ES" smtClean="0"/>
            <a:t>RECOMENDABLE COPIAR EL NOMBRE DE LA OBRA EN LA OFERTA</a:t>
          </a:r>
          <a:endParaRPr lang="es-ES" dirty="0"/>
        </a:p>
      </dgm:t>
    </dgm:pt>
    <dgm:pt modelId="{ADB164CB-C726-404A-9254-0DBA926D84BC}" type="parTrans" cxnId="{14B85EFD-168E-474B-A1B2-3BFDBB0E69CA}">
      <dgm:prSet/>
      <dgm:spPr/>
      <dgm:t>
        <a:bodyPr/>
        <a:lstStyle/>
        <a:p>
          <a:endParaRPr lang="es-ES"/>
        </a:p>
      </dgm:t>
    </dgm:pt>
    <dgm:pt modelId="{74D48F8A-5556-40F0-B06A-FF1857CC99E4}" type="sibTrans" cxnId="{14B85EFD-168E-474B-A1B2-3BFDBB0E69CA}">
      <dgm:prSet/>
      <dgm:spPr/>
      <dgm:t>
        <a:bodyPr/>
        <a:lstStyle/>
        <a:p>
          <a:endParaRPr lang="es-ES"/>
        </a:p>
      </dgm:t>
    </dgm:pt>
    <dgm:pt modelId="{87B01FF3-FDB6-4BDF-9B31-A6802E7072AB}">
      <dgm:prSet/>
      <dgm:spPr/>
      <dgm:t>
        <a:bodyPr/>
        <a:lstStyle/>
        <a:p>
          <a:r>
            <a:rPr lang="es-ES" dirty="0" smtClean="0"/>
            <a:t>RECOMENDABLE COPIAR EL NOMBRE DE LA OBRA EN LA OFERTA</a:t>
          </a:r>
          <a:endParaRPr lang="es-ES" dirty="0"/>
        </a:p>
      </dgm:t>
    </dgm:pt>
    <dgm:pt modelId="{C4B01019-CE2C-430A-8C63-F40E5F27F28D}" type="parTrans" cxnId="{A5AD3958-405E-4A29-8A65-76413AE75F36}">
      <dgm:prSet/>
      <dgm:spPr/>
      <dgm:t>
        <a:bodyPr/>
        <a:lstStyle/>
        <a:p>
          <a:endParaRPr lang="es-ES"/>
        </a:p>
      </dgm:t>
    </dgm:pt>
    <dgm:pt modelId="{D3C0F808-8B7F-47DB-BF42-D85E8835272E}" type="sibTrans" cxnId="{A5AD3958-405E-4A29-8A65-76413AE75F36}">
      <dgm:prSet/>
      <dgm:spPr/>
      <dgm:t>
        <a:bodyPr/>
        <a:lstStyle/>
        <a:p>
          <a:endParaRPr lang="es-ES"/>
        </a:p>
      </dgm:t>
    </dgm:pt>
    <dgm:pt modelId="{E1B51030-CF10-44F4-A4E5-B64DD4ED0C16}">
      <dgm:prSet phldrT="[Texto]"/>
      <dgm:spPr/>
      <dgm:t>
        <a:bodyPr/>
        <a:lstStyle/>
        <a:p>
          <a:r>
            <a:rPr lang="es-ES" dirty="0" smtClean="0"/>
            <a:t>RECOMENDABLE COPIAR EL NOMBRE DE LA OBRA EN LA OFERTA ( SALVO FLUVIA )</a:t>
          </a:r>
          <a:endParaRPr lang="es-ES" dirty="0"/>
        </a:p>
      </dgm:t>
    </dgm:pt>
    <dgm:pt modelId="{0B817D3B-390B-4345-AD36-8A69982898E7}" type="parTrans" cxnId="{ADD93CB1-011D-4524-AB87-595FEE5F9256}">
      <dgm:prSet/>
      <dgm:spPr/>
      <dgm:t>
        <a:bodyPr/>
        <a:lstStyle/>
        <a:p>
          <a:endParaRPr lang="es-ES"/>
        </a:p>
      </dgm:t>
    </dgm:pt>
    <dgm:pt modelId="{AF842B2B-9497-4DDB-9B33-7B96C7EAE3C3}" type="sibTrans" cxnId="{ADD93CB1-011D-4524-AB87-595FEE5F9256}">
      <dgm:prSet/>
      <dgm:spPr/>
      <dgm:t>
        <a:bodyPr/>
        <a:lstStyle/>
        <a:p>
          <a:endParaRPr lang="es-ES"/>
        </a:p>
      </dgm:t>
    </dgm:pt>
    <dgm:pt modelId="{696ED71B-0A7E-4EC2-B5BC-C934F32CBA77}" type="pres">
      <dgm:prSet presAssocID="{A9106EC3-C767-413E-8D9A-B99F1C2E411C}" presName="linearFlow" presStyleCnt="0">
        <dgm:presLayoutVars>
          <dgm:dir/>
          <dgm:animLvl val="lvl"/>
          <dgm:resizeHandles val="exact"/>
        </dgm:presLayoutVars>
      </dgm:prSet>
      <dgm:spPr/>
      <dgm:t>
        <a:bodyPr/>
        <a:lstStyle/>
        <a:p>
          <a:endParaRPr lang="es-ES"/>
        </a:p>
      </dgm:t>
    </dgm:pt>
    <dgm:pt modelId="{3EB58278-3BF8-4D5C-B41D-D291733348C7}" type="pres">
      <dgm:prSet presAssocID="{FB46BF31-BE47-4064-90CD-82987C7AFCBF}" presName="composite" presStyleCnt="0"/>
      <dgm:spPr/>
    </dgm:pt>
    <dgm:pt modelId="{A1D1FB32-C491-44C4-8683-9B555EA354EB}" type="pres">
      <dgm:prSet presAssocID="{FB46BF31-BE47-4064-90CD-82987C7AFCBF}" presName="parentText" presStyleLbl="alignNode1" presStyleIdx="0" presStyleCnt="5">
        <dgm:presLayoutVars>
          <dgm:chMax val="1"/>
          <dgm:bulletEnabled val="1"/>
        </dgm:presLayoutVars>
      </dgm:prSet>
      <dgm:spPr/>
      <dgm:t>
        <a:bodyPr/>
        <a:lstStyle/>
        <a:p>
          <a:endParaRPr lang="es-ES"/>
        </a:p>
      </dgm:t>
    </dgm:pt>
    <dgm:pt modelId="{6D299CD7-2129-4904-9028-84B7A9E8BA06}" type="pres">
      <dgm:prSet presAssocID="{FB46BF31-BE47-4064-90CD-82987C7AFCBF}" presName="descendantText" presStyleLbl="alignAcc1" presStyleIdx="0" presStyleCnt="5">
        <dgm:presLayoutVars>
          <dgm:bulletEnabled val="1"/>
        </dgm:presLayoutVars>
      </dgm:prSet>
      <dgm:spPr/>
      <dgm:t>
        <a:bodyPr/>
        <a:lstStyle/>
        <a:p>
          <a:endParaRPr lang="es-ES"/>
        </a:p>
      </dgm:t>
    </dgm:pt>
    <dgm:pt modelId="{50605985-2B0B-4640-8C40-4101FF9FDBD8}" type="pres">
      <dgm:prSet presAssocID="{33AB0943-0A1B-485C-9977-C7BF836F03A8}" presName="sp" presStyleCnt="0"/>
      <dgm:spPr/>
    </dgm:pt>
    <dgm:pt modelId="{0E656771-BF84-4A3B-9D60-557A4ECF39D3}" type="pres">
      <dgm:prSet presAssocID="{DD7B7BD6-6855-4EDB-9B3D-537D117F476F}" presName="composite" presStyleCnt="0"/>
      <dgm:spPr/>
    </dgm:pt>
    <dgm:pt modelId="{AEC2764A-E11B-4E7B-877E-4E565B6F17B8}" type="pres">
      <dgm:prSet presAssocID="{DD7B7BD6-6855-4EDB-9B3D-537D117F476F}" presName="parentText" presStyleLbl="alignNode1" presStyleIdx="1" presStyleCnt="5">
        <dgm:presLayoutVars>
          <dgm:chMax val="1"/>
          <dgm:bulletEnabled val="1"/>
        </dgm:presLayoutVars>
      </dgm:prSet>
      <dgm:spPr/>
      <dgm:t>
        <a:bodyPr/>
        <a:lstStyle/>
        <a:p>
          <a:endParaRPr lang="es-ES"/>
        </a:p>
      </dgm:t>
    </dgm:pt>
    <dgm:pt modelId="{DE81E01E-0404-4D06-9CA2-EF8C07412B99}" type="pres">
      <dgm:prSet presAssocID="{DD7B7BD6-6855-4EDB-9B3D-537D117F476F}" presName="descendantText" presStyleLbl="alignAcc1" presStyleIdx="1" presStyleCnt="5">
        <dgm:presLayoutVars>
          <dgm:bulletEnabled val="1"/>
        </dgm:presLayoutVars>
      </dgm:prSet>
      <dgm:spPr/>
      <dgm:t>
        <a:bodyPr/>
        <a:lstStyle/>
        <a:p>
          <a:endParaRPr lang="es-ES"/>
        </a:p>
      </dgm:t>
    </dgm:pt>
    <dgm:pt modelId="{B6A78CC0-F0F4-4EB7-97A4-33886BF49613}" type="pres">
      <dgm:prSet presAssocID="{F272AAFF-A476-4E63-AB3D-67012BD514F3}" presName="sp" presStyleCnt="0"/>
      <dgm:spPr/>
    </dgm:pt>
    <dgm:pt modelId="{A2A5F58C-9295-498E-A331-CB7822A95260}" type="pres">
      <dgm:prSet presAssocID="{A5DA345D-80CF-4835-8929-B48A36382B20}" presName="composite" presStyleCnt="0"/>
      <dgm:spPr/>
    </dgm:pt>
    <dgm:pt modelId="{36493F20-3284-49CA-960E-9D12AB3DD1DB}" type="pres">
      <dgm:prSet presAssocID="{A5DA345D-80CF-4835-8929-B48A36382B20}" presName="parentText" presStyleLbl="alignNode1" presStyleIdx="2" presStyleCnt="5">
        <dgm:presLayoutVars>
          <dgm:chMax val="1"/>
          <dgm:bulletEnabled val="1"/>
        </dgm:presLayoutVars>
      </dgm:prSet>
      <dgm:spPr/>
      <dgm:t>
        <a:bodyPr/>
        <a:lstStyle/>
        <a:p>
          <a:endParaRPr lang="es-ES"/>
        </a:p>
      </dgm:t>
    </dgm:pt>
    <dgm:pt modelId="{8E3CA71B-42AE-4AA6-B493-7BA077D94FCE}" type="pres">
      <dgm:prSet presAssocID="{A5DA345D-80CF-4835-8929-B48A36382B20}" presName="descendantText" presStyleLbl="alignAcc1" presStyleIdx="2" presStyleCnt="5">
        <dgm:presLayoutVars>
          <dgm:bulletEnabled val="1"/>
        </dgm:presLayoutVars>
      </dgm:prSet>
      <dgm:spPr/>
      <dgm:t>
        <a:bodyPr/>
        <a:lstStyle/>
        <a:p>
          <a:endParaRPr lang="es-ES"/>
        </a:p>
      </dgm:t>
    </dgm:pt>
    <dgm:pt modelId="{710EB4EB-0B12-4817-85AB-BC55D8902C39}" type="pres">
      <dgm:prSet presAssocID="{D28A413F-CBBC-4CC5-AE27-6D34AB10820F}" presName="sp" presStyleCnt="0"/>
      <dgm:spPr/>
    </dgm:pt>
    <dgm:pt modelId="{9FA6FE71-2C85-40CE-BDE5-2EC6F1F614A3}" type="pres">
      <dgm:prSet presAssocID="{A647661D-E97B-4BB3-8582-96DE0CE2113C}" presName="composite" presStyleCnt="0"/>
      <dgm:spPr/>
    </dgm:pt>
    <dgm:pt modelId="{A857CCA0-7AD0-4E6F-9EA0-C269B7E2A05F}" type="pres">
      <dgm:prSet presAssocID="{A647661D-E97B-4BB3-8582-96DE0CE2113C}" presName="parentText" presStyleLbl="alignNode1" presStyleIdx="3" presStyleCnt="5">
        <dgm:presLayoutVars>
          <dgm:chMax val="1"/>
          <dgm:bulletEnabled val="1"/>
        </dgm:presLayoutVars>
      </dgm:prSet>
      <dgm:spPr/>
      <dgm:t>
        <a:bodyPr/>
        <a:lstStyle/>
        <a:p>
          <a:endParaRPr lang="es-ES"/>
        </a:p>
      </dgm:t>
    </dgm:pt>
    <dgm:pt modelId="{3759DE28-0F81-4C12-9EB0-9C2628B3602F}" type="pres">
      <dgm:prSet presAssocID="{A647661D-E97B-4BB3-8582-96DE0CE2113C}" presName="descendantText" presStyleLbl="alignAcc1" presStyleIdx="3" presStyleCnt="5">
        <dgm:presLayoutVars>
          <dgm:bulletEnabled val="1"/>
        </dgm:presLayoutVars>
      </dgm:prSet>
      <dgm:spPr/>
      <dgm:t>
        <a:bodyPr/>
        <a:lstStyle/>
        <a:p>
          <a:endParaRPr lang="es-ES"/>
        </a:p>
      </dgm:t>
    </dgm:pt>
    <dgm:pt modelId="{C58AE679-01E0-4DE9-BE8F-01B8B27C61C2}" type="pres">
      <dgm:prSet presAssocID="{C8A1C47A-4A03-44B1-944A-BBC826E6B661}" presName="sp" presStyleCnt="0"/>
      <dgm:spPr/>
    </dgm:pt>
    <dgm:pt modelId="{FECDE923-CF95-40B0-BFD6-301BAC52A272}" type="pres">
      <dgm:prSet presAssocID="{64D5DA9B-B2C8-4DF2-8672-344A164E5D62}" presName="composite" presStyleCnt="0"/>
      <dgm:spPr/>
    </dgm:pt>
    <dgm:pt modelId="{9DAD86E7-DB29-486A-80B5-7786B203E25A}" type="pres">
      <dgm:prSet presAssocID="{64D5DA9B-B2C8-4DF2-8672-344A164E5D62}" presName="parentText" presStyleLbl="alignNode1" presStyleIdx="4" presStyleCnt="5">
        <dgm:presLayoutVars>
          <dgm:chMax val="1"/>
          <dgm:bulletEnabled val="1"/>
        </dgm:presLayoutVars>
      </dgm:prSet>
      <dgm:spPr/>
      <dgm:t>
        <a:bodyPr/>
        <a:lstStyle/>
        <a:p>
          <a:endParaRPr lang="es-ES"/>
        </a:p>
      </dgm:t>
    </dgm:pt>
    <dgm:pt modelId="{A47E7B32-4B96-4CD5-A02C-5D8E3227A2EF}" type="pres">
      <dgm:prSet presAssocID="{64D5DA9B-B2C8-4DF2-8672-344A164E5D62}" presName="descendantText" presStyleLbl="alignAcc1" presStyleIdx="4" presStyleCnt="5">
        <dgm:presLayoutVars>
          <dgm:bulletEnabled val="1"/>
        </dgm:presLayoutVars>
      </dgm:prSet>
      <dgm:spPr/>
      <dgm:t>
        <a:bodyPr/>
        <a:lstStyle/>
        <a:p>
          <a:endParaRPr lang="es-ES"/>
        </a:p>
      </dgm:t>
    </dgm:pt>
  </dgm:ptLst>
  <dgm:cxnLst>
    <dgm:cxn modelId="{7D2AD817-3022-4281-A643-68D369F6311B}" srcId="{A9106EC3-C767-413E-8D9A-B99F1C2E411C}" destId="{DD7B7BD6-6855-4EDB-9B3D-537D117F476F}" srcOrd="1" destOrd="0" parTransId="{2BE9E3F8-8EB3-4AFC-B691-9CC17CDB473F}" sibTransId="{F272AAFF-A476-4E63-AB3D-67012BD514F3}"/>
    <dgm:cxn modelId="{2B7706E7-D72E-4AA9-A3EF-0A97CC65DFB6}" srcId="{A9106EC3-C767-413E-8D9A-B99F1C2E411C}" destId="{A647661D-E97B-4BB3-8582-96DE0CE2113C}" srcOrd="3" destOrd="0" parTransId="{31409E65-A41D-4F10-A083-929C85B348F1}" sibTransId="{C8A1C47A-4A03-44B1-944A-BBC826E6B661}"/>
    <dgm:cxn modelId="{B5E604D9-45C6-4C05-86A7-8DBA5D6DD4B2}" srcId="{A5DA345D-80CF-4835-8929-B48A36382B20}" destId="{D6B3DED9-8033-4648-9EA3-EF90F04F3418}" srcOrd="0" destOrd="0" parTransId="{0DF4A0FE-4CB8-44E2-A59D-F05097501467}" sibTransId="{70BC3751-28F0-42CB-A821-95BB4FE1DACC}"/>
    <dgm:cxn modelId="{2BA16F4A-692C-455C-8AF0-64F7FDE89A2F}" srcId="{A9106EC3-C767-413E-8D9A-B99F1C2E411C}" destId="{FB46BF31-BE47-4064-90CD-82987C7AFCBF}" srcOrd="0" destOrd="0" parTransId="{B195BDEB-C9CE-4DEB-A67B-35FF809AA7A5}" sibTransId="{33AB0943-0A1B-485C-9977-C7BF836F03A8}"/>
    <dgm:cxn modelId="{64150412-CD2E-485B-8A1F-59162B12165C}" type="presOf" srcId="{64D5DA9B-B2C8-4DF2-8672-344A164E5D62}" destId="{9DAD86E7-DB29-486A-80B5-7786B203E25A}" srcOrd="0" destOrd="0" presId="urn:microsoft.com/office/officeart/2005/8/layout/chevron2"/>
    <dgm:cxn modelId="{8E774259-FDC0-466C-90AA-8EE5C8947CAB}" type="presOf" srcId="{A5DA345D-80CF-4835-8929-B48A36382B20}" destId="{36493F20-3284-49CA-960E-9D12AB3DD1DB}" srcOrd="0" destOrd="0" presId="urn:microsoft.com/office/officeart/2005/8/layout/chevron2"/>
    <dgm:cxn modelId="{ADD93CB1-011D-4524-AB87-595FEE5F9256}" srcId="{A647661D-E97B-4BB3-8582-96DE0CE2113C}" destId="{E1B51030-CF10-44F4-A4E5-B64DD4ED0C16}" srcOrd="1" destOrd="0" parTransId="{0B817D3B-390B-4345-AD36-8A69982898E7}" sibTransId="{AF842B2B-9497-4DDB-9B33-7B96C7EAE3C3}"/>
    <dgm:cxn modelId="{F9B39F4C-9847-4204-B4A1-7523873ED117}" srcId="{FB46BF31-BE47-4064-90CD-82987C7AFCBF}" destId="{207495E6-1B78-4748-82F6-9DAD0C2AC31D}" srcOrd="0" destOrd="0" parTransId="{74063A95-FD97-4A82-9728-5425E71A6369}" sibTransId="{D71872AF-69A5-4961-88B8-B8E5EABD42BA}"/>
    <dgm:cxn modelId="{93EBAC9A-E0A9-451A-86BD-D7DD4A470742}" srcId="{FB46BF31-BE47-4064-90CD-82987C7AFCBF}" destId="{3E82CA7F-A724-4EF8-A89A-CDF797702021}" srcOrd="1" destOrd="0" parTransId="{67DEFBB5-948D-475D-91BA-F246FF34D1BB}" sibTransId="{80E66F53-6D3A-4A39-BC0A-BD34B8EDD961}"/>
    <dgm:cxn modelId="{69A2F9D3-B4CA-4C7E-98D2-8538F8ED9942}" type="presOf" srcId="{A9106EC3-C767-413E-8D9A-B99F1C2E411C}" destId="{696ED71B-0A7E-4EC2-B5BC-C934F32CBA77}" srcOrd="0" destOrd="0" presId="urn:microsoft.com/office/officeart/2005/8/layout/chevron2"/>
    <dgm:cxn modelId="{3CE6FAE8-2D7A-4284-8E32-EEF84ABBC5F7}" type="presOf" srcId="{3E82CA7F-A724-4EF8-A89A-CDF797702021}" destId="{6D299CD7-2129-4904-9028-84B7A9E8BA06}" srcOrd="0" destOrd="1" presId="urn:microsoft.com/office/officeart/2005/8/layout/chevron2"/>
    <dgm:cxn modelId="{79DC8FC0-C4C7-4BD2-86FF-3A7A8F0F0EF6}" type="presOf" srcId="{E1B51030-CF10-44F4-A4E5-B64DD4ED0C16}" destId="{3759DE28-0F81-4C12-9EB0-9C2628B3602F}" srcOrd="0" destOrd="1" presId="urn:microsoft.com/office/officeart/2005/8/layout/chevron2"/>
    <dgm:cxn modelId="{EFF39341-8171-4C27-8E63-444B3740ADF0}" type="presOf" srcId="{D6B3DED9-8033-4648-9EA3-EF90F04F3418}" destId="{8E3CA71B-42AE-4AA6-B493-7BA077D94FCE}" srcOrd="0" destOrd="0" presId="urn:microsoft.com/office/officeart/2005/8/layout/chevron2"/>
    <dgm:cxn modelId="{0AEFBFFC-FA08-46AD-9C87-86B04A5D9368}" type="presOf" srcId="{DD7B7BD6-6855-4EDB-9B3D-537D117F476F}" destId="{AEC2764A-E11B-4E7B-877E-4E565B6F17B8}" srcOrd="0" destOrd="0" presId="urn:microsoft.com/office/officeart/2005/8/layout/chevron2"/>
    <dgm:cxn modelId="{52CC20FC-2A51-4141-AB73-781087466331}" type="presOf" srcId="{E1FA099E-DDA1-44F3-A854-B55CA1F62404}" destId="{DE81E01E-0404-4D06-9CA2-EF8C07412B99}" srcOrd="0" destOrd="0" presId="urn:microsoft.com/office/officeart/2005/8/layout/chevron2"/>
    <dgm:cxn modelId="{73F07149-0AEB-4FAF-AA48-61A9A117202B}" type="presOf" srcId="{2A9233AE-FA40-4515-8C8B-AE81EA44CCD2}" destId="{A47E7B32-4B96-4CD5-A02C-5D8E3227A2EF}" srcOrd="0" destOrd="0" presId="urn:microsoft.com/office/officeart/2005/8/layout/chevron2"/>
    <dgm:cxn modelId="{45BEE217-5756-493D-896D-B53E3A7BD975}" srcId="{A647661D-E97B-4BB3-8582-96DE0CE2113C}" destId="{FD490093-5B5E-40C3-BFC7-C46134301745}" srcOrd="0" destOrd="0" parTransId="{CB33206D-232C-4BF2-931D-9AE7B7F18626}" sibTransId="{C124EC95-C0C1-4664-AED5-D6697A0923C9}"/>
    <dgm:cxn modelId="{D68CA8DD-60BE-44CF-8774-C518BB5FFE8C}" type="presOf" srcId="{87B01FF3-FDB6-4BDF-9B31-A6802E7072AB}" destId="{A47E7B32-4B96-4CD5-A02C-5D8E3227A2EF}" srcOrd="0" destOrd="1" presId="urn:microsoft.com/office/officeart/2005/8/layout/chevron2"/>
    <dgm:cxn modelId="{92045884-25A4-4692-A4E1-335E02953155}" srcId="{A9106EC3-C767-413E-8D9A-B99F1C2E411C}" destId="{A5DA345D-80CF-4835-8929-B48A36382B20}" srcOrd="2" destOrd="0" parTransId="{650CE3E6-BA30-4A13-8FD3-868F0C7D8DA6}" sibTransId="{D28A413F-CBBC-4CC5-AE27-6D34AB10820F}"/>
    <dgm:cxn modelId="{14B85EFD-168E-474B-A1B2-3BFDBB0E69CA}" srcId="{A5DA345D-80CF-4835-8929-B48A36382B20}" destId="{ACF891EB-DBDD-45E8-AEBB-EAEF72DAEEDD}" srcOrd="1" destOrd="0" parTransId="{ADB164CB-C726-404A-9254-0DBA926D84BC}" sibTransId="{74D48F8A-5556-40F0-B06A-FF1857CC99E4}"/>
    <dgm:cxn modelId="{657C4053-A2FA-4EFD-8261-0C8B85A39F63}" type="presOf" srcId="{6EC82AB6-6F23-49C5-90FB-651F8BF1629C}" destId="{DE81E01E-0404-4D06-9CA2-EF8C07412B99}" srcOrd="0" destOrd="1" presId="urn:microsoft.com/office/officeart/2005/8/layout/chevron2"/>
    <dgm:cxn modelId="{15E11518-E4F3-428C-858F-65DB80CFC085}" srcId="{DD7B7BD6-6855-4EDB-9B3D-537D117F476F}" destId="{6EC82AB6-6F23-49C5-90FB-651F8BF1629C}" srcOrd="1" destOrd="0" parTransId="{EA6D3BA7-1709-49BA-B298-57A2528EBF5F}" sibTransId="{9CF8D98D-743E-41BD-AA58-DC87E0F6DDC6}"/>
    <dgm:cxn modelId="{A64C9884-97AB-4378-AC0B-4DA6B6510798}" srcId="{64D5DA9B-B2C8-4DF2-8672-344A164E5D62}" destId="{2A9233AE-FA40-4515-8C8B-AE81EA44CCD2}" srcOrd="0" destOrd="0" parTransId="{780F48E7-9A0A-469B-A8B0-E9A48636A751}" sibTransId="{57A930AA-A199-4A6D-9DE3-0536AB4E2D60}"/>
    <dgm:cxn modelId="{52C4ACA3-47A2-4C8F-BFE4-12D544E15568}" type="presOf" srcId="{A647661D-E97B-4BB3-8582-96DE0CE2113C}" destId="{A857CCA0-7AD0-4E6F-9EA0-C269B7E2A05F}" srcOrd="0" destOrd="0" presId="urn:microsoft.com/office/officeart/2005/8/layout/chevron2"/>
    <dgm:cxn modelId="{3C7A5624-AC67-4C1C-B8B8-B6E9DDBF7B26}" type="presOf" srcId="{ACF891EB-DBDD-45E8-AEBB-EAEF72DAEEDD}" destId="{8E3CA71B-42AE-4AA6-B493-7BA077D94FCE}" srcOrd="0" destOrd="1" presId="urn:microsoft.com/office/officeart/2005/8/layout/chevron2"/>
    <dgm:cxn modelId="{302A8E7F-8BD1-41BA-B0A6-A3EA6395AB40}" type="presOf" srcId="{207495E6-1B78-4748-82F6-9DAD0C2AC31D}" destId="{6D299CD7-2129-4904-9028-84B7A9E8BA06}" srcOrd="0" destOrd="0" presId="urn:microsoft.com/office/officeart/2005/8/layout/chevron2"/>
    <dgm:cxn modelId="{733F79D0-DF5A-444D-85D9-951D6F9556B3}" srcId="{A9106EC3-C767-413E-8D9A-B99F1C2E411C}" destId="{64D5DA9B-B2C8-4DF2-8672-344A164E5D62}" srcOrd="4" destOrd="0" parTransId="{0F1783CA-7C9A-4A02-AEBA-571DE3529D02}" sibTransId="{68D58B79-DAD0-4FDC-B8B7-5878CB807F3E}"/>
    <dgm:cxn modelId="{45004FB9-6964-49FF-AA2A-D7477DC954BA}" type="presOf" srcId="{FB46BF31-BE47-4064-90CD-82987C7AFCBF}" destId="{A1D1FB32-C491-44C4-8683-9B555EA354EB}" srcOrd="0" destOrd="0" presId="urn:microsoft.com/office/officeart/2005/8/layout/chevron2"/>
    <dgm:cxn modelId="{A5AD3958-405E-4A29-8A65-76413AE75F36}" srcId="{64D5DA9B-B2C8-4DF2-8672-344A164E5D62}" destId="{87B01FF3-FDB6-4BDF-9B31-A6802E7072AB}" srcOrd="1" destOrd="0" parTransId="{C4B01019-CE2C-430A-8C63-F40E5F27F28D}" sibTransId="{D3C0F808-8B7F-47DB-BF42-D85E8835272E}"/>
    <dgm:cxn modelId="{F2D5CE1E-770E-4237-978F-697F712647C6}" type="presOf" srcId="{FD490093-5B5E-40C3-BFC7-C46134301745}" destId="{3759DE28-0F81-4C12-9EB0-9C2628B3602F}" srcOrd="0" destOrd="0" presId="urn:microsoft.com/office/officeart/2005/8/layout/chevron2"/>
    <dgm:cxn modelId="{593F2200-68FD-4246-B187-59524D28EC26}" srcId="{DD7B7BD6-6855-4EDB-9B3D-537D117F476F}" destId="{E1FA099E-DDA1-44F3-A854-B55CA1F62404}" srcOrd="0" destOrd="0" parTransId="{CF40BC4B-958A-4A41-A474-A3AA3DF7570E}" sibTransId="{1F736315-0026-41ED-903F-B9682BB47F17}"/>
    <dgm:cxn modelId="{986B8B37-241D-4E9B-86C4-B066D2C7AEEA}" type="presParOf" srcId="{696ED71B-0A7E-4EC2-B5BC-C934F32CBA77}" destId="{3EB58278-3BF8-4D5C-B41D-D291733348C7}" srcOrd="0" destOrd="0" presId="urn:microsoft.com/office/officeart/2005/8/layout/chevron2"/>
    <dgm:cxn modelId="{3ED98E10-2D82-4EE3-B76F-F1B9D008E756}" type="presParOf" srcId="{3EB58278-3BF8-4D5C-B41D-D291733348C7}" destId="{A1D1FB32-C491-44C4-8683-9B555EA354EB}" srcOrd="0" destOrd="0" presId="urn:microsoft.com/office/officeart/2005/8/layout/chevron2"/>
    <dgm:cxn modelId="{E81AE909-C712-42C7-B852-6DB3E4EBFAEA}" type="presParOf" srcId="{3EB58278-3BF8-4D5C-B41D-D291733348C7}" destId="{6D299CD7-2129-4904-9028-84B7A9E8BA06}" srcOrd="1" destOrd="0" presId="urn:microsoft.com/office/officeart/2005/8/layout/chevron2"/>
    <dgm:cxn modelId="{D53AAC75-B476-44AD-81A6-2BA415F39BFF}" type="presParOf" srcId="{696ED71B-0A7E-4EC2-B5BC-C934F32CBA77}" destId="{50605985-2B0B-4640-8C40-4101FF9FDBD8}" srcOrd="1" destOrd="0" presId="urn:microsoft.com/office/officeart/2005/8/layout/chevron2"/>
    <dgm:cxn modelId="{8A0EA88B-3713-4BCF-8EAE-8F2BD112C404}" type="presParOf" srcId="{696ED71B-0A7E-4EC2-B5BC-C934F32CBA77}" destId="{0E656771-BF84-4A3B-9D60-557A4ECF39D3}" srcOrd="2" destOrd="0" presId="urn:microsoft.com/office/officeart/2005/8/layout/chevron2"/>
    <dgm:cxn modelId="{3EF356A2-4983-482E-AB2D-2EB840495925}" type="presParOf" srcId="{0E656771-BF84-4A3B-9D60-557A4ECF39D3}" destId="{AEC2764A-E11B-4E7B-877E-4E565B6F17B8}" srcOrd="0" destOrd="0" presId="urn:microsoft.com/office/officeart/2005/8/layout/chevron2"/>
    <dgm:cxn modelId="{40617C25-1E4A-4919-B18C-B7777870C880}" type="presParOf" srcId="{0E656771-BF84-4A3B-9D60-557A4ECF39D3}" destId="{DE81E01E-0404-4D06-9CA2-EF8C07412B99}" srcOrd="1" destOrd="0" presId="urn:microsoft.com/office/officeart/2005/8/layout/chevron2"/>
    <dgm:cxn modelId="{443FC123-B8EF-44E1-8B6F-C8A94372CD60}" type="presParOf" srcId="{696ED71B-0A7E-4EC2-B5BC-C934F32CBA77}" destId="{B6A78CC0-F0F4-4EB7-97A4-33886BF49613}" srcOrd="3" destOrd="0" presId="urn:microsoft.com/office/officeart/2005/8/layout/chevron2"/>
    <dgm:cxn modelId="{0615C9B1-6808-4097-957D-67BDA7A83E2E}" type="presParOf" srcId="{696ED71B-0A7E-4EC2-B5BC-C934F32CBA77}" destId="{A2A5F58C-9295-498E-A331-CB7822A95260}" srcOrd="4" destOrd="0" presId="urn:microsoft.com/office/officeart/2005/8/layout/chevron2"/>
    <dgm:cxn modelId="{E020729B-CE31-4768-ACA0-E45C6C4F7020}" type="presParOf" srcId="{A2A5F58C-9295-498E-A331-CB7822A95260}" destId="{36493F20-3284-49CA-960E-9D12AB3DD1DB}" srcOrd="0" destOrd="0" presId="urn:microsoft.com/office/officeart/2005/8/layout/chevron2"/>
    <dgm:cxn modelId="{5C8F2B5E-5AF5-4564-B921-30D98F10C835}" type="presParOf" srcId="{A2A5F58C-9295-498E-A331-CB7822A95260}" destId="{8E3CA71B-42AE-4AA6-B493-7BA077D94FCE}" srcOrd="1" destOrd="0" presId="urn:microsoft.com/office/officeart/2005/8/layout/chevron2"/>
    <dgm:cxn modelId="{05825F5D-B9D9-4F13-9ECF-49BF438F414B}" type="presParOf" srcId="{696ED71B-0A7E-4EC2-B5BC-C934F32CBA77}" destId="{710EB4EB-0B12-4817-85AB-BC55D8902C39}" srcOrd="5" destOrd="0" presId="urn:microsoft.com/office/officeart/2005/8/layout/chevron2"/>
    <dgm:cxn modelId="{CCD3A787-EC67-46EC-B806-264D1B386CE9}" type="presParOf" srcId="{696ED71B-0A7E-4EC2-B5BC-C934F32CBA77}" destId="{9FA6FE71-2C85-40CE-BDE5-2EC6F1F614A3}" srcOrd="6" destOrd="0" presId="urn:microsoft.com/office/officeart/2005/8/layout/chevron2"/>
    <dgm:cxn modelId="{FFDB8FF1-BE90-42F9-9E7E-46990B5D3882}" type="presParOf" srcId="{9FA6FE71-2C85-40CE-BDE5-2EC6F1F614A3}" destId="{A857CCA0-7AD0-4E6F-9EA0-C269B7E2A05F}" srcOrd="0" destOrd="0" presId="urn:microsoft.com/office/officeart/2005/8/layout/chevron2"/>
    <dgm:cxn modelId="{579FB454-448C-44AD-82F4-B42A7728EFFC}" type="presParOf" srcId="{9FA6FE71-2C85-40CE-BDE5-2EC6F1F614A3}" destId="{3759DE28-0F81-4C12-9EB0-9C2628B3602F}" srcOrd="1" destOrd="0" presId="urn:microsoft.com/office/officeart/2005/8/layout/chevron2"/>
    <dgm:cxn modelId="{E7AD3A64-7C1D-491F-BDF2-2392D14C5D6C}" type="presParOf" srcId="{696ED71B-0A7E-4EC2-B5BC-C934F32CBA77}" destId="{C58AE679-01E0-4DE9-BE8F-01B8B27C61C2}" srcOrd="7" destOrd="0" presId="urn:microsoft.com/office/officeart/2005/8/layout/chevron2"/>
    <dgm:cxn modelId="{733C27A2-47EA-4DF4-A24D-A65993AA4383}" type="presParOf" srcId="{696ED71B-0A7E-4EC2-B5BC-C934F32CBA77}" destId="{FECDE923-CF95-40B0-BFD6-301BAC52A272}" srcOrd="8" destOrd="0" presId="urn:microsoft.com/office/officeart/2005/8/layout/chevron2"/>
    <dgm:cxn modelId="{182C46E5-5CE3-4314-84D6-662D56BBFA24}" type="presParOf" srcId="{FECDE923-CF95-40B0-BFD6-301BAC52A272}" destId="{9DAD86E7-DB29-486A-80B5-7786B203E25A}" srcOrd="0" destOrd="0" presId="urn:microsoft.com/office/officeart/2005/8/layout/chevron2"/>
    <dgm:cxn modelId="{486047D3-4CC3-47E8-B326-B1DDA9A19607}" type="presParOf" srcId="{FECDE923-CF95-40B0-BFD6-301BAC52A272}" destId="{A47E7B32-4B96-4CD5-A02C-5D8E3227A2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A62D4-7FB4-49E6-98C8-22C7D620956A}">
      <dsp:nvSpPr>
        <dsp:cNvPr id="0" name=""/>
        <dsp:cNvSpPr/>
      </dsp:nvSpPr>
      <dsp:spPr>
        <a:xfrm>
          <a:off x="2985" y="2180204"/>
          <a:ext cx="2121958" cy="106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BUSCAR OBRA</a:t>
          </a:r>
          <a:endParaRPr lang="es-ES" sz="1700" kern="1200" dirty="0"/>
        </a:p>
      </dsp:txBody>
      <dsp:txXfrm>
        <a:off x="34060" y="2211279"/>
        <a:ext cx="2059808" cy="998829"/>
      </dsp:txXfrm>
    </dsp:sp>
    <dsp:sp modelId="{625833B6-BFF4-402B-BFEE-51E4C14B7156}">
      <dsp:nvSpPr>
        <dsp:cNvPr id="0" name=""/>
        <dsp:cNvSpPr/>
      </dsp:nvSpPr>
      <dsp:spPr>
        <a:xfrm rot="16656141">
          <a:off x="1415922" y="1883129"/>
          <a:ext cx="1634249" cy="35244"/>
        </a:xfrm>
        <a:custGeom>
          <a:avLst/>
          <a:gdLst/>
          <a:ahLst/>
          <a:cxnLst/>
          <a:rect l="0" t="0" r="0" b="0"/>
          <a:pathLst>
            <a:path>
              <a:moveTo>
                <a:pt x="0" y="17622"/>
              </a:moveTo>
              <a:lnTo>
                <a:pt x="1634249" y="176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2192190" y="1859895"/>
        <a:ext cx="81712" cy="81712"/>
      </dsp:txXfrm>
    </dsp:sp>
    <dsp:sp modelId="{2D92B080-8912-4ED4-8E92-DB36C9AB9DAC}">
      <dsp:nvSpPr>
        <dsp:cNvPr id="0" name=""/>
        <dsp:cNvSpPr/>
      </dsp:nvSpPr>
      <dsp:spPr>
        <a:xfrm>
          <a:off x="2341150" y="560320"/>
          <a:ext cx="2121958" cy="106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NO ENCONTRADA</a:t>
          </a:r>
        </a:p>
        <a:p>
          <a:pPr lvl="0" algn="ctr" defTabSz="755650">
            <a:lnSpc>
              <a:spcPct val="90000"/>
            </a:lnSpc>
            <a:spcBef>
              <a:spcPct val="0"/>
            </a:spcBef>
            <a:spcAft>
              <a:spcPct val="35000"/>
            </a:spcAft>
          </a:pPr>
          <a:r>
            <a:rPr lang="es-ES" sz="1700" kern="1200" dirty="0" smtClean="0"/>
            <a:t>CREAR TIPO OPORTUNIDAD</a:t>
          </a:r>
          <a:endParaRPr lang="es-ES" sz="1700" kern="1200" dirty="0"/>
        </a:p>
      </dsp:txBody>
      <dsp:txXfrm>
        <a:off x="2372225" y="591395"/>
        <a:ext cx="2059808" cy="998829"/>
      </dsp:txXfrm>
    </dsp:sp>
    <dsp:sp modelId="{4386A131-1221-4724-A8DC-EC015D839EBD}">
      <dsp:nvSpPr>
        <dsp:cNvPr id="0" name=""/>
        <dsp:cNvSpPr/>
      </dsp:nvSpPr>
      <dsp:spPr>
        <a:xfrm rot="266022">
          <a:off x="4462398" y="1091521"/>
          <a:ext cx="474319" cy="35244"/>
        </a:xfrm>
        <a:custGeom>
          <a:avLst/>
          <a:gdLst/>
          <a:ahLst/>
          <a:cxnLst/>
          <a:rect l="0" t="0" r="0" b="0"/>
          <a:pathLst>
            <a:path>
              <a:moveTo>
                <a:pt x="0" y="17622"/>
              </a:moveTo>
              <a:lnTo>
                <a:pt x="474319" y="176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687700" y="1097285"/>
        <a:ext cx="23715" cy="23715"/>
      </dsp:txXfrm>
    </dsp:sp>
    <dsp:sp modelId="{F5267428-BFC6-4C70-BD82-99CC06C859BD}">
      <dsp:nvSpPr>
        <dsp:cNvPr id="0" name=""/>
        <dsp:cNvSpPr/>
      </dsp:nvSpPr>
      <dsp:spPr>
        <a:xfrm>
          <a:off x="4936008" y="594266"/>
          <a:ext cx="2121958" cy="10664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COMPLETAR DATOS Y ELEGIR LÍNEA DE NEGOCIO</a:t>
          </a:r>
          <a:endParaRPr lang="es-ES" sz="1700" kern="1200" dirty="0"/>
        </a:p>
      </dsp:txBody>
      <dsp:txXfrm>
        <a:off x="4967242" y="625500"/>
        <a:ext cx="2059490" cy="1003954"/>
      </dsp:txXfrm>
    </dsp:sp>
    <dsp:sp modelId="{4EF3F947-1492-4651-B65C-5BB4EAE35241}">
      <dsp:nvSpPr>
        <dsp:cNvPr id="0" name=""/>
        <dsp:cNvSpPr/>
      </dsp:nvSpPr>
      <dsp:spPr>
        <a:xfrm rot="4979469">
          <a:off x="1380097" y="3535098"/>
          <a:ext cx="1696731" cy="35244"/>
        </a:xfrm>
        <a:custGeom>
          <a:avLst/>
          <a:gdLst/>
          <a:ahLst/>
          <a:cxnLst/>
          <a:rect l="0" t="0" r="0" b="0"/>
          <a:pathLst>
            <a:path>
              <a:moveTo>
                <a:pt x="0" y="17622"/>
              </a:moveTo>
              <a:lnTo>
                <a:pt x="1696731" y="176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ES" sz="600" kern="1200"/>
        </a:p>
      </dsp:txBody>
      <dsp:txXfrm>
        <a:off x="2186045" y="3510302"/>
        <a:ext cx="84836" cy="84836"/>
      </dsp:txXfrm>
    </dsp:sp>
    <dsp:sp modelId="{9E8BA105-F5FB-45D4-994E-EBBCA7E2CA0B}">
      <dsp:nvSpPr>
        <dsp:cNvPr id="0" name=""/>
        <dsp:cNvSpPr/>
      </dsp:nvSpPr>
      <dsp:spPr>
        <a:xfrm>
          <a:off x="2331983" y="3864257"/>
          <a:ext cx="2121958" cy="106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ENCONTRADA TIPO CONSTRUDATOS</a:t>
          </a:r>
        </a:p>
        <a:p>
          <a:pPr lvl="0" algn="ctr" defTabSz="755650">
            <a:lnSpc>
              <a:spcPct val="90000"/>
            </a:lnSpc>
            <a:spcBef>
              <a:spcPct val="0"/>
            </a:spcBef>
            <a:spcAft>
              <a:spcPct val="35000"/>
            </a:spcAft>
          </a:pPr>
          <a:r>
            <a:rPr lang="es-ES" sz="1700" kern="1200" dirty="0" smtClean="0"/>
            <a:t>CONVERTIR</a:t>
          </a:r>
          <a:endParaRPr lang="es-ES" sz="1700" kern="1200" dirty="0"/>
        </a:p>
      </dsp:txBody>
      <dsp:txXfrm>
        <a:off x="2363058" y="3895332"/>
        <a:ext cx="2059808" cy="998829"/>
      </dsp:txXfrm>
    </dsp:sp>
    <dsp:sp modelId="{FB5C5C95-63C6-4694-B6B8-3C30499BDBAD}">
      <dsp:nvSpPr>
        <dsp:cNvPr id="0" name=""/>
        <dsp:cNvSpPr/>
      </dsp:nvSpPr>
      <dsp:spPr>
        <a:xfrm rot="209451">
          <a:off x="4453382" y="4395463"/>
          <a:ext cx="602374" cy="35244"/>
        </a:xfrm>
        <a:custGeom>
          <a:avLst/>
          <a:gdLst/>
          <a:ahLst/>
          <a:cxnLst/>
          <a:rect l="0" t="0" r="0" b="0"/>
          <a:pathLst>
            <a:path>
              <a:moveTo>
                <a:pt x="0" y="17622"/>
              </a:moveTo>
              <a:lnTo>
                <a:pt x="602374" y="176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739510" y="4398026"/>
        <a:ext cx="30118" cy="30118"/>
      </dsp:txXfrm>
    </dsp:sp>
    <dsp:sp modelId="{0CBAEFAF-993B-4D08-A600-A47A4809ED28}">
      <dsp:nvSpPr>
        <dsp:cNvPr id="0" name=""/>
        <dsp:cNvSpPr/>
      </dsp:nvSpPr>
      <dsp:spPr>
        <a:xfrm>
          <a:off x="5055198" y="3900935"/>
          <a:ext cx="2180545" cy="106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MODIFICAR, COMPLETAR DATOS Y ELEGIR LÍNEA DE NEGOCIO</a:t>
          </a:r>
          <a:endParaRPr lang="es-ES" sz="1700" kern="1200" dirty="0"/>
        </a:p>
      </dsp:txBody>
      <dsp:txXfrm>
        <a:off x="5086273" y="3932010"/>
        <a:ext cx="2118395" cy="998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8267B-1A43-4C55-B444-206AA61F868A}">
      <dsp:nvSpPr>
        <dsp:cNvPr id="0" name=""/>
        <dsp:cNvSpPr/>
      </dsp:nvSpPr>
      <dsp:spPr>
        <a:xfrm>
          <a:off x="7352121" y="2868605"/>
          <a:ext cx="1659282" cy="12877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DUPLICAR OBRA POR LÍNEA DE NEGOCIO</a:t>
          </a:r>
        </a:p>
        <a:p>
          <a:pPr lvl="0" algn="ctr" defTabSz="800100">
            <a:lnSpc>
              <a:spcPct val="90000"/>
            </a:lnSpc>
            <a:spcBef>
              <a:spcPct val="0"/>
            </a:spcBef>
            <a:spcAft>
              <a:spcPct val="35000"/>
            </a:spcAft>
          </a:pPr>
          <a:endParaRPr lang="es-ES" sz="1800" kern="1200" dirty="0"/>
        </a:p>
      </dsp:txBody>
      <dsp:txXfrm>
        <a:off x="7389839" y="2906323"/>
        <a:ext cx="1583846" cy="12123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7DF80-383B-4CD9-B48F-3577474DCCBA}">
      <dsp:nvSpPr>
        <dsp:cNvPr id="0" name=""/>
        <dsp:cNvSpPr/>
      </dsp:nvSpPr>
      <dsp:spPr>
        <a:xfrm>
          <a:off x="0" y="551044"/>
          <a:ext cx="883920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9EAEB1-12A1-4C91-B247-9CF6ECEC3AD9}">
      <dsp:nvSpPr>
        <dsp:cNvPr id="0" name=""/>
        <dsp:cNvSpPr/>
      </dsp:nvSpPr>
      <dsp:spPr>
        <a:xfrm>
          <a:off x="441960" y="241084"/>
          <a:ext cx="618744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933450">
            <a:lnSpc>
              <a:spcPct val="90000"/>
            </a:lnSpc>
            <a:spcBef>
              <a:spcPct val="0"/>
            </a:spcBef>
            <a:spcAft>
              <a:spcPct val="35000"/>
            </a:spcAft>
          </a:pPr>
          <a:r>
            <a:rPr lang="es-ES" sz="2100" kern="1200" dirty="0" smtClean="0"/>
            <a:t>PUNTO DE RECARGA = PR-NOMBRE DE LA OBRA</a:t>
          </a:r>
          <a:endParaRPr lang="es-ES" sz="2100" kern="1200" dirty="0"/>
        </a:p>
      </dsp:txBody>
      <dsp:txXfrm>
        <a:off x="472222" y="271346"/>
        <a:ext cx="6126916" cy="559396"/>
      </dsp:txXfrm>
    </dsp:sp>
    <dsp:sp modelId="{514FC3E2-34FC-48BF-ADF3-47AE654D117C}">
      <dsp:nvSpPr>
        <dsp:cNvPr id="0" name=""/>
        <dsp:cNvSpPr/>
      </dsp:nvSpPr>
      <dsp:spPr>
        <a:xfrm>
          <a:off x="0" y="1503604"/>
          <a:ext cx="883920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8545ED-76C5-4C5D-B453-8DADE7CADF50}">
      <dsp:nvSpPr>
        <dsp:cNvPr id="0" name=""/>
        <dsp:cNvSpPr/>
      </dsp:nvSpPr>
      <dsp:spPr>
        <a:xfrm>
          <a:off x="441960" y="1193644"/>
          <a:ext cx="618744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933450">
            <a:lnSpc>
              <a:spcPct val="90000"/>
            </a:lnSpc>
            <a:spcBef>
              <a:spcPct val="0"/>
            </a:spcBef>
            <a:spcAft>
              <a:spcPct val="35000"/>
            </a:spcAft>
          </a:pPr>
          <a:r>
            <a:rPr lang="es-ES" sz="2100" kern="1200" dirty="0" smtClean="0"/>
            <a:t>PEQUEÑO MATERIAL = PM-NOMBRE DE LA OBRA</a:t>
          </a:r>
          <a:endParaRPr lang="es-ES" sz="2100" kern="1200" dirty="0"/>
        </a:p>
      </dsp:txBody>
      <dsp:txXfrm>
        <a:off x="472222" y="1223906"/>
        <a:ext cx="6126916" cy="559396"/>
      </dsp:txXfrm>
    </dsp:sp>
    <dsp:sp modelId="{5B0C2B86-5C6D-4F9C-A528-CEB8DB3F925B}">
      <dsp:nvSpPr>
        <dsp:cNvPr id="0" name=""/>
        <dsp:cNvSpPr/>
      </dsp:nvSpPr>
      <dsp:spPr>
        <a:xfrm>
          <a:off x="0" y="2447732"/>
          <a:ext cx="883920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6F79B9-E4FE-4141-8760-2453A4F02B72}">
      <dsp:nvSpPr>
        <dsp:cNvPr id="0" name=""/>
        <dsp:cNvSpPr/>
      </dsp:nvSpPr>
      <dsp:spPr>
        <a:xfrm>
          <a:off x="441960" y="2146204"/>
          <a:ext cx="618744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933450">
            <a:lnSpc>
              <a:spcPct val="90000"/>
            </a:lnSpc>
            <a:spcBef>
              <a:spcPct val="0"/>
            </a:spcBef>
            <a:spcAft>
              <a:spcPct val="35000"/>
            </a:spcAft>
          </a:pPr>
          <a:r>
            <a:rPr lang="es-ES" sz="2100" kern="1200" dirty="0" smtClean="0"/>
            <a:t>CONNECT = CN-NOMBRE DE LA OBRA</a:t>
          </a:r>
          <a:endParaRPr lang="es-ES" sz="2100" kern="1200" dirty="0"/>
        </a:p>
      </dsp:txBody>
      <dsp:txXfrm>
        <a:off x="472222" y="2176466"/>
        <a:ext cx="6126916" cy="559396"/>
      </dsp:txXfrm>
    </dsp:sp>
    <dsp:sp modelId="{F38F11E4-1E97-4D3C-A93B-2FEB2558CE88}">
      <dsp:nvSpPr>
        <dsp:cNvPr id="0" name=""/>
        <dsp:cNvSpPr/>
      </dsp:nvSpPr>
      <dsp:spPr>
        <a:xfrm>
          <a:off x="0" y="3408724"/>
          <a:ext cx="883920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55A8A1-7B7C-4E29-92CB-0DBC3090648E}">
      <dsp:nvSpPr>
        <dsp:cNvPr id="0" name=""/>
        <dsp:cNvSpPr/>
      </dsp:nvSpPr>
      <dsp:spPr>
        <a:xfrm>
          <a:off x="441960" y="3098764"/>
          <a:ext cx="618744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933450">
            <a:lnSpc>
              <a:spcPct val="90000"/>
            </a:lnSpc>
            <a:spcBef>
              <a:spcPct val="0"/>
            </a:spcBef>
            <a:spcAft>
              <a:spcPct val="35000"/>
            </a:spcAft>
          </a:pPr>
          <a:r>
            <a:rPr lang="es-ES" sz="2100" kern="1200" dirty="0" smtClean="0"/>
            <a:t>ILUMINACIÓN INDOOR = IL-NOMBRE DE LA OBRA</a:t>
          </a:r>
          <a:endParaRPr lang="es-ES" sz="2100" kern="1200" dirty="0"/>
        </a:p>
      </dsp:txBody>
      <dsp:txXfrm>
        <a:off x="472222" y="3129026"/>
        <a:ext cx="6126916" cy="559396"/>
      </dsp:txXfrm>
    </dsp:sp>
    <dsp:sp modelId="{68C58AB8-BBB5-4391-B7A0-A12701BEFC65}">
      <dsp:nvSpPr>
        <dsp:cNvPr id="0" name=""/>
        <dsp:cNvSpPr/>
      </dsp:nvSpPr>
      <dsp:spPr>
        <a:xfrm>
          <a:off x="0" y="4361284"/>
          <a:ext cx="883920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68C2BA-CF12-4A4A-8FC5-6BA2884136F1}">
      <dsp:nvSpPr>
        <dsp:cNvPr id="0" name=""/>
        <dsp:cNvSpPr/>
      </dsp:nvSpPr>
      <dsp:spPr>
        <a:xfrm>
          <a:off x="441960" y="4051324"/>
          <a:ext cx="6187440"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871" tIns="0" rIns="233871" bIns="0" numCol="1" spcCol="1270" anchor="ctr" anchorCtr="0">
          <a:noAutofit/>
        </a:bodyPr>
        <a:lstStyle/>
        <a:p>
          <a:pPr lvl="0" algn="l" defTabSz="933450">
            <a:lnSpc>
              <a:spcPct val="90000"/>
            </a:lnSpc>
            <a:spcBef>
              <a:spcPct val="0"/>
            </a:spcBef>
            <a:spcAft>
              <a:spcPct val="35000"/>
            </a:spcAft>
          </a:pPr>
          <a:r>
            <a:rPr lang="es-ES" sz="2100" kern="1200" dirty="0" smtClean="0"/>
            <a:t>SISTEMAS DE CONTROL = SC-NOMBRE DE LA OBRA</a:t>
          </a:r>
          <a:endParaRPr lang="es-ES" sz="2100" kern="1200" dirty="0"/>
        </a:p>
      </dsp:txBody>
      <dsp:txXfrm>
        <a:off x="472222" y="4081586"/>
        <a:ext cx="6126916"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1FB32-C491-44C4-8683-9B555EA354EB}">
      <dsp:nvSpPr>
        <dsp:cNvPr id="0" name=""/>
        <dsp:cNvSpPr/>
      </dsp:nvSpPr>
      <dsp:spPr>
        <a:xfrm rot="5400000">
          <a:off x="-158787" y="161442"/>
          <a:ext cx="1058581" cy="7410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ES" sz="1300" kern="1200" dirty="0" smtClean="0"/>
            <a:t>OBRA PR</a:t>
          </a:r>
          <a:endParaRPr lang="es-ES" sz="1300" kern="1200" dirty="0"/>
        </a:p>
      </dsp:txBody>
      <dsp:txXfrm rot="-5400000">
        <a:off x="1" y="373159"/>
        <a:ext cx="741007" cy="317574"/>
      </dsp:txXfrm>
    </dsp:sp>
    <dsp:sp modelId="{6D299CD7-2129-4904-9028-84B7A9E8BA06}">
      <dsp:nvSpPr>
        <dsp:cNvPr id="0" name=""/>
        <dsp:cNvSpPr/>
      </dsp:nvSpPr>
      <dsp:spPr>
        <a:xfrm rot="5400000">
          <a:off x="5284264" y="-4540601"/>
          <a:ext cx="688078" cy="97745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smtClean="0"/>
            <a:t>OFERTAS PARA PUNTO DE RECARGA</a:t>
          </a:r>
          <a:endParaRPr lang="es-ES" sz="1900" kern="1200" dirty="0"/>
        </a:p>
        <a:p>
          <a:pPr marL="171450" lvl="1" indent="-171450" algn="l" defTabSz="844550">
            <a:lnSpc>
              <a:spcPct val="90000"/>
            </a:lnSpc>
            <a:spcBef>
              <a:spcPct val="0"/>
            </a:spcBef>
            <a:spcAft>
              <a:spcPct val="15000"/>
            </a:spcAft>
            <a:buChar char="••"/>
          </a:pPr>
          <a:r>
            <a:rPr lang="es-ES" sz="1900" kern="1200" dirty="0" smtClean="0"/>
            <a:t>RECOMENDABLE COPIAR EL NOMBRE DE LA OBRA EN LA OFERTA</a:t>
          </a:r>
          <a:endParaRPr lang="es-ES" sz="1900" kern="1200" dirty="0"/>
        </a:p>
      </dsp:txBody>
      <dsp:txXfrm rot="-5400000">
        <a:off x="741008" y="36244"/>
        <a:ext cx="9741003" cy="620900"/>
      </dsp:txXfrm>
    </dsp:sp>
    <dsp:sp modelId="{AEC2764A-E11B-4E7B-877E-4E565B6F17B8}">
      <dsp:nvSpPr>
        <dsp:cNvPr id="0" name=""/>
        <dsp:cNvSpPr/>
      </dsp:nvSpPr>
      <dsp:spPr>
        <a:xfrm rot="5400000">
          <a:off x="-158787" y="1102582"/>
          <a:ext cx="1058581" cy="7410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ES" sz="1300" kern="1200" dirty="0" smtClean="0"/>
            <a:t>OBRAS PM</a:t>
          </a:r>
          <a:endParaRPr lang="es-ES" sz="1300" kern="1200" dirty="0"/>
        </a:p>
      </dsp:txBody>
      <dsp:txXfrm rot="-5400000">
        <a:off x="1" y="1314299"/>
        <a:ext cx="741007" cy="317574"/>
      </dsp:txXfrm>
    </dsp:sp>
    <dsp:sp modelId="{DE81E01E-0404-4D06-9CA2-EF8C07412B99}">
      <dsp:nvSpPr>
        <dsp:cNvPr id="0" name=""/>
        <dsp:cNvSpPr/>
      </dsp:nvSpPr>
      <dsp:spPr>
        <a:xfrm rot="5400000">
          <a:off x="5284264" y="-3599461"/>
          <a:ext cx="688078" cy="97745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smtClean="0"/>
            <a:t>OFERTAS PARA PEQUEÑO MATERIAL</a:t>
          </a:r>
          <a:endParaRPr lang="es-ES" sz="1900" kern="1200" dirty="0"/>
        </a:p>
        <a:p>
          <a:pPr marL="171450" lvl="1" indent="-171450" algn="l" defTabSz="844550">
            <a:lnSpc>
              <a:spcPct val="90000"/>
            </a:lnSpc>
            <a:spcBef>
              <a:spcPct val="0"/>
            </a:spcBef>
            <a:spcAft>
              <a:spcPct val="15000"/>
            </a:spcAft>
            <a:buChar char="••"/>
          </a:pPr>
          <a:r>
            <a:rPr lang="es-ES" sz="1900" kern="1200" smtClean="0"/>
            <a:t>RECOMENDABLE COPIAR EL NOMBRE DE LA OBRA EN LA OFERTA</a:t>
          </a:r>
          <a:endParaRPr lang="es-ES" sz="1900" kern="1200" dirty="0"/>
        </a:p>
      </dsp:txBody>
      <dsp:txXfrm rot="-5400000">
        <a:off x="741008" y="977384"/>
        <a:ext cx="9741003" cy="620900"/>
      </dsp:txXfrm>
    </dsp:sp>
    <dsp:sp modelId="{36493F20-3284-49CA-960E-9D12AB3DD1DB}">
      <dsp:nvSpPr>
        <dsp:cNvPr id="0" name=""/>
        <dsp:cNvSpPr/>
      </dsp:nvSpPr>
      <dsp:spPr>
        <a:xfrm rot="5400000">
          <a:off x="-158787" y="2043723"/>
          <a:ext cx="1058581" cy="7410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ES" sz="1300" kern="1200" dirty="0" smtClean="0"/>
            <a:t>OBRAS CN</a:t>
          </a:r>
          <a:endParaRPr lang="es-ES" sz="1300" kern="1200" dirty="0"/>
        </a:p>
      </dsp:txBody>
      <dsp:txXfrm rot="-5400000">
        <a:off x="1" y="2255440"/>
        <a:ext cx="741007" cy="317574"/>
      </dsp:txXfrm>
    </dsp:sp>
    <dsp:sp modelId="{8E3CA71B-42AE-4AA6-B493-7BA077D94FCE}">
      <dsp:nvSpPr>
        <dsp:cNvPr id="0" name=""/>
        <dsp:cNvSpPr/>
      </dsp:nvSpPr>
      <dsp:spPr>
        <a:xfrm rot="5400000">
          <a:off x="5284264" y="-2658321"/>
          <a:ext cx="688078" cy="97745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smtClean="0"/>
            <a:t>OFERTAS PARA CONECTIVIDAD</a:t>
          </a:r>
          <a:endParaRPr lang="es-ES" sz="1900" kern="1200" dirty="0"/>
        </a:p>
        <a:p>
          <a:pPr marL="171450" lvl="1" indent="-171450" algn="l" defTabSz="844550">
            <a:lnSpc>
              <a:spcPct val="90000"/>
            </a:lnSpc>
            <a:spcBef>
              <a:spcPct val="0"/>
            </a:spcBef>
            <a:spcAft>
              <a:spcPct val="15000"/>
            </a:spcAft>
            <a:buChar char="••"/>
          </a:pPr>
          <a:r>
            <a:rPr lang="es-ES" sz="1900" kern="1200" smtClean="0"/>
            <a:t>RECOMENDABLE COPIAR EL NOMBRE DE LA OBRA EN LA OFERTA</a:t>
          </a:r>
          <a:endParaRPr lang="es-ES" sz="1900" kern="1200" dirty="0"/>
        </a:p>
      </dsp:txBody>
      <dsp:txXfrm rot="-5400000">
        <a:off x="741008" y="1918524"/>
        <a:ext cx="9741003" cy="620900"/>
      </dsp:txXfrm>
    </dsp:sp>
    <dsp:sp modelId="{A857CCA0-7AD0-4E6F-9EA0-C269B7E2A05F}">
      <dsp:nvSpPr>
        <dsp:cNvPr id="0" name=""/>
        <dsp:cNvSpPr/>
      </dsp:nvSpPr>
      <dsp:spPr>
        <a:xfrm rot="5400000">
          <a:off x="-158787" y="2984863"/>
          <a:ext cx="1058581" cy="7410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ES" sz="1300" kern="1200" dirty="0" smtClean="0"/>
            <a:t>OBRAS IL</a:t>
          </a:r>
          <a:endParaRPr lang="es-ES" sz="1300" kern="1200" dirty="0"/>
        </a:p>
      </dsp:txBody>
      <dsp:txXfrm rot="-5400000">
        <a:off x="1" y="3196580"/>
        <a:ext cx="741007" cy="317574"/>
      </dsp:txXfrm>
    </dsp:sp>
    <dsp:sp modelId="{3759DE28-0F81-4C12-9EB0-9C2628B3602F}">
      <dsp:nvSpPr>
        <dsp:cNvPr id="0" name=""/>
        <dsp:cNvSpPr/>
      </dsp:nvSpPr>
      <dsp:spPr>
        <a:xfrm rot="5400000">
          <a:off x="5284264" y="-1717180"/>
          <a:ext cx="688078" cy="97745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smtClean="0"/>
            <a:t>OFERTAS PARA ILUMINACIÓN INTERIOR</a:t>
          </a:r>
          <a:endParaRPr lang="es-ES" sz="1900" kern="1200" dirty="0"/>
        </a:p>
        <a:p>
          <a:pPr marL="171450" lvl="1" indent="-171450" algn="l" defTabSz="844550">
            <a:lnSpc>
              <a:spcPct val="90000"/>
            </a:lnSpc>
            <a:spcBef>
              <a:spcPct val="0"/>
            </a:spcBef>
            <a:spcAft>
              <a:spcPct val="15000"/>
            </a:spcAft>
            <a:buChar char="••"/>
          </a:pPr>
          <a:r>
            <a:rPr lang="es-ES" sz="1900" kern="1200" dirty="0" smtClean="0"/>
            <a:t>RECOMENDABLE COPIAR EL NOMBRE DE LA OBRA EN LA OFERTA ( SALVO FLUVIA )</a:t>
          </a:r>
          <a:endParaRPr lang="es-ES" sz="1900" kern="1200" dirty="0"/>
        </a:p>
      </dsp:txBody>
      <dsp:txXfrm rot="-5400000">
        <a:off x="741008" y="2859665"/>
        <a:ext cx="9741003" cy="620900"/>
      </dsp:txXfrm>
    </dsp:sp>
    <dsp:sp modelId="{9DAD86E7-DB29-486A-80B5-7786B203E25A}">
      <dsp:nvSpPr>
        <dsp:cNvPr id="0" name=""/>
        <dsp:cNvSpPr/>
      </dsp:nvSpPr>
      <dsp:spPr>
        <a:xfrm rot="5400000">
          <a:off x="-158787" y="3926004"/>
          <a:ext cx="1058581" cy="74100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s-ES" sz="1300" kern="1200" dirty="0" smtClean="0"/>
            <a:t>OBRAS SC</a:t>
          </a:r>
          <a:endParaRPr lang="es-ES" sz="1300" kern="1200" dirty="0"/>
        </a:p>
      </dsp:txBody>
      <dsp:txXfrm rot="-5400000">
        <a:off x="1" y="4137721"/>
        <a:ext cx="741007" cy="317574"/>
      </dsp:txXfrm>
    </dsp:sp>
    <dsp:sp modelId="{A47E7B32-4B96-4CD5-A02C-5D8E3227A2EF}">
      <dsp:nvSpPr>
        <dsp:cNvPr id="0" name=""/>
        <dsp:cNvSpPr/>
      </dsp:nvSpPr>
      <dsp:spPr>
        <a:xfrm rot="5400000">
          <a:off x="5284264" y="-776040"/>
          <a:ext cx="688078" cy="97745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s-ES" sz="1900" kern="1200" dirty="0" smtClean="0"/>
            <a:t>OFERTAS PARA SISTEMAS DE CONTROL</a:t>
          </a:r>
          <a:endParaRPr lang="es-ES" sz="1900" kern="1200" dirty="0"/>
        </a:p>
        <a:p>
          <a:pPr marL="171450" lvl="1" indent="-171450" algn="l" defTabSz="844550">
            <a:lnSpc>
              <a:spcPct val="90000"/>
            </a:lnSpc>
            <a:spcBef>
              <a:spcPct val="0"/>
            </a:spcBef>
            <a:spcAft>
              <a:spcPct val="15000"/>
            </a:spcAft>
            <a:buChar char="••"/>
          </a:pPr>
          <a:r>
            <a:rPr lang="es-ES" sz="1900" kern="1200" dirty="0" smtClean="0"/>
            <a:t>RECOMENDABLE COPIAR EL NOMBRE DE LA OBRA EN LA OFERTA</a:t>
          </a:r>
          <a:endParaRPr lang="es-ES" sz="1900" kern="1200" dirty="0"/>
        </a:p>
      </dsp:txBody>
      <dsp:txXfrm rot="-5400000">
        <a:off x="741008" y="3800805"/>
        <a:ext cx="9741003" cy="6209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79942A42-F0C0-4A3A-A994-6796EB821CA7}" type="datetimeFigureOut">
              <a:rPr lang="es-ES" smtClean="0"/>
              <a:t>06/06/2018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1292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9942A42-F0C0-4A3A-A994-6796EB821CA7}" type="datetimeFigureOut">
              <a:rPr lang="es-ES" smtClean="0"/>
              <a:t>06/06/2018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357099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9942A42-F0C0-4A3A-A994-6796EB821CA7}" type="datetimeFigureOut">
              <a:rPr lang="es-ES" smtClean="0"/>
              <a:t>06/06/2018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97374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9942A42-F0C0-4A3A-A994-6796EB821CA7}" type="datetimeFigureOut">
              <a:rPr lang="es-ES" smtClean="0"/>
              <a:t>06/06/2018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88551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9942A42-F0C0-4A3A-A994-6796EB821CA7}" type="datetimeFigureOut">
              <a:rPr lang="es-ES" smtClean="0"/>
              <a:t>06/06/2018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254094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79942A42-F0C0-4A3A-A994-6796EB821CA7}" type="datetimeFigureOut">
              <a:rPr lang="es-ES" smtClean="0"/>
              <a:t>06/06/2018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354475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79942A42-F0C0-4A3A-A994-6796EB821CA7}" type="datetimeFigureOut">
              <a:rPr lang="es-ES" smtClean="0"/>
              <a:t>06/06/2018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54698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79942A42-F0C0-4A3A-A994-6796EB821CA7}" type="datetimeFigureOut">
              <a:rPr lang="es-ES" smtClean="0"/>
              <a:t>06/06/2018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108451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9942A42-F0C0-4A3A-A994-6796EB821CA7}" type="datetimeFigureOut">
              <a:rPr lang="es-ES" smtClean="0"/>
              <a:t>06/06/2018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74058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9942A42-F0C0-4A3A-A994-6796EB821CA7}" type="datetimeFigureOut">
              <a:rPr lang="es-ES" smtClean="0"/>
              <a:t>06/06/2018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150152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9942A42-F0C0-4A3A-A994-6796EB821CA7}" type="datetimeFigureOut">
              <a:rPr lang="es-ES" smtClean="0"/>
              <a:t>06/06/2018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69885CA-4D57-4798-8E0E-9916BA308229}" type="slidenum">
              <a:rPr lang="es-ES" smtClean="0"/>
              <a:t>‹Nº›</a:t>
            </a:fld>
            <a:endParaRPr lang="es-ES"/>
          </a:p>
        </p:txBody>
      </p:sp>
    </p:spTree>
    <p:extLst>
      <p:ext uri="{BB962C8B-B14F-4D97-AF65-F5344CB8AC3E}">
        <p14:creationId xmlns:p14="http://schemas.microsoft.com/office/powerpoint/2010/main" val="259754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42A42-F0C0-4A3A-A994-6796EB821CA7}" type="datetimeFigureOut">
              <a:rPr lang="es-ES" smtClean="0"/>
              <a:t>06/06/2018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885CA-4D57-4798-8E0E-9916BA308229}" type="slidenum">
              <a:rPr lang="es-ES" smtClean="0"/>
              <a:t>‹Nº›</a:t>
            </a:fld>
            <a:endParaRPr lang="es-ES"/>
          </a:p>
        </p:txBody>
      </p:sp>
    </p:spTree>
    <p:extLst>
      <p:ext uri="{BB962C8B-B14F-4D97-AF65-F5344CB8AC3E}">
        <p14:creationId xmlns:p14="http://schemas.microsoft.com/office/powerpoint/2010/main" val="3764226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solidFill>
                  <a:srgbClr val="0070C0"/>
                </a:solidFill>
              </a:rPr>
              <a:t>GUIA RÁPIDA PARA EL USO DE OBRAS</a:t>
            </a:r>
            <a:endParaRPr lang="es-ES" b="1" dirty="0">
              <a:solidFill>
                <a:srgbClr val="0070C0"/>
              </a:solidFill>
            </a:endParaRPr>
          </a:p>
        </p:txBody>
      </p:sp>
      <p:sp>
        <p:nvSpPr>
          <p:cNvPr id="3" name="Marcador de contenido 2"/>
          <p:cNvSpPr>
            <a:spLocks noGrp="1"/>
          </p:cNvSpPr>
          <p:nvPr>
            <p:ph idx="1"/>
          </p:nvPr>
        </p:nvSpPr>
        <p:spPr/>
        <p:txBody>
          <a:bodyPr/>
          <a:lstStyle/>
          <a:p>
            <a:pPr marL="514350" indent="-514350">
              <a:buFont typeface="+mj-lt"/>
              <a:buAutoNum type="arabicPeriod"/>
            </a:pPr>
            <a:r>
              <a:rPr lang="es-ES" dirty="0" smtClean="0"/>
              <a:t>PASOS A SEGUIR</a:t>
            </a:r>
          </a:p>
          <a:p>
            <a:pPr marL="514350" indent="-514350">
              <a:buFont typeface="+mj-lt"/>
              <a:buAutoNum type="arabicPeriod"/>
            </a:pPr>
            <a:r>
              <a:rPr lang="es-ES" dirty="0" smtClean="0"/>
              <a:t>OBRAS POR LÍNEA DE NEGOCIO</a:t>
            </a:r>
          </a:p>
          <a:p>
            <a:pPr marL="514350" indent="-514350">
              <a:buFont typeface="+mj-lt"/>
              <a:buAutoNum type="arabicPeriod"/>
            </a:pPr>
            <a:r>
              <a:rPr lang="es-ES" dirty="0" smtClean="0"/>
              <a:t>DUPLICAR OBRAS</a:t>
            </a:r>
          </a:p>
          <a:p>
            <a:pPr marL="514350" indent="-514350">
              <a:buFont typeface="+mj-lt"/>
              <a:buAutoNum type="arabicPeriod"/>
            </a:pPr>
            <a:r>
              <a:rPr lang="es-ES" dirty="0" smtClean="0"/>
              <a:t>SEGUIMIENTO DE OBRAS</a:t>
            </a:r>
          </a:p>
          <a:p>
            <a:pPr marL="514350" indent="-514350">
              <a:buFont typeface="+mj-lt"/>
              <a:buAutoNum type="arabicPeriod"/>
            </a:pPr>
            <a:r>
              <a:rPr lang="es-ES" dirty="0" smtClean="0"/>
              <a:t>EJERCICIO PRÁCTICO</a:t>
            </a:r>
          </a:p>
          <a:p>
            <a:pPr marL="0" indent="0">
              <a:buNone/>
            </a:pPr>
            <a:r>
              <a:rPr lang="es-ES" dirty="0"/>
              <a:t>	</a:t>
            </a:r>
            <a:r>
              <a:rPr lang="es-ES" dirty="0" smtClean="0"/>
              <a:t>5.1 BUSCAR, CONVERTIR, MODIFICAR, CREAR.</a:t>
            </a:r>
          </a:p>
          <a:p>
            <a:pPr marL="0" indent="0">
              <a:buNone/>
            </a:pPr>
            <a:r>
              <a:rPr lang="es-ES" dirty="0"/>
              <a:t>	</a:t>
            </a:r>
            <a:r>
              <a:rPr lang="es-ES" dirty="0" smtClean="0"/>
              <a:t>5.2 LÍNEAS DE NEGOCIO, DUPLICAR, SEGUIR Y VER</a:t>
            </a:r>
          </a:p>
          <a:p>
            <a:pPr marL="0" indent="0">
              <a:buNone/>
            </a:pPr>
            <a:r>
              <a:rPr lang="es-ES" dirty="0"/>
              <a:t>	</a:t>
            </a:r>
            <a:r>
              <a:rPr lang="es-ES" dirty="0" smtClean="0"/>
              <a:t>5.3 INTERVINIENTES Y ACTIVIDADES</a:t>
            </a:r>
          </a:p>
        </p:txBody>
      </p:sp>
      <p:sp>
        <p:nvSpPr>
          <p:cNvPr id="4" name="CuadroTexto 3"/>
          <p:cNvSpPr txBox="1"/>
          <p:nvPr/>
        </p:nvSpPr>
        <p:spPr>
          <a:xfrm>
            <a:off x="8577399" y="6105236"/>
            <a:ext cx="2776401" cy="646331"/>
          </a:xfrm>
          <a:prstGeom prst="rect">
            <a:avLst/>
          </a:prstGeom>
          <a:noFill/>
        </p:spPr>
        <p:txBody>
          <a:bodyPr wrap="none" rtlCol="0">
            <a:spAutoFit/>
          </a:bodyPr>
          <a:lstStyle/>
          <a:p>
            <a:r>
              <a:rPr lang="es-ES" dirty="0" smtClean="0"/>
              <a:t>EQUIPO KEY USERS DAKOTA</a:t>
            </a:r>
          </a:p>
          <a:p>
            <a:r>
              <a:rPr lang="es-ES" dirty="0" smtClean="0"/>
              <a:t>JUNIO 2018</a:t>
            </a:r>
            <a:endParaRPr lang="es-ES" dirty="0"/>
          </a:p>
        </p:txBody>
      </p:sp>
    </p:spTree>
    <p:extLst>
      <p:ext uri="{BB962C8B-B14F-4D97-AF65-F5344CB8AC3E}">
        <p14:creationId xmlns:p14="http://schemas.microsoft.com/office/powerpoint/2010/main" val="4240861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7836" y="230186"/>
            <a:ext cx="10515600" cy="641639"/>
          </a:xfrm>
        </p:spPr>
        <p:txBody>
          <a:bodyPr>
            <a:normAutofit/>
          </a:bodyPr>
          <a:lstStyle/>
          <a:p>
            <a:pPr algn="ctr"/>
            <a:r>
              <a:rPr lang="es-ES" sz="2400" dirty="0" smtClean="0"/>
              <a:t>OBRA CONVERTIDA             OBRA MODIFICADA</a:t>
            </a:r>
            <a:endParaRPr lang="es-ES" sz="2400" dirty="0"/>
          </a:p>
        </p:txBody>
      </p:sp>
      <p:sp>
        <p:nvSpPr>
          <p:cNvPr id="4" name="Flecha a la derecha con bandas 3"/>
          <p:cNvSpPr/>
          <p:nvPr/>
        </p:nvSpPr>
        <p:spPr>
          <a:xfrm>
            <a:off x="5144654" y="341967"/>
            <a:ext cx="701963" cy="4180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Marcador de contenido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934" y="1185860"/>
            <a:ext cx="8451283" cy="5281397"/>
          </a:xfrm>
        </p:spPr>
      </p:pic>
      <p:sp>
        <p:nvSpPr>
          <p:cNvPr id="10" name="CuadroTexto 9"/>
          <p:cNvSpPr txBox="1"/>
          <p:nvPr/>
        </p:nvSpPr>
        <p:spPr>
          <a:xfrm>
            <a:off x="5144654" y="3829217"/>
            <a:ext cx="3670428" cy="707886"/>
          </a:xfrm>
          <a:prstGeom prst="rect">
            <a:avLst/>
          </a:prstGeom>
          <a:noFill/>
        </p:spPr>
        <p:txBody>
          <a:bodyPr wrap="none" rtlCol="0">
            <a:spAutoFit/>
          </a:bodyPr>
          <a:lstStyle/>
          <a:p>
            <a:r>
              <a:rPr lang="es-ES" sz="2000" dirty="0" smtClean="0">
                <a:solidFill>
                  <a:srgbClr val="FF0000"/>
                </a:solidFill>
              </a:rPr>
              <a:t>SELECCIONAR LÍNEA DE NEGOCIO</a:t>
            </a:r>
          </a:p>
          <a:p>
            <a:endParaRPr lang="es-ES" sz="2000" dirty="0"/>
          </a:p>
        </p:txBody>
      </p:sp>
      <p:cxnSp>
        <p:nvCxnSpPr>
          <p:cNvPr id="12" name="Conector recto de flecha 11"/>
          <p:cNvCxnSpPr/>
          <p:nvPr/>
        </p:nvCxnSpPr>
        <p:spPr>
          <a:xfrm flipH="1">
            <a:off x="4341091" y="4193309"/>
            <a:ext cx="1154545" cy="489527"/>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Elipse 2"/>
          <p:cNvSpPr/>
          <p:nvPr/>
        </p:nvSpPr>
        <p:spPr>
          <a:xfrm>
            <a:off x="6086765" y="4784437"/>
            <a:ext cx="1930400" cy="2309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p:cNvSpPr txBox="1"/>
          <p:nvPr/>
        </p:nvSpPr>
        <p:spPr>
          <a:xfrm>
            <a:off x="6299199" y="4282726"/>
            <a:ext cx="2686954" cy="400110"/>
          </a:xfrm>
          <a:prstGeom prst="rect">
            <a:avLst/>
          </a:prstGeom>
          <a:noFill/>
        </p:spPr>
        <p:txBody>
          <a:bodyPr wrap="none" rtlCol="0">
            <a:spAutoFit/>
          </a:bodyPr>
          <a:lstStyle/>
          <a:p>
            <a:r>
              <a:rPr lang="es-ES" sz="1000" dirty="0" smtClean="0">
                <a:solidFill>
                  <a:srgbClr val="FF0000"/>
                </a:solidFill>
              </a:rPr>
              <a:t>EL AGENTE MÁS INFLUYENTE SÓLO </a:t>
            </a:r>
          </a:p>
          <a:p>
            <a:r>
              <a:rPr lang="es-ES" sz="1000" dirty="0" smtClean="0">
                <a:solidFill>
                  <a:srgbClr val="FF0000"/>
                </a:solidFill>
              </a:rPr>
              <a:t>SE PUEDE ESCOGER ENTRE LOS INTERVINIENTES</a:t>
            </a:r>
            <a:endParaRPr lang="es-ES" sz="1000" dirty="0">
              <a:solidFill>
                <a:srgbClr val="FF0000"/>
              </a:solidFill>
            </a:endParaRPr>
          </a:p>
        </p:txBody>
      </p:sp>
    </p:spTree>
    <p:extLst>
      <p:ext uri="{BB962C8B-B14F-4D97-AF65-F5344CB8AC3E}">
        <p14:creationId xmlns:p14="http://schemas.microsoft.com/office/powerpoint/2010/main" val="1748651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000" dirty="0" smtClean="0"/>
              <a:t>EN EL CASO DE LAS OBRAS DE CONSTRUDATOS, COPIAR DIRECCIÓN DE CONSTRUDATOS</a:t>
            </a:r>
            <a:br>
              <a:rPr lang="es-ES" sz="2000" dirty="0" smtClean="0"/>
            </a:br>
            <a:r>
              <a:rPr lang="es-ES" sz="2000" dirty="0" smtClean="0"/>
              <a:t>A PARTIR DE AQUÍ MISMO TRATAMIENTO PARA OBRAS CREADAS POR NOSOTROS Y CONVERTIDAS</a:t>
            </a:r>
            <a:br>
              <a:rPr lang="es-ES" sz="2000" dirty="0" smtClean="0"/>
            </a:br>
            <a:endParaRPr lang="es-ES" sz="20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619" y="1191491"/>
            <a:ext cx="9596582" cy="5486400"/>
          </a:xfrm>
        </p:spPr>
      </p:pic>
      <p:sp>
        <p:nvSpPr>
          <p:cNvPr id="5" name="CuadroTexto 4"/>
          <p:cNvSpPr txBox="1"/>
          <p:nvPr/>
        </p:nvSpPr>
        <p:spPr>
          <a:xfrm>
            <a:off x="5024582" y="5994400"/>
            <a:ext cx="3480505" cy="369332"/>
          </a:xfrm>
          <a:prstGeom prst="rect">
            <a:avLst/>
          </a:prstGeom>
          <a:noFill/>
        </p:spPr>
        <p:txBody>
          <a:bodyPr wrap="none" rtlCol="0">
            <a:spAutoFit/>
          </a:bodyPr>
          <a:lstStyle/>
          <a:p>
            <a:r>
              <a:rPr lang="es-ES" dirty="0" smtClean="0"/>
              <a:t>COPIAR EN DIRECCIÓN DE LA OBRA</a:t>
            </a:r>
            <a:endParaRPr lang="es-ES" dirty="0"/>
          </a:p>
        </p:txBody>
      </p:sp>
      <p:cxnSp>
        <p:nvCxnSpPr>
          <p:cNvPr id="7" name="Conector recto de flecha 6"/>
          <p:cNvCxnSpPr>
            <a:stCxn id="5" idx="1"/>
          </p:cNvCxnSpPr>
          <p:nvPr/>
        </p:nvCxnSpPr>
        <p:spPr>
          <a:xfrm flipH="1">
            <a:off x="4655127" y="6179066"/>
            <a:ext cx="36945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4378036" y="2798617"/>
            <a:ext cx="5800114" cy="369332"/>
          </a:xfrm>
          <a:prstGeom prst="rect">
            <a:avLst/>
          </a:prstGeom>
          <a:noFill/>
        </p:spPr>
        <p:txBody>
          <a:bodyPr wrap="none" rtlCol="0">
            <a:spAutoFit/>
          </a:bodyPr>
          <a:lstStyle/>
          <a:p>
            <a:r>
              <a:rPr lang="es-ES" dirty="0" smtClean="0"/>
              <a:t>COMPLETAR CAMPOS OBLIGATORIOS Y MARCAS PRESENTES</a:t>
            </a:r>
            <a:endParaRPr lang="es-ES" dirty="0"/>
          </a:p>
        </p:txBody>
      </p:sp>
      <p:cxnSp>
        <p:nvCxnSpPr>
          <p:cNvPr id="10" name="Conector recto de flecha 9"/>
          <p:cNvCxnSpPr/>
          <p:nvPr/>
        </p:nvCxnSpPr>
        <p:spPr>
          <a:xfrm flipH="1" flipV="1">
            <a:off x="3722256" y="2703650"/>
            <a:ext cx="738908" cy="25452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53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4019" y="0"/>
            <a:ext cx="10515600" cy="1325563"/>
          </a:xfrm>
        </p:spPr>
        <p:txBody>
          <a:bodyPr>
            <a:normAutofit/>
          </a:bodyPr>
          <a:lstStyle/>
          <a:p>
            <a:r>
              <a:rPr lang="es-ES" sz="2400" dirty="0" smtClean="0"/>
              <a:t>SI EN LA OBRA VAMOS A  OFERTAR MÁS DE UNA LÍNEA DE NEGOCIO, DUPLICAMOS</a:t>
            </a:r>
            <a:endParaRPr lang="es-ES" sz="24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660" y="932873"/>
            <a:ext cx="9669224" cy="1468581"/>
          </a:xfrm>
        </p:spPr>
      </p:pic>
      <p:sp>
        <p:nvSpPr>
          <p:cNvPr id="5" name="CuadroTexto 4"/>
          <p:cNvSpPr txBox="1"/>
          <p:nvPr/>
        </p:nvSpPr>
        <p:spPr>
          <a:xfrm>
            <a:off x="3029526" y="2503179"/>
            <a:ext cx="3729419" cy="369332"/>
          </a:xfrm>
          <a:prstGeom prst="rect">
            <a:avLst/>
          </a:prstGeom>
          <a:noFill/>
        </p:spPr>
        <p:txBody>
          <a:bodyPr wrap="none" rtlCol="0">
            <a:spAutoFit/>
          </a:bodyPr>
          <a:lstStyle/>
          <a:p>
            <a:r>
              <a:rPr lang="es-ES" dirty="0" smtClean="0"/>
              <a:t>ELEGIMOS NUEVA LÍNEA DE NEGOCIO</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64" y="2872511"/>
            <a:ext cx="11095180" cy="4414981"/>
          </a:xfrm>
          <a:prstGeom prst="rect">
            <a:avLst/>
          </a:prstGeom>
        </p:spPr>
      </p:pic>
    </p:spTree>
    <p:extLst>
      <p:ext uri="{BB962C8B-B14F-4D97-AF65-F5344CB8AC3E}">
        <p14:creationId xmlns:p14="http://schemas.microsoft.com/office/powerpoint/2010/main" val="3101755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627" y="3629892"/>
            <a:ext cx="10882745" cy="1791854"/>
          </a:xfr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65125"/>
            <a:ext cx="10058400" cy="1843908"/>
          </a:xfrm>
          <a:prstGeom prst="rect">
            <a:avLst/>
          </a:prstGeom>
        </p:spPr>
      </p:pic>
      <p:sp>
        <p:nvSpPr>
          <p:cNvPr id="5" name="CuadroTexto 4"/>
          <p:cNvSpPr txBox="1"/>
          <p:nvPr/>
        </p:nvSpPr>
        <p:spPr>
          <a:xfrm>
            <a:off x="1450109" y="2209033"/>
            <a:ext cx="8066632" cy="646331"/>
          </a:xfrm>
          <a:prstGeom prst="rect">
            <a:avLst/>
          </a:prstGeom>
          <a:noFill/>
        </p:spPr>
        <p:txBody>
          <a:bodyPr wrap="none" rtlCol="0">
            <a:spAutoFit/>
          </a:bodyPr>
          <a:lstStyle/>
          <a:p>
            <a:r>
              <a:rPr lang="es-ES" dirty="0" smtClean="0"/>
              <a:t>SI NO REPETIMOS LA LÍNEA DE NEGOCIO, TRAS DAR A SIGUIENTE NOS CONFIRMARÁ</a:t>
            </a:r>
          </a:p>
          <a:p>
            <a:r>
              <a:rPr lang="es-ES" dirty="0" smtClean="0"/>
              <a:t>QUE SE HA DUPLICADO CORRECTAMENTE Y LE DAREMOS A FINALIZAR.</a:t>
            </a:r>
            <a:endParaRPr lang="es-ES" dirty="0"/>
          </a:p>
        </p:txBody>
      </p:sp>
    </p:spTree>
    <p:extLst>
      <p:ext uri="{BB962C8B-B14F-4D97-AF65-F5344CB8AC3E}">
        <p14:creationId xmlns:p14="http://schemas.microsoft.com/office/powerpoint/2010/main" val="1073780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1181" y="69563"/>
            <a:ext cx="10515600" cy="586220"/>
          </a:xfrm>
        </p:spPr>
        <p:txBody>
          <a:bodyPr>
            <a:normAutofit/>
          </a:bodyPr>
          <a:lstStyle/>
          <a:p>
            <a:pPr algn="ctr"/>
            <a:r>
              <a:rPr lang="es-ES" sz="2400" dirty="0" smtClean="0"/>
              <a:t>VISTAS DE LAS OBRAS </a:t>
            </a:r>
            <a:endParaRPr lang="es-ES" sz="2400" dirty="0"/>
          </a:p>
        </p:txBody>
      </p:sp>
      <p:sp>
        <p:nvSpPr>
          <p:cNvPr id="3" name="Marcador de contenido 2"/>
          <p:cNvSpPr>
            <a:spLocks noGrp="1"/>
          </p:cNvSpPr>
          <p:nvPr>
            <p:ph idx="1"/>
          </p:nvPr>
        </p:nvSpPr>
        <p:spPr>
          <a:xfrm>
            <a:off x="551873" y="655783"/>
            <a:ext cx="10515600" cy="852920"/>
          </a:xfrm>
        </p:spPr>
        <p:txBody>
          <a:bodyPr>
            <a:normAutofit/>
          </a:bodyPr>
          <a:lstStyle/>
          <a:p>
            <a:pPr marL="0" indent="0">
              <a:buNone/>
            </a:pPr>
            <a:r>
              <a:rPr lang="es-ES" sz="2000" dirty="0" smtClean="0"/>
              <a:t>ESTE NUEVO MÉTODO NOS PERMITIRÁ TAMBÍEN HACERNOS VISTAS, DE MANERA QUE PODAMOS ENCONTRAR TODAS LAS OBRAS DE UNA LÍNEA DE NEGOCIO. YA SEAN LAS NUESTRAS O DE TODOS</a:t>
            </a:r>
            <a:endParaRPr lang="es-ES"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35" y="1242002"/>
            <a:ext cx="11591637" cy="5615997"/>
          </a:xfrm>
          <a:prstGeom prst="rect">
            <a:avLst/>
          </a:prstGeom>
        </p:spPr>
      </p:pic>
    </p:spTree>
    <p:extLst>
      <p:ext uri="{BB962C8B-B14F-4D97-AF65-F5344CB8AC3E}">
        <p14:creationId xmlns:p14="http://schemas.microsoft.com/office/powerpoint/2010/main" val="237861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30199" y="-62922"/>
            <a:ext cx="10515600" cy="5862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400" smtClean="0"/>
              <a:t>VISTAS DE LAS OBRAS </a:t>
            </a:r>
            <a:endParaRPr lang="es-ES" sz="2400"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82" y="523299"/>
            <a:ext cx="11323781" cy="3503756"/>
          </a:xfrm>
        </p:spPr>
      </p:pic>
      <p:sp>
        <p:nvSpPr>
          <p:cNvPr id="8" name="CuadroTexto 7"/>
          <p:cNvSpPr txBox="1"/>
          <p:nvPr/>
        </p:nvSpPr>
        <p:spPr>
          <a:xfrm>
            <a:off x="785091" y="4102160"/>
            <a:ext cx="8977745" cy="738664"/>
          </a:xfrm>
          <a:prstGeom prst="rect">
            <a:avLst/>
          </a:prstGeom>
          <a:noFill/>
        </p:spPr>
        <p:txBody>
          <a:bodyPr wrap="square" rtlCol="0">
            <a:spAutoFit/>
          </a:bodyPr>
          <a:lstStyle/>
          <a:p>
            <a:r>
              <a:rPr lang="es-ES" sz="1400" dirty="0" smtClean="0"/>
              <a:t>ESTE SERÍA EL RESULTADO DE LA VISTA. RECORDAR QUE SI QUEREMOS QUE EL SISTEMA NOS AVISE DE CUALQUIER ACTUACIÓN SOBRE LA OBRA QUE HEMOS CREADO, DEBEMOS DARLE A SEGUIR, PULSANDO LA CRUZ VERDE, Y SE NOS PONDRÁ CON UN CHECK AZUL.</a:t>
            </a:r>
            <a:endParaRPr lang="es-ES" sz="1400" dirty="0"/>
          </a:p>
        </p:txBody>
      </p:sp>
    </p:spTree>
    <p:extLst>
      <p:ext uri="{BB962C8B-B14F-4D97-AF65-F5344CB8AC3E}">
        <p14:creationId xmlns:p14="http://schemas.microsoft.com/office/powerpoint/2010/main" val="2294430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8673" y="69562"/>
            <a:ext cx="10515600" cy="466148"/>
          </a:xfrm>
        </p:spPr>
        <p:txBody>
          <a:bodyPr>
            <a:normAutofit/>
          </a:bodyPr>
          <a:lstStyle/>
          <a:p>
            <a:pPr algn="ctr"/>
            <a:r>
              <a:rPr lang="es-ES" sz="2000" dirty="0" smtClean="0"/>
              <a:t>TAMBIÉN COMO MÉTODO DE BÚSQUEDA SI YA ESTÁ CREADA</a:t>
            </a:r>
            <a:endParaRPr lang="es-ES" sz="2000" dirty="0"/>
          </a:p>
        </p:txBody>
      </p:sp>
      <p:pic>
        <p:nvPicPr>
          <p:cNvPr id="4" name="Marcador de contenido 3"/>
          <p:cNvPicPr>
            <a:picLocks noGrp="1" noChangeAspect="1"/>
          </p:cNvPicPr>
          <p:nvPr>
            <p:ph idx="1"/>
          </p:nvPr>
        </p:nvPicPr>
        <p:blipFill>
          <a:blip r:embed="rId2"/>
          <a:stretch>
            <a:fillRect/>
          </a:stretch>
        </p:blipFill>
        <p:spPr>
          <a:xfrm>
            <a:off x="484473" y="679642"/>
            <a:ext cx="10059272" cy="3761558"/>
          </a:xfrm>
          <a:prstGeom prst="rect">
            <a:avLst/>
          </a:prstGeom>
        </p:spPr>
      </p:pic>
      <p:sp>
        <p:nvSpPr>
          <p:cNvPr id="5" name="CuadroTexto 4"/>
          <p:cNvSpPr txBox="1"/>
          <p:nvPr/>
        </p:nvSpPr>
        <p:spPr>
          <a:xfrm>
            <a:off x="738908" y="4585132"/>
            <a:ext cx="10298547" cy="2031325"/>
          </a:xfrm>
          <a:prstGeom prst="rect">
            <a:avLst/>
          </a:prstGeom>
          <a:noFill/>
        </p:spPr>
        <p:txBody>
          <a:bodyPr wrap="square" rtlCol="0">
            <a:spAutoFit/>
          </a:bodyPr>
          <a:lstStyle/>
          <a:p>
            <a:pPr algn="ctr"/>
            <a:r>
              <a:rPr lang="es-ES" dirty="0" smtClean="0"/>
              <a:t>HAY QUE TENER EN CUENTA QUE SI USAMOS EL BUSCADOR, TENDREMOS QUE PONER</a:t>
            </a:r>
            <a:endParaRPr lang="es-ES" dirty="0"/>
          </a:p>
          <a:p>
            <a:pPr algn="ctr"/>
            <a:r>
              <a:rPr lang="es-ES" dirty="0" smtClean="0">
                <a:solidFill>
                  <a:srgbClr val="0070C0"/>
                </a:solidFill>
              </a:rPr>
              <a:t>LÍNEA DE NEGOCIO </a:t>
            </a:r>
            <a:r>
              <a:rPr lang="es-ES" dirty="0" smtClean="0">
                <a:solidFill>
                  <a:srgbClr val="FF0000"/>
                </a:solidFill>
              </a:rPr>
              <a:t>ESPACIO </a:t>
            </a:r>
            <a:r>
              <a:rPr lang="es-ES" dirty="0" smtClean="0">
                <a:solidFill>
                  <a:srgbClr val="0070C0"/>
                </a:solidFill>
              </a:rPr>
              <a:t>GUIÓN MEDIO </a:t>
            </a:r>
            <a:r>
              <a:rPr lang="es-ES" dirty="0" smtClean="0">
                <a:solidFill>
                  <a:srgbClr val="FF0000"/>
                </a:solidFill>
              </a:rPr>
              <a:t>ESPACIO </a:t>
            </a:r>
            <a:r>
              <a:rPr lang="es-ES" dirty="0" smtClean="0">
                <a:solidFill>
                  <a:srgbClr val="0070C0"/>
                </a:solidFill>
              </a:rPr>
              <a:t>NOMBRE DE LA OBRA</a:t>
            </a:r>
          </a:p>
          <a:p>
            <a:pPr algn="ctr"/>
            <a:r>
              <a:rPr lang="es-ES" dirty="0" smtClean="0"/>
              <a:t>IL – HOTEL CUENCA</a:t>
            </a:r>
          </a:p>
          <a:p>
            <a:r>
              <a:rPr lang="es-ES" dirty="0" smtClean="0"/>
              <a:t>EN VERDE PODÉIS VER OTROS RESULTADOS QUE NOS DEVUELVE EL SISTEMA POR CONTENER PM. SI USAMOS ESTE MÉTODO, ES ACONSEJABLE PROBAR CON MÁS DE UNA LÍNEA DE NEGOCIO, POR SI ALGÚN COMPAÑERO ESTÁ OFERTANDO UNA DISTINTA.</a:t>
            </a:r>
          </a:p>
          <a:p>
            <a:endParaRPr lang="es-ES" dirty="0"/>
          </a:p>
        </p:txBody>
      </p:sp>
    </p:spTree>
    <p:extLst>
      <p:ext uri="{BB962C8B-B14F-4D97-AF65-F5344CB8AC3E}">
        <p14:creationId xmlns:p14="http://schemas.microsoft.com/office/powerpoint/2010/main" val="3350225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618836"/>
          </a:xfrm>
        </p:spPr>
        <p:txBody>
          <a:bodyPr>
            <a:normAutofit/>
          </a:bodyPr>
          <a:lstStyle/>
          <a:p>
            <a:pPr algn="ctr"/>
            <a:r>
              <a:rPr lang="es-ES" sz="2000" dirty="0" smtClean="0"/>
              <a:t>OTROS CAMPOS DE LA OBRA</a:t>
            </a:r>
            <a:endParaRPr lang="es-ES" sz="2000" dirty="0"/>
          </a:p>
        </p:txBody>
      </p:sp>
      <p:sp>
        <p:nvSpPr>
          <p:cNvPr id="3" name="Marcador de contenido 2"/>
          <p:cNvSpPr>
            <a:spLocks noGrp="1"/>
          </p:cNvSpPr>
          <p:nvPr>
            <p:ph idx="1"/>
          </p:nvPr>
        </p:nvSpPr>
        <p:spPr>
          <a:xfrm>
            <a:off x="459510" y="486352"/>
            <a:ext cx="10515600" cy="4351338"/>
          </a:xfrm>
        </p:spPr>
        <p:txBody>
          <a:bodyPr/>
          <a:lstStyle/>
          <a:p>
            <a:pPr marL="0" indent="0">
              <a:buNone/>
            </a:pPr>
            <a:r>
              <a:rPr lang="es-ES" sz="2000" dirty="0" smtClean="0"/>
              <a:t>CON TODO LA ANTERIOR YA PODEMOS PASAR A LA OFERTA, PERO HAY OTROS CAMPOS QUE NOS AYUDARÁN AL CONTROL DE LA OBRA.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5188"/>
            <a:ext cx="10058400" cy="3453183"/>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10" y="4604618"/>
            <a:ext cx="10058400" cy="2268070"/>
          </a:xfrm>
          <a:prstGeom prst="rect">
            <a:avLst/>
          </a:prstGeom>
        </p:spPr>
      </p:pic>
    </p:spTree>
    <p:extLst>
      <p:ext uri="{BB962C8B-B14F-4D97-AF65-F5344CB8AC3E}">
        <p14:creationId xmlns:p14="http://schemas.microsoft.com/office/powerpoint/2010/main" val="977276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3545" y="1"/>
            <a:ext cx="10515600" cy="609600"/>
          </a:xfrm>
        </p:spPr>
        <p:txBody>
          <a:bodyPr>
            <a:normAutofit fontScale="90000"/>
          </a:bodyPr>
          <a:lstStyle/>
          <a:p>
            <a:r>
              <a:rPr lang="es-ES" sz="2000" dirty="0" smtClean="0"/>
              <a:t>DE LOS CAMPOS ANTERIORES LOS DOS MÁS IMPORTANTES SON INTERVINIENTES Y ACTIVIDADES ABIERTAS.</a:t>
            </a:r>
            <a:endParaRPr lang="es-ES" sz="2000" dirty="0"/>
          </a:p>
        </p:txBody>
      </p:sp>
      <p:sp>
        <p:nvSpPr>
          <p:cNvPr id="3" name="Marcador de contenido 2"/>
          <p:cNvSpPr>
            <a:spLocks noGrp="1"/>
          </p:cNvSpPr>
          <p:nvPr>
            <p:ph idx="1"/>
          </p:nvPr>
        </p:nvSpPr>
        <p:spPr>
          <a:xfrm>
            <a:off x="838200" y="480291"/>
            <a:ext cx="10515600" cy="5696672"/>
          </a:xfrm>
        </p:spPr>
        <p:txBody>
          <a:bodyPr>
            <a:normAutofit/>
          </a:bodyPr>
          <a:lstStyle/>
          <a:p>
            <a:r>
              <a:rPr lang="es-ES" sz="1800" dirty="0" smtClean="0"/>
              <a:t>MARCAMOS EN NUEVO INTERNIENTE.</a:t>
            </a:r>
          </a:p>
          <a:p>
            <a:r>
              <a:rPr lang="es-ES" sz="1800" dirty="0" smtClean="0"/>
              <a:t>ELEGIMOS INTERVIENTE MANUAL</a:t>
            </a:r>
          </a:p>
          <a:p>
            <a:r>
              <a:rPr lang="es-ES" sz="1800" dirty="0" smtClean="0"/>
              <a:t>COMPLETAMOS DATOS DEL MISMO, Y LA RELACIÓN QUE TIENE CON LA OBRA. SI ES LA DF, EL INSTALADOR, DECISOR DE TAL LÍNEA DE NEGOCIO… EL RESULTADO ES </a:t>
            </a:r>
          </a:p>
          <a:p>
            <a:endParaRPr lang="es-ES" sz="1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5804"/>
            <a:ext cx="10058400" cy="1612823"/>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3208799"/>
            <a:ext cx="10058400" cy="3912438"/>
          </a:xfrm>
          <a:prstGeom prst="rect">
            <a:avLst/>
          </a:prstGeom>
        </p:spPr>
      </p:pic>
    </p:spTree>
    <p:extLst>
      <p:ext uri="{BB962C8B-B14F-4D97-AF65-F5344CB8AC3E}">
        <p14:creationId xmlns:p14="http://schemas.microsoft.com/office/powerpoint/2010/main" val="3767221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2182" y="0"/>
            <a:ext cx="9144000" cy="415636"/>
          </a:xfrm>
        </p:spPr>
        <p:txBody>
          <a:bodyPr>
            <a:normAutofit lnSpcReduction="10000"/>
          </a:bodyPr>
          <a:lstStyle/>
          <a:p>
            <a:r>
              <a:rPr lang="es-ES" dirty="0" smtClean="0"/>
              <a:t>GUIA RÁPIDA OBRAS</a:t>
            </a:r>
          </a:p>
          <a:p>
            <a:endParaRPr lang="es-ES" dirty="0"/>
          </a:p>
        </p:txBody>
      </p:sp>
      <p:graphicFrame>
        <p:nvGraphicFramePr>
          <p:cNvPr id="4" name="Diagrama 3"/>
          <p:cNvGraphicFramePr/>
          <p:nvPr>
            <p:extLst>
              <p:ext uri="{D42A27DB-BD31-4B8C-83A1-F6EECF244321}">
                <p14:modId xmlns:p14="http://schemas.microsoft.com/office/powerpoint/2010/main" val="304238462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95896500"/>
              </p:ext>
            </p:extLst>
          </p:nvPr>
        </p:nvGraphicFramePr>
        <p:xfrm>
          <a:off x="11017" y="0"/>
          <a:ext cx="9725891" cy="62861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Flecha abajo 9"/>
          <p:cNvSpPr/>
          <p:nvPr/>
        </p:nvSpPr>
        <p:spPr>
          <a:xfrm>
            <a:off x="8054109" y="2382982"/>
            <a:ext cx="212436" cy="498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a:blip r:embed="rId12"/>
          <a:stretch>
            <a:fillRect/>
          </a:stretch>
        </p:blipFill>
        <p:spPr>
          <a:xfrm rot="10800000">
            <a:off x="8035348" y="4121243"/>
            <a:ext cx="249958" cy="518205"/>
          </a:xfrm>
          <a:prstGeom prst="rect">
            <a:avLst/>
          </a:prstGeom>
        </p:spPr>
      </p:pic>
    </p:spTree>
    <p:extLst>
      <p:ext uri="{BB962C8B-B14F-4D97-AF65-F5344CB8AC3E}">
        <p14:creationId xmlns:p14="http://schemas.microsoft.com/office/powerpoint/2010/main" val="3974108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1945" y="0"/>
            <a:ext cx="10515600" cy="1325563"/>
          </a:xfrm>
        </p:spPr>
        <p:txBody>
          <a:bodyPr>
            <a:noAutofit/>
          </a:bodyPr>
          <a:lstStyle/>
          <a:p>
            <a:r>
              <a:rPr lang="es-ES" sz="2400" dirty="0" smtClean="0"/>
              <a:t>LÍNEAS DE NEGOCIO PRESENTES EN UNA OPORTUNIDAD EL NOMBRE DE LA OBRA SE DUPLICARÁ Y SERÁ EL MISMO EN TODAS LAS LÍNEAS DE NEGOCIO</a:t>
            </a:r>
            <a:endParaRPr lang="es-ES" sz="2400" dirty="0"/>
          </a:p>
        </p:txBody>
      </p:sp>
      <p:graphicFrame>
        <p:nvGraphicFramePr>
          <p:cNvPr id="4" name="Diagrama 3"/>
          <p:cNvGraphicFramePr/>
          <p:nvPr>
            <p:extLst>
              <p:ext uri="{D42A27DB-BD31-4B8C-83A1-F6EECF244321}">
                <p14:modId xmlns:p14="http://schemas.microsoft.com/office/powerpoint/2010/main" val="3680313823"/>
              </p:ext>
            </p:extLst>
          </p:nvPr>
        </p:nvGraphicFramePr>
        <p:xfrm>
          <a:off x="508000" y="1027906"/>
          <a:ext cx="8839200" cy="5131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919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SISTEMA NO PERMITIRÁ DUPLICAR UNA OBRA A LA MISMA LÍNEA DE NEGOCIO</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024" y="1825625"/>
            <a:ext cx="4991951" cy="4351338"/>
          </a:xfrm>
        </p:spPr>
      </p:pic>
    </p:spTree>
    <p:extLst>
      <p:ext uri="{BB962C8B-B14F-4D97-AF65-F5344CB8AC3E}">
        <p14:creationId xmlns:p14="http://schemas.microsoft.com/office/powerpoint/2010/main" val="1832839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400" dirty="0" smtClean="0"/>
              <a:t>EN LAS OFERTAS ASOCIADAS A LA OBRA, SOLO SE PONDRÁN MATERIALES DE LA LÍNEA DE NEGOCIO A LA QUE PERTENECE LA OFERTA.</a:t>
            </a:r>
            <a:endParaRPr lang="es-ES" sz="24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84117152"/>
              </p:ext>
            </p:extLst>
          </p:nvPr>
        </p:nvGraphicFramePr>
        <p:xfrm>
          <a:off x="838200" y="1348509"/>
          <a:ext cx="10515600" cy="4828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83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SEGUIMIENTO DE LAS OBRAS</a:t>
            </a:r>
            <a:endParaRPr lang="es-ES" dirty="0"/>
          </a:p>
        </p:txBody>
      </p:sp>
      <p:sp>
        <p:nvSpPr>
          <p:cNvPr id="3" name="Marcador de contenido 2"/>
          <p:cNvSpPr>
            <a:spLocks noGrp="1"/>
          </p:cNvSpPr>
          <p:nvPr>
            <p:ph idx="1"/>
          </p:nvPr>
        </p:nvSpPr>
        <p:spPr/>
        <p:txBody>
          <a:bodyPr/>
          <a:lstStyle/>
          <a:p>
            <a:r>
              <a:rPr lang="es-ES" sz="1800" dirty="0" smtClean="0"/>
              <a:t>LAS FECHAS DE INICIO E INAUGURACIÓN NO SE USARÁN PARA EL SEGUIMIENTO DE LAS OBRAS.</a:t>
            </a:r>
          </a:p>
          <a:p>
            <a:r>
              <a:rPr lang="es-ES" sz="1800" dirty="0" smtClean="0"/>
              <a:t>SIEMPRE QUE CREEMOS O DUPLIQUEMOS UNA OBRA, SE LE ASIGNARÁ UNA TAREA DE SEGUIMIENTO. EL SISTEMA NOS AVISARÁ HASTA DOS SEMANAS ANTES DE LA FECHA DE LA TAREA.</a:t>
            </a:r>
          </a:p>
          <a:p>
            <a:r>
              <a:rPr lang="es-ES" sz="1800" dirty="0" smtClean="0"/>
              <a:t>COMPLETAREMOS TODOS LOS CAMPOS, PUDIENDO INCLUSO CREAR UNA TAREA RECURRENTE. SE RECOMIENDA PONER EN EL ASUNTO, SEGUIMIENTO OBRA</a:t>
            </a:r>
          </a:p>
          <a:p>
            <a:r>
              <a:rPr lang="es-ES" sz="1800" dirty="0" smtClean="0"/>
              <a:t>VINCULAREMOS LA TAREA AL DECISOR DE ESA LÍNEA DE NEGOCIO.</a:t>
            </a:r>
          </a:p>
          <a:p>
            <a:r>
              <a:rPr lang="es-ES" sz="1800" dirty="0" smtClean="0"/>
              <a:t>ESTA TAREA QUEDARÁ VINCULADA A LAS ACTIVIDADES ABIERTAS DEL CONTACTO Y DE LA OBRA AUTOMÁTICAMENTE .</a:t>
            </a:r>
          </a:p>
          <a:p>
            <a:r>
              <a:rPr lang="es-ES" sz="1800" dirty="0" smtClean="0"/>
              <a:t>SI COMPLETAMOS ANTES LOS INTERVINIENTES  DE LA OBRA, NOS AYUDARÁ A COMPLETAR LAS TAREAS</a:t>
            </a:r>
          </a:p>
          <a:p>
            <a:endParaRPr lang="es-ES" sz="1800" dirty="0"/>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 y="4738254"/>
            <a:ext cx="11750912" cy="1754909"/>
          </a:xfrm>
          <a:prstGeom prst="rect">
            <a:avLst/>
          </a:prstGeom>
        </p:spPr>
      </p:pic>
    </p:spTree>
    <p:extLst>
      <p:ext uri="{BB962C8B-B14F-4D97-AF65-F5344CB8AC3E}">
        <p14:creationId xmlns:p14="http://schemas.microsoft.com/office/powerpoint/2010/main" val="2814134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071926" cy="6391564"/>
          </a:xfrm>
        </p:spPr>
      </p:pic>
    </p:spTree>
    <p:extLst>
      <p:ext uri="{BB962C8B-B14F-4D97-AF65-F5344CB8AC3E}">
        <p14:creationId xmlns:p14="http://schemas.microsoft.com/office/powerpoint/2010/main" val="1239622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000" dirty="0" smtClean="0"/>
              <a:t>EJERCICIO PRÁCTICO</a:t>
            </a:r>
            <a:br>
              <a:rPr lang="es-ES" sz="4000" dirty="0" smtClean="0"/>
            </a:br>
            <a:r>
              <a:rPr lang="es-ES" sz="4000" dirty="0" smtClean="0"/>
              <a:t>BUSCAR</a:t>
            </a:r>
            <a:endParaRPr lang="es-ES" sz="40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828" y="1690688"/>
            <a:ext cx="9975972" cy="1347023"/>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37" y="3665402"/>
            <a:ext cx="10058400" cy="1395744"/>
          </a:xfrm>
          <a:prstGeom prst="rect">
            <a:avLst/>
          </a:prstGeom>
        </p:spPr>
      </p:pic>
      <p:sp>
        <p:nvSpPr>
          <p:cNvPr id="6" name="CuadroTexto 5"/>
          <p:cNvSpPr txBox="1"/>
          <p:nvPr/>
        </p:nvSpPr>
        <p:spPr>
          <a:xfrm>
            <a:off x="2212110" y="3253059"/>
            <a:ext cx="4572000" cy="646331"/>
          </a:xfrm>
          <a:prstGeom prst="rect">
            <a:avLst/>
          </a:prstGeom>
          <a:noFill/>
        </p:spPr>
        <p:txBody>
          <a:bodyPr wrap="square" rtlCol="0">
            <a:spAutoFit/>
          </a:bodyPr>
          <a:lstStyle/>
          <a:p>
            <a:r>
              <a:rPr lang="es-ES" dirty="0" smtClean="0"/>
              <a:t>ENCONTRAMOS Y ES CONSTRUDATOS </a:t>
            </a:r>
          </a:p>
          <a:p>
            <a:endParaRPr lang="es-ES" dirty="0"/>
          </a:p>
        </p:txBody>
      </p:sp>
      <p:sp>
        <p:nvSpPr>
          <p:cNvPr id="7" name="Flecha derecha 6"/>
          <p:cNvSpPr/>
          <p:nvPr/>
        </p:nvSpPr>
        <p:spPr>
          <a:xfrm>
            <a:off x="6003637" y="31807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7176655" y="3238420"/>
            <a:ext cx="2581669" cy="369332"/>
          </a:xfrm>
          <a:prstGeom prst="rect">
            <a:avLst/>
          </a:prstGeom>
          <a:noFill/>
        </p:spPr>
        <p:txBody>
          <a:bodyPr wrap="none" rtlCol="0">
            <a:spAutoFit/>
          </a:bodyPr>
          <a:lstStyle/>
          <a:p>
            <a:r>
              <a:rPr lang="es-ES" dirty="0" smtClean="0"/>
              <a:t>CONVERTIR Y MODIFICAR</a:t>
            </a:r>
            <a:endParaRPr lang="es-ES" dirty="0"/>
          </a:p>
        </p:txBody>
      </p:sp>
      <p:sp>
        <p:nvSpPr>
          <p:cNvPr id="9" name="CuadroTexto 8"/>
          <p:cNvSpPr txBox="1"/>
          <p:nvPr/>
        </p:nvSpPr>
        <p:spPr>
          <a:xfrm>
            <a:off x="1236594" y="5640116"/>
            <a:ext cx="9534085" cy="707886"/>
          </a:xfrm>
          <a:prstGeom prst="rect">
            <a:avLst/>
          </a:prstGeom>
          <a:noFill/>
        </p:spPr>
        <p:txBody>
          <a:bodyPr wrap="none" rtlCol="0">
            <a:spAutoFit/>
          </a:bodyPr>
          <a:lstStyle/>
          <a:p>
            <a:r>
              <a:rPr lang="es-ES" sz="4000" dirty="0" smtClean="0"/>
              <a:t>SI LA OBRA YA EXISTE NO VOLVER A CREAR!!!</a:t>
            </a:r>
            <a:endParaRPr lang="es-ES" sz="4000" dirty="0"/>
          </a:p>
        </p:txBody>
      </p:sp>
      <p:sp>
        <p:nvSpPr>
          <p:cNvPr id="10" name="Elipse 9"/>
          <p:cNvSpPr/>
          <p:nvPr/>
        </p:nvSpPr>
        <p:spPr>
          <a:xfrm>
            <a:off x="5015345" y="3880913"/>
            <a:ext cx="692727" cy="3816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69460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545" y="3685309"/>
            <a:ext cx="10515600" cy="540039"/>
          </a:xfrm>
        </p:spPr>
        <p:txBody>
          <a:bodyPr>
            <a:normAutofit/>
          </a:bodyPr>
          <a:lstStyle/>
          <a:p>
            <a:pPr algn="ctr"/>
            <a:r>
              <a:rPr lang="es-ES" sz="2400" dirty="0" smtClean="0"/>
              <a:t>OBRA CONSTRUDATOS </a:t>
            </a:r>
            <a:endParaRPr lang="es-ES" sz="2400"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48" y="4225348"/>
            <a:ext cx="10515600" cy="2632652"/>
          </a:xfrm>
        </p:spPr>
      </p:pic>
      <p:sp>
        <p:nvSpPr>
          <p:cNvPr id="5" name="CuadroTexto 4"/>
          <p:cNvSpPr txBox="1"/>
          <p:nvPr/>
        </p:nvSpPr>
        <p:spPr>
          <a:xfrm>
            <a:off x="441748" y="78859"/>
            <a:ext cx="10661958" cy="369332"/>
          </a:xfrm>
          <a:prstGeom prst="rect">
            <a:avLst/>
          </a:prstGeom>
          <a:noFill/>
        </p:spPr>
        <p:txBody>
          <a:bodyPr wrap="none" rtlCol="0">
            <a:spAutoFit/>
          </a:bodyPr>
          <a:lstStyle/>
          <a:p>
            <a:r>
              <a:rPr lang="es-ES" dirty="0" smtClean="0"/>
              <a:t>OJO!!! SI NO LA ENCONTRAMOS ASEGURARNOS ANTES DE QUE NUESTRO BUSCADOR ESTÁ BIEN CONFIGURADO</a:t>
            </a:r>
            <a:endParaRPr lang="es-ES"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27" y="514752"/>
            <a:ext cx="10515600" cy="2960543"/>
          </a:xfrm>
          <a:prstGeom prst="rect">
            <a:avLst/>
          </a:prstGeom>
        </p:spPr>
      </p:pic>
      <p:sp>
        <p:nvSpPr>
          <p:cNvPr id="7" name="CuadroTexto 6"/>
          <p:cNvSpPr txBox="1"/>
          <p:nvPr/>
        </p:nvSpPr>
        <p:spPr>
          <a:xfrm>
            <a:off x="1899201" y="3026304"/>
            <a:ext cx="6994287" cy="369332"/>
          </a:xfrm>
          <a:prstGeom prst="rect">
            <a:avLst/>
          </a:prstGeom>
          <a:noFill/>
        </p:spPr>
        <p:txBody>
          <a:bodyPr wrap="none" rtlCol="0">
            <a:spAutoFit/>
          </a:bodyPr>
          <a:lstStyle/>
          <a:p>
            <a:r>
              <a:rPr lang="es-ES" dirty="0" smtClean="0"/>
              <a:t>AL MARCAR EN OPCIONES ASEGURARNOS DE QUE ESTÉS DESMARCADAS</a:t>
            </a:r>
            <a:endParaRPr lang="es-ES" dirty="0"/>
          </a:p>
        </p:txBody>
      </p:sp>
      <p:cxnSp>
        <p:nvCxnSpPr>
          <p:cNvPr id="9" name="Conector recto de flecha 8"/>
          <p:cNvCxnSpPr/>
          <p:nvPr/>
        </p:nvCxnSpPr>
        <p:spPr>
          <a:xfrm flipV="1">
            <a:off x="6557818" y="1579851"/>
            <a:ext cx="563418" cy="14404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897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739</Words>
  <Application>Microsoft Office PowerPoint</Application>
  <PresentationFormat>Panorámica</PresentationFormat>
  <Paragraphs>83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GUIA RÁPIDA PARA EL USO DE OBRAS</vt:lpstr>
      <vt:lpstr>Presentación de PowerPoint</vt:lpstr>
      <vt:lpstr>LÍNEAS DE NEGOCIO PRESENTES EN UNA OPORTUNIDAD EL NOMBRE DE LA OBRA SE DUPLICARÁ Y SERÁ EL MISMO EN TODAS LAS LÍNEAS DE NEGOCIO</vt:lpstr>
      <vt:lpstr>EL SISTEMA NO PERMITIRÁ DUPLICAR UNA OBRA A LA MISMA LÍNEA DE NEGOCIO</vt:lpstr>
      <vt:lpstr>EN LAS OFERTAS ASOCIADAS A LA OBRA, SOLO SE PONDRÁN MATERIALES DE LA LÍNEA DE NEGOCIO A LA QUE PERTENECE LA OFERTA.</vt:lpstr>
      <vt:lpstr>SEGUIMIENTO DE LAS OBRAS</vt:lpstr>
      <vt:lpstr>Presentación de PowerPoint</vt:lpstr>
      <vt:lpstr>EJERCICIO PRÁCTICO BUSCAR</vt:lpstr>
      <vt:lpstr>OBRA CONSTRUDATOS </vt:lpstr>
      <vt:lpstr>OBRA CONVERTIDA             OBRA MODIFICADA</vt:lpstr>
      <vt:lpstr>EN EL CASO DE LAS OBRAS DE CONSTRUDATOS, COPIAR DIRECCIÓN DE CONSTRUDATOS A PARTIR DE AQUÍ MISMO TRATAMIENTO PARA OBRAS CREADAS POR NOSOTROS Y CONVERTIDAS </vt:lpstr>
      <vt:lpstr>SI EN LA OBRA VAMOS A  OFERTAR MÁS DE UNA LÍNEA DE NEGOCIO, DUPLICAMOS</vt:lpstr>
      <vt:lpstr>Presentación de PowerPoint</vt:lpstr>
      <vt:lpstr>VISTAS DE LAS OBRAS </vt:lpstr>
      <vt:lpstr>Presentación de PowerPoint</vt:lpstr>
      <vt:lpstr>TAMBIÉN COMO MÉTODO DE BÚSQUEDA SI YA ESTÁ CREADA</vt:lpstr>
      <vt:lpstr>OTROS CAMPOS DE LA OBRA</vt:lpstr>
      <vt:lpstr>DE LOS CAMPOS ANTERIORES LOS DOS MÁS IMPORTANTES SON INTERVINIENTES Y ACTIVIDADES ABIERTAS.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marchena lopez</dc:creator>
  <cp:lastModifiedBy>juan marchena lopez</cp:lastModifiedBy>
  <cp:revision>51</cp:revision>
  <dcterms:created xsi:type="dcterms:W3CDTF">2018-06-02T14:46:06Z</dcterms:created>
  <dcterms:modified xsi:type="dcterms:W3CDTF">2018-06-06T11:57:01Z</dcterms:modified>
</cp:coreProperties>
</file>