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3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E4A9D-4944-4307-ABF6-3D87BB66A2B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0616F36-07EE-4326-B3F3-A3532F27CDC9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bg1"/>
              </a:solidFill>
            </a:rPr>
            <a:t>PRESCRIPTOR/CF</a:t>
          </a:r>
        </a:p>
        <a:p>
          <a:r>
            <a:rPr lang="es-ES" sz="1600" dirty="0" smtClean="0">
              <a:solidFill>
                <a:schemeClr val="bg1"/>
              </a:solidFill>
            </a:rPr>
            <a:t>CONTABILIZA. CHECK PRESCRITO</a:t>
          </a:r>
        </a:p>
      </dgm:t>
    </dgm:pt>
    <dgm:pt modelId="{07B8FD8E-791B-4B49-A183-2088F16786D0}" type="parTrans" cxnId="{117E65A1-01C7-4DF8-9D0E-FCB663EBCF2D}">
      <dgm:prSet/>
      <dgm:spPr/>
      <dgm:t>
        <a:bodyPr/>
        <a:lstStyle/>
        <a:p>
          <a:endParaRPr lang="es-ES"/>
        </a:p>
      </dgm:t>
    </dgm:pt>
    <dgm:pt modelId="{8D290CB8-FB00-4A72-A986-756B65DB20FE}" type="sibTrans" cxnId="{117E65A1-01C7-4DF8-9D0E-FCB663EBCF2D}">
      <dgm:prSet/>
      <dgm:spPr/>
      <dgm:t>
        <a:bodyPr/>
        <a:lstStyle/>
        <a:p>
          <a:endParaRPr lang="es-ES"/>
        </a:p>
      </dgm:t>
    </dgm:pt>
    <dgm:pt modelId="{5D8D35EF-23AE-4C77-B6F0-A2436144813D}" type="pres">
      <dgm:prSet presAssocID="{0D1E4A9D-4944-4307-ABF6-3D87BB66A2BE}" presName="Name0" presStyleCnt="0">
        <dgm:presLayoutVars>
          <dgm:dir/>
          <dgm:animLvl val="lvl"/>
          <dgm:resizeHandles val="exact"/>
        </dgm:presLayoutVars>
      </dgm:prSet>
      <dgm:spPr/>
    </dgm:pt>
    <dgm:pt modelId="{7E6A08C9-9A7E-4533-9870-2A81520FD2CF}" type="pres">
      <dgm:prSet presAssocID="{30616F36-07EE-4326-B3F3-A3532F27CDC9}" presName="parTxOnly" presStyleLbl="node1" presStyleIdx="0" presStyleCnt="1" custLinFactX="-42946" custLinFactNeighborX="-100000" custLinFactNeighborY="-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7E65A1-01C7-4DF8-9D0E-FCB663EBCF2D}" srcId="{0D1E4A9D-4944-4307-ABF6-3D87BB66A2BE}" destId="{30616F36-07EE-4326-B3F3-A3532F27CDC9}" srcOrd="0" destOrd="0" parTransId="{07B8FD8E-791B-4B49-A183-2088F16786D0}" sibTransId="{8D290CB8-FB00-4A72-A986-756B65DB20FE}"/>
    <dgm:cxn modelId="{87B0B79C-07CE-4098-88A2-046CC07048BA}" type="presOf" srcId="{0D1E4A9D-4944-4307-ABF6-3D87BB66A2BE}" destId="{5D8D35EF-23AE-4C77-B6F0-A2436144813D}" srcOrd="0" destOrd="0" presId="urn:microsoft.com/office/officeart/2005/8/layout/chevron1"/>
    <dgm:cxn modelId="{353FC5C1-CF93-4393-B3E7-83C5B755EF54}" type="presOf" srcId="{30616F36-07EE-4326-B3F3-A3532F27CDC9}" destId="{7E6A08C9-9A7E-4533-9870-2A81520FD2CF}" srcOrd="0" destOrd="0" presId="urn:microsoft.com/office/officeart/2005/8/layout/chevron1"/>
    <dgm:cxn modelId="{1853CC49-4D96-41DE-BB94-9012EB8493F6}" type="presParOf" srcId="{5D8D35EF-23AE-4C77-B6F0-A2436144813D}" destId="{7E6A08C9-9A7E-4533-9870-2A81520FD2C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C2B3-D41D-4518-AC79-20204B032E4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C386011-7049-40F5-AE71-609007A85AEA}">
      <dgm:prSet/>
      <dgm:spPr/>
      <dgm:t>
        <a:bodyPr/>
        <a:lstStyle/>
        <a:p>
          <a:r>
            <a:rPr lang="es-ES" dirty="0" smtClean="0"/>
            <a:t>PRESCRIPTOR/CF</a:t>
          </a:r>
        </a:p>
        <a:p>
          <a:r>
            <a:rPr lang="es-ES" dirty="0" smtClean="0"/>
            <a:t>NO CONTABILIZA</a:t>
          </a:r>
        </a:p>
        <a:p>
          <a:r>
            <a:rPr lang="es-ES" dirty="0" smtClean="0"/>
            <a:t>CHECK PRESCRITO</a:t>
          </a:r>
          <a:endParaRPr lang="es-ES" dirty="0"/>
        </a:p>
      </dgm:t>
    </dgm:pt>
    <dgm:pt modelId="{2C88BC5F-3486-465B-AFED-CD5B27065BA1}" type="parTrans" cxnId="{9106F5BF-3ECB-4312-8165-B61AA4297F1A}">
      <dgm:prSet/>
      <dgm:spPr/>
      <dgm:t>
        <a:bodyPr/>
        <a:lstStyle/>
        <a:p>
          <a:endParaRPr lang="es-ES"/>
        </a:p>
      </dgm:t>
    </dgm:pt>
    <dgm:pt modelId="{64B3E170-4DAD-41F2-813D-4FE895506857}" type="sibTrans" cxnId="{9106F5BF-3ECB-4312-8165-B61AA4297F1A}">
      <dgm:prSet/>
      <dgm:spPr/>
      <dgm:t>
        <a:bodyPr/>
        <a:lstStyle/>
        <a:p>
          <a:endParaRPr lang="es-ES"/>
        </a:p>
      </dgm:t>
    </dgm:pt>
    <dgm:pt modelId="{C0846987-E40E-4795-99E2-DA79FC011F55}">
      <dgm:prSet/>
      <dgm:spPr/>
      <dgm:t>
        <a:bodyPr/>
        <a:lstStyle/>
        <a:p>
          <a:r>
            <a:rPr lang="es-ES" dirty="0" smtClean="0"/>
            <a:t>INSTALADOR</a:t>
          </a:r>
          <a:endParaRPr lang="es-ES" dirty="0" smtClean="0"/>
        </a:p>
        <a:p>
          <a:r>
            <a:rPr lang="es-ES" dirty="0" smtClean="0"/>
            <a:t>CONTABILIZA. CHECK PRESCRITO</a:t>
          </a:r>
          <a:endParaRPr lang="es-ES" dirty="0"/>
        </a:p>
      </dgm:t>
    </dgm:pt>
    <dgm:pt modelId="{4A3F350F-EBC4-4C68-B244-CFA0680035E4}" type="parTrans" cxnId="{8609DD86-E27F-4B10-8158-C176BBDD85E6}">
      <dgm:prSet/>
      <dgm:spPr/>
      <dgm:t>
        <a:bodyPr/>
        <a:lstStyle/>
        <a:p>
          <a:endParaRPr lang="es-ES"/>
        </a:p>
      </dgm:t>
    </dgm:pt>
    <dgm:pt modelId="{355AB75B-B5E3-4CB3-B764-A2E8A96D9626}" type="sibTrans" cxnId="{8609DD86-E27F-4B10-8158-C176BBDD85E6}">
      <dgm:prSet/>
      <dgm:spPr/>
      <dgm:t>
        <a:bodyPr/>
        <a:lstStyle/>
        <a:p>
          <a:endParaRPr lang="es-ES"/>
        </a:p>
      </dgm:t>
    </dgm:pt>
    <dgm:pt modelId="{AED0ECC6-E930-4630-8143-B62AFF383D99}" type="pres">
      <dgm:prSet presAssocID="{BCB9C2B3-D41D-4518-AC79-20204B032E45}" presName="Name0" presStyleCnt="0">
        <dgm:presLayoutVars>
          <dgm:dir/>
          <dgm:animLvl val="lvl"/>
          <dgm:resizeHandles val="exact"/>
        </dgm:presLayoutVars>
      </dgm:prSet>
      <dgm:spPr/>
    </dgm:pt>
    <dgm:pt modelId="{FE291597-F1EC-4E76-9A3F-A2945049EB06}" type="pres">
      <dgm:prSet presAssocID="{9C386011-7049-40F5-AE71-609007A85AE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F4150E-C331-43B3-9236-37B1EB41194D}" type="pres">
      <dgm:prSet presAssocID="{64B3E170-4DAD-41F2-813D-4FE895506857}" presName="parTxOnlySpace" presStyleCnt="0"/>
      <dgm:spPr/>
    </dgm:pt>
    <dgm:pt modelId="{BB53AC91-B5DF-44D7-81A5-960B2A622919}" type="pres">
      <dgm:prSet presAssocID="{C0846987-E40E-4795-99E2-DA79FC011F5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BAE59A6-EDBC-4EA2-8C72-D26F860E2008}" type="presOf" srcId="{9C386011-7049-40F5-AE71-609007A85AEA}" destId="{FE291597-F1EC-4E76-9A3F-A2945049EB06}" srcOrd="0" destOrd="0" presId="urn:microsoft.com/office/officeart/2005/8/layout/chevron1"/>
    <dgm:cxn modelId="{8609DD86-E27F-4B10-8158-C176BBDD85E6}" srcId="{BCB9C2B3-D41D-4518-AC79-20204B032E45}" destId="{C0846987-E40E-4795-99E2-DA79FC011F55}" srcOrd="1" destOrd="0" parTransId="{4A3F350F-EBC4-4C68-B244-CFA0680035E4}" sibTransId="{355AB75B-B5E3-4CB3-B764-A2E8A96D9626}"/>
    <dgm:cxn modelId="{DA8E207A-7E94-406A-9F52-47CE81D97590}" type="presOf" srcId="{BCB9C2B3-D41D-4518-AC79-20204B032E45}" destId="{AED0ECC6-E930-4630-8143-B62AFF383D99}" srcOrd="0" destOrd="0" presId="urn:microsoft.com/office/officeart/2005/8/layout/chevron1"/>
    <dgm:cxn modelId="{9106F5BF-3ECB-4312-8165-B61AA4297F1A}" srcId="{BCB9C2B3-D41D-4518-AC79-20204B032E45}" destId="{9C386011-7049-40F5-AE71-609007A85AEA}" srcOrd="0" destOrd="0" parTransId="{2C88BC5F-3486-465B-AFED-CD5B27065BA1}" sibTransId="{64B3E170-4DAD-41F2-813D-4FE895506857}"/>
    <dgm:cxn modelId="{61216EB4-0B15-42DC-BCD0-822B829EFB11}" type="presOf" srcId="{C0846987-E40E-4795-99E2-DA79FC011F55}" destId="{BB53AC91-B5DF-44D7-81A5-960B2A622919}" srcOrd="0" destOrd="0" presId="urn:microsoft.com/office/officeart/2005/8/layout/chevron1"/>
    <dgm:cxn modelId="{34B315F5-79CA-4C6C-9ADC-10922D0DD6BD}" type="presParOf" srcId="{AED0ECC6-E930-4630-8143-B62AFF383D99}" destId="{FE291597-F1EC-4E76-9A3F-A2945049EB06}" srcOrd="0" destOrd="0" presId="urn:microsoft.com/office/officeart/2005/8/layout/chevron1"/>
    <dgm:cxn modelId="{D048B28A-3865-400A-B1F3-53FF5DA6DA3B}" type="presParOf" srcId="{AED0ECC6-E930-4630-8143-B62AFF383D99}" destId="{B6F4150E-C331-43B3-9236-37B1EB41194D}" srcOrd="1" destOrd="0" presId="urn:microsoft.com/office/officeart/2005/8/layout/chevron1"/>
    <dgm:cxn modelId="{E1D1D07A-7103-427D-A461-692CBE30A443}" type="presParOf" srcId="{AED0ECC6-E930-4630-8143-B62AFF383D99}" destId="{BB53AC91-B5DF-44D7-81A5-960B2A62291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C2ECA2-847B-471C-BA25-187FDBEC60B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E02844-C7B7-43C6-A4DC-FD7624A68150}">
      <dgm:prSet phldrT="[Texto]"/>
      <dgm:spPr/>
      <dgm:t>
        <a:bodyPr/>
        <a:lstStyle/>
        <a:p>
          <a:r>
            <a:rPr lang="es-ES" dirty="0" smtClean="0"/>
            <a:t>PRESCRIPTOR/CF</a:t>
          </a:r>
        </a:p>
        <a:p>
          <a:r>
            <a:rPr lang="es-ES" dirty="0" smtClean="0"/>
            <a:t>NO CONTABILIZA</a:t>
          </a:r>
        </a:p>
        <a:p>
          <a:r>
            <a:rPr lang="es-ES" dirty="0" smtClean="0"/>
            <a:t>CHECK PRESCRITO</a:t>
          </a:r>
          <a:endParaRPr lang="es-ES" dirty="0"/>
        </a:p>
      </dgm:t>
    </dgm:pt>
    <dgm:pt modelId="{0DA5516A-A3F7-4475-B397-399E08F91048}" type="parTrans" cxnId="{48607611-9D5E-49E2-8922-3B33CFE8E489}">
      <dgm:prSet/>
      <dgm:spPr/>
      <dgm:t>
        <a:bodyPr/>
        <a:lstStyle/>
        <a:p>
          <a:endParaRPr lang="es-ES"/>
        </a:p>
      </dgm:t>
    </dgm:pt>
    <dgm:pt modelId="{3032A650-9455-4A45-B34E-446615094B37}" type="sibTrans" cxnId="{48607611-9D5E-49E2-8922-3B33CFE8E489}">
      <dgm:prSet/>
      <dgm:spPr/>
      <dgm:t>
        <a:bodyPr/>
        <a:lstStyle/>
        <a:p>
          <a:endParaRPr lang="es-ES"/>
        </a:p>
      </dgm:t>
    </dgm:pt>
    <dgm:pt modelId="{4CEB05F0-B2E3-48D9-82C0-9C7022ED639D}">
      <dgm:prSet/>
      <dgm:spPr/>
      <dgm:t>
        <a:bodyPr/>
        <a:lstStyle/>
        <a:p>
          <a:r>
            <a:rPr lang="es-ES" dirty="0" smtClean="0"/>
            <a:t>INSTALADOR</a:t>
          </a:r>
        </a:p>
        <a:p>
          <a:r>
            <a:rPr lang="es-ES" dirty="0" smtClean="0"/>
            <a:t>NO CONTABILIZA CHECK PRESCRITO</a:t>
          </a:r>
        </a:p>
      </dgm:t>
    </dgm:pt>
    <dgm:pt modelId="{01B38E6B-33BF-4E40-A59B-07D8DBDC76E1}" type="parTrans" cxnId="{6E6CDE39-DDC5-475F-A4C2-C02BD34E5A34}">
      <dgm:prSet/>
      <dgm:spPr/>
      <dgm:t>
        <a:bodyPr/>
        <a:lstStyle/>
        <a:p>
          <a:endParaRPr lang="es-ES"/>
        </a:p>
      </dgm:t>
    </dgm:pt>
    <dgm:pt modelId="{0E6EA4F8-B914-4736-87EB-EF8AEEFE2801}" type="sibTrans" cxnId="{6E6CDE39-DDC5-475F-A4C2-C02BD34E5A34}">
      <dgm:prSet/>
      <dgm:spPr/>
      <dgm:t>
        <a:bodyPr/>
        <a:lstStyle/>
        <a:p>
          <a:endParaRPr lang="es-ES"/>
        </a:p>
      </dgm:t>
    </dgm:pt>
    <dgm:pt modelId="{ED9E1E51-7F59-47F4-BB31-D70662816D12}">
      <dgm:prSet/>
      <dgm:spPr/>
      <dgm:t>
        <a:bodyPr/>
        <a:lstStyle/>
        <a:p>
          <a:r>
            <a:rPr lang="pt-BR" dirty="0" smtClean="0"/>
            <a:t>DISTRIBUIDOR</a:t>
          </a:r>
        </a:p>
        <a:p>
          <a:r>
            <a:rPr lang="pt-BR" dirty="0" smtClean="0"/>
            <a:t>CONTABILIZA. CHECK PRESCRITO</a:t>
          </a:r>
          <a:endParaRPr lang="es-ES" dirty="0"/>
        </a:p>
      </dgm:t>
    </dgm:pt>
    <dgm:pt modelId="{0FCC0A7D-63B6-47FB-BA10-115D95639723}" type="parTrans" cxnId="{E40BFBCA-D6A1-4A62-A709-2867F632569D}">
      <dgm:prSet/>
      <dgm:spPr/>
      <dgm:t>
        <a:bodyPr/>
        <a:lstStyle/>
        <a:p>
          <a:endParaRPr lang="es-ES"/>
        </a:p>
      </dgm:t>
    </dgm:pt>
    <dgm:pt modelId="{5C2890D7-C127-440B-B4FE-067BF6BD66E9}" type="sibTrans" cxnId="{E40BFBCA-D6A1-4A62-A709-2867F632569D}">
      <dgm:prSet/>
      <dgm:spPr/>
      <dgm:t>
        <a:bodyPr/>
        <a:lstStyle/>
        <a:p>
          <a:endParaRPr lang="es-ES"/>
        </a:p>
      </dgm:t>
    </dgm:pt>
    <dgm:pt modelId="{3D12504A-BEC5-4808-A13F-93455B8E68C2}" type="pres">
      <dgm:prSet presAssocID="{DFC2ECA2-847B-471C-BA25-187FDBEC60BD}" presName="Name0" presStyleCnt="0">
        <dgm:presLayoutVars>
          <dgm:dir/>
          <dgm:animLvl val="lvl"/>
          <dgm:resizeHandles val="exact"/>
        </dgm:presLayoutVars>
      </dgm:prSet>
      <dgm:spPr/>
    </dgm:pt>
    <dgm:pt modelId="{796D4D5B-A55B-421B-B4AE-2D9D9A8D21DF}" type="pres">
      <dgm:prSet presAssocID="{47E02844-C7B7-43C6-A4DC-FD7624A68150}" presName="parTxOnly" presStyleLbl="node1" presStyleIdx="0" presStyleCnt="3" custLinFactNeighborX="-821" custLinFactNeighborY="-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19CE3-23C9-44AD-9E55-D3DBFA3F71A2}" type="pres">
      <dgm:prSet presAssocID="{3032A650-9455-4A45-B34E-446615094B37}" presName="parTxOnlySpace" presStyleCnt="0"/>
      <dgm:spPr/>
    </dgm:pt>
    <dgm:pt modelId="{2DD481F8-BFBD-464B-B128-2E604BF458BA}" type="pres">
      <dgm:prSet presAssocID="{4CEB05F0-B2E3-48D9-82C0-9C7022ED639D}" presName="parTxOnly" presStyleLbl="node1" presStyleIdx="1" presStyleCnt="3" custLinFactNeighborX="-30201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12D64B-DFAE-48C6-8801-B0FAA0F50CBC}" type="pres">
      <dgm:prSet presAssocID="{0E6EA4F8-B914-4736-87EB-EF8AEEFE2801}" presName="parTxOnlySpace" presStyleCnt="0"/>
      <dgm:spPr/>
    </dgm:pt>
    <dgm:pt modelId="{1FA85E61-2008-4D73-9A5A-38406F847C8A}" type="pres">
      <dgm:prSet presAssocID="{ED9E1E51-7F59-47F4-BB31-D70662816D12}" presName="parTxOnly" presStyleLbl="node1" presStyleIdx="2" presStyleCnt="3" custScaleY="100787" custLinFactNeighborX="-70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A18BDE-4998-42B1-A9F5-D0CA67053CAF}" type="presOf" srcId="{ED9E1E51-7F59-47F4-BB31-D70662816D12}" destId="{1FA85E61-2008-4D73-9A5A-38406F847C8A}" srcOrd="0" destOrd="0" presId="urn:microsoft.com/office/officeart/2005/8/layout/chevron1"/>
    <dgm:cxn modelId="{48501E55-444A-4DA6-B8D0-58B61CC9C5A9}" type="presOf" srcId="{47E02844-C7B7-43C6-A4DC-FD7624A68150}" destId="{796D4D5B-A55B-421B-B4AE-2D9D9A8D21DF}" srcOrd="0" destOrd="0" presId="urn:microsoft.com/office/officeart/2005/8/layout/chevron1"/>
    <dgm:cxn modelId="{E40BFBCA-D6A1-4A62-A709-2867F632569D}" srcId="{DFC2ECA2-847B-471C-BA25-187FDBEC60BD}" destId="{ED9E1E51-7F59-47F4-BB31-D70662816D12}" srcOrd="2" destOrd="0" parTransId="{0FCC0A7D-63B6-47FB-BA10-115D95639723}" sibTransId="{5C2890D7-C127-440B-B4FE-067BF6BD66E9}"/>
    <dgm:cxn modelId="{48607611-9D5E-49E2-8922-3B33CFE8E489}" srcId="{DFC2ECA2-847B-471C-BA25-187FDBEC60BD}" destId="{47E02844-C7B7-43C6-A4DC-FD7624A68150}" srcOrd="0" destOrd="0" parTransId="{0DA5516A-A3F7-4475-B397-399E08F91048}" sibTransId="{3032A650-9455-4A45-B34E-446615094B37}"/>
    <dgm:cxn modelId="{6E6CDE39-DDC5-475F-A4C2-C02BD34E5A34}" srcId="{DFC2ECA2-847B-471C-BA25-187FDBEC60BD}" destId="{4CEB05F0-B2E3-48D9-82C0-9C7022ED639D}" srcOrd="1" destOrd="0" parTransId="{01B38E6B-33BF-4E40-A59B-07D8DBDC76E1}" sibTransId="{0E6EA4F8-B914-4736-87EB-EF8AEEFE2801}"/>
    <dgm:cxn modelId="{282359F1-5EAB-491C-9163-F08F755AD8B9}" type="presOf" srcId="{DFC2ECA2-847B-471C-BA25-187FDBEC60BD}" destId="{3D12504A-BEC5-4808-A13F-93455B8E68C2}" srcOrd="0" destOrd="0" presId="urn:microsoft.com/office/officeart/2005/8/layout/chevron1"/>
    <dgm:cxn modelId="{3DAB2053-C326-4782-AB9B-D3F77DA1DC2A}" type="presOf" srcId="{4CEB05F0-B2E3-48D9-82C0-9C7022ED639D}" destId="{2DD481F8-BFBD-464B-B128-2E604BF458BA}" srcOrd="0" destOrd="0" presId="urn:microsoft.com/office/officeart/2005/8/layout/chevron1"/>
    <dgm:cxn modelId="{DAAB1A05-473B-4690-9D2A-BFDEF05E9E6A}" type="presParOf" srcId="{3D12504A-BEC5-4808-A13F-93455B8E68C2}" destId="{796D4D5B-A55B-421B-B4AE-2D9D9A8D21DF}" srcOrd="0" destOrd="0" presId="urn:microsoft.com/office/officeart/2005/8/layout/chevron1"/>
    <dgm:cxn modelId="{6E52AEBE-6844-4D91-ACEA-D913DA6101B1}" type="presParOf" srcId="{3D12504A-BEC5-4808-A13F-93455B8E68C2}" destId="{67119CE3-23C9-44AD-9E55-D3DBFA3F71A2}" srcOrd="1" destOrd="0" presId="urn:microsoft.com/office/officeart/2005/8/layout/chevron1"/>
    <dgm:cxn modelId="{E01D3CD2-6B01-4A1C-B4A9-31E4ACA51834}" type="presParOf" srcId="{3D12504A-BEC5-4808-A13F-93455B8E68C2}" destId="{2DD481F8-BFBD-464B-B128-2E604BF458BA}" srcOrd="2" destOrd="0" presId="urn:microsoft.com/office/officeart/2005/8/layout/chevron1"/>
    <dgm:cxn modelId="{5D0621E9-68E4-488F-B374-516513AA8021}" type="presParOf" srcId="{3D12504A-BEC5-4808-A13F-93455B8E68C2}" destId="{9A12D64B-DFAE-48C6-8801-B0FAA0F50CBC}" srcOrd="3" destOrd="0" presId="urn:microsoft.com/office/officeart/2005/8/layout/chevron1"/>
    <dgm:cxn modelId="{1D601B9F-B57F-4E38-BF16-8B6E9B27B7A1}" type="presParOf" srcId="{3D12504A-BEC5-4808-A13F-93455B8E68C2}" destId="{1FA85E61-2008-4D73-9A5A-38406F847C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45BF62-BD7F-4FBA-A51B-E5958FE1C0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9A7DF9-7868-409F-8B3B-5FE65976BF73}">
      <dgm:prSet phldrT="[Texto]"/>
      <dgm:spPr/>
      <dgm:t>
        <a:bodyPr/>
        <a:lstStyle/>
        <a:p>
          <a:endParaRPr lang="es-ES" dirty="0"/>
        </a:p>
      </dgm:t>
    </dgm:pt>
    <dgm:pt modelId="{E487BC24-8DA4-4EC6-BFB3-E557F225CD2E}" type="parTrans" cxnId="{0B5CE12F-7DA3-417C-9738-63424EAFE7DB}">
      <dgm:prSet/>
      <dgm:spPr/>
      <dgm:t>
        <a:bodyPr/>
        <a:lstStyle/>
        <a:p>
          <a:endParaRPr lang="es-ES"/>
        </a:p>
      </dgm:t>
    </dgm:pt>
    <dgm:pt modelId="{78EBD12B-5EF6-4E1A-BB94-CED96EC4937D}" type="sibTrans" cxnId="{0B5CE12F-7DA3-417C-9738-63424EAFE7DB}">
      <dgm:prSet/>
      <dgm:spPr/>
      <dgm:t>
        <a:bodyPr/>
        <a:lstStyle/>
        <a:p>
          <a:endParaRPr lang="es-ES"/>
        </a:p>
      </dgm:t>
    </dgm:pt>
    <dgm:pt modelId="{2313AE2C-FA59-4EED-94EB-5F7886BB546A}" type="pres">
      <dgm:prSet presAssocID="{E845BF62-BD7F-4FBA-A51B-E5958FE1C07F}" presName="Name0" presStyleCnt="0">
        <dgm:presLayoutVars>
          <dgm:dir/>
          <dgm:animLvl val="lvl"/>
          <dgm:resizeHandles val="exact"/>
        </dgm:presLayoutVars>
      </dgm:prSet>
      <dgm:spPr/>
    </dgm:pt>
    <dgm:pt modelId="{C071B1F4-E5A9-4E13-9071-711F85BD0CD7}" type="pres">
      <dgm:prSet presAssocID="{CA9A7DF9-7868-409F-8B3B-5FE65976BF73}" presName="parTxOnly" presStyleLbl="node1" presStyleIdx="0" presStyleCnt="1" custAng="5400000" custScaleX="64504" custLinFactNeighborX="2967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5CE12F-7DA3-417C-9738-63424EAFE7DB}" srcId="{E845BF62-BD7F-4FBA-A51B-E5958FE1C07F}" destId="{CA9A7DF9-7868-409F-8B3B-5FE65976BF73}" srcOrd="0" destOrd="0" parTransId="{E487BC24-8DA4-4EC6-BFB3-E557F225CD2E}" sibTransId="{78EBD12B-5EF6-4E1A-BB94-CED96EC4937D}"/>
    <dgm:cxn modelId="{A19E489C-E7DB-4E61-9D0C-E648F3567B68}" type="presOf" srcId="{CA9A7DF9-7868-409F-8B3B-5FE65976BF73}" destId="{C071B1F4-E5A9-4E13-9071-711F85BD0CD7}" srcOrd="0" destOrd="0" presId="urn:microsoft.com/office/officeart/2005/8/layout/chevron1"/>
    <dgm:cxn modelId="{ECD4989E-0176-4773-81F6-7D02AF1F7455}" type="presOf" srcId="{E845BF62-BD7F-4FBA-A51B-E5958FE1C07F}" destId="{2313AE2C-FA59-4EED-94EB-5F7886BB546A}" srcOrd="0" destOrd="0" presId="urn:microsoft.com/office/officeart/2005/8/layout/chevron1"/>
    <dgm:cxn modelId="{17D18CBB-D953-46D6-9692-08AC3D9DAB35}" type="presParOf" srcId="{2313AE2C-FA59-4EED-94EB-5F7886BB546A}" destId="{C071B1F4-E5A9-4E13-9071-711F85BD0C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0454B7-1D92-494B-B72A-AF9037F22CF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02AF45-CD7E-45B7-B221-0810EE37C50C}">
      <dgm:prSet phldrT="[Texto]"/>
      <dgm:spPr/>
      <dgm:t>
        <a:bodyPr/>
        <a:lstStyle/>
        <a:p>
          <a:r>
            <a:rPr lang="es-ES" smtClean="0"/>
            <a:t>CREACIÓN DE LA OBRA POR LÍNEA DE NEGOCIO</a:t>
          </a:r>
          <a:endParaRPr lang="es-ES" dirty="0"/>
        </a:p>
      </dgm:t>
    </dgm:pt>
    <dgm:pt modelId="{D979C66C-3CAC-4841-AB19-3475891F4885}" type="parTrans" cxnId="{542FFCA2-3442-4FA4-9D3C-A3C16FC6B8D3}">
      <dgm:prSet/>
      <dgm:spPr/>
      <dgm:t>
        <a:bodyPr/>
        <a:lstStyle/>
        <a:p>
          <a:endParaRPr lang="es-ES"/>
        </a:p>
      </dgm:t>
    </dgm:pt>
    <dgm:pt modelId="{302DAB0B-D875-417D-B36E-A8DB0790EA99}" type="sibTrans" cxnId="{542FFCA2-3442-4FA4-9D3C-A3C16FC6B8D3}">
      <dgm:prSet/>
      <dgm:spPr/>
      <dgm:t>
        <a:bodyPr/>
        <a:lstStyle/>
        <a:p>
          <a:endParaRPr lang="es-ES" dirty="0"/>
        </a:p>
      </dgm:t>
    </dgm:pt>
    <dgm:pt modelId="{8DFE50AD-B95F-474F-81AB-56F5DF9CAE98}">
      <dgm:prSet phldrT="[Texto]"/>
      <dgm:spPr/>
      <dgm:t>
        <a:bodyPr/>
        <a:lstStyle/>
        <a:p>
          <a:r>
            <a:rPr lang="es-ES" dirty="0" smtClean="0"/>
            <a:t>INSTALADOR DUPLICAMOS OFERTA PRESCRIPCIÓN CONTABILIZA INSTALADOR CHECK PRESCRITO</a:t>
          </a:r>
          <a:endParaRPr lang="es-ES" dirty="0"/>
        </a:p>
      </dgm:t>
    </dgm:pt>
    <dgm:pt modelId="{BC05C3FA-7458-4044-BC4C-C4A6F3AB3FF8}" type="parTrans" cxnId="{84A53054-8CCD-49B1-A537-8E86D9A26AF3}">
      <dgm:prSet/>
      <dgm:spPr/>
      <dgm:t>
        <a:bodyPr/>
        <a:lstStyle/>
        <a:p>
          <a:endParaRPr lang="es-ES"/>
        </a:p>
      </dgm:t>
    </dgm:pt>
    <dgm:pt modelId="{00E22A72-D164-444F-8923-49FAE66325F6}" type="sibTrans" cxnId="{84A53054-8CCD-49B1-A537-8E86D9A26AF3}">
      <dgm:prSet/>
      <dgm:spPr/>
      <dgm:t>
        <a:bodyPr/>
        <a:lstStyle/>
        <a:p>
          <a:endParaRPr lang="es-ES"/>
        </a:p>
      </dgm:t>
    </dgm:pt>
    <dgm:pt modelId="{F7CA2B8E-8643-4C6E-8671-4021FCCD33E3}">
      <dgm:prSet phldrT="[Texto]"/>
      <dgm:spPr/>
      <dgm:t>
        <a:bodyPr/>
        <a:lstStyle/>
        <a:p>
          <a:r>
            <a:rPr lang="es-ES" dirty="0" smtClean="0"/>
            <a:t>FUNNEL NOS INDICA IMPORTE, FECHA PROBABLE DE VENTA Y CANAL </a:t>
          </a:r>
          <a:endParaRPr lang="es-ES" dirty="0"/>
        </a:p>
      </dgm:t>
    </dgm:pt>
    <dgm:pt modelId="{2DC06C99-E127-4573-925E-7C6207EBE276}" type="parTrans" cxnId="{38025390-3BB0-4A46-9CBC-5000EF5ED454}">
      <dgm:prSet/>
      <dgm:spPr/>
      <dgm:t>
        <a:bodyPr/>
        <a:lstStyle/>
        <a:p>
          <a:endParaRPr lang="es-ES"/>
        </a:p>
      </dgm:t>
    </dgm:pt>
    <dgm:pt modelId="{DF476E9A-18FB-4BE5-9CC3-F5860D275CFE}" type="sibTrans" cxnId="{38025390-3BB0-4A46-9CBC-5000EF5ED454}">
      <dgm:prSet/>
      <dgm:spPr/>
      <dgm:t>
        <a:bodyPr/>
        <a:lstStyle/>
        <a:p>
          <a:endParaRPr lang="es-ES"/>
        </a:p>
      </dgm:t>
    </dgm:pt>
    <dgm:pt modelId="{5EE09BDD-E6DC-4684-A9F6-0155F42251E5}">
      <dgm:prSet/>
      <dgm:spPr/>
      <dgm:t>
        <a:bodyPr/>
        <a:lstStyle/>
        <a:p>
          <a:r>
            <a:rPr lang="es-ES" dirty="0" smtClean="0"/>
            <a:t>PRESCRIPCIÓN </a:t>
          </a:r>
        </a:p>
        <a:p>
          <a:r>
            <a:rPr lang="es-ES" dirty="0" smtClean="0"/>
            <a:t>LISTA DE MATERIALES CONTABILIZA CF CHECK PRESCRITO</a:t>
          </a:r>
        </a:p>
      </dgm:t>
    </dgm:pt>
    <dgm:pt modelId="{02811485-AE13-4E69-A456-122E6131D2B5}" type="parTrans" cxnId="{7AA5870B-4E92-4D2C-8843-C7998AE718B7}">
      <dgm:prSet/>
      <dgm:spPr/>
      <dgm:t>
        <a:bodyPr/>
        <a:lstStyle/>
        <a:p>
          <a:endParaRPr lang="es-ES"/>
        </a:p>
      </dgm:t>
    </dgm:pt>
    <dgm:pt modelId="{01A4B09A-8020-4913-A2FE-AD8E111A13B3}" type="sibTrans" cxnId="{7AA5870B-4E92-4D2C-8843-C7998AE718B7}">
      <dgm:prSet/>
      <dgm:spPr/>
      <dgm:t>
        <a:bodyPr/>
        <a:lstStyle/>
        <a:p>
          <a:endParaRPr lang="es-ES"/>
        </a:p>
      </dgm:t>
    </dgm:pt>
    <dgm:pt modelId="{3741FA40-FDC6-4B9F-8BCD-7D1F05E52013}">
      <dgm:prSet phldrT="[Texto]"/>
      <dgm:spPr/>
      <dgm:t>
        <a:bodyPr/>
        <a:lstStyle/>
        <a:p>
          <a:r>
            <a:rPr lang="es-ES" dirty="0" smtClean="0"/>
            <a:t>DISTRIBUIDOR DUPLICAMOS OFERTA INSTALADOR       CHECK PRESCRITO</a:t>
          </a:r>
          <a:endParaRPr lang="es-ES" dirty="0"/>
        </a:p>
      </dgm:t>
    </dgm:pt>
    <dgm:pt modelId="{E9E8BFD7-D9C5-42E8-82E1-10FB99E4DA18}" type="parTrans" cxnId="{5EF3E087-11D0-4F0C-84AF-8AED128E3723}">
      <dgm:prSet/>
      <dgm:spPr/>
      <dgm:t>
        <a:bodyPr/>
        <a:lstStyle/>
        <a:p>
          <a:endParaRPr lang="es-ES"/>
        </a:p>
      </dgm:t>
    </dgm:pt>
    <dgm:pt modelId="{3E8692DE-5AE7-44B6-834D-43B85BFFFE01}" type="sibTrans" cxnId="{5EF3E087-11D0-4F0C-84AF-8AED128E3723}">
      <dgm:prSet/>
      <dgm:spPr/>
      <dgm:t>
        <a:bodyPr/>
        <a:lstStyle/>
        <a:p>
          <a:endParaRPr lang="es-ES"/>
        </a:p>
      </dgm:t>
    </dgm:pt>
    <dgm:pt modelId="{36A606D4-BABD-4735-81AD-23B75AB375C3}" type="pres">
      <dgm:prSet presAssocID="{810454B7-1D92-494B-B72A-AF9037F22C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81D8104-C85B-4FAC-9EC7-8EE0D69C53B2}" type="pres">
      <dgm:prSet presAssocID="{C102AF45-CD7E-45B7-B221-0810EE37C50C}" presName="node" presStyleLbl="node1" presStyleIdx="0" presStyleCnt="5" custLinFactX="-16513" custLinFactNeighborX="-100000" custLinFactNeighborY="24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8FCCB4-1D96-425C-B1A0-0608C638F776}" type="pres">
      <dgm:prSet presAssocID="{302DAB0B-D875-417D-B36E-A8DB0790EA99}" presName="sibTrans" presStyleLbl="sibTrans2D1" presStyleIdx="0" presStyleCnt="4" custScaleX="135643" custLinFactNeighborX="493" custLinFactNeighborY="11028"/>
      <dgm:spPr/>
      <dgm:t>
        <a:bodyPr/>
        <a:lstStyle/>
        <a:p>
          <a:endParaRPr lang="es-ES"/>
        </a:p>
      </dgm:t>
    </dgm:pt>
    <dgm:pt modelId="{09E992B8-C7F0-4288-8BFE-EDAC3EC9B62B}" type="pres">
      <dgm:prSet presAssocID="{302DAB0B-D875-417D-B36E-A8DB0790EA99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4E9B6881-C064-43D5-8608-4F899FFDCFDF}" type="pres">
      <dgm:prSet presAssocID="{5EE09BDD-E6DC-4684-A9F6-0155F42251E5}" presName="node" presStyleLbl="node1" presStyleIdx="1" presStyleCnt="5" custLinFactNeighborX="-669" custLinFactNeighborY="-71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0507F5-A446-4464-9374-FD1696402269}" type="pres">
      <dgm:prSet presAssocID="{01A4B09A-8020-4913-A2FE-AD8E111A13B3}" presName="sibTrans" presStyleLbl="sibTrans2D1" presStyleIdx="1" presStyleCnt="4"/>
      <dgm:spPr/>
      <dgm:t>
        <a:bodyPr/>
        <a:lstStyle/>
        <a:p>
          <a:endParaRPr lang="es-ES"/>
        </a:p>
      </dgm:t>
    </dgm:pt>
    <dgm:pt modelId="{58015F88-7809-4FB8-B1A1-8F52115E6D02}" type="pres">
      <dgm:prSet presAssocID="{01A4B09A-8020-4913-A2FE-AD8E111A13B3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3124C2E3-6CF3-42AD-B0F0-EFC3803E9239}" type="pres">
      <dgm:prSet presAssocID="{8DFE50AD-B95F-474F-81AB-56F5DF9CAE98}" presName="node" presStyleLbl="node1" presStyleIdx="2" presStyleCnt="5" custScaleX="1222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2AF821-A110-455F-8F69-55BAB988DC41}" type="pres">
      <dgm:prSet presAssocID="{00E22A72-D164-444F-8923-49FAE66325F6}" presName="sibTrans" presStyleLbl="sibTrans2D1" presStyleIdx="2" presStyleCnt="4" custAng="380628"/>
      <dgm:spPr/>
      <dgm:t>
        <a:bodyPr/>
        <a:lstStyle/>
        <a:p>
          <a:endParaRPr lang="es-ES"/>
        </a:p>
      </dgm:t>
    </dgm:pt>
    <dgm:pt modelId="{DACE24BE-FEB8-48DC-BF9B-844AD8303525}" type="pres">
      <dgm:prSet presAssocID="{00E22A72-D164-444F-8923-49FAE66325F6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51094CD9-79E8-4BC0-BE6F-D0147626523B}" type="pres">
      <dgm:prSet presAssocID="{3741FA40-FDC6-4B9F-8BCD-7D1F05E5201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C5DE44-0274-4939-AE0B-14E561443171}" type="pres">
      <dgm:prSet presAssocID="{3E8692DE-5AE7-44B6-834D-43B85BFFFE01}" presName="sibTrans" presStyleLbl="sibTrans2D1" presStyleIdx="3" presStyleCnt="4"/>
      <dgm:spPr/>
      <dgm:t>
        <a:bodyPr/>
        <a:lstStyle/>
        <a:p>
          <a:endParaRPr lang="es-ES"/>
        </a:p>
      </dgm:t>
    </dgm:pt>
    <dgm:pt modelId="{9845733E-7E0B-4A0E-8731-4DE6EBAC6375}" type="pres">
      <dgm:prSet presAssocID="{3E8692DE-5AE7-44B6-834D-43B85BFFFE01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37D0409D-1C5A-4E26-BE49-FB8437FF3AD2}" type="pres">
      <dgm:prSet presAssocID="{F7CA2B8E-8643-4C6E-8671-4021FCCD33E3}" presName="node" presStyleLbl="node1" presStyleIdx="4" presStyleCnt="5" custLinFactNeighborX="-25683" custLinFactNeighborY="49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DA3CF85-B18A-4F8A-9DAC-44AA7B2A48E5}" type="presOf" srcId="{F7CA2B8E-8643-4C6E-8671-4021FCCD33E3}" destId="{37D0409D-1C5A-4E26-BE49-FB8437FF3AD2}" srcOrd="0" destOrd="0" presId="urn:microsoft.com/office/officeart/2005/8/layout/process5"/>
    <dgm:cxn modelId="{7E9F9EDF-B023-4C44-8807-9552DFA41623}" type="presOf" srcId="{C102AF45-CD7E-45B7-B221-0810EE37C50C}" destId="{A81D8104-C85B-4FAC-9EC7-8EE0D69C53B2}" srcOrd="0" destOrd="0" presId="urn:microsoft.com/office/officeart/2005/8/layout/process5"/>
    <dgm:cxn modelId="{3927921C-ED51-46A8-9B2A-193726EE5332}" type="presOf" srcId="{00E22A72-D164-444F-8923-49FAE66325F6}" destId="{A22AF821-A110-455F-8F69-55BAB988DC41}" srcOrd="0" destOrd="0" presId="urn:microsoft.com/office/officeart/2005/8/layout/process5"/>
    <dgm:cxn modelId="{7AA5870B-4E92-4D2C-8843-C7998AE718B7}" srcId="{810454B7-1D92-494B-B72A-AF9037F22CF1}" destId="{5EE09BDD-E6DC-4684-A9F6-0155F42251E5}" srcOrd="1" destOrd="0" parTransId="{02811485-AE13-4E69-A456-122E6131D2B5}" sibTransId="{01A4B09A-8020-4913-A2FE-AD8E111A13B3}"/>
    <dgm:cxn modelId="{0B2DC298-5E03-4ECD-A3B5-CC03388D2963}" type="presOf" srcId="{3741FA40-FDC6-4B9F-8BCD-7D1F05E52013}" destId="{51094CD9-79E8-4BC0-BE6F-D0147626523B}" srcOrd="0" destOrd="0" presId="urn:microsoft.com/office/officeart/2005/8/layout/process5"/>
    <dgm:cxn modelId="{38025390-3BB0-4A46-9CBC-5000EF5ED454}" srcId="{810454B7-1D92-494B-B72A-AF9037F22CF1}" destId="{F7CA2B8E-8643-4C6E-8671-4021FCCD33E3}" srcOrd="4" destOrd="0" parTransId="{2DC06C99-E127-4573-925E-7C6207EBE276}" sibTransId="{DF476E9A-18FB-4BE5-9CC3-F5860D275CFE}"/>
    <dgm:cxn modelId="{DA131DCB-69FA-4373-9436-2B2894720E1C}" type="presOf" srcId="{8DFE50AD-B95F-474F-81AB-56F5DF9CAE98}" destId="{3124C2E3-6CF3-42AD-B0F0-EFC3803E9239}" srcOrd="0" destOrd="0" presId="urn:microsoft.com/office/officeart/2005/8/layout/process5"/>
    <dgm:cxn modelId="{AB5B5E16-7F9A-4F39-A4BF-457A1CC38CD0}" type="presOf" srcId="{302DAB0B-D875-417D-B36E-A8DB0790EA99}" destId="{A18FCCB4-1D96-425C-B1A0-0608C638F776}" srcOrd="0" destOrd="0" presId="urn:microsoft.com/office/officeart/2005/8/layout/process5"/>
    <dgm:cxn modelId="{2A71D771-B902-4C1B-ADA7-F1FFF921088C}" type="presOf" srcId="{302DAB0B-D875-417D-B36E-A8DB0790EA99}" destId="{09E992B8-C7F0-4288-8BFE-EDAC3EC9B62B}" srcOrd="1" destOrd="0" presId="urn:microsoft.com/office/officeart/2005/8/layout/process5"/>
    <dgm:cxn modelId="{A7130B4F-3F87-4A61-B75D-4A0907A54F64}" type="presOf" srcId="{3E8692DE-5AE7-44B6-834D-43B85BFFFE01}" destId="{9845733E-7E0B-4A0E-8731-4DE6EBAC6375}" srcOrd="1" destOrd="0" presId="urn:microsoft.com/office/officeart/2005/8/layout/process5"/>
    <dgm:cxn modelId="{9E164C3E-70E3-4D22-B676-6AFCB360C5ED}" type="presOf" srcId="{3E8692DE-5AE7-44B6-834D-43B85BFFFE01}" destId="{23C5DE44-0274-4939-AE0B-14E561443171}" srcOrd="0" destOrd="0" presId="urn:microsoft.com/office/officeart/2005/8/layout/process5"/>
    <dgm:cxn modelId="{542FFCA2-3442-4FA4-9D3C-A3C16FC6B8D3}" srcId="{810454B7-1D92-494B-B72A-AF9037F22CF1}" destId="{C102AF45-CD7E-45B7-B221-0810EE37C50C}" srcOrd="0" destOrd="0" parTransId="{D979C66C-3CAC-4841-AB19-3475891F4885}" sibTransId="{302DAB0B-D875-417D-B36E-A8DB0790EA99}"/>
    <dgm:cxn modelId="{243A1AC7-9378-4EA9-8ABE-DC59605138AD}" type="presOf" srcId="{01A4B09A-8020-4913-A2FE-AD8E111A13B3}" destId="{58015F88-7809-4FB8-B1A1-8F52115E6D02}" srcOrd="1" destOrd="0" presId="urn:microsoft.com/office/officeart/2005/8/layout/process5"/>
    <dgm:cxn modelId="{D9F240F6-AE66-4DB4-9043-BEF08EC6795B}" type="presOf" srcId="{01A4B09A-8020-4913-A2FE-AD8E111A13B3}" destId="{160507F5-A446-4464-9374-FD1696402269}" srcOrd="0" destOrd="0" presId="urn:microsoft.com/office/officeart/2005/8/layout/process5"/>
    <dgm:cxn modelId="{1425E25F-DF64-4C66-A784-AACD0ED4A880}" type="presOf" srcId="{00E22A72-D164-444F-8923-49FAE66325F6}" destId="{DACE24BE-FEB8-48DC-BF9B-844AD8303525}" srcOrd="1" destOrd="0" presId="urn:microsoft.com/office/officeart/2005/8/layout/process5"/>
    <dgm:cxn modelId="{BD476396-4C76-4B6F-99F0-D43404438A05}" type="presOf" srcId="{5EE09BDD-E6DC-4684-A9F6-0155F42251E5}" destId="{4E9B6881-C064-43D5-8608-4F899FFDCFDF}" srcOrd="0" destOrd="0" presId="urn:microsoft.com/office/officeart/2005/8/layout/process5"/>
    <dgm:cxn modelId="{3BFC926F-6377-40B0-B022-9E1F3B099F16}" type="presOf" srcId="{810454B7-1D92-494B-B72A-AF9037F22CF1}" destId="{36A606D4-BABD-4735-81AD-23B75AB375C3}" srcOrd="0" destOrd="0" presId="urn:microsoft.com/office/officeart/2005/8/layout/process5"/>
    <dgm:cxn modelId="{5EF3E087-11D0-4F0C-84AF-8AED128E3723}" srcId="{810454B7-1D92-494B-B72A-AF9037F22CF1}" destId="{3741FA40-FDC6-4B9F-8BCD-7D1F05E52013}" srcOrd="3" destOrd="0" parTransId="{E9E8BFD7-D9C5-42E8-82E1-10FB99E4DA18}" sibTransId="{3E8692DE-5AE7-44B6-834D-43B85BFFFE01}"/>
    <dgm:cxn modelId="{84A53054-8CCD-49B1-A537-8E86D9A26AF3}" srcId="{810454B7-1D92-494B-B72A-AF9037F22CF1}" destId="{8DFE50AD-B95F-474F-81AB-56F5DF9CAE98}" srcOrd="2" destOrd="0" parTransId="{BC05C3FA-7458-4044-BC4C-C4A6F3AB3FF8}" sibTransId="{00E22A72-D164-444F-8923-49FAE66325F6}"/>
    <dgm:cxn modelId="{D06223FA-1790-4139-9BC2-A6015FC54D4A}" type="presParOf" srcId="{36A606D4-BABD-4735-81AD-23B75AB375C3}" destId="{A81D8104-C85B-4FAC-9EC7-8EE0D69C53B2}" srcOrd="0" destOrd="0" presId="urn:microsoft.com/office/officeart/2005/8/layout/process5"/>
    <dgm:cxn modelId="{8EA65FA7-B8D8-40B7-802B-4CC30788D312}" type="presParOf" srcId="{36A606D4-BABD-4735-81AD-23B75AB375C3}" destId="{A18FCCB4-1D96-425C-B1A0-0608C638F776}" srcOrd="1" destOrd="0" presId="urn:microsoft.com/office/officeart/2005/8/layout/process5"/>
    <dgm:cxn modelId="{10D34ADB-4FB0-452D-B7E9-0FBB320DDD87}" type="presParOf" srcId="{A18FCCB4-1D96-425C-B1A0-0608C638F776}" destId="{09E992B8-C7F0-4288-8BFE-EDAC3EC9B62B}" srcOrd="0" destOrd="0" presId="urn:microsoft.com/office/officeart/2005/8/layout/process5"/>
    <dgm:cxn modelId="{03060CCE-4449-4769-8595-BD4C67D0FF91}" type="presParOf" srcId="{36A606D4-BABD-4735-81AD-23B75AB375C3}" destId="{4E9B6881-C064-43D5-8608-4F899FFDCFDF}" srcOrd="2" destOrd="0" presId="urn:microsoft.com/office/officeart/2005/8/layout/process5"/>
    <dgm:cxn modelId="{5E8E7BA3-03E7-4C86-8F30-929E687D2C9D}" type="presParOf" srcId="{36A606D4-BABD-4735-81AD-23B75AB375C3}" destId="{160507F5-A446-4464-9374-FD1696402269}" srcOrd="3" destOrd="0" presId="urn:microsoft.com/office/officeart/2005/8/layout/process5"/>
    <dgm:cxn modelId="{FDDD04C3-0621-402B-AE2B-A49573D557FC}" type="presParOf" srcId="{160507F5-A446-4464-9374-FD1696402269}" destId="{58015F88-7809-4FB8-B1A1-8F52115E6D02}" srcOrd="0" destOrd="0" presId="urn:microsoft.com/office/officeart/2005/8/layout/process5"/>
    <dgm:cxn modelId="{CF1283D2-957F-4526-96C4-5D99B6E24873}" type="presParOf" srcId="{36A606D4-BABD-4735-81AD-23B75AB375C3}" destId="{3124C2E3-6CF3-42AD-B0F0-EFC3803E9239}" srcOrd="4" destOrd="0" presId="urn:microsoft.com/office/officeart/2005/8/layout/process5"/>
    <dgm:cxn modelId="{76BF0624-4ABA-4D22-8773-A3ED93B40D2D}" type="presParOf" srcId="{36A606D4-BABD-4735-81AD-23B75AB375C3}" destId="{A22AF821-A110-455F-8F69-55BAB988DC41}" srcOrd="5" destOrd="0" presId="urn:microsoft.com/office/officeart/2005/8/layout/process5"/>
    <dgm:cxn modelId="{6FCC0839-556E-4375-BAD6-DADF2AFA4DCE}" type="presParOf" srcId="{A22AF821-A110-455F-8F69-55BAB988DC41}" destId="{DACE24BE-FEB8-48DC-BF9B-844AD8303525}" srcOrd="0" destOrd="0" presId="urn:microsoft.com/office/officeart/2005/8/layout/process5"/>
    <dgm:cxn modelId="{9A6C39B0-81E6-4417-A04B-D5712A4CE25B}" type="presParOf" srcId="{36A606D4-BABD-4735-81AD-23B75AB375C3}" destId="{51094CD9-79E8-4BC0-BE6F-D0147626523B}" srcOrd="6" destOrd="0" presId="urn:microsoft.com/office/officeart/2005/8/layout/process5"/>
    <dgm:cxn modelId="{41CC7C59-6BBA-4392-BE0E-06BE02466040}" type="presParOf" srcId="{36A606D4-BABD-4735-81AD-23B75AB375C3}" destId="{23C5DE44-0274-4939-AE0B-14E561443171}" srcOrd="7" destOrd="0" presId="urn:microsoft.com/office/officeart/2005/8/layout/process5"/>
    <dgm:cxn modelId="{A1FAFF30-DDCB-4B4C-B703-1078C4A4AD0B}" type="presParOf" srcId="{23C5DE44-0274-4939-AE0B-14E561443171}" destId="{9845733E-7E0B-4A0E-8731-4DE6EBAC6375}" srcOrd="0" destOrd="0" presId="urn:microsoft.com/office/officeart/2005/8/layout/process5"/>
    <dgm:cxn modelId="{DE39BCDD-ADCA-4696-A206-48D722F205DC}" type="presParOf" srcId="{36A606D4-BABD-4735-81AD-23B75AB375C3}" destId="{37D0409D-1C5A-4E26-BE49-FB8437FF3AD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1E4A9D-4944-4307-ABF6-3D87BB66A2B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0616F36-07EE-4326-B3F3-A3532F27CDC9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bg1"/>
              </a:solidFill>
            </a:rPr>
            <a:t>PRESCRIPTOR/CF</a:t>
          </a:r>
        </a:p>
        <a:p>
          <a:r>
            <a:rPr lang="es-ES" sz="1600" dirty="0" smtClean="0">
              <a:solidFill>
                <a:schemeClr val="bg1"/>
              </a:solidFill>
            </a:rPr>
            <a:t>CONTABILIZA. CHECK PRESCRITO</a:t>
          </a:r>
        </a:p>
      </dgm:t>
    </dgm:pt>
    <dgm:pt modelId="{07B8FD8E-791B-4B49-A183-2088F16786D0}" type="parTrans" cxnId="{117E65A1-01C7-4DF8-9D0E-FCB663EBCF2D}">
      <dgm:prSet/>
      <dgm:spPr/>
      <dgm:t>
        <a:bodyPr/>
        <a:lstStyle/>
        <a:p>
          <a:endParaRPr lang="es-ES"/>
        </a:p>
      </dgm:t>
    </dgm:pt>
    <dgm:pt modelId="{8D290CB8-FB00-4A72-A986-756B65DB20FE}" type="sibTrans" cxnId="{117E65A1-01C7-4DF8-9D0E-FCB663EBCF2D}">
      <dgm:prSet/>
      <dgm:spPr/>
      <dgm:t>
        <a:bodyPr/>
        <a:lstStyle/>
        <a:p>
          <a:endParaRPr lang="es-ES"/>
        </a:p>
      </dgm:t>
    </dgm:pt>
    <dgm:pt modelId="{5D8D35EF-23AE-4C77-B6F0-A2436144813D}" type="pres">
      <dgm:prSet presAssocID="{0D1E4A9D-4944-4307-ABF6-3D87BB66A2BE}" presName="Name0" presStyleCnt="0">
        <dgm:presLayoutVars>
          <dgm:dir/>
          <dgm:animLvl val="lvl"/>
          <dgm:resizeHandles val="exact"/>
        </dgm:presLayoutVars>
      </dgm:prSet>
      <dgm:spPr/>
    </dgm:pt>
    <dgm:pt modelId="{7E6A08C9-9A7E-4533-9870-2A81520FD2CF}" type="pres">
      <dgm:prSet presAssocID="{30616F36-07EE-4326-B3F3-A3532F27CDC9}" presName="parTxOnly" presStyleLbl="node1" presStyleIdx="0" presStyleCnt="1" custLinFactX="-42946" custLinFactNeighborX="-100000" custLinFactNeighborY="-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7E65A1-01C7-4DF8-9D0E-FCB663EBCF2D}" srcId="{0D1E4A9D-4944-4307-ABF6-3D87BB66A2BE}" destId="{30616F36-07EE-4326-B3F3-A3532F27CDC9}" srcOrd="0" destOrd="0" parTransId="{07B8FD8E-791B-4B49-A183-2088F16786D0}" sibTransId="{8D290CB8-FB00-4A72-A986-756B65DB20FE}"/>
    <dgm:cxn modelId="{162CECC4-C3C8-4208-A21E-AD04EAEFD60F}" type="presOf" srcId="{30616F36-07EE-4326-B3F3-A3532F27CDC9}" destId="{7E6A08C9-9A7E-4533-9870-2A81520FD2CF}" srcOrd="0" destOrd="0" presId="urn:microsoft.com/office/officeart/2005/8/layout/chevron1"/>
    <dgm:cxn modelId="{FD09C016-4405-4403-B931-EF94D6E9BF80}" type="presOf" srcId="{0D1E4A9D-4944-4307-ABF6-3D87BB66A2BE}" destId="{5D8D35EF-23AE-4C77-B6F0-A2436144813D}" srcOrd="0" destOrd="0" presId="urn:microsoft.com/office/officeart/2005/8/layout/chevron1"/>
    <dgm:cxn modelId="{09C3527D-DF21-4574-B099-CEDB6E9E3B42}" type="presParOf" srcId="{5D8D35EF-23AE-4C77-B6F0-A2436144813D}" destId="{7E6A08C9-9A7E-4533-9870-2A81520FD2C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B9C2B3-D41D-4518-AC79-20204B032E4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C386011-7049-40F5-AE71-609007A85AEA}">
      <dgm:prSet/>
      <dgm:spPr/>
      <dgm:t>
        <a:bodyPr/>
        <a:lstStyle/>
        <a:p>
          <a:r>
            <a:rPr lang="es-ES" dirty="0" smtClean="0"/>
            <a:t>PRESCRIPTOR/CF</a:t>
          </a:r>
        </a:p>
        <a:p>
          <a:r>
            <a:rPr lang="es-ES" dirty="0" smtClean="0"/>
            <a:t>NO CONTABILIZA</a:t>
          </a:r>
        </a:p>
        <a:p>
          <a:r>
            <a:rPr lang="es-ES" dirty="0" smtClean="0"/>
            <a:t>CHECK PRESCRITO</a:t>
          </a:r>
          <a:endParaRPr lang="es-ES" dirty="0"/>
        </a:p>
      </dgm:t>
    </dgm:pt>
    <dgm:pt modelId="{2C88BC5F-3486-465B-AFED-CD5B27065BA1}" type="parTrans" cxnId="{9106F5BF-3ECB-4312-8165-B61AA4297F1A}">
      <dgm:prSet/>
      <dgm:spPr/>
      <dgm:t>
        <a:bodyPr/>
        <a:lstStyle/>
        <a:p>
          <a:endParaRPr lang="es-ES"/>
        </a:p>
      </dgm:t>
    </dgm:pt>
    <dgm:pt modelId="{64B3E170-4DAD-41F2-813D-4FE895506857}" type="sibTrans" cxnId="{9106F5BF-3ECB-4312-8165-B61AA4297F1A}">
      <dgm:prSet/>
      <dgm:spPr/>
      <dgm:t>
        <a:bodyPr/>
        <a:lstStyle/>
        <a:p>
          <a:endParaRPr lang="es-ES"/>
        </a:p>
      </dgm:t>
    </dgm:pt>
    <dgm:pt modelId="{C0846987-E40E-4795-99E2-DA79FC011F55}">
      <dgm:prSet/>
      <dgm:spPr/>
      <dgm:t>
        <a:bodyPr/>
        <a:lstStyle/>
        <a:p>
          <a:r>
            <a:rPr lang="es-ES" smtClean="0"/>
            <a:t>INSTALADOR</a:t>
          </a:r>
          <a:endParaRPr lang="es-ES" dirty="0" smtClean="0"/>
        </a:p>
        <a:p>
          <a:r>
            <a:rPr lang="es-ES" dirty="0" smtClean="0"/>
            <a:t>CONTABILIZA. CHECK PRESCRITO</a:t>
          </a:r>
          <a:endParaRPr lang="es-ES" dirty="0"/>
        </a:p>
      </dgm:t>
    </dgm:pt>
    <dgm:pt modelId="{4A3F350F-EBC4-4C68-B244-CFA0680035E4}" type="parTrans" cxnId="{8609DD86-E27F-4B10-8158-C176BBDD85E6}">
      <dgm:prSet/>
      <dgm:spPr/>
      <dgm:t>
        <a:bodyPr/>
        <a:lstStyle/>
        <a:p>
          <a:endParaRPr lang="es-ES"/>
        </a:p>
      </dgm:t>
    </dgm:pt>
    <dgm:pt modelId="{355AB75B-B5E3-4CB3-B764-A2E8A96D9626}" type="sibTrans" cxnId="{8609DD86-E27F-4B10-8158-C176BBDD85E6}">
      <dgm:prSet/>
      <dgm:spPr/>
      <dgm:t>
        <a:bodyPr/>
        <a:lstStyle/>
        <a:p>
          <a:endParaRPr lang="es-ES"/>
        </a:p>
      </dgm:t>
    </dgm:pt>
    <dgm:pt modelId="{AED0ECC6-E930-4630-8143-B62AFF383D99}" type="pres">
      <dgm:prSet presAssocID="{BCB9C2B3-D41D-4518-AC79-20204B032E45}" presName="Name0" presStyleCnt="0">
        <dgm:presLayoutVars>
          <dgm:dir/>
          <dgm:animLvl val="lvl"/>
          <dgm:resizeHandles val="exact"/>
        </dgm:presLayoutVars>
      </dgm:prSet>
      <dgm:spPr/>
    </dgm:pt>
    <dgm:pt modelId="{FE291597-F1EC-4E76-9A3F-A2945049EB06}" type="pres">
      <dgm:prSet presAssocID="{9C386011-7049-40F5-AE71-609007A85AE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F4150E-C331-43B3-9236-37B1EB41194D}" type="pres">
      <dgm:prSet presAssocID="{64B3E170-4DAD-41F2-813D-4FE895506857}" presName="parTxOnlySpace" presStyleCnt="0"/>
      <dgm:spPr/>
    </dgm:pt>
    <dgm:pt modelId="{BB53AC91-B5DF-44D7-81A5-960B2A622919}" type="pres">
      <dgm:prSet presAssocID="{C0846987-E40E-4795-99E2-DA79FC011F5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609DD86-E27F-4B10-8158-C176BBDD85E6}" srcId="{BCB9C2B3-D41D-4518-AC79-20204B032E45}" destId="{C0846987-E40E-4795-99E2-DA79FC011F55}" srcOrd="1" destOrd="0" parTransId="{4A3F350F-EBC4-4C68-B244-CFA0680035E4}" sibTransId="{355AB75B-B5E3-4CB3-B764-A2E8A96D9626}"/>
    <dgm:cxn modelId="{965A6868-1BF5-46A5-8DD4-99EE5D9DD401}" type="presOf" srcId="{9C386011-7049-40F5-AE71-609007A85AEA}" destId="{FE291597-F1EC-4E76-9A3F-A2945049EB06}" srcOrd="0" destOrd="0" presId="urn:microsoft.com/office/officeart/2005/8/layout/chevron1"/>
    <dgm:cxn modelId="{5DC9EA31-E628-49A0-8939-2000F0CE43D4}" type="presOf" srcId="{BCB9C2B3-D41D-4518-AC79-20204B032E45}" destId="{AED0ECC6-E930-4630-8143-B62AFF383D99}" srcOrd="0" destOrd="0" presId="urn:microsoft.com/office/officeart/2005/8/layout/chevron1"/>
    <dgm:cxn modelId="{9106F5BF-3ECB-4312-8165-B61AA4297F1A}" srcId="{BCB9C2B3-D41D-4518-AC79-20204B032E45}" destId="{9C386011-7049-40F5-AE71-609007A85AEA}" srcOrd="0" destOrd="0" parTransId="{2C88BC5F-3486-465B-AFED-CD5B27065BA1}" sibTransId="{64B3E170-4DAD-41F2-813D-4FE895506857}"/>
    <dgm:cxn modelId="{8CE19E25-C105-416E-AA5A-A1FE1833D769}" type="presOf" srcId="{C0846987-E40E-4795-99E2-DA79FC011F55}" destId="{BB53AC91-B5DF-44D7-81A5-960B2A622919}" srcOrd="0" destOrd="0" presId="urn:microsoft.com/office/officeart/2005/8/layout/chevron1"/>
    <dgm:cxn modelId="{D7DE79FE-9780-44CE-8821-E4B09BF981DD}" type="presParOf" srcId="{AED0ECC6-E930-4630-8143-B62AFF383D99}" destId="{FE291597-F1EC-4E76-9A3F-A2945049EB06}" srcOrd="0" destOrd="0" presId="urn:microsoft.com/office/officeart/2005/8/layout/chevron1"/>
    <dgm:cxn modelId="{7315226B-6011-4381-9687-E1D76A315D0C}" type="presParOf" srcId="{AED0ECC6-E930-4630-8143-B62AFF383D99}" destId="{B6F4150E-C331-43B3-9236-37B1EB41194D}" srcOrd="1" destOrd="0" presId="urn:microsoft.com/office/officeart/2005/8/layout/chevron1"/>
    <dgm:cxn modelId="{505D8B05-2C7E-4200-B4C4-A3C3D9F5431E}" type="presParOf" srcId="{AED0ECC6-E930-4630-8143-B62AFF383D99}" destId="{BB53AC91-B5DF-44D7-81A5-960B2A62291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C2ECA2-847B-471C-BA25-187FDBEC60B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7E02844-C7B7-43C6-A4DC-FD7624A68150}">
      <dgm:prSet phldrT="[Texto]"/>
      <dgm:spPr/>
      <dgm:t>
        <a:bodyPr/>
        <a:lstStyle/>
        <a:p>
          <a:r>
            <a:rPr lang="es-ES" dirty="0" smtClean="0"/>
            <a:t>PRESCRIPTOR/CF</a:t>
          </a:r>
        </a:p>
        <a:p>
          <a:r>
            <a:rPr lang="es-ES" dirty="0" smtClean="0"/>
            <a:t>NO CONTABILIZA</a:t>
          </a:r>
        </a:p>
        <a:p>
          <a:r>
            <a:rPr lang="es-ES" dirty="0" smtClean="0"/>
            <a:t>CHECK PRESCRITO</a:t>
          </a:r>
          <a:endParaRPr lang="es-ES" dirty="0"/>
        </a:p>
      </dgm:t>
    </dgm:pt>
    <dgm:pt modelId="{0DA5516A-A3F7-4475-B397-399E08F91048}" type="parTrans" cxnId="{48607611-9D5E-49E2-8922-3B33CFE8E489}">
      <dgm:prSet/>
      <dgm:spPr/>
      <dgm:t>
        <a:bodyPr/>
        <a:lstStyle/>
        <a:p>
          <a:endParaRPr lang="es-ES"/>
        </a:p>
      </dgm:t>
    </dgm:pt>
    <dgm:pt modelId="{3032A650-9455-4A45-B34E-446615094B37}" type="sibTrans" cxnId="{48607611-9D5E-49E2-8922-3B33CFE8E489}">
      <dgm:prSet/>
      <dgm:spPr/>
      <dgm:t>
        <a:bodyPr/>
        <a:lstStyle/>
        <a:p>
          <a:endParaRPr lang="es-ES"/>
        </a:p>
      </dgm:t>
    </dgm:pt>
    <dgm:pt modelId="{4CEB05F0-B2E3-48D9-82C0-9C7022ED639D}">
      <dgm:prSet/>
      <dgm:spPr/>
      <dgm:t>
        <a:bodyPr/>
        <a:lstStyle/>
        <a:p>
          <a:r>
            <a:rPr lang="es-ES" dirty="0" smtClean="0"/>
            <a:t>INSTALADOR</a:t>
          </a:r>
        </a:p>
        <a:p>
          <a:r>
            <a:rPr lang="es-ES" dirty="0" smtClean="0"/>
            <a:t>NO CONTABILIZA CHECK PRESCRITO</a:t>
          </a:r>
        </a:p>
      </dgm:t>
    </dgm:pt>
    <dgm:pt modelId="{01B38E6B-33BF-4E40-A59B-07D8DBDC76E1}" type="parTrans" cxnId="{6E6CDE39-DDC5-475F-A4C2-C02BD34E5A34}">
      <dgm:prSet/>
      <dgm:spPr/>
      <dgm:t>
        <a:bodyPr/>
        <a:lstStyle/>
        <a:p>
          <a:endParaRPr lang="es-ES"/>
        </a:p>
      </dgm:t>
    </dgm:pt>
    <dgm:pt modelId="{0E6EA4F8-B914-4736-87EB-EF8AEEFE2801}" type="sibTrans" cxnId="{6E6CDE39-DDC5-475F-A4C2-C02BD34E5A34}">
      <dgm:prSet/>
      <dgm:spPr/>
      <dgm:t>
        <a:bodyPr/>
        <a:lstStyle/>
        <a:p>
          <a:endParaRPr lang="es-ES"/>
        </a:p>
      </dgm:t>
    </dgm:pt>
    <dgm:pt modelId="{ED9E1E51-7F59-47F4-BB31-D70662816D12}">
      <dgm:prSet/>
      <dgm:spPr/>
      <dgm:t>
        <a:bodyPr/>
        <a:lstStyle/>
        <a:p>
          <a:r>
            <a:rPr lang="pt-BR" dirty="0" smtClean="0"/>
            <a:t>DISTRIBUIDOR</a:t>
          </a:r>
        </a:p>
        <a:p>
          <a:r>
            <a:rPr lang="pt-BR" dirty="0" smtClean="0"/>
            <a:t>CONTABILIZA. CHECK PRESCRITO</a:t>
          </a:r>
          <a:endParaRPr lang="es-ES" dirty="0"/>
        </a:p>
      </dgm:t>
    </dgm:pt>
    <dgm:pt modelId="{0FCC0A7D-63B6-47FB-BA10-115D95639723}" type="parTrans" cxnId="{E40BFBCA-D6A1-4A62-A709-2867F632569D}">
      <dgm:prSet/>
      <dgm:spPr/>
      <dgm:t>
        <a:bodyPr/>
        <a:lstStyle/>
        <a:p>
          <a:endParaRPr lang="es-ES"/>
        </a:p>
      </dgm:t>
    </dgm:pt>
    <dgm:pt modelId="{5C2890D7-C127-440B-B4FE-067BF6BD66E9}" type="sibTrans" cxnId="{E40BFBCA-D6A1-4A62-A709-2867F632569D}">
      <dgm:prSet/>
      <dgm:spPr/>
      <dgm:t>
        <a:bodyPr/>
        <a:lstStyle/>
        <a:p>
          <a:endParaRPr lang="es-ES"/>
        </a:p>
      </dgm:t>
    </dgm:pt>
    <dgm:pt modelId="{3D12504A-BEC5-4808-A13F-93455B8E68C2}" type="pres">
      <dgm:prSet presAssocID="{DFC2ECA2-847B-471C-BA25-187FDBEC60BD}" presName="Name0" presStyleCnt="0">
        <dgm:presLayoutVars>
          <dgm:dir/>
          <dgm:animLvl val="lvl"/>
          <dgm:resizeHandles val="exact"/>
        </dgm:presLayoutVars>
      </dgm:prSet>
      <dgm:spPr/>
    </dgm:pt>
    <dgm:pt modelId="{796D4D5B-A55B-421B-B4AE-2D9D9A8D21DF}" type="pres">
      <dgm:prSet presAssocID="{47E02844-C7B7-43C6-A4DC-FD7624A68150}" presName="parTxOnly" presStyleLbl="node1" presStyleIdx="0" presStyleCnt="3" custLinFactNeighborX="-821" custLinFactNeighborY="-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119CE3-23C9-44AD-9E55-D3DBFA3F71A2}" type="pres">
      <dgm:prSet presAssocID="{3032A650-9455-4A45-B34E-446615094B37}" presName="parTxOnlySpace" presStyleCnt="0"/>
      <dgm:spPr/>
    </dgm:pt>
    <dgm:pt modelId="{2DD481F8-BFBD-464B-B128-2E604BF458BA}" type="pres">
      <dgm:prSet presAssocID="{4CEB05F0-B2E3-48D9-82C0-9C7022ED639D}" presName="parTxOnly" presStyleLbl="node1" presStyleIdx="1" presStyleCnt="3" custLinFactNeighborX="-30201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12D64B-DFAE-48C6-8801-B0FAA0F50CBC}" type="pres">
      <dgm:prSet presAssocID="{0E6EA4F8-B914-4736-87EB-EF8AEEFE2801}" presName="parTxOnlySpace" presStyleCnt="0"/>
      <dgm:spPr/>
    </dgm:pt>
    <dgm:pt modelId="{1FA85E61-2008-4D73-9A5A-38406F847C8A}" type="pres">
      <dgm:prSet presAssocID="{ED9E1E51-7F59-47F4-BB31-D70662816D12}" presName="parTxOnly" presStyleLbl="node1" presStyleIdx="2" presStyleCnt="3" custScaleY="100787" custLinFactNeighborX="-70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06D5BE-FE84-4AEE-968B-AD8391260666}" type="presOf" srcId="{4CEB05F0-B2E3-48D9-82C0-9C7022ED639D}" destId="{2DD481F8-BFBD-464B-B128-2E604BF458BA}" srcOrd="0" destOrd="0" presId="urn:microsoft.com/office/officeart/2005/8/layout/chevron1"/>
    <dgm:cxn modelId="{E40BFBCA-D6A1-4A62-A709-2867F632569D}" srcId="{DFC2ECA2-847B-471C-BA25-187FDBEC60BD}" destId="{ED9E1E51-7F59-47F4-BB31-D70662816D12}" srcOrd="2" destOrd="0" parTransId="{0FCC0A7D-63B6-47FB-BA10-115D95639723}" sibTransId="{5C2890D7-C127-440B-B4FE-067BF6BD66E9}"/>
    <dgm:cxn modelId="{5D9296F2-9B37-4889-9509-65766D998091}" type="presOf" srcId="{DFC2ECA2-847B-471C-BA25-187FDBEC60BD}" destId="{3D12504A-BEC5-4808-A13F-93455B8E68C2}" srcOrd="0" destOrd="0" presId="urn:microsoft.com/office/officeart/2005/8/layout/chevron1"/>
    <dgm:cxn modelId="{FA764E8D-F361-4D65-A936-623378496460}" type="presOf" srcId="{ED9E1E51-7F59-47F4-BB31-D70662816D12}" destId="{1FA85E61-2008-4D73-9A5A-38406F847C8A}" srcOrd="0" destOrd="0" presId="urn:microsoft.com/office/officeart/2005/8/layout/chevron1"/>
    <dgm:cxn modelId="{6E6CDE39-DDC5-475F-A4C2-C02BD34E5A34}" srcId="{DFC2ECA2-847B-471C-BA25-187FDBEC60BD}" destId="{4CEB05F0-B2E3-48D9-82C0-9C7022ED639D}" srcOrd="1" destOrd="0" parTransId="{01B38E6B-33BF-4E40-A59B-07D8DBDC76E1}" sibTransId="{0E6EA4F8-B914-4736-87EB-EF8AEEFE2801}"/>
    <dgm:cxn modelId="{48607611-9D5E-49E2-8922-3B33CFE8E489}" srcId="{DFC2ECA2-847B-471C-BA25-187FDBEC60BD}" destId="{47E02844-C7B7-43C6-A4DC-FD7624A68150}" srcOrd="0" destOrd="0" parTransId="{0DA5516A-A3F7-4475-B397-399E08F91048}" sibTransId="{3032A650-9455-4A45-B34E-446615094B37}"/>
    <dgm:cxn modelId="{D1E59BEA-35DE-4553-9F70-B6F58D7E8788}" type="presOf" srcId="{47E02844-C7B7-43C6-A4DC-FD7624A68150}" destId="{796D4D5B-A55B-421B-B4AE-2D9D9A8D21DF}" srcOrd="0" destOrd="0" presId="urn:microsoft.com/office/officeart/2005/8/layout/chevron1"/>
    <dgm:cxn modelId="{8F395C08-23E6-4468-8D05-7F78568CD64B}" type="presParOf" srcId="{3D12504A-BEC5-4808-A13F-93455B8E68C2}" destId="{796D4D5B-A55B-421B-B4AE-2D9D9A8D21DF}" srcOrd="0" destOrd="0" presId="urn:microsoft.com/office/officeart/2005/8/layout/chevron1"/>
    <dgm:cxn modelId="{2EAF5B38-6833-4B6C-97C4-E1579C440E1D}" type="presParOf" srcId="{3D12504A-BEC5-4808-A13F-93455B8E68C2}" destId="{67119CE3-23C9-44AD-9E55-D3DBFA3F71A2}" srcOrd="1" destOrd="0" presId="urn:microsoft.com/office/officeart/2005/8/layout/chevron1"/>
    <dgm:cxn modelId="{4189B922-D230-4773-897C-EBAB11CC7979}" type="presParOf" srcId="{3D12504A-BEC5-4808-A13F-93455B8E68C2}" destId="{2DD481F8-BFBD-464B-B128-2E604BF458BA}" srcOrd="2" destOrd="0" presId="urn:microsoft.com/office/officeart/2005/8/layout/chevron1"/>
    <dgm:cxn modelId="{E770C790-6358-4958-A588-78C11D64C1FF}" type="presParOf" srcId="{3D12504A-BEC5-4808-A13F-93455B8E68C2}" destId="{9A12D64B-DFAE-48C6-8801-B0FAA0F50CBC}" srcOrd="3" destOrd="0" presId="urn:microsoft.com/office/officeart/2005/8/layout/chevron1"/>
    <dgm:cxn modelId="{ADCAB760-543E-4311-A9F7-4CA175537C0E}" type="presParOf" srcId="{3D12504A-BEC5-4808-A13F-93455B8E68C2}" destId="{1FA85E61-2008-4D73-9A5A-38406F847C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45BF62-BD7F-4FBA-A51B-E5958FE1C0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A9A7DF9-7868-409F-8B3B-5FE65976BF73}">
      <dgm:prSet phldrT="[Texto]"/>
      <dgm:spPr/>
      <dgm:t>
        <a:bodyPr/>
        <a:lstStyle/>
        <a:p>
          <a:endParaRPr lang="es-ES" dirty="0"/>
        </a:p>
      </dgm:t>
    </dgm:pt>
    <dgm:pt modelId="{E487BC24-8DA4-4EC6-BFB3-E557F225CD2E}" type="parTrans" cxnId="{0B5CE12F-7DA3-417C-9738-63424EAFE7DB}">
      <dgm:prSet/>
      <dgm:spPr/>
      <dgm:t>
        <a:bodyPr/>
        <a:lstStyle/>
        <a:p>
          <a:endParaRPr lang="es-ES"/>
        </a:p>
      </dgm:t>
    </dgm:pt>
    <dgm:pt modelId="{78EBD12B-5EF6-4E1A-BB94-CED96EC4937D}" type="sibTrans" cxnId="{0B5CE12F-7DA3-417C-9738-63424EAFE7DB}">
      <dgm:prSet/>
      <dgm:spPr/>
      <dgm:t>
        <a:bodyPr/>
        <a:lstStyle/>
        <a:p>
          <a:endParaRPr lang="es-ES"/>
        </a:p>
      </dgm:t>
    </dgm:pt>
    <dgm:pt modelId="{2313AE2C-FA59-4EED-94EB-5F7886BB546A}" type="pres">
      <dgm:prSet presAssocID="{E845BF62-BD7F-4FBA-A51B-E5958FE1C07F}" presName="Name0" presStyleCnt="0">
        <dgm:presLayoutVars>
          <dgm:dir/>
          <dgm:animLvl val="lvl"/>
          <dgm:resizeHandles val="exact"/>
        </dgm:presLayoutVars>
      </dgm:prSet>
      <dgm:spPr/>
    </dgm:pt>
    <dgm:pt modelId="{C071B1F4-E5A9-4E13-9071-711F85BD0CD7}" type="pres">
      <dgm:prSet presAssocID="{CA9A7DF9-7868-409F-8B3B-5FE65976BF73}" presName="parTxOnly" presStyleLbl="node1" presStyleIdx="0" presStyleCnt="1" custAng="5400000" custScaleX="64504" custLinFactNeighborX="2967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5CE12F-7DA3-417C-9738-63424EAFE7DB}" srcId="{E845BF62-BD7F-4FBA-A51B-E5958FE1C07F}" destId="{CA9A7DF9-7868-409F-8B3B-5FE65976BF73}" srcOrd="0" destOrd="0" parTransId="{E487BC24-8DA4-4EC6-BFB3-E557F225CD2E}" sibTransId="{78EBD12B-5EF6-4E1A-BB94-CED96EC4937D}"/>
    <dgm:cxn modelId="{9B5ED504-8F02-4603-A019-6EA0BC9F822A}" type="presOf" srcId="{CA9A7DF9-7868-409F-8B3B-5FE65976BF73}" destId="{C071B1F4-E5A9-4E13-9071-711F85BD0CD7}" srcOrd="0" destOrd="0" presId="urn:microsoft.com/office/officeart/2005/8/layout/chevron1"/>
    <dgm:cxn modelId="{929C8024-3C7B-49DB-8680-4C9999D76E29}" type="presOf" srcId="{E845BF62-BD7F-4FBA-A51B-E5958FE1C07F}" destId="{2313AE2C-FA59-4EED-94EB-5F7886BB546A}" srcOrd="0" destOrd="0" presId="urn:microsoft.com/office/officeart/2005/8/layout/chevron1"/>
    <dgm:cxn modelId="{7CC0ACF7-164C-4470-BB3B-9DEEAFA7ABF1}" type="presParOf" srcId="{2313AE2C-FA59-4EED-94EB-5F7886BB546A}" destId="{C071B1F4-E5A9-4E13-9071-711F85BD0CD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A08C9-9A7E-4533-9870-2A81520FD2CF}">
      <dsp:nvSpPr>
        <dsp:cNvPr id="0" name=""/>
        <dsp:cNvSpPr/>
      </dsp:nvSpPr>
      <dsp:spPr>
        <a:xfrm>
          <a:off x="0" y="437229"/>
          <a:ext cx="2955637" cy="11822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PRESCRIPTOR/CF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CONTABILIZA. CHECK PRESCRITO</a:t>
          </a:r>
        </a:p>
      </dsp:txBody>
      <dsp:txXfrm>
        <a:off x="591127" y="437229"/>
        <a:ext cx="1773383" cy="1182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91597-F1EC-4E76-9A3F-A2945049EB06}">
      <dsp:nvSpPr>
        <dsp:cNvPr id="0" name=""/>
        <dsp:cNvSpPr/>
      </dsp:nvSpPr>
      <dsp:spPr>
        <a:xfrm>
          <a:off x="5392" y="820449"/>
          <a:ext cx="3223227" cy="12892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PRESCRIPTOR/CF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NO CONTABILIZA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CHECK PRESCRITO</a:t>
          </a:r>
          <a:endParaRPr lang="es-ES" sz="1900" kern="1200" dirty="0"/>
        </a:p>
      </dsp:txBody>
      <dsp:txXfrm>
        <a:off x="650038" y="820449"/>
        <a:ext cx="1933936" cy="1289291"/>
      </dsp:txXfrm>
    </dsp:sp>
    <dsp:sp modelId="{BB53AC91-B5DF-44D7-81A5-960B2A622919}">
      <dsp:nvSpPr>
        <dsp:cNvPr id="0" name=""/>
        <dsp:cNvSpPr/>
      </dsp:nvSpPr>
      <dsp:spPr>
        <a:xfrm>
          <a:off x="2906297" y="820449"/>
          <a:ext cx="3223227" cy="12892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INSTALADOR</a:t>
          </a:r>
          <a:endParaRPr lang="es-E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CONTABILIZA. CHECK PRESCRITO</a:t>
          </a:r>
          <a:endParaRPr lang="es-ES" sz="1900" kern="1200" dirty="0"/>
        </a:p>
      </dsp:txBody>
      <dsp:txXfrm>
        <a:off x="3550943" y="820449"/>
        <a:ext cx="1933936" cy="1289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4D5B-A55B-421B-B4AE-2D9D9A8D21DF}">
      <dsp:nvSpPr>
        <dsp:cNvPr id="0" name=""/>
        <dsp:cNvSpPr/>
      </dsp:nvSpPr>
      <dsp:spPr>
        <a:xfrm>
          <a:off x="0" y="830991"/>
          <a:ext cx="3394867" cy="1357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PRESCRIPTOR/CF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 CONTABILIZA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CHECK PRESCRITO</a:t>
          </a:r>
          <a:endParaRPr lang="es-ES" sz="2000" kern="1200" dirty="0"/>
        </a:p>
      </dsp:txBody>
      <dsp:txXfrm>
        <a:off x="678973" y="830991"/>
        <a:ext cx="2036921" cy="1357946"/>
      </dsp:txXfrm>
    </dsp:sp>
    <dsp:sp modelId="{2DD481F8-BFBD-464B-B128-2E604BF458BA}">
      <dsp:nvSpPr>
        <dsp:cNvPr id="0" name=""/>
        <dsp:cNvSpPr/>
      </dsp:nvSpPr>
      <dsp:spPr>
        <a:xfrm>
          <a:off x="2955638" y="831059"/>
          <a:ext cx="3394867" cy="13579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INSTALADOR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 CONTABILIZA CHECK PRESCRITO</a:t>
          </a:r>
        </a:p>
      </dsp:txBody>
      <dsp:txXfrm>
        <a:off x="3634611" y="831059"/>
        <a:ext cx="2036921" cy="1357946"/>
      </dsp:txXfrm>
    </dsp:sp>
    <dsp:sp modelId="{1FA85E61-2008-4D73-9A5A-38406F847C8A}">
      <dsp:nvSpPr>
        <dsp:cNvPr id="0" name=""/>
        <dsp:cNvSpPr/>
      </dsp:nvSpPr>
      <dsp:spPr>
        <a:xfrm>
          <a:off x="5872742" y="825716"/>
          <a:ext cx="3394867" cy="13686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DISTRIBUIDOR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CONTABILIZA. CHECK PRESCRITO</a:t>
          </a:r>
          <a:endParaRPr lang="es-ES" sz="2000" kern="1200" dirty="0"/>
        </a:p>
      </dsp:txBody>
      <dsp:txXfrm>
        <a:off x="6557059" y="825716"/>
        <a:ext cx="2026234" cy="13686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B1F4-E5A9-4E13-9071-711F85BD0CD7}">
      <dsp:nvSpPr>
        <dsp:cNvPr id="0" name=""/>
        <dsp:cNvSpPr/>
      </dsp:nvSpPr>
      <dsp:spPr>
        <a:xfrm rot="5400000">
          <a:off x="1671008" y="169362"/>
          <a:ext cx="2273022" cy="1409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2375778" y="169363"/>
        <a:ext cx="863483" cy="14095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D8104-C85B-4FAC-9EC7-8EE0D69C53B2}">
      <dsp:nvSpPr>
        <dsp:cNvPr id="0" name=""/>
        <dsp:cNvSpPr/>
      </dsp:nvSpPr>
      <dsp:spPr>
        <a:xfrm>
          <a:off x="0" y="122616"/>
          <a:ext cx="2613496" cy="156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CREACIÓN DE LA OBRA POR LÍNEA DE NEGOCIO</a:t>
          </a:r>
          <a:endParaRPr lang="es-ES" sz="2100" kern="1200" dirty="0"/>
        </a:p>
      </dsp:txBody>
      <dsp:txXfrm>
        <a:off x="45928" y="168544"/>
        <a:ext cx="2521640" cy="1476241"/>
      </dsp:txXfrm>
    </dsp:sp>
    <dsp:sp modelId="{A18FCCB4-1D96-425C-B1A0-0608C638F776}">
      <dsp:nvSpPr>
        <dsp:cNvPr id="0" name=""/>
        <dsp:cNvSpPr/>
      </dsp:nvSpPr>
      <dsp:spPr>
        <a:xfrm rot="21484336">
          <a:off x="2745229" y="593280"/>
          <a:ext cx="740546" cy="648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2745284" y="726179"/>
        <a:ext cx="546102" cy="388889"/>
      </dsp:txXfrm>
    </dsp:sp>
    <dsp:sp modelId="{4E9B6881-C064-43D5-8608-4F899FFDCFDF}">
      <dsp:nvSpPr>
        <dsp:cNvPr id="0" name=""/>
        <dsp:cNvSpPr/>
      </dsp:nvSpPr>
      <dsp:spPr>
        <a:xfrm>
          <a:off x="3643012" y="0"/>
          <a:ext cx="2613496" cy="156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PRESCRIPCIÓN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LISTA DE MATERIALES CONTABILIZA CF CHECK PRESCRITO</a:t>
          </a:r>
        </a:p>
      </dsp:txBody>
      <dsp:txXfrm>
        <a:off x="3688940" y="45928"/>
        <a:ext cx="2521640" cy="1476241"/>
      </dsp:txXfrm>
    </dsp:sp>
    <dsp:sp modelId="{160507F5-A446-4464-9374-FD1696402269}">
      <dsp:nvSpPr>
        <dsp:cNvPr id="0" name=""/>
        <dsp:cNvSpPr/>
      </dsp:nvSpPr>
      <dsp:spPr>
        <a:xfrm rot="73539">
          <a:off x="6490278" y="498962"/>
          <a:ext cx="563456" cy="648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6490297" y="626783"/>
        <a:ext cx="394419" cy="388889"/>
      </dsp:txXfrm>
    </dsp:sp>
    <dsp:sp modelId="{3124C2E3-6CF3-42AD-B0F0-EFC3803E9239}">
      <dsp:nvSpPr>
        <dsp:cNvPr id="0" name=""/>
        <dsp:cNvSpPr/>
      </dsp:nvSpPr>
      <dsp:spPr>
        <a:xfrm>
          <a:off x="7319391" y="84871"/>
          <a:ext cx="3194607" cy="156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INSTALADOR DUPLICAMOS OFERTA PRESCRIPCIÓN CONTABILIZA INSTALADOR CHECK PRESCRITO</a:t>
          </a:r>
          <a:endParaRPr lang="es-ES" sz="2100" kern="1200" dirty="0"/>
        </a:p>
      </dsp:txBody>
      <dsp:txXfrm>
        <a:off x="7365319" y="130799"/>
        <a:ext cx="3102751" cy="1476241"/>
      </dsp:txXfrm>
    </dsp:sp>
    <dsp:sp modelId="{A22AF821-A110-455F-8F69-55BAB988DC41}">
      <dsp:nvSpPr>
        <dsp:cNvPr id="0" name=""/>
        <dsp:cNvSpPr/>
      </dsp:nvSpPr>
      <dsp:spPr>
        <a:xfrm rot="5400000">
          <a:off x="8781491" y="1835914"/>
          <a:ext cx="557474" cy="648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 rot="-5400000">
        <a:off x="8865783" y="1881251"/>
        <a:ext cx="388889" cy="390232"/>
      </dsp:txXfrm>
    </dsp:sp>
    <dsp:sp modelId="{51094CD9-79E8-4BC0-BE6F-D0147626523B}">
      <dsp:nvSpPr>
        <dsp:cNvPr id="0" name=""/>
        <dsp:cNvSpPr/>
      </dsp:nvSpPr>
      <dsp:spPr>
        <a:xfrm>
          <a:off x="7900502" y="2698368"/>
          <a:ext cx="2613496" cy="156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DISTRIBUIDOR DUPLICAMOS OFERTA INSTALADOR       CHECK PRESCRITO</a:t>
          </a:r>
          <a:endParaRPr lang="es-ES" sz="2100" kern="1200" dirty="0"/>
        </a:p>
      </dsp:txBody>
      <dsp:txXfrm>
        <a:off x="7946430" y="2744296"/>
        <a:ext cx="2521640" cy="1476241"/>
      </dsp:txXfrm>
    </dsp:sp>
    <dsp:sp modelId="{23C5DE44-0274-4939-AE0B-14E561443171}">
      <dsp:nvSpPr>
        <dsp:cNvPr id="0" name=""/>
        <dsp:cNvSpPr/>
      </dsp:nvSpPr>
      <dsp:spPr>
        <a:xfrm rot="10738220">
          <a:off x="6612961" y="3196793"/>
          <a:ext cx="909957" cy="648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 rot="10800000">
        <a:off x="6807389" y="3324675"/>
        <a:ext cx="715513" cy="388889"/>
      </dsp:txXfrm>
    </dsp:sp>
    <dsp:sp modelId="{37D0409D-1C5A-4E26-BE49-FB8437FF3AD2}">
      <dsp:nvSpPr>
        <dsp:cNvPr id="0" name=""/>
        <dsp:cNvSpPr/>
      </dsp:nvSpPr>
      <dsp:spPr>
        <a:xfrm>
          <a:off x="3570383" y="2776192"/>
          <a:ext cx="2613496" cy="1568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FUNNEL NOS INDICA IMPORTE, FECHA PROBABLE DE VENTA Y CANAL </a:t>
          </a:r>
          <a:endParaRPr lang="es-ES" sz="2100" kern="1200" dirty="0"/>
        </a:p>
      </dsp:txBody>
      <dsp:txXfrm>
        <a:off x="3616311" y="2822120"/>
        <a:ext cx="2521640" cy="14762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A08C9-9A7E-4533-9870-2A81520FD2CF}">
      <dsp:nvSpPr>
        <dsp:cNvPr id="0" name=""/>
        <dsp:cNvSpPr/>
      </dsp:nvSpPr>
      <dsp:spPr>
        <a:xfrm>
          <a:off x="0" y="437229"/>
          <a:ext cx="2955637" cy="11822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PRESCRIPTOR/CF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CONTABILIZA. CHECK PRESCRITO</a:t>
          </a:r>
        </a:p>
      </dsp:txBody>
      <dsp:txXfrm>
        <a:off x="591127" y="437229"/>
        <a:ext cx="1773383" cy="11822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91597-F1EC-4E76-9A3F-A2945049EB06}">
      <dsp:nvSpPr>
        <dsp:cNvPr id="0" name=""/>
        <dsp:cNvSpPr/>
      </dsp:nvSpPr>
      <dsp:spPr>
        <a:xfrm>
          <a:off x="5392" y="820449"/>
          <a:ext cx="3223227" cy="12892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PRESCRIPTOR/CF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NO CONTABILIZA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CHECK PRESCRITO</a:t>
          </a:r>
          <a:endParaRPr lang="es-ES" sz="1900" kern="1200" dirty="0"/>
        </a:p>
      </dsp:txBody>
      <dsp:txXfrm>
        <a:off x="650038" y="820449"/>
        <a:ext cx="1933936" cy="1289291"/>
      </dsp:txXfrm>
    </dsp:sp>
    <dsp:sp modelId="{BB53AC91-B5DF-44D7-81A5-960B2A622919}">
      <dsp:nvSpPr>
        <dsp:cNvPr id="0" name=""/>
        <dsp:cNvSpPr/>
      </dsp:nvSpPr>
      <dsp:spPr>
        <a:xfrm>
          <a:off x="2906297" y="820449"/>
          <a:ext cx="3223227" cy="12892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smtClean="0"/>
            <a:t>INSTALADOR</a:t>
          </a:r>
          <a:endParaRPr lang="es-E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CONTABILIZA. CHECK PRESCRITO</a:t>
          </a:r>
          <a:endParaRPr lang="es-ES" sz="1900" kern="1200" dirty="0"/>
        </a:p>
      </dsp:txBody>
      <dsp:txXfrm>
        <a:off x="3550943" y="820449"/>
        <a:ext cx="1933936" cy="1289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4D5B-A55B-421B-B4AE-2D9D9A8D21DF}">
      <dsp:nvSpPr>
        <dsp:cNvPr id="0" name=""/>
        <dsp:cNvSpPr/>
      </dsp:nvSpPr>
      <dsp:spPr>
        <a:xfrm>
          <a:off x="0" y="830991"/>
          <a:ext cx="3394867" cy="13579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PRESCRIPTOR/CF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 CONTABILIZA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CHECK PRESCRITO</a:t>
          </a:r>
          <a:endParaRPr lang="es-ES" sz="2000" kern="1200" dirty="0"/>
        </a:p>
      </dsp:txBody>
      <dsp:txXfrm>
        <a:off x="678973" y="830991"/>
        <a:ext cx="2036921" cy="1357946"/>
      </dsp:txXfrm>
    </dsp:sp>
    <dsp:sp modelId="{2DD481F8-BFBD-464B-B128-2E604BF458BA}">
      <dsp:nvSpPr>
        <dsp:cNvPr id="0" name=""/>
        <dsp:cNvSpPr/>
      </dsp:nvSpPr>
      <dsp:spPr>
        <a:xfrm>
          <a:off x="2955638" y="831059"/>
          <a:ext cx="3394867" cy="13579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INSTALADOR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 CONTABILIZA CHECK PRESCRITO</a:t>
          </a:r>
        </a:p>
      </dsp:txBody>
      <dsp:txXfrm>
        <a:off x="3634611" y="831059"/>
        <a:ext cx="2036921" cy="1357946"/>
      </dsp:txXfrm>
    </dsp:sp>
    <dsp:sp modelId="{1FA85E61-2008-4D73-9A5A-38406F847C8A}">
      <dsp:nvSpPr>
        <dsp:cNvPr id="0" name=""/>
        <dsp:cNvSpPr/>
      </dsp:nvSpPr>
      <dsp:spPr>
        <a:xfrm>
          <a:off x="5872742" y="825716"/>
          <a:ext cx="3394867" cy="13686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DISTRIBUIDOR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CONTABILIZA. CHECK PRESCRITO</a:t>
          </a:r>
          <a:endParaRPr lang="es-ES" sz="2000" kern="1200" dirty="0"/>
        </a:p>
      </dsp:txBody>
      <dsp:txXfrm>
        <a:off x="6557059" y="825716"/>
        <a:ext cx="2026234" cy="13686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1B1F4-E5A9-4E13-9071-711F85BD0CD7}">
      <dsp:nvSpPr>
        <dsp:cNvPr id="0" name=""/>
        <dsp:cNvSpPr/>
      </dsp:nvSpPr>
      <dsp:spPr>
        <a:xfrm rot="5400000">
          <a:off x="1671008" y="169362"/>
          <a:ext cx="2273022" cy="14095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2375778" y="169363"/>
        <a:ext cx="863483" cy="1409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21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8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9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20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24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6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5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93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D538-74CD-4876-AE43-7F82E164025B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2244-E368-4753-B3CD-9B469BAB6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9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GUÍA RÁPIDA DE OFERTAS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FLUJO DE CONTABILIZACIÓN</a:t>
            </a:r>
          </a:p>
          <a:p>
            <a:r>
              <a:rPr lang="es-ES" dirty="0" smtClean="0"/>
              <a:t>TIPOS DE OFERTAS Y ETAPAS</a:t>
            </a:r>
          </a:p>
          <a:p>
            <a:r>
              <a:rPr lang="es-ES" dirty="0" smtClean="0"/>
              <a:t>CAMPOS OBLIGATORIOS FECHA DE CIERRE Y CHECK PRESCRITO</a:t>
            </a:r>
          </a:p>
          <a:p>
            <a:r>
              <a:rPr lang="es-ES" dirty="0" smtClean="0"/>
              <a:t>LISTA DE MATERIALES. CÓMO TRABAJAR LAS FICHAS</a:t>
            </a:r>
          </a:p>
          <a:p>
            <a:r>
              <a:rPr lang="es-ES" dirty="0" smtClean="0"/>
              <a:t>IMPORTADOR DE REFERENCIAS</a:t>
            </a:r>
          </a:p>
          <a:p>
            <a:r>
              <a:rPr lang="es-ES" dirty="0" smtClean="0"/>
              <a:t>APROBACIÓN</a:t>
            </a:r>
          </a:p>
          <a:p>
            <a:r>
              <a:rPr lang="es-ES" dirty="0" smtClean="0"/>
              <a:t>RECORDATORIOS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4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902" y="165369"/>
            <a:ext cx="10515600" cy="466929"/>
          </a:xfrm>
        </p:spPr>
        <p:txBody>
          <a:bodyPr>
            <a:normAutofit/>
          </a:bodyPr>
          <a:lstStyle/>
          <a:p>
            <a:pPr algn="ctr"/>
            <a:r>
              <a:rPr lang="es-ES" sz="2000" dirty="0" smtClean="0"/>
              <a:t>ENVIAR PARA APROBACIÓN</a:t>
            </a:r>
            <a:endParaRPr lang="es-E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503045"/>
            <a:ext cx="10515600" cy="2563318"/>
          </a:xfrm>
        </p:spPr>
      </p:pic>
      <p:sp>
        <p:nvSpPr>
          <p:cNvPr id="5" name="CuadroTexto 4"/>
          <p:cNvSpPr txBox="1"/>
          <p:nvPr/>
        </p:nvSpPr>
        <p:spPr>
          <a:xfrm>
            <a:off x="205902" y="3066363"/>
            <a:ext cx="117836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UNA VEZ HEMOS CALCULADO LA APROBACIÓN BIEN DENTRO O FUERA DE LA FICHA, NOS INDICARÁ EL </a:t>
            </a:r>
          </a:p>
          <a:p>
            <a:r>
              <a:rPr lang="es-ES" dirty="0" smtClean="0"/>
              <a:t>NIVEL DE APROBACIÓN DE LA MISMA Y DEBEMOS ENVIAR PARA APROBACIÓN.</a:t>
            </a:r>
          </a:p>
          <a:p>
            <a:r>
              <a:rPr lang="es-ES" dirty="0" smtClean="0"/>
              <a:t>LOS NIVELES DE APROBACIÓN ESTÁN RECOGIDOS EN UNA MATRIZ DE APROBACIONES QUE DIRECCIÓN COMERCIAL </a:t>
            </a:r>
          </a:p>
          <a:p>
            <a:r>
              <a:rPr lang="es-ES" dirty="0" smtClean="0"/>
              <a:t>COMUNICARÁ A LA RED COMERICIAL. ESTA MATRIZ INDICA LOS DESCUENTOS O SIN CARGO MÁXIMO QUE PUEDE APROBAR </a:t>
            </a:r>
          </a:p>
          <a:p>
            <a:r>
              <a:rPr lang="es-ES" dirty="0" smtClean="0"/>
              <a:t>CADA NIVEL. LOS NIVELES SON: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COMERCIAL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DIRECTOR DE ÁREA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RESPONSABLE DE PRODUCTO ( MANEL ANGLADA, MARC PAREDES, JULIAN BOLLO, ETC…)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DIRECCIÓN COMERCIAL (ALBERTO ROUCO )</a:t>
            </a:r>
          </a:p>
          <a:p>
            <a:r>
              <a:rPr lang="es-ES" dirty="0" smtClean="0"/>
              <a:t>ANTES DE LLEGAR AL ÚLTIMO NIVEL DEBE SER APROBADO POR LOS ANTERIORES, Y TODO QUEDA REFLEJADO EN EL </a:t>
            </a:r>
          </a:p>
          <a:p>
            <a:r>
              <a:rPr lang="es-ES" dirty="0" smtClean="0"/>
              <a:t>HISTORIAL DE APROBACIONES. </a:t>
            </a:r>
            <a:endParaRPr lang="es-ES" dirty="0"/>
          </a:p>
          <a:p>
            <a:r>
              <a:rPr lang="es-ES" dirty="0" smtClean="0"/>
              <a:t>UNA VEZ ENVIADA PARA APROBACIÓN, NO PODREMOS MODIFICAR LA OFERTA, Y LA BANDERA ESTARÁ EN ROJO HASTA </a:t>
            </a:r>
          </a:p>
          <a:p>
            <a:r>
              <a:rPr lang="es-ES" dirty="0" smtClean="0"/>
              <a:t>QUE SEA APROBADA, PASANDO A VERDE.</a:t>
            </a:r>
          </a:p>
        </p:txBody>
      </p:sp>
      <p:sp>
        <p:nvSpPr>
          <p:cNvPr id="6" name="Elipse 5"/>
          <p:cNvSpPr/>
          <p:nvPr/>
        </p:nvSpPr>
        <p:spPr>
          <a:xfrm>
            <a:off x="5612860" y="2383276"/>
            <a:ext cx="2918297" cy="5642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5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9599"/>
            <a:ext cx="10515600" cy="2118471"/>
          </a:xfrm>
        </p:spPr>
      </p:pic>
      <p:sp>
        <p:nvSpPr>
          <p:cNvPr id="5" name="CuadroTexto 4"/>
          <p:cNvSpPr txBox="1"/>
          <p:nvPr/>
        </p:nvSpPr>
        <p:spPr>
          <a:xfrm>
            <a:off x="690664" y="3385226"/>
            <a:ext cx="108885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CUANDO EL DISTRIBUIDOR PASE EL PEDIDO, DEBERÁ INDICAR EN EL MISMO EL NÚMERO DE </a:t>
            </a:r>
            <a:r>
              <a:rPr lang="es-ES" dirty="0" smtClean="0">
                <a:solidFill>
                  <a:prstClr val="black"/>
                </a:solidFill>
              </a:rPr>
              <a:t>OFERTA, LLEVE</a:t>
            </a:r>
          </a:p>
          <a:p>
            <a:pPr lvl="0"/>
            <a:r>
              <a:rPr lang="es-ES" dirty="0">
                <a:solidFill>
                  <a:prstClr val="black"/>
                </a:solidFill>
              </a:rPr>
              <a:t>  </a:t>
            </a:r>
            <a:r>
              <a:rPr lang="es-ES" dirty="0" smtClean="0">
                <a:solidFill>
                  <a:prstClr val="black"/>
                </a:solidFill>
              </a:rPr>
              <a:t>     O NO CONDICIÓN EXTRA. LO MEJOR ES QUE SE ACOSTUMBREN.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LA GESTORÁ VISUALIZARÁ LA OFERTA Y SI LA BANDERA ESTÁ VERDE, COMPROBARÁ QUE COINCIDA </a:t>
            </a:r>
          </a:p>
          <a:p>
            <a:r>
              <a:rPr lang="es-ES" dirty="0" smtClean="0"/>
              <a:t>      CON EL MATERIAL REFLEJADO EN LA OFERTA. SI COINCIDE Y NO SUPERA EL PEDIDO APROX UN 10%</a:t>
            </a:r>
          </a:p>
          <a:p>
            <a:r>
              <a:rPr lang="es-ES" dirty="0" smtClean="0"/>
              <a:t>      DEL IMPORTE DE LA OFERTA. LO CURSARÁ DIRECTAMENTE. TAMBIÉN COMPROBARÁ QUE ESTÉ CONTABILIZADA</a:t>
            </a:r>
          </a:p>
          <a:p>
            <a:r>
              <a:rPr lang="es-ES" dirty="0"/>
              <a:t> </a:t>
            </a:r>
            <a:r>
              <a:rPr lang="es-ES" dirty="0" smtClean="0"/>
              <a:t>     A UN DISTRIBUIDOR SAP  Y EN ESTADO PENDIENTE. NO SE PUEDE CONTABILIZAR A GENERICO.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00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1454"/>
          </a:xfrm>
        </p:spPr>
        <p:txBody>
          <a:bodyPr>
            <a:normAutofit/>
          </a:bodyPr>
          <a:lstStyle/>
          <a:p>
            <a:pPr algn="ctr"/>
            <a:r>
              <a:rPr lang="es-ES" sz="2000" dirty="0" smtClean="0"/>
              <a:t>RECORDATORIOS</a:t>
            </a:r>
            <a:endParaRPr lang="es-ES" sz="2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0" y="836580"/>
            <a:ext cx="10515600" cy="378258"/>
          </a:xfrm>
        </p:spPr>
      </p:pic>
      <p:sp>
        <p:nvSpPr>
          <p:cNvPr id="8" name="Elipse 7"/>
          <p:cNvSpPr/>
          <p:nvPr/>
        </p:nvSpPr>
        <p:spPr>
          <a:xfrm>
            <a:off x="4160197" y="854917"/>
            <a:ext cx="1439693" cy="3015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599890" y="879474"/>
            <a:ext cx="383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</a:rPr>
              <a:t>AL PULSAR NOS ACTUALIZA EL DTO LOGÍSTICO Y LA TARIFA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196502" y="2130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0" y="1531090"/>
            <a:ext cx="10058400" cy="47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393205" y="226105"/>
          <a:ext cx="2955637" cy="207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76037615"/>
              </p:ext>
            </p:extLst>
          </p:nvPr>
        </p:nvGraphicFramePr>
        <p:xfrm>
          <a:off x="393205" y="1122363"/>
          <a:ext cx="6134917" cy="293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a 7"/>
          <p:cNvGraphicFramePr/>
          <p:nvPr>
            <p:extLst/>
          </p:nvPr>
        </p:nvGraphicFramePr>
        <p:xfrm>
          <a:off x="393205" y="2542520"/>
          <a:ext cx="9511201" cy="302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a 8"/>
          <p:cNvGraphicFramePr/>
          <p:nvPr>
            <p:extLst/>
          </p:nvPr>
        </p:nvGraphicFramePr>
        <p:xfrm>
          <a:off x="7658917" y="3567228"/>
          <a:ext cx="3523848" cy="1748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9979289" y="433778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FUNNEL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ctrTitle"/>
          </p:nvPr>
        </p:nvSpPr>
        <p:spPr>
          <a:xfrm>
            <a:off x="1139357" y="75334"/>
            <a:ext cx="9144000" cy="74224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FLUJO CONTABILIZACIÓN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1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37816259"/>
              </p:ext>
            </p:extLst>
          </p:nvPr>
        </p:nvGraphicFramePr>
        <p:xfrm>
          <a:off x="393205" y="226105"/>
          <a:ext cx="2955637" cy="207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68441062"/>
              </p:ext>
            </p:extLst>
          </p:nvPr>
        </p:nvGraphicFramePr>
        <p:xfrm>
          <a:off x="393205" y="1122363"/>
          <a:ext cx="6134917" cy="293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002186257"/>
              </p:ext>
            </p:extLst>
          </p:nvPr>
        </p:nvGraphicFramePr>
        <p:xfrm>
          <a:off x="393205" y="2542520"/>
          <a:ext cx="9511201" cy="3020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253859780"/>
              </p:ext>
            </p:extLst>
          </p:nvPr>
        </p:nvGraphicFramePr>
        <p:xfrm>
          <a:off x="7658917" y="3567228"/>
          <a:ext cx="3523848" cy="1748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9979289" y="433778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FUNNEL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ctrTitle"/>
          </p:nvPr>
        </p:nvSpPr>
        <p:spPr>
          <a:xfrm>
            <a:off x="1139357" y="75334"/>
            <a:ext cx="9144000" cy="74224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FLUJO CONTABILIZACIÓN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81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000" dirty="0" smtClean="0"/>
              <a:t>TIPOS DE OFERTAS</a:t>
            </a:r>
            <a:br>
              <a:rPr lang="es-ES" sz="2000" dirty="0" smtClean="0"/>
            </a:br>
            <a:r>
              <a:rPr lang="es-ES" sz="2000" dirty="0" smtClean="0"/>
              <a:t>OFERTA: SIEMPRE ESTARÁ VINCULADA A UNA OBRA</a:t>
            </a:r>
            <a:br>
              <a:rPr lang="es-ES" sz="2000" dirty="0" smtClean="0"/>
            </a:br>
            <a:r>
              <a:rPr lang="es-ES" sz="2000" dirty="0" smtClean="0"/>
              <a:t>OFERTA CLIENTE: NO ESTARÁ VINCULADA A UNA OBRA Y SIEMPRE SERÁN A DISTRIBUIDOR</a:t>
            </a:r>
            <a:br>
              <a:rPr lang="es-ES" sz="2000" dirty="0" smtClean="0"/>
            </a:br>
            <a:endParaRPr lang="es-ES" sz="20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26809"/>
              </p:ext>
            </p:extLst>
          </p:nvPr>
        </p:nvGraphicFramePr>
        <p:xfrm>
          <a:off x="721468" y="10376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echa derecha 5"/>
          <p:cNvSpPr/>
          <p:nvPr/>
        </p:nvSpPr>
        <p:spPr>
          <a:xfrm rot="5400000">
            <a:off x="4985424" y="2757794"/>
            <a:ext cx="1001951" cy="85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 rot="2697081">
            <a:off x="7088148" y="2538496"/>
            <a:ext cx="878015" cy="162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43086" y="5778476"/>
            <a:ext cx="1167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IMPORTANTE!!! EN LA LISTA DE MATERIALES DE LA OFERTA, SÓLO SE PONDRÁN LOS QUE PERTENEZCAN A LA LÍNEA</a:t>
            </a:r>
          </a:p>
          <a:p>
            <a:r>
              <a:rPr lang="es-ES" dirty="0" smtClean="0"/>
              <a:t>DE NEGOCIO CON LA QUE HAYAMOS CREADO LA OBRA.  EN EL CASO DE LAS OFERTAS CLIENTE, SE RECOMIENDA EL MISMO</a:t>
            </a:r>
          </a:p>
          <a:p>
            <a:r>
              <a:rPr lang="es-ES" dirty="0" smtClean="0"/>
              <a:t>CRITERIO, O COMO MÍNIMO CREAR UNA FICHA POR LÍNEA DE NEGOCIO.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549" y="102480"/>
            <a:ext cx="10515600" cy="529820"/>
          </a:xfrm>
        </p:spPr>
        <p:txBody>
          <a:bodyPr>
            <a:noAutofit/>
          </a:bodyPr>
          <a:lstStyle/>
          <a:p>
            <a:pPr algn="ctr"/>
            <a:r>
              <a:rPr lang="es-ES" sz="2000" dirty="0" smtClean="0"/>
              <a:t>CASO PRÁCTICO</a:t>
            </a:r>
            <a:br>
              <a:rPr lang="es-ES" sz="2000" dirty="0" smtClean="0"/>
            </a:br>
            <a:r>
              <a:rPr lang="es-ES" sz="2000" dirty="0" smtClean="0"/>
              <a:t>VAMOS A EMPEZAR DESDE EL ORIGEN DE LA OPORTUNIDAD EN LA PRESCRIPCIÓN</a:t>
            </a:r>
            <a:endParaRPr lang="es-E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8" y="894946"/>
            <a:ext cx="10847961" cy="4351338"/>
          </a:xfrm>
        </p:spPr>
      </p:pic>
      <p:sp>
        <p:nvSpPr>
          <p:cNvPr id="5" name="CuadroTexto 4"/>
          <p:cNvSpPr txBox="1"/>
          <p:nvPr/>
        </p:nvSpPr>
        <p:spPr>
          <a:xfrm>
            <a:off x="6887183" y="3070615"/>
            <a:ext cx="3995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COMPLETAMOS CAMPOS OBLIGATORIOS</a:t>
            </a:r>
          </a:p>
          <a:p>
            <a:r>
              <a:rPr lang="es-ES" dirty="0" smtClean="0"/>
              <a:t>CONTABILIZAMAOS A CLIENTE FINAL</a:t>
            </a:r>
          </a:p>
          <a:p>
            <a:r>
              <a:rPr lang="es-ES" dirty="0" smtClean="0"/>
              <a:t>GUARDAMOS Y….MODIFICAMOS.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2655651" y="1867711"/>
            <a:ext cx="1887166" cy="204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4542817" y="1656493"/>
            <a:ext cx="23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0000"/>
                </a:solidFill>
              </a:rPr>
              <a:t>RECOMENDABLE USAR EL MISMO NOMBRE QUE LA OBRA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655651" y="2217906"/>
            <a:ext cx="1887166" cy="162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59295" y="5657532"/>
            <a:ext cx="11859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70C0"/>
                </a:solidFill>
              </a:rPr>
              <a:t>MUY IMPORTANTE!!! LA FECHA DE CIERRE DEBE SER LA QUE ESTIMEMOS QUE SE VA A CONVERTIR EN PEDIDO</a:t>
            </a:r>
            <a:endParaRPr lang="es-ES" sz="2000" b="1" dirty="0">
              <a:solidFill>
                <a:srgbClr val="0070C0"/>
              </a:solidFill>
            </a:endParaRPr>
          </a:p>
        </p:txBody>
      </p:sp>
      <p:cxnSp>
        <p:nvCxnSpPr>
          <p:cNvPr id="11" name="Conector angular 10"/>
          <p:cNvCxnSpPr/>
          <p:nvPr/>
        </p:nvCxnSpPr>
        <p:spPr>
          <a:xfrm rot="16200000" flipH="1">
            <a:off x="4086845" y="2755327"/>
            <a:ext cx="3373043" cy="2461098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" y="365125"/>
            <a:ext cx="10515600" cy="28459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6679"/>
            <a:ext cx="6182588" cy="340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02" y="3701316"/>
            <a:ext cx="4669277" cy="248794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684851" y="5819927"/>
            <a:ext cx="376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TRAS GUARDAR,</a:t>
            </a:r>
          </a:p>
          <a:p>
            <a:r>
              <a:rPr lang="es-ES" dirty="0" smtClean="0"/>
              <a:t>NOS VAMOS A FICHAS Y NUEVA FICHA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2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463" y="423491"/>
            <a:ext cx="10515600" cy="44227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000" dirty="0" smtClean="0"/>
              <a:t>CREACIÓN DE LA LISTA DE MATERIALES</a:t>
            </a:r>
            <a:br>
              <a:rPr lang="es-ES" sz="2000" dirty="0" smtClean="0"/>
            </a:br>
            <a:r>
              <a:rPr lang="es-ES" sz="2000" dirty="0" smtClean="0"/>
              <a:t>EXPLICACIÓN DE LOS CAMPOS DE LA FICHA</a:t>
            </a:r>
            <a:endParaRPr lang="es-E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0" y="965517"/>
            <a:ext cx="10515600" cy="4028745"/>
          </a:xfrm>
        </p:spPr>
      </p:pic>
      <p:sp>
        <p:nvSpPr>
          <p:cNvPr id="5" name="CuadroTexto 4"/>
          <p:cNvSpPr txBox="1"/>
          <p:nvPr/>
        </p:nvSpPr>
        <p:spPr>
          <a:xfrm>
            <a:off x="826851" y="5330757"/>
            <a:ext cx="5296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000" dirty="0" smtClean="0"/>
              <a:t>NOS INDICA EL Nº DE FICHA. ARRIBA NOMBRAMOS ESTANCIA O TIPO DE PRODUCTO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000" dirty="0" smtClean="0"/>
              <a:t>CUANTAS VECES SE REPITE LO OFERTADO. USAR EN CONFIGURACIONES CONNECT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000" dirty="0" smtClean="0"/>
              <a:t>RESUMEN DE IMPORTE Y CONDICIONES COMERCIALES REFLEJADAS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000" dirty="0" smtClean="0"/>
              <a:t>COMENTARIOS SOBRE LA FICHA Y COMPETIDORES. USAR BUSCADOR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000" dirty="0" smtClean="0"/>
              <a:t>NOS PERMITE DUPLICAR LA FICHA, NAVEGAR ENTRE FICHAS, CREAR FICHA Y BORRAR FICHA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000" dirty="0" smtClean="0"/>
              <a:t>SE EXPLICARÁ EN DETALLE IMPORTADOR, CALCULAR DTO Y APROBACIÓN.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3753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6476"/>
            <a:ext cx="8102286" cy="38042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0" y="4586914"/>
            <a:ext cx="5401524" cy="15363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99192" y="2974654"/>
            <a:ext cx="6449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/>
              <a:t>La búsqueda de producto se puede realizar de la siguiente manera:</a:t>
            </a:r>
          </a:p>
          <a:p>
            <a:endParaRPr lang="es-ES" dirty="0"/>
          </a:p>
          <a:p>
            <a:r>
              <a:rPr lang="es-ES" dirty="0" smtClean="0"/>
              <a:t>-Por </a:t>
            </a:r>
            <a:r>
              <a:rPr lang="es-ES" dirty="0"/>
              <a:t>palabra. Para esto nos iremos a la lupa que aparece a la izquierda del código de producto y no lleva a un buscador.</a:t>
            </a:r>
          </a:p>
          <a:p>
            <a:r>
              <a:rPr lang="es-ES" dirty="0" smtClean="0"/>
              <a:t>-Por </a:t>
            </a:r>
            <a:r>
              <a:rPr lang="es-ES" dirty="0"/>
              <a:t>Familia-Serie-Subserie. Marcamos en la misma lupa y nos lleva al buscador.</a:t>
            </a:r>
          </a:p>
          <a:p>
            <a:r>
              <a:rPr lang="es-ES" dirty="0" smtClean="0"/>
              <a:t>-Por </a:t>
            </a:r>
            <a:r>
              <a:rPr lang="es-ES" dirty="0"/>
              <a:t>código: Introducimos directamente la referencia y nos da la descripción.</a:t>
            </a:r>
          </a:p>
          <a:p>
            <a:r>
              <a:rPr lang="es-ES" dirty="0" smtClean="0"/>
              <a:t>-Después </a:t>
            </a:r>
            <a:r>
              <a:rPr lang="es-ES" dirty="0"/>
              <a:t>de esto ponemos la cantidad. </a:t>
            </a:r>
          </a:p>
          <a:p>
            <a:endParaRPr lang="es-ES" dirty="0"/>
          </a:p>
        </p:txBody>
      </p:sp>
      <p:cxnSp>
        <p:nvCxnSpPr>
          <p:cNvPr id="10" name="Conector angular 9"/>
          <p:cNvCxnSpPr/>
          <p:nvPr/>
        </p:nvCxnSpPr>
        <p:spPr>
          <a:xfrm>
            <a:off x="437745" y="2334638"/>
            <a:ext cx="5515583" cy="1692613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endCxn id="8" idx="1"/>
          </p:cNvCxnSpPr>
          <p:nvPr/>
        </p:nvCxnSpPr>
        <p:spPr>
          <a:xfrm flipV="1">
            <a:off x="1809345" y="4544315"/>
            <a:ext cx="4089847" cy="81076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curvado 13"/>
          <p:cNvCxnSpPr/>
          <p:nvPr/>
        </p:nvCxnSpPr>
        <p:spPr>
          <a:xfrm>
            <a:off x="1780162" y="2850204"/>
            <a:ext cx="4119030" cy="2286000"/>
          </a:xfrm>
          <a:prstGeom prst="curved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7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736" y="262648"/>
            <a:ext cx="10749063" cy="836578"/>
          </a:xfrm>
        </p:spPr>
        <p:txBody>
          <a:bodyPr>
            <a:normAutofit fontScale="90000"/>
          </a:bodyPr>
          <a:lstStyle/>
          <a:p>
            <a:r>
              <a:rPr lang="es-ES" sz="2000" dirty="0" smtClean="0"/>
              <a:t>				IMPORTAR LISTA DE REFERENCIAS</a:t>
            </a:r>
            <a:br>
              <a:rPr lang="es-ES" sz="2000" dirty="0" smtClean="0"/>
            </a:br>
            <a:r>
              <a:rPr lang="es-ES" sz="2000" dirty="0" smtClean="0"/>
              <a:t>FUNCIÓN MUY PRÁCTICA QUE NOS AHORRARÁ MUCHO TIEMPO EN CASO DE DISPONER DE LAS REFERENCIAS EN EXCEL, COMO POR EJEMPLO, CUANDO USAMOS EL CONFIGURADOR S100 O EL FORMATO DE OFERTAS EN EXCEL</a:t>
            </a:r>
            <a:br>
              <a:rPr lang="es-ES" sz="2000" dirty="0" smtClean="0"/>
            </a:b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4" y="1099226"/>
            <a:ext cx="6074940" cy="4034400"/>
          </a:xfrm>
        </p:spPr>
      </p:pic>
      <p:sp>
        <p:nvSpPr>
          <p:cNvPr id="5" name="Elipse 4"/>
          <p:cNvSpPr/>
          <p:nvPr/>
        </p:nvSpPr>
        <p:spPr>
          <a:xfrm>
            <a:off x="1128409" y="2587556"/>
            <a:ext cx="846306" cy="3210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65" y="1099226"/>
            <a:ext cx="5874235" cy="179116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1974715" y="2733261"/>
            <a:ext cx="4376389" cy="69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0800000" flipV="1">
            <a:off x="4303645" y="1639957"/>
            <a:ext cx="3548269" cy="2181638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307676" y="272390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CLICKAR Y ABRIR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848981" y="1810140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COPIAR BARRA NARANJA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588325" y="3379918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B0F0"/>
                </a:solidFill>
              </a:rPr>
              <a:t>PEGAR BARRA NARANJA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51104" y="3431116"/>
            <a:ext cx="5840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EXCEL PONDREMOS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REFERENCIAS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CANTIDADES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DTO EXTRA SI PROCEDE</a:t>
            </a:r>
          </a:p>
          <a:p>
            <a:r>
              <a:rPr lang="es-ES" dirty="0" smtClean="0"/>
              <a:t>SI YA DISPONEMOS DE UN EXCEL, COPIAREMOS REFERENCIAS Y CANTIDADES EN ESTE PARA GENERAR LA CADENA DE REFERENCIAS QUE COPIAREMOS Y PEGAREMOS EN EL IMPORTADOR</a:t>
            </a:r>
            <a:endParaRPr lang="es-ES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 flipV="1">
            <a:off x="7026965" y="2890386"/>
            <a:ext cx="49696" cy="489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8571" y="5857599"/>
            <a:ext cx="620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NOS ADVIERTE LO QUE PASA SI HAY ERROR EN LAS REFERENCIAS</a:t>
            </a:r>
            <a:endParaRPr lang="es-ES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1749287" y="4717912"/>
            <a:ext cx="225428" cy="125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458"/>
          </a:xfrm>
        </p:spPr>
        <p:txBody>
          <a:bodyPr>
            <a:normAutofit/>
          </a:bodyPr>
          <a:lstStyle/>
          <a:p>
            <a:pPr algn="ctr"/>
            <a:r>
              <a:rPr lang="es-ES" sz="2000" dirty="0" smtClean="0"/>
              <a:t>TRAS IMPORTAR O INTRODUCIR LAS REFERENCIAS</a:t>
            </a:r>
            <a:endParaRPr lang="es-ES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4" y="1107539"/>
            <a:ext cx="10515600" cy="3700294"/>
          </a:xfrm>
        </p:spPr>
      </p:pic>
      <p:sp>
        <p:nvSpPr>
          <p:cNvPr id="5" name="CuadroTexto 4"/>
          <p:cNvSpPr txBox="1"/>
          <p:nvPr/>
        </p:nvSpPr>
        <p:spPr>
          <a:xfrm>
            <a:off x="974035" y="5078896"/>
            <a:ext cx="10440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INTRODUCIMOS LOS DTO. EXTRA SI PROCEDE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MARCAMOS EL MATERIAL SIN CARGO SI PROCEDE. OBLIGATORIO PONER DESTINATARIO DEL MATERIAL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CALCULAR DTO LOGÍSTICO Y CALCULAR APROBACIÓN.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INDICARÁ QUE REFERENCIAS QUEDAN PENDIENTES DE APROBACIÓN.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967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752</Words>
  <Application>Microsoft Office PowerPoint</Application>
  <PresentationFormat>Panorámica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GUÍA RÁPIDA DE OFERTAS</vt:lpstr>
      <vt:lpstr>FLUJO CONTABILIZACIÓN</vt:lpstr>
      <vt:lpstr>TIPOS DE OFERTAS OFERTA: SIEMPRE ESTARÁ VINCULADA A UNA OBRA OFERTA CLIENTE: NO ESTARÁ VINCULADA A UNA OBRA Y SIEMPRE SERÁN A DISTRIBUIDOR </vt:lpstr>
      <vt:lpstr>CASO PRÁCTICO VAMOS A EMPEZAR DESDE EL ORIGEN DE LA OPORTUNIDAD EN LA PRESCRIPCIÓN</vt:lpstr>
      <vt:lpstr>Presentación de PowerPoint</vt:lpstr>
      <vt:lpstr>CREACIÓN DE LA LISTA DE MATERIALES EXPLICACIÓN DE LOS CAMPOS DE LA FICHA</vt:lpstr>
      <vt:lpstr>Presentación de PowerPoint</vt:lpstr>
      <vt:lpstr>    IMPORTAR LISTA DE REFERENCIAS FUNCIÓN MUY PRÁCTICA QUE NOS AHORRARÁ MUCHO TIEMPO EN CASO DE DISPONER DE LAS REFERENCIAS EN EXCEL, COMO POR EJEMPLO, CUANDO USAMOS EL CONFIGURADOR S100 O EL FORMATO DE OFERTAS EN EXCEL  </vt:lpstr>
      <vt:lpstr>TRAS IMPORTAR O INTRODUCIR LAS REFERENCIAS</vt:lpstr>
      <vt:lpstr>ENVIAR PARA APROBACIÓN</vt:lpstr>
      <vt:lpstr>Presentación de PowerPoint</vt:lpstr>
      <vt:lpstr>RECORDATORIOS</vt:lpstr>
      <vt:lpstr>FLUJO CONTABILIZACIÓN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marchena lopez</dc:creator>
  <cp:lastModifiedBy>juan marchena lopez</cp:lastModifiedBy>
  <cp:revision>43</cp:revision>
  <dcterms:created xsi:type="dcterms:W3CDTF">2018-05-25T10:12:24Z</dcterms:created>
  <dcterms:modified xsi:type="dcterms:W3CDTF">2018-06-04T16:27:01Z</dcterms:modified>
</cp:coreProperties>
</file>