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68" r:id="rId2"/>
    <p:sldId id="265" r:id="rId3"/>
    <p:sldId id="297" r:id="rId4"/>
  </p:sldIdLst>
  <p:sldSz cx="9144000" cy="6858000" type="screen4x3"/>
  <p:notesSz cx="6797675" cy="9926638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18E"/>
    <a:srgbClr val="DDDDDA"/>
    <a:srgbClr val="4183B6"/>
    <a:srgbClr val="1B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87" autoAdjust="0"/>
  </p:normalViewPr>
  <p:slideViewPr>
    <p:cSldViewPr snapToGrid="0" snapToObjects="1">
      <p:cViewPr varScale="1">
        <p:scale>
          <a:sx n="102" d="100"/>
          <a:sy n="102" d="100"/>
        </p:scale>
        <p:origin x="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mailto:pedidos@fluvia.es" TargetMode="External"/><Relationship Id="rId1" Type="http://schemas.openxmlformats.org/officeDocument/2006/relationships/hyperlink" Target="mailto:pedidos@simon.es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mailto:pedidos@fluvia.es" TargetMode="External"/><Relationship Id="rId1" Type="http://schemas.openxmlformats.org/officeDocument/2006/relationships/hyperlink" Target="mailto:pedidos@simon.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07CDA-BE74-460F-9E6D-75EA070128DC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E289194-D379-43FC-9FDF-30534ECC18EB}" type="pres">
      <dgm:prSet presAssocID="{88507CDA-BE74-460F-9E6D-75EA070128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</dgm:ptLst>
  <dgm:cxnLst>
    <dgm:cxn modelId="{3267DC77-C540-4AD6-B11A-B115C9531043}" type="presOf" srcId="{88507CDA-BE74-460F-9E6D-75EA070128DC}" destId="{8E289194-D379-43FC-9FDF-30534ECC18EB}" srcOrd="0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639409-F0BB-4493-874C-24013B3DBC1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D3365B5-2B1F-4FA9-8899-1B8E1FFFA57A}">
      <dgm:prSet phldrT="[Texto]"/>
      <dgm:spPr/>
      <dgm:t>
        <a:bodyPr/>
        <a:lstStyle/>
        <a:p>
          <a:r>
            <a:rPr lang="es-ES" dirty="0" smtClean="0"/>
            <a:t>Creación Excel solicitud</a:t>
          </a:r>
        </a:p>
        <a:p>
          <a:r>
            <a:rPr lang="es-ES" dirty="0" smtClean="0"/>
            <a:t>“Comercial”</a:t>
          </a:r>
          <a:endParaRPr lang="es-ES" dirty="0"/>
        </a:p>
      </dgm:t>
    </dgm:pt>
    <dgm:pt modelId="{E921E0A7-8E72-446B-ACAC-B6090A56FE9B}" type="parTrans" cxnId="{B564292F-8543-44A0-9C06-DBB2ABA1A2F4}">
      <dgm:prSet/>
      <dgm:spPr/>
      <dgm:t>
        <a:bodyPr/>
        <a:lstStyle/>
        <a:p>
          <a:endParaRPr lang="es-ES"/>
        </a:p>
      </dgm:t>
    </dgm:pt>
    <dgm:pt modelId="{BB54ADE4-F4D3-4DF2-89BF-C6C6BBCB6EDB}" type="sibTrans" cxnId="{B564292F-8543-44A0-9C06-DBB2ABA1A2F4}">
      <dgm:prSet/>
      <dgm:spPr/>
      <dgm:t>
        <a:bodyPr/>
        <a:lstStyle/>
        <a:p>
          <a:endParaRPr lang="es-ES"/>
        </a:p>
      </dgm:t>
    </dgm:pt>
    <dgm:pt modelId="{C44397D1-408A-428D-B3A3-1992E7D53600}">
      <dgm:prSet phldrT="[Texto]"/>
      <dgm:spPr/>
      <dgm:t>
        <a:bodyPr/>
        <a:lstStyle/>
        <a:p>
          <a:r>
            <a:rPr lang="es-ES" dirty="0" smtClean="0"/>
            <a:t>Especialista Iluminación</a:t>
          </a:r>
          <a:endParaRPr lang="es-ES" dirty="0" smtClean="0"/>
        </a:p>
        <a:p>
          <a:r>
            <a:rPr lang="es-ES" dirty="0" smtClean="0"/>
            <a:t>Validación </a:t>
          </a:r>
        </a:p>
      </dgm:t>
    </dgm:pt>
    <dgm:pt modelId="{F4C8DA62-1E20-423C-87B3-D298D9C7A36C}" type="parTrans" cxnId="{6EED9831-5BBB-484C-A9DB-163AA10C6D17}">
      <dgm:prSet/>
      <dgm:spPr/>
      <dgm:t>
        <a:bodyPr/>
        <a:lstStyle/>
        <a:p>
          <a:endParaRPr lang="es-ES"/>
        </a:p>
      </dgm:t>
    </dgm:pt>
    <dgm:pt modelId="{AB87248A-11A6-462B-85C7-430EB726B40C}" type="sibTrans" cxnId="{6EED9831-5BBB-484C-A9DB-163AA10C6D17}">
      <dgm:prSet/>
      <dgm:spPr/>
      <dgm:t>
        <a:bodyPr/>
        <a:lstStyle/>
        <a:p>
          <a:endParaRPr lang="es-ES"/>
        </a:p>
      </dgm:t>
    </dgm:pt>
    <dgm:pt modelId="{FAE021A1-6A3F-4A27-9925-03D512B82299}">
      <dgm:prSet phldrT="[Texto]"/>
      <dgm:spPr/>
      <dgm:t>
        <a:bodyPr/>
        <a:lstStyle/>
        <a:p>
          <a:r>
            <a:rPr lang="es-ES" dirty="0" smtClean="0"/>
            <a:t>Marc Paredes</a:t>
          </a:r>
          <a:endParaRPr lang="es-ES" dirty="0" smtClean="0"/>
        </a:p>
        <a:p>
          <a:r>
            <a:rPr lang="es-ES" dirty="0" smtClean="0"/>
            <a:t>Confirmación Envío Muestra</a:t>
          </a:r>
        </a:p>
      </dgm:t>
    </dgm:pt>
    <dgm:pt modelId="{D51957E5-7F35-419A-A214-E70FAF54DE18}" type="parTrans" cxnId="{CA2DB911-DCE7-4C00-81AE-6F70B64397D2}">
      <dgm:prSet/>
      <dgm:spPr/>
      <dgm:t>
        <a:bodyPr/>
        <a:lstStyle/>
        <a:p>
          <a:endParaRPr lang="es-ES"/>
        </a:p>
      </dgm:t>
    </dgm:pt>
    <dgm:pt modelId="{04A6041D-8FDF-44F5-A4A3-198AC0F05129}" type="sibTrans" cxnId="{CA2DB911-DCE7-4C00-81AE-6F70B64397D2}">
      <dgm:prSet/>
      <dgm:spPr/>
      <dgm:t>
        <a:bodyPr/>
        <a:lstStyle/>
        <a:p>
          <a:endParaRPr lang="es-ES"/>
        </a:p>
      </dgm:t>
    </dgm:pt>
    <dgm:pt modelId="{340AE258-7026-4FCE-9175-E4AD56BE6359}">
      <dgm:prSet/>
      <dgm:spPr/>
      <dgm:t>
        <a:bodyPr/>
        <a:lstStyle/>
        <a:p>
          <a:r>
            <a:rPr lang="es-ES" dirty="0" smtClean="0"/>
            <a:t>Envío a Atención al cliente para su tramitación</a:t>
          </a:r>
        </a:p>
        <a:p>
          <a:r>
            <a:rPr lang="es-ES" dirty="0" smtClean="0">
              <a:hlinkClick xmlns:r="http://schemas.openxmlformats.org/officeDocument/2006/relationships" r:id="rId1"/>
            </a:rPr>
            <a:t>pedidos@simon.es</a:t>
          </a:r>
          <a:endParaRPr lang="es-ES" dirty="0" smtClean="0"/>
        </a:p>
        <a:p>
          <a:r>
            <a:rPr lang="es-ES" dirty="0" smtClean="0">
              <a:hlinkClick xmlns:r="http://schemas.openxmlformats.org/officeDocument/2006/relationships" r:id="rId2"/>
            </a:rPr>
            <a:t>pedidos@fluvia.es</a:t>
          </a:r>
          <a:endParaRPr lang="es-ES" dirty="0"/>
        </a:p>
      </dgm:t>
    </dgm:pt>
    <dgm:pt modelId="{81B9467F-D688-497E-A447-5B8C49176490}" type="parTrans" cxnId="{81393778-515A-46AD-870D-7F9A8AE6D044}">
      <dgm:prSet/>
      <dgm:spPr/>
      <dgm:t>
        <a:bodyPr/>
        <a:lstStyle/>
        <a:p>
          <a:endParaRPr lang="es-ES"/>
        </a:p>
      </dgm:t>
    </dgm:pt>
    <dgm:pt modelId="{C21A810D-CEB3-4FB1-A3DB-CA926FC62B39}" type="sibTrans" cxnId="{81393778-515A-46AD-870D-7F9A8AE6D044}">
      <dgm:prSet/>
      <dgm:spPr/>
      <dgm:t>
        <a:bodyPr/>
        <a:lstStyle/>
        <a:p>
          <a:endParaRPr lang="es-ES"/>
        </a:p>
      </dgm:t>
    </dgm:pt>
    <dgm:pt modelId="{11C77480-F9D0-48AB-98EA-5DD75058BFFA}" type="pres">
      <dgm:prSet presAssocID="{92639409-F0BB-4493-874C-24013B3DBC16}" presName="linearFlow" presStyleCnt="0">
        <dgm:presLayoutVars>
          <dgm:resizeHandles val="exact"/>
        </dgm:presLayoutVars>
      </dgm:prSet>
      <dgm:spPr/>
    </dgm:pt>
    <dgm:pt modelId="{F6DAC487-9389-4DFF-9819-98B7CE1A5D02}" type="pres">
      <dgm:prSet presAssocID="{DD3365B5-2B1F-4FA9-8899-1B8E1FFFA5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0FE0D3-8BA9-467D-9EFD-04105FA6470B}" type="pres">
      <dgm:prSet presAssocID="{BB54ADE4-F4D3-4DF2-89BF-C6C6BBCB6EDB}" presName="sibTrans" presStyleLbl="sibTrans2D1" presStyleIdx="0" presStyleCnt="3"/>
      <dgm:spPr/>
    </dgm:pt>
    <dgm:pt modelId="{7052C859-EE77-444C-8C92-FAF7F45EBD3A}" type="pres">
      <dgm:prSet presAssocID="{BB54ADE4-F4D3-4DF2-89BF-C6C6BBCB6EDB}" presName="connectorText" presStyleLbl="sibTrans2D1" presStyleIdx="0" presStyleCnt="3"/>
      <dgm:spPr/>
    </dgm:pt>
    <dgm:pt modelId="{43524A81-256C-4F30-8BDC-935E9E46BA93}" type="pres">
      <dgm:prSet presAssocID="{C44397D1-408A-428D-B3A3-1992E7D536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0B9B6C-E2DE-4CDC-A57D-35739413701E}" type="pres">
      <dgm:prSet presAssocID="{AB87248A-11A6-462B-85C7-430EB726B40C}" presName="sibTrans" presStyleLbl="sibTrans2D1" presStyleIdx="1" presStyleCnt="3"/>
      <dgm:spPr/>
    </dgm:pt>
    <dgm:pt modelId="{55C04FDB-4043-482C-9448-D98C889D1E9E}" type="pres">
      <dgm:prSet presAssocID="{AB87248A-11A6-462B-85C7-430EB726B40C}" presName="connectorText" presStyleLbl="sibTrans2D1" presStyleIdx="1" presStyleCnt="3"/>
      <dgm:spPr/>
    </dgm:pt>
    <dgm:pt modelId="{F15E202C-DBCD-49B9-8CC7-8A1F634F0E85}" type="pres">
      <dgm:prSet presAssocID="{FAE021A1-6A3F-4A27-9925-03D512B822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61FC7C-CA58-43F4-BE6A-7012C3A23BC4}" type="pres">
      <dgm:prSet presAssocID="{04A6041D-8FDF-44F5-A4A3-198AC0F05129}" presName="sibTrans" presStyleLbl="sibTrans2D1" presStyleIdx="2" presStyleCnt="3"/>
      <dgm:spPr/>
    </dgm:pt>
    <dgm:pt modelId="{59E25EA6-6B74-434A-B250-80CF9F7B4E00}" type="pres">
      <dgm:prSet presAssocID="{04A6041D-8FDF-44F5-A4A3-198AC0F05129}" presName="connectorText" presStyleLbl="sibTrans2D1" presStyleIdx="2" presStyleCnt="3"/>
      <dgm:spPr/>
    </dgm:pt>
    <dgm:pt modelId="{B026134C-1F3D-411C-889A-5D6881CBB634}" type="pres">
      <dgm:prSet presAssocID="{340AE258-7026-4FCE-9175-E4AD56BE63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2CF7EC-331C-47E1-8426-A53619AFFD52}" type="presOf" srcId="{DD3365B5-2B1F-4FA9-8899-1B8E1FFFA57A}" destId="{F6DAC487-9389-4DFF-9819-98B7CE1A5D02}" srcOrd="0" destOrd="0" presId="urn:microsoft.com/office/officeart/2005/8/layout/process2"/>
    <dgm:cxn modelId="{A9A7EBFD-D42E-42F0-901D-1D6A6BBBF0A9}" type="presOf" srcId="{340AE258-7026-4FCE-9175-E4AD56BE6359}" destId="{B026134C-1F3D-411C-889A-5D6881CBB634}" srcOrd="0" destOrd="0" presId="urn:microsoft.com/office/officeart/2005/8/layout/process2"/>
    <dgm:cxn modelId="{829C28F5-A102-4D89-9AA9-5845936F060C}" type="presOf" srcId="{BB54ADE4-F4D3-4DF2-89BF-C6C6BBCB6EDB}" destId="{7052C859-EE77-444C-8C92-FAF7F45EBD3A}" srcOrd="1" destOrd="0" presId="urn:microsoft.com/office/officeart/2005/8/layout/process2"/>
    <dgm:cxn modelId="{9FFD08C5-AC2B-4316-802E-40E4AEA26923}" type="presOf" srcId="{04A6041D-8FDF-44F5-A4A3-198AC0F05129}" destId="{59E25EA6-6B74-434A-B250-80CF9F7B4E00}" srcOrd="1" destOrd="0" presId="urn:microsoft.com/office/officeart/2005/8/layout/process2"/>
    <dgm:cxn modelId="{7A86F3CB-A29B-4082-BA85-64E04255157F}" type="presOf" srcId="{BB54ADE4-F4D3-4DF2-89BF-C6C6BBCB6EDB}" destId="{5B0FE0D3-8BA9-467D-9EFD-04105FA6470B}" srcOrd="0" destOrd="0" presId="urn:microsoft.com/office/officeart/2005/8/layout/process2"/>
    <dgm:cxn modelId="{F8D39446-CBC5-4A7C-AFD9-D1DB68FB9F9D}" type="presOf" srcId="{AB87248A-11A6-462B-85C7-430EB726B40C}" destId="{3B0B9B6C-E2DE-4CDC-A57D-35739413701E}" srcOrd="0" destOrd="0" presId="urn:microsoft.com/office/officeart/2005/8/layout/process2"/>
    <dgm:cxn modelId="{CA2DB911-DCE7-4C00-81AE-6F70B64397D2}" srcId="{92639409-F0BB-4493-874C-24013B3DBC16}" destId="{FAE021A1-6A3F-4A27-9925-03D512B82299}" srcOrd="2" destOrd="0" parTransId="{D51957E5-7F35-419A-A214-E70FAF54DE18}" sibTransId="{04A6041D-8FDF-44F5-A4A3-198AC0F05129}"/>
    <dgm:cxn modelId="{81393778-515A-46AD-870D-7F9A8AE6D044}" srcId="{92639409-F0BB-4493-874C-24013B3DBC16}" destId="{340AE258-7026-4FCE-9175-E4AD56BE6359}" srcOrd="3" destOrd="0" parTransId="{81B9467F-D688-497E-A447-5B8C49176490}" sibTransId="{C21A810D-CEB3-4FB1-A3DB-CA926FC62B39}"/>
    <dgm:cxn modelId="{D41E62CE-F274-4086-B160-3CE9D8259446}" type="presOf" srcId="{92639409-F0BB-4493-874C-24013B3DBC16}" destId="{11C77480-F9D0-48AB-98EA-5DD75058BFFA}" srcOrd="0" destOrd="0" presId="urn:microsoft.com/office/officeart/2005/8/layout/process2"/>
    <dgm:cxn modelId="{6EED9831-5BBB-484C-A9DB-163AA10C6D17}" srcId="{92639409-F0BB-4493-874C-24013B3DBC16}" destId="{C44397D1-408A-428D-B3A3-1992E7D53600}" srcOrd="1" destOrd="0" parTransId="{F4C8DA62-1E20-423C-87B3-D298D9C7A36C}" sibTransId="{AB87248A-11A6-462B-85C7-430EB726B40C}"/>
    <dgm:cxn modelId="{AFCAE3D9-D3D2-43F1-9DD4-15CDCEEAAD69}" type="presOf" srcId="{AB87248A-11A6-462B-85C7-430EB726B40C}" destId="{55C04FDB-4043-482C-9448-D98C889D1E9E}" srcOrd="1" destOrd="0" presId="urn:microsoft.com/office/officeart/2005/8/layout/process2"/>
    <dgm:cxn modelId="{E9A00B76-3452-4877-A12A-7201096BBBFE}" type="presOf" srcId="{04A6041D-8FDF-44F5-A4A3-198AC0F05129}" destId="{1C61FC7C-CA58-43F4-BE6A-7012C3A23BC4}" srcOrd="0" destOrd="0" presId="urn:microsoft.com/office/officeart/2005/8/layout/process2"/>
    <dgm:cxn modelId="{B251FD5D-EC5C-4FBC-A67D-4C49CA6C08E0}" type="presOf" srcId="{C44397D1-408A-428D-B3A3-1992E7D53600}" destId="{43524A81-256C-4F30-8BDC-935E9E46BA93}" srcOrd="0" destOrd="0" presId="urn:microsoft.com/office/officeart/2005/8/layout/process2"/>
    <dgm:cxn modelId="{B564292F-8543-44A0-9C06-DBB2ABA1A2F4}" srcId="{92639409-F0BB-4493-874C-24013B3DBC16}" destId="{DD3365B5-2B1F-4FA9-8899-1B8E1FFFA57A}" srcOrd="0" destOrd="0" parTransId="{E921E0A7-8E72-446B-ACAC-B6090A56FE9B}" sibTransId="{BB54ADE4-F4D3-4DF2-89BF-C6C6BBCB6EDB}"/>
    <dgm:cxn modelId="{41EC9C8B-5899-47CE-B8B9-AC01BCF3A785}" type="presOf" srcId="{FAE021A1-6A3F-4A27-9925-03D512B82299}" destId="{F15E202C-DBCD-49B9-8CC7-8A1F634F0E85}" srcOrd="0" destOrd="0" presId="urn:microsoft.com/office/officeart/2005/8/layout/process2"/>
    <dgm:cxn modelId="{A018D821-9526-46CA-8B2C-98946BB400FE}" type="presParOf" srcId="{11C77480-F9D0-48AB-98EA-5DD75058BFFA}" destId="{F6DAC487-9389-4DFF-9819-98B7CE1A5D02}" srcOrd="0" destOrd="0" presId="urn:microsoft.com/office/officeart/2005/8/layout/process2"/>
    <dgm:cxn modelId="{BCC2FCBA-59DD-46C9-AD27-54C1A0CBC392}" type="presParOf" srcId="{11C77480-F9D0-48AB-98EA-5DD75058BFFA}" destId="{5B0FE0D3-8BA9-467D-9EFD-04105FA6470B}" srcOrd="1" destOrd="0" presId="urn:microsoft.com/office/officeart/2005/8/layout/process2"/>
    <dgm:cxn modelId="{14D6E5C2-31AC-4616-806C-263E3B0ABC21}" type="presParOf" srcId="{5B0FE0D3-8BA9-467D-9EFD-04105FA6470B}" destId="{7052C859-EE77-444C-8C92-FAF7F45EBD3A}" srcOrd="0" destOrd="0" presId="urn:microsoft.com/office/officeart/2005/8/layout/process2"/>
    <dgm:cxn modelId="{C02E4A66-9D52-429C-A6E7-2B7D14C90210}" type="presParOf" srcId="{11C77480-F9D0-48AB-98EA-5DD75058BFFA}" destId="{43524A81-256C-4F30-8BDC-935E9E46BA93}" srcOrd="2" destOrd="0" presId="urn:microsoft.com/office/officeart/2005/8/layout/process2"/>
    <dgm:cxn modelId="{242E8755-6F9A-4490-A62F-AFB3CA76F515}" type="presParOf" srcId="{11C77480-F9D0-48AB-98EA-5DD75058BFFA}" destId="{3B0B9B6C-E2DE-4CDC-A57D-35739413701E}" srcOrd="3" destOrd="0" presId="urn:microsoft.com/office/officeart/2005/8/layout/process2"/>
    <dgm:cxn modelId="{10867591-2F5A-4E98-A6BA-AA22EC19BE9F}" type="presParOf" srcId="{3B0B9B6C-E2DE-4CDC-A57D-35739413701E}" destId="{55C04FDB-4043-482C-9448-D98C889D1E9E}" srcOrd="0" destOrd="0" presId="urn:microsoft.com/office/officeart/2005/8/layout/process2"/>
    <dgm:cxn modelId="{B200CFFD-A7E9-4281-BEE3-D32D340F4490}" type="presParOf" srcId="{11C77480-F9D0-48AB-98EA-5DD75058BFFA}" destId="{F15E202C-DBCD-49B9-8CC7-8A1F634F0E85}" srcOrd="4" destOrd="0" presId="urn:microsoft.com/office/officeart/2005/8/layout/process2"/>
    <dgm:cxn modelId="{86866898-D829-4CA8-A89C-6130F39B3D41}" type="presParOf" srcId="{11C77480-F9D0-48AB-98EA-5DD75058BFFA}" destId="{1C61FC7C-CA58-43F4-BE6A-7012C3A23BC4}" srcOrd="5" destOrd="0" presId="urn:microsoft.com/office/officeart/2005/8/layout/process2"/>
    <dgm:cxn modelId="{BF60E890-7668-4CFD-B992-7930BDA93F25}" type="presParOf" srcId="{1C61FC7C-CA58-43F4-BE6A-7012C3A23BC4}" destId="{59E25EA6-6B74-434A-B250-80CF9F7B4E00}" srcOrd="0" destOrd="0" presId="urn:microsoft.com/office/officeart/2005/8/layout/process2"/>
    <dgm:cxn modelId="{A4658321-CF8B-4497-B7BC-4E2AFB87F4A1}" type="presParOf" srcId="{11C77480-F9D0-48AB-98EA-5DD75058BFFA}" destId="{B026134C-1F3D-411C-889A-5D6881CBB63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AC487-9389-4DFF-9819-98B7CE1A5D02}">
      <dsp:nvSpPr>
        <dsp:cNvPr id="0" name=""/>
        <dsp:cNvSpPr/>
      </dsp:nvSpPr>
      <dsp:spPr>
        <a:xfrm>
          <a:off x="2339259" y="2516"/>
          <a:ext cx="3551080" cy="936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Creación Excel solicitud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“Comercial”</a:t>
          </a:r>
          <a:endParaRPr lang="es-ES" sz="1400" kern="1200" dirty="0"/>
        </a:p>
      </dsp:txBody>
      <dsp:txXfrm>
        <a:off x="2366674" y="29931"/>
        <a:ext cx="3496250" cy="881204"/>
      </dsp:txXfrm>
    </dsp:sp>
    <dsp:sp modelId="{5B0FE0D3-8BA9-467D-9EFD-04105FA6470B}">
      <dsp:nvSpPr>
        <dsp:cNvPr id="0" name=""/>
        <dsp:cNvSpPr/>
      </dsp:nvSpPr>
      <dsp:spPr>
        <a:xfrm rot="5400000">
          <a:off x="3939293" y="961951"/>
          <a:ext cx="351012" cy="421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 rot="-5400000">
        <a:off x="3988435" y="997052"/>
        <a:ext cx="252729" cy="245708"/>
      </dsp:txXfrm>
    </dsp:sp>
    <dsp:sp modelId="{43524A81-256C-4F30-8BDC-935E9E46BA93}">
      <dsp:nvSpPr>
        <dsp:cNvPr id="0" name=""/>
        <dsp:cNvSpPr/>
      </dsp:nvSpPr>
      <dsp:spPr>
        <a:xfrm>
          <a:off x="2339259" y="1406567"/>
          <a:ext cx="3551080" cy="936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Especialista Iluminación</a:t>
          </a:r>
          <a:endParaRPr lang="es-E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Validación </a:t>
          </a:r>
        </a:p>
      </dsp:txBody>
      <dsp:txXfrm>
        <a:off x="2366674" y="1433982"/>
        <a:ext cx="3496250" cy="881204"/>
      </dsp:txXfrm>
    </dsp:sp>
    <dsp:sp modelId="{3B0B9B6C-E2DE-4CDC-A57D-35739413701E}">
      <dsp:nvSpPr>
        <dsp:cNvPr id="0" name=""/>
        <dsp:cNvSpPr/>
      </dsp:nvSpPr>
      <dsp:spPr>
        <a:xfrm rot="5400000">
          <a:off x="3939293" y="2366003"/>
          <a:ext cx="351012" cy="421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 rot="-5400000">
        <a:off x="3988435" y="2401104"/>
        <a:ext cx="252729" cy="245708"/>
      </dsp:txXfrm>
    </dsp:sp>
    <dsp:sp modelId="{F15E202C-DBCD-49B9-8CC7-8A1F634F0E85}">
      <dsp:nvSpPr>
        <dsp:cNvPr id="0" name=""/>
        <dsp:cNvSpPr/>
      </dsp:nvSpPr>
      <dsp:spPr>
        <a:xfrm>
          <a:off x="2339259" y="2810619"/>
          <a:ext cx="3551080" cy="936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Marc Paredes</a:t>
          </a:r>
          <a:endParaRPr lang="es-E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Confirmación Envío Muestra</a:t>
          </a:r>
        </a:p>
      </dsp:txBody>
      <dsp:txXfrm>
        <a:off x="2366674" y="2838034"/>
        <a:ext cx="3496250" cy="881204"/>
      </dsp:txXfrm>
    </dsp:sp>
    <dsp:sp modelId="{1C61FC7C-CA58-43F4-BE6A-7012C3A23BC4}">
      <dsp:nvSpPr>
        <dsp:cNvPr id="0" name=""/>
        <dsp:cNvSpPr/>
      </dsp:nvSpPr>
      <dsp:spPr>
        <a:xfrm rot="5400000">
          <a:off x="3939293" y="3770054"/>
          <a:ext cx="351012" cy="421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 rot="-5400000">
        <a:off x="3988435" y="3805155"/>
        <a:ext cx="252729" cy="245708"/>
      </dsp:txXfrm>
    </dsp:sp>
    <dsp:sp modelId="{B026134C-1F3D-411C-889A-5D6881CBB634}">
      <dsp:nvSpPr>
        <dsp:cNvPr id="0" name=""/>
        <dsp:cNvSpPr/>
      </dsp:nvSpPr>
      <dsp:spPr>
        <a:xfrm>
          <a:off x="2339259" y="4214671"/>
          <a:ext cx="3551080" cy="936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Envío a Atención al cliente para su tramitación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hlinkClick xmlns:r="http://schemas.openxmlformats.org/officeDocument/2006/relationships" r:id="rId1"/>
            </a:rPr>
            <a:t>pedidos@simon.es</a:t>
          </a:r>
          <a:endParaRPr lang="es-E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hlinkClick xmlns:r="http://schemas.openxmlformats.org/officeDocument/2006/relationships" r:id="rId2"/>
            </a:rPr>
            <a:t>pedidos@fluvia.es</a:t>
          </a:r>
          <a:endParaRPr lang="es-ES" sz="1400" kern="1200" dirty="0"/>
        </a:p>
      </dsp:txBody>
      <dsp:txXfrm>
        <a:off x="2366674" y="4242086"/>
        <a:ext cx="3496250" cy="881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E2E3-59AD-4334-A29E-D4573469BBBD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00E6-F2B1-44AB-95DD-9A3128720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572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1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99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7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8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3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6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5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3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F5EC-1C7F-8A47-855B-CFFD27F145B5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8EB3-2A42-5748-ACF4-FA1863710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2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7518E"/>
              </a:gs>
              <a:gs pos="100000">
                <a:srgbClr val="4183B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4" name="Triángulo isósceles 3"/>
          <p:cNvSpPr/>
          <p:nvPr/>
        </p:nvSpPr>
        <p:spPr>
          <a:xfrm rot="5400000">
            <a:off x="-1430627" y="1430631"/>
            <a:ext cx="6857998" cy="3996744"/>
          </a:xfrm>
          <a:prstGeom prst="triangle">
            <a:avLst>
              <a:gd name="adj" fmla="val 76111"/>
            </a:avLst>
          </a:prstGeom>
          <a:solidFill>
            <a:srgbClr val="4183B6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riángulo isósceles 15"/>
          <p:cNvSpPr/>
          <p:nvPr/>
        </p:nvSpPr>
        <p:spPr>
          <a:xfrm rot="5400000">
            <a:off x="-2126354" y="2126357"/>
            <a:ext cx="6857997" cy="2605290"/>
          </a:xfrm>
          <a:prstGeom prst="triangle">
            <a:avLst>
              <a:gd name="adj" fmla="val 76361"/>
            </a:avLst>
          </a:prstGeom>
          <a:solidFill>
            <a:srgbClr val="4183B6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0" y="4472471"/>
            <a:ext cx="5689600" cy="5061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4432561"/>
            <a:ext cx="9144000" cy="1092201"/>
          </a:xfrm>
          <a:prstGeom prst="rect">
            <a:avLst/>
          </a:prstGeom>
          <a:solidFill>
            <a:srgbClr val="DDDD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14459" y="4687636"/>
            <a:ext cx="7839867" cy="5820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Proceso Solicitud Muestra Iluminación</a:t>
            </a:r>
            <a:endParaRPr lang="es-ES" sz="3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986596"/>
            <a:ext cx="1159124" cy="38081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615526" y="33347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0" y="5237511"/>
            <a:ext cx="56896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286804"/>
            <a:ext cx="9144000" cy="558800"/>
          </a:xfrm>
          <a:prstGeom prst="rect">
            <a:avLst/>
          </a:prstGeom>
          <a:gradFill flip="none" rotWithShape="1">
            <a:gsLst>
              <a:gs pos="0">
                <a:srgbClr val="17518E"/>
              </a:gs>
              <a:gs pos="100000">
                <a:srgbClr val="4183B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6458839"/>
            <a:ext cx="803524" cy="26398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84632" y="431439"/>
            <a:ext cx="7839867" cy="5820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Flujo solicitud</a:t>
            </a:r>
            <a:endParaRPr lang="es-ES" sz="3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0" y="867572"/>
            <a:ext cx="8279027" cy="6777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985229756"/>
              </p:ext>
            </p:extLst>
          </p:nvPr>
        </p:nvGraphicFramePr>
        <p:xfrm>
          <a:off x="541306" y="1043896"/>
          <a:ext cx="8326718" cy="453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760898"/>
              </p:ext>
            </p:extLst>
          </p:nvPr>
        </p:nvGraphicFramePr>
        <p:xfrm>
          <a:off x="541306" y="994439"/>
          <a:ext cx="8229600" cy="515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953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286804"/>
            <a:ext cx="9144000" cy="558800"/>
          </a:xfrm>
          <a:prstGeom prst="rect">
            <a:avLst/>
          </a:prstGeom>
          <a:gradFill flip="none" rotWithShape="1">
            <a:gsLst>
              <a:gs pos="0">
                <a:srgbClr val="17518E"/>
              </a:gs>
              <a:gs pos="100000">
                <a:srgbClr val="4183B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6458839"/>
            <a:ext cx="803524" cy="26398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84632" y="431439"/>
            <a:ext cx="7839867" cy="5820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cs typeface="Century Gothic"/>
              </a:rPr>
              <a:t>Excel solicitud</a:t>
            </a:r>
            <a:endParaRPr lang="es-ES" sz="300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cs typeface="Century Gothic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0" y="867572"/>
            <a:ext cx="8279027" cy="6777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SOLICITUD MUESTRAS ILUMINACIÓN 2017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" t="31600" r="22840" b="7467"/>
          <a:stretch/>
        </p:blipFill>
        <p:spPr>
          <a:xfrm>
            <a:off x="468692" y="1013492"/>
            <a:ext cx="7971219" cy="51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32</Words>
  <Application>Microsoft Office PowerPoint</Application>
  <PresentationFormat>Presentación en pantalla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</dc:creator>
  <cp:lastModifiedBy>Sanchez, Sandra</cp:lastModifiedBy>
  <cp:revision>144</cp:revision>
  <cp:lastPrinted>2016-04-07T12:35:00Z</cp:lastPrinted>
  <dcterms:created xsi:type="dcterms:W3CDTF">2014-01-27T10:50:27Z</dcterms:created>
  <dcterms:modified xsi:type="dcterms:W3CDTF">2017-01-23T11:24:58Z</dcterms:modified>
</cp:coreProperties>
</file>