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5" r:id="rId6"/>
    <p:sldId id="260" r:id="rId7"/>
    <p:sldId id="263" r:id="rId8"/>
    <p:sldId id="266" r:id="rId9"/>
    <p:sldId id="269"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varScale="1">
        <p:scale>
          <a:sx n="67" d="100"/>
          <a:sy n="67" d="100"/>
        </p:scale>
        <p:origin x="10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GROUP NO. 3</a:t>
            </a:r>
          </a:p>
        </p:txBody>
      </p:sp>
    </p:spTree>
    <p:extLst>
      <p:ext uri="{BB962C8B-B14F-4D97-AF65-F5344CB8AC3E}">
        <p14:creationId xmlns:p14="http://schemas.microsoft.com/office/powerpoint/2010/main" val="3233348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events</a:t>
            </a:r>
          </a:p>
        </p:txBody>
      </p:sp>
      <p:sp>
        <p:nvSpPr>
          <p:cNvPr id="3" name="Content Placeholder 2"/>
          <p:cNvSpPr>
            <a:spLocks noGrp="1"/>
          </p:cNvSpPr>
          <p:nvPr>
            <p:ph sz="quarter" idx="13"/>
          </p:nvPr>
        </p:nvSpPr>
        <p:spPr/>
        <p:txBody>
          <a:bodyPr/>
          <a:lstStyle/>
          <a:p>
            <a:pPr marL="0" indent="0">
              <a:buNone/>
            </a:pPr>
            <a:r>
              <a:rPr lang="en-US" cap="none" dirty="0"/>
              <a:t>8. Creating java application to elaborate how </a:t>
            </a:r>
            <a:r>
              <a:rPr lang="en-US" cap="none" dirty="0" err="1"/>
              <a:t>AdjustmentEvent</a:t>
            </a:r>
            <a:r>
              <a:rPr lang="en-US" cap="none" dirty="0"/>
              <a:t> works.</a:t>
            </a:r>
          </a:p>
          <a:p>
            <a:pPr marL="0" indent="0">
              <a:buNone/>
            </a:pPr>
            <a:r>
              <a:rPr lang="en-US" sz="2400" cap="none" dirty="0"/>
              <a:t>generated when components is moved or adjusted or resized.</a:t>
            </a:r>
          </a:p>
          <a:p>
            <a:endParaRPr lang="en-US" dirty="0"/>
          </a:p>
        </p:txBody>
      </p:sp>
    </p:spTree>
    <p:extLst>
      <p:ext uri="{BB962C8B-B14F-4D97-AF65-F5344CB8AC3E}">
        <p14:creationId xmlns:p14="http://schemas.microsoft.com/office/powerpoint/2010/main" val="415486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br>
              <a:rPr lang="en-US" dirty="0"/>
            </a:br>
            <a:endParaRPr lang="en-US" dirty="0"/>
          </a:p>
        </p:txBody>
      </p:sp>
      <p:sp>
        <p:nvSpPr>
          <p:cNvPr id="3" name="Content Placeholder 2"/>
          <p:cNvSpPr>
            <a:spLocks noGrp="1"/>
          </p:cNvSpPr>
          <p:nvPr>
            <p:ph sz="quarter" idx="13"/>
          </p:nvPr>
        </p:nvSpPr>
        <p:spPr/>
        <p:txBody>
          <a:bodyPr/>
          <a:lstStyle/>
          <a:p>
            <a:pPr marL="0" indent="0">
              <a:buNone/>
            </a:pPr>
            <a:r>
              <a:rPr lang="en-US" sz="3200" b="1" dirty="0"/>
              <a:t>1. What is the event in java?</a:t>
            </a:r>
          </a:p>
          <a:p>
            <a:pPr marL="0" indent="0">
              <a:buNone/>
            </a:pPr>
            <a:r>
              <a:rPr lang="en-US" sz="2800" b="1" cap="none" dirty="0"/>
              <a:t>Event</a:t>
            </a:r>
            <a:r>
              <a:rPr lang="en-US" sz="2800" cap="none" dirty="0"/>
              <a:t> this deals with actions or response happens when user interact to the system or program or software.</a:t>
            </a:r>
          </a:p>
        </p:txBody>
      </p:sp>
    </p:spTree>
    <p:extLst>
      <p:ext uri="{BB962C8B-B14F-4D97-AF65-F5344CB8AC3E}">
        <p14:creationId xmlns:p14="http://schemas.microsoft.com/office/powerpoint/2010/main" val="194452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lstStyle/>
          <a:p>
            <a:pPr marL="0" indent="0">
              <a:buNone/>
            </a:pPr>
            <a:r>
              <a:rPr lang="en-US" sz="2800" b="1" dirty="0"/>
              <a:t>2. What do we mean by event handling?</a:t>
            </a:r>
          </a:p>
          <a:p>
            <a:pPr marL="0" indent="0">
              <a:buNone/>
            </a:pPr>
            <a:r>
              <a:rPr lang="en-US" sz="2400" cap="none" dirty="0"/>
              <a:t>This can be defined as a </a:t>
            </a:r>
            <a:r>
              <a:rPr lang="en-US" sz="2400" b="1" cap="none" dirty="0"/>
              <a:t>function</a:t>
            </a:r>
            <a:r>
              <a:rPr lang="en-US" sz="2400" cap="none" dirty="0"/>
              <a:t> or </a:t>
            </a:r>
            <a:r>
              <a:rPr lang="en-US" sz="2400" b="1" cap="none" dirty="0"/>
              <a:t>method </a:t>
            </a:r>
            <a:r>
              <a:rPr lang="en-US" sz="2400" cap="none" dirty="0"/>
              <a:t>containing program </a:t>
            </a:r>
            <a:r>
              <a:rPr lang="en-US" sz="2400" b="1" cap="none" dirty="0"/>
              <a:t>statement</a:t>
            </a:r>
            <a:r>
              <a:rPr lang="en-US" sz="2400" cap="none" dirty="0"/>
              <a:t> that are </a:t>
            </a:r>
            <a:r>
              <a:rPr lang="en-US" sz="2400" b="1" cap="none" dirty="0"/>
              <a:t>executed</a:t>
            </a:r>
            <a:r>
              <a:rPr lang="en-US" sz="2400" cap="none" dirty="0"/>
              <a:t> in response to an </a:t>
            </a:r>
            <a:r>
              <a:rPr lang="en-US" sz="2400" b="1" cap="none" dirty="0"/>
              <a:t>event.</a:t>
            </a:r>
          </a:p>
          <a:p>
            <a:pPr marL="0" indent="0">
              <a:buNone/>
            </a:pPr>
            <a:r>
              <a:rPr lang="en-US" sz="2400" cap="none" dirty="0"/>
              <a:t>This can also be the software routine that processes actions such as keypress or </a:t>
            </a:r>
            <a:r>
              <a:rPr lang="en-US" sz="2400" cap="none" dirty="0" err="1"/>
              <a:t>keystrick</a:t>
            </a:r>
            <a:r>
              <a:rPr lang="en-US" sz="2400" cap="none" dirty="0"/>
              <a:t> and mouse movement that we are going to see in later chapters below;</a:t>
            </a:r>
          </a:p>
        </p:txBody>
      </p:sp>
    </p:spTree>
    <p:extLst>
      <p:ext uri="{BB962C8B-B14F-4D97-AF65-F5344CB8AC3E}">
        <p14:creationId xmlns:p14="http://schemas.microsoft.com/office/powerpoint/2010/main" val="208516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normAutofit fontScale="92500" lnSpcReduction="10000"/>
          </a:bodyPr>
          <a:lstStyle/>
          <a:p>
            <a:pPr marL="0" indent="0">
              <a:buNone/>
            </a:pPr>
            <a:r>
              <a:rPr lang="en-US" sz="2800" b="1" dirty="0"/>
              <a:t>3. What is a listener in context of event handling?</a:t>
            </a:r>
          </a:p>
          <a:p>
            <a:pPr marL="0" indent="0">
              <a:buNone/>
            </a:pPr>
            <a:r>
              <a:rPr lang="en-US" dirty="0"/>
              <a:t> </a:t>
            </a:r>
            <a:r>
              <a:rPr lang="en-US" sz="2400" cap="none" dirty="0"/>
              <a:t>A listener is an object that notifies when an event occurs</a:t>
            </a:r>
          </a:p>
          <a:p>
            <a:pPr marL="0" indent="0">
              <a:buNone/>
            </a:pPr>
            <a:r>
              <a:rPr lang="en-US" sz="2400" cap="none" dirty="0"/>
              <a:t>Thus an Event in java is an object that is created when something changes within a graphical user </a:t>
            </a:r>
            <a:r>
              <a:rPr lang="en-US" cap="none" dirty="0"/>
              <a:t>interface.</a:t>
            </a:r>
          </a:p>
          <a:p>
            <a:pPr marL="0" indent="0">
              <a:buNone/>
            </a:pPr>
            <a:r>
              <a:rPr lang="en-US" sz="2400" cap="none" dirty="0"/>
              <a:t>If a user clicks in a button, click on a </a:t>
            </a:r>
            <a:r>
              <a:rPr lang="en-US" sz="2400" cap="none" dirty="0" err="1"/>
              <a:t>combobox</a:t>
            </a:r>
            <a:r>
              <a:rPr lang="en-US" sz="2400" cap="none" dirty="0"/>
              <a:t> or type some characters into a text field </a:t>
            </a:r>
            <a:r>
              <a:rPr lang="en-US" sz="2400" cap="none" dirty="0" err="1"/>
              <a:t>e.t.c</a:t>
            </a:r>
            <a:r>
              <a:rPr lang="en-US" sz="2400" cap="none" dirty="0"/>
              <a:t> </a:t>
            </a:r>
          </a:p>
          <a:p>
            <a:pPr marL="0" indent="0">
              <a:buNone/>
            </a:pPr>
            <a:r>
              <a:rPr lang="en-US" sz="2400" cap="none" dirty="0"/>
              <a:t>then the event triggers creating the relevant event object.</a:t>
            </a:r>
            <a:endParaRPr lang="en-US" sz="2400" dirty="0"/>
          </a:p>
        </p:txBody>
      </p:sp>
    </p:spTree>
    <p:extLst>
      <p:ext uri="{BB962C8B-B14F-4D97-AF65-F5344CB8AC3E}">
        <p14:creationId xmlns:p14="http://schemas.microsoft.com/office/powerpoint/2010/main" val="317039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normAutofit fontScale="92500" lnSpcReduction="10000"/>
          </a:bodyPr>
          <a:lstStyle/>
          <a:p>
            <a:r>
              <a:rPr lang="en-US" b="1" i="1" dirty="0"/>
              <a:t>How Events are handled ?</a:t>
            </a:r>
          </a:p>
          <a:p>
            <a:r>
              <a:rPr lang="en-US" sz="2400" cap="none" dirty="0"/>
              <a:t>A source generates an event and send it to one or more listeners registered with the source. once event is received by the listener, they process the event and then return. events are supported by a number of java packages, </a:t>
            </a:r>
          </a:p>
          <a:p>
            <a:r>
              <a:rPr lang="en-US" sz="2400" cap="none" dirty="0"/>
              <a:t>A </a:t>
            </a:r>
            <a:r>
              <a:rPr lang="en-US" sz="2400" b="1" cap="none" dirty="0"/>
              <a:t>listener</a:t>
            </a:r>
            <a:r>
              <a:rPr lang="en-US" sz="2400" cap="none" dirty="0"/>
              <a:t> is a object that is notified when an event occurs. it has two major requirements first, it must have been registered with one or more sources to receive notification about specific event types, and secondly it must implement methods to receive and process these notifications.</a:t>
            </a:r>
          </a:p>
          <a:p>
            <a:endParaRPr lang="en-US" sz="2400" cap="none" dirty="0"/>
          </a:p>
          <a:p>
            <a:endParaRPr lang="en-US" sz="2400" cap="none" dirty="0"/>
          </a:p>
          <a:p>
            <a:endParaRPr lang="en-US" dirty="0"/>
          </a:p>
        </p:txBody>
      </p:sp>
    </p:spTree>
    <p:extLst>
      <p:ext uri="{BB962C8B-B14F-4D97-AF65-F5344CB8AC3E}">
        <p14:creationId xmlns:p14="http://schemas.microsoft.com/office/powerpoint/2010/main" val="414681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normAutofit/>
          </a:bodyPr>
          <a:lstStyle/>
          <a:p>
            <a:pPr marL="0" indent="0">
              <a:buNone/>
            </a:pPr>
            <a:r>
              <a:rPr lang="en-US" sz="2800" b="1" cap="none" dirty="0"/>
              <a:t>4. Java program to elaborate how </a:t>
            </a:r>
            <a:r>
              <a:rPr lang="en-US" sz="2800" b="1" cap="none" dirty="0" err="1"/>
              <a:t>ActionEvent</a:t>
            </a:r>
            <a:r>
              <a:rPr lang="en-US" sz="2800" b="1" cap="none" dirty="0"/>
              <a:t> works.</a:t>
            </a:r>
          </a:p>
          <a:p>
            <a:pPr marL="0" indent="0">
              <a:buNone/>
            </a:pPr>
            <a:r>
              <a:rPr lang="en-US" sz="2400" cap="none" dirty="0"/>
              <a:t>generated when button is pressed, menu-item is selected, list-item is double clicked</a:t>
            </a:r>
            <a:endParaRPr lang="en-US" sz="2400" b="1" cap="none" dirty="0"/>
          </a:p>
          <a:p>
            <a:pPr marL="0" indent="0">
              <a:buNone/>
            </a:pPr>
            <a:endParaRPr lang="en-US" sz="2400" cap="none" dirty="0"/>
          </a:p>
        </p:txBody>
      </p:sp>
    </p:spTree>
    <p:extLst>
      <p:ext uri="{BB962C8B-B14F-4D97-AF65-F5344CB8AC3E}">
        <p14:creationId xmlns:p14="http://schemas.microsoft.com/office/powerpoint/2010/main" val="240574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lstStyle/>
          <a:p>
            <a:pPr marL="0" indent="0">
              <a:buNone/>
            </a:pPr>
            <a:r>
              <a:rPr lang="en-US" sz="2800" b="1" cap="none" dirty="0"/>
              <a:t>5. Creating java application to elaborate how </a:t>
            </a:r>
            <a:r>
              <a:rPr lang="en-US" sz="2800" b="1" cap="none" dirty="0" err="1"/>
              <a:t>MouseEvent</a:t>
            </a:r>
            <a:r>
              <a:rPr lang="en-US" sz="2800" b="1" cap="none" dirty="0"/>
              <a:t> works.</a:t>
            </a:r>
          </a:p>
          <a:p>
            <a:pPr marL="0" indent="0">
              <a:buNone/>
            </a:pPr>
            <a:r>
              <a:rPr lang="en-US" sz="2400" cap="none" dirty="0"/>
              <a:t>generated when mouse is enter, moved, </a:t>
            </a:r>
            <a:r>
              <a:rPr lang="en-US" sz="2400" cap="none" dirty="0" err="1"/>
              <a:t>clicked,pressed</a:t>
            </a:r>
            <a:r>
              <a:rPr lang="en-US" sz="2400" cap="none" dirty="0"/>
              <a:t> or released and also when it enters or exit a component.</a:t>
            </a:r>
          </a:p>
        </p:txBody>
      </p:sp>
    </p:spTree>
    <p:extLst>
      <p:ext uri="{BB962C8B-B14F-4D97-AF65-F5344CB8AC3E}">
        <p14:creationId xmlns:p14="http://schemas.microsoft.com/office/powerpoint/2010/main" val="96941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lstStyle/>
          <a:p>
            <a:pPr marL="0" indent="0">
              <a:buNone/>
            </a:pPr>
            <a:r>
              <a:rPr lang="en-US" sz="2800" b="1" cap="none" dirty="0"/>
              <a:t>6. Creating java application to elaborate how </a:t>
            </a:r>
            <a:r>
              <a:rPr lang="en-US" sz="2800" b="1" cap="none" dirty="0" err="1"/>
              <a:t>KeyEvent</a:t>
            </a:r>
            <a:r>
              <a:rPr lang="en-US" sz="2800" b="1" cap="none" dirty="0"/>
              <a:t> works</a:t>
            </a:r>
          </a:p>
          <a:p>
            <a:pPr marL="0" indent="0">
              <a:buNone/>
            </a:pPr>
            <a:r>
              <a:rPr lang="en-US" sz="2400" cap="none" dirty="0"/>
              <a:t>generated when input is received from keyboard.</a:t>
            </a:r>
          </a:p>
          <a:p>
            <a:endParaRPr lang="en-US" dirty="0"/>
          </a:p>
        </p:txBody>
      </p:sp>
    </p:spTree>
    <p:extLst>
      <p:ext uri="{BB962C8B-B14F-4D97-AF65-F5344CB8AC3E}">
        <p14:creationId xmlns:p14="http://schemas.microsoft.com/office/powerpoint/2010/main" val="28086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event</a:t>
            </a:r>
          </a:p>
        </p:txBody>
      </p:sp>
      <p:sp>
        <p:nvSpPr>
          <p:cNvPr id="3" name="Content Placeholder 2"/>
          <p:cNvSpPr>
            <a:spLocks noGrp="1"/>
          </p:cNvSpPr>
          <p:nvPr>
            <p:ph sz="quarter" idx="13"/>
          </p:nvPr>
        </p:nvSpPr>
        <p:spPr/>
        <p:txBody>
          <a:bodyPr/>
          <a:lstStyle/>
          <a:p>
            <a:pPr marL="0" indent="0">
              <a:buNone/>
            </a:pPr>
            <a:r>
              <a:rPr lang="en-US" sz="2800" b="1" cap="none" dirty="0"/>
              <a:t>7. Creating java application to elaborate how </a:t>
            </a:r>
            <a:r>
              <a:rPr lang="en-US" sz="2800" b="1" cap="none" dirty="0" err="1"/>
              <a:t>TextEvent</a:t>
            </a:r>
            <a:r>
              <a:rPr lang="en-US" sz="2800" b="1" cap="none" dirty="0"/>
              <a:t> works.</a:t>
            </a:r>
          </a:p>
          <a:p>
            <a:pPr marL="0" indent="0">
              <a:buNone/>
            </a:pPr>
            <a:r>
              <a:rPr lang="en-US" sz="2400" cap="none" dirty="0"/>
              <a:t>generated when value of </a:t>
            </a:r>
            <a:r>
              <a:rPr lang="en-US" sz="2400" cap="none" dirty="0" err="1"/>
              <a:t>textarea</a:t>
            </a:r>
            <a:r>
              <a:rPr lang="en-US" sz="2400" cap="none" dirty="0"/>
              <a:t> or </a:t>
            </a:r>
            <a:r>
              <a:rPr lang="en-US" sz="2400" cap="none" dirty="0" err="1"/>
              <a:t>textfield</a:t>
            </a:r>
            <a:r>
              <a:rPr lang="en-US" sz="2400" cap="none" dirty="0"/>
              <a:t> is changed</a:t>
            </a:r>
          </a:p>
          <a:p>
            <a:endParaRPr lang="en-US" dirty="0"/>
          </a:p>
        </p:txBody>
      </p:sp>
    </p:spTree>
    <p:extLst>
      <p:ext uri="{BB962C8B-B14F-4D97-AF65-F5344CB8AC3E}">
        <p14:creationId xmlns:p14="http://schemas.microsoft.com/office/powerpoint/2010/main" val="25839675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229</TotalTime>
  <Words>406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GROUP NO. 3</vt:lpstr>
      <vt:lpstr>JAVA event </vt:lpstr>
      <vt:lpstr>JAVA event</vt:lpstr>
      <vt:lpstr>JAVA event</vt:lpstr>
      <vt:lpstr>JAVA EVENT</vt:lpstr>
      <vt:lpstr>JAVA event</vt:lpstr>
      <vt:lpstr>Java event</vt:lpstr>
      <vt:lpstr>Java Event</vt:lpstr>
      <vt:lpstr>Java event</vt:lpstr>
      <vt:lpstr>Java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McCarter</dc:creator>
  <cp:lastModifiedBy>innocent isaack</cp:lastModifiedBy>
  <cp:revision>30</cp:revision>
  <dcterms:created xsi:type="dcterms:W3CDTF">2018-05-07T17:16:22Z</dcterms:created>
  <dcterms:modified xsi:type="dcterms:W3CDTF">2018-05-11T09:49:55Z</dcterms:modified>
</cp:coreProperties>
</file>