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omid55/cs130a_data_structure/tree/master/c%2B%2Breview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omid55/cs130a_data_structure/blob/master/c%2B%2Breview/functional_programming.cp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omid55/cs130a_data_structure/blob/master/c%2B%2Breview/pointers.cp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mid55/cs130a_data_structure/blob/master/c%2B%2Breview/pointer_mistakes.cp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omid55/cs130a_data_structure/blob/master/c%2B%2Breview/arrays.cp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omid55/cs130a_data_structure/blob/master/c%2B%2Breview/calls.cp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omid55/cs130a_data_structure/blob/master/c%2B%2Breview/object_oriented_programming.cp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omid55/cs130a_data_structure/blob/master/c%2B%2Breview/templates.cp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omid55/cs130a_data_structure/blob/master/c%2B%2Breview/vector_stack.cpp" TargetMode="Externa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C++ Programming Review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CS130A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Omid Askari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Victor Zakhary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C++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Functional Programming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Pointers and References and Common Mistakes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Arrays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Call by Value, Pointer and Reference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Object Oriented Programming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Template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Previous Data Structures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More Advanced Terms in OOP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There are samples covering all materials of this lecture over </a:t>
            </a:r>
            <a:r>
              <a:rPr lang="en" sz="2000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Github repository</a:t>
            </a: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87900" y="6866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Oriented Programming: Advanced Concepts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Encapsulation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Inheritance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Polymorphism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Static function and static variable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Virtual function and const function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Overloading operators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(Procedural) Programming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 language supports both functional and object oriented programming paradigm (muli-paradigm).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 functional programming, we can define different functions and use them in each other. The only constraint is: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also can have recursive functions in C++.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Sample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9" name="Shape 79"/>
          <p:cNvSpPr txBox="1"/>
          <p:nvPr/>
        </p:nvSpPr>
        <p:spPr>
          <a:xfrm>
            <a:off x="758100" y="2949200"/>
            <a:ext cx="7627799" cy="85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cannot use a function before its implementation. In fact, there is an order in C/C++ for using functions.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Pointers and References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87900" y="1489825"/>
            <a:ext cx="8368200" cy="3653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 is just an address of a memory point (variable). It can be obtained by ampersand operator (&amp;).							                      type&amp; name;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Pointer is a variable that stores memory address or in fact the address of another variable. Similarly, it should have type and is defined as:     type* name;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Differences between pointers and references:                                         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Sample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1. References must be initialized at the point of instantiation.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2. References must ALWAYS "refer to" a named or unnamed variable (but we have NULL pointers).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3. Once a reference is set to refer to a particular variable, we cannot change it to refer to a different variable.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4. We use normal "value" syntax (normal variable) to access the value being referred to.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mistakes with pointers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Different types of dangling pointers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Memory Leaks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Incorrect deletion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Sample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87900" y="1381749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Static arrays: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Their size is constant and should be known at compile time.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double a[100];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Dynamic arrays: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Their size can be defined at running time.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double *a = new double[leng];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We can also use pointers to iterate within dynamic arrays.       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Sample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 by Value, Pointer and Reference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value:</a:t>
            </a:r>
            <a:br>
              <a:rPr lang="en"/>
            </a:br>
            <a:r>
              <a:rPr lang="en"/>
              <a:t>	void function( T t1, T t2 )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by reference: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void function( T&amp; t1, T&amp; t2 )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by pointer: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void function( T* t1, T* t2 )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Sample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Oriented Programming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Class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Struct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Object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Access modifiers (private, public and protected)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Constructor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Destructor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What are default, parametric, conversion and copy constructors?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Sample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Template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Templates are the foundation of generic programming, which involves writing code in a way that is independent of any particular type.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is defined as							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template &lt;typename T&gt;		// or		  template &lt;class T&gt;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T const&amp; max(T const&amp; a, T const&amp; b){</a:t>
            </a:r>
            <a:br>
              <a:rPr lang="en"/>
            </a:br>
            <a:r>
              <a:rPr lang="en"/>
              <a:t>	return a &lt; b ? b : a; </a:t>
            </a:r>
            <a:br>
              <a:rPr lang="en"/>
            </a:br>
            <a:r>
              <a:rPr lang="en"/>
              <a:t>}													       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846750" y="3918850"/>
            <a:ext cx="1625699" cy="43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Sample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Previous data structures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Stack: Last In First Out (LIFO) policy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Queue: First In First Out (FIFO) policy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They can be implemented by vector, linked lists and array.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