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6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7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3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9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2DE7-0997-4261-B9D5-F610630C6858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D668C-B905-40EE-886B-D1E231918F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derecha 3"/>
          <p:cNvSpPr/>
          <p:nvPr/>
        </p:nvSpPr>
        <p:spPr>
          <a:xfrm>
            <a:off x="901521" y="1262130"/>
            <a:ext cx="1712890" cy="1313645"/>
          </a:xfrm>
          <a:prstGeom prst="rightArrow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lecha derecha 5"/>
          <p:cNvSpPr/>
          <p:nvPr/>
        </p:nvSpPr>
        <p:spPr>
          <a:xfrm rot="10800000">
            <a:off x="2715295" y="1262130"/>
            <a:ext cx="1712890" cy="131364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619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2</cp:revision>
  <dcterms:created xsi:type="dcterms:W3CDTF">2016-05-29T04:20:56Z</dcterms:created>
  <dcterms:modified xsi:type="dcterms:W3CDTF">2016-05-29T04:35:34Z</dcterms:modified>
</cp:coreProperties>
</file>