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2"/>
    <p:restoredTop sz="94690"/>
  </p:normalViewPr>
  <p:slideViewPr>
    <p:cSldViewPr snapToGrid="0" snapToObjects="1">
      <p:cViewPr>
        <p:scale>
          <a:sx n="137" d="100"/>
          <a:sy n="137" d="100"/>
        </p:scale>
        <p:origin x="-1384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6C3CDA-DD2D-A745-9F5E-084DDFE7A177}" type="doc">
      <dgm:prSet loTypeId="urn:microsoft.com/office/officeart/2005/8/layout/orgChart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3153F4-BD2F-2546-AF42-1C5BDEE7E9B4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Discrimination</a:t>
          </a:r>
        </a:p>
      </dgm:t>
    </dgm:pt>
    <dgm:pt modelId="{3F4E5BCD-A9D9-F242-910A-0B59FA09EA11}" type="parTrans" cxnId="{7518053B-EBAA-804B-9A69-A7334BCA9AC6}">
      <dgm:prSet/>
      <dgm:spPr/>
      <dgm:t>
        <a:bodyPr/>
        <a:lstStyle/>
        <a:p>
          <a:endParaRPr lang="en-US"/>
        </a:p>
      </dgm:t>
    </dgm:pt>
    <dgm:pt modelId="{CB60AA97-4AC6-944E-8E6D-B3D0C71A2910}" type="sibTrans" cxnId="{7518053B-EBAA-804B-9A69-A7334BCA9AC6}">
      <dgm:prSet/>
      <dgm:spPr/>
      <dgm:t>
        <a:bodyPr/>
        <a:lstStyle/>
        <a:p>
          <a:endParaRPr lang="en-US"/>
        </a:p>
      </dgm:t>
    </dgm:pt>
    <dgm:pt modelId="{E9D57D07-1A5A-5D4A-97BA-1AF6A3A1D9D6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- Physical Wellbeing</a:t>
          </a:r>
        </a:p>
      </dgm:t>
    </dgm:pt>
    <dgm:pt modelId="{528F6859-A5BE-EB41-90A0-8497BFB18E09}" type="parTrans" cxnId="{422295F7-92F9-874F-8D51-69AC945ECC1E}">
      <dgm:prSet/>
      <dgm:spPr/>
      <dgm:t>
        <a:bodyPr/>
        <a:lstStyle/>
        <a:p>
          <a:endParaRPr lang="en-US"/>
        </a:p>
      </dgm:t>
    </dgm:pt>
    <dgm:pt modelId="{7D0A3D9A-362E-5540-AEEA-20950263857E}" type="sibTrans" cxnId="{422295F7-92F9-874F-8D51-69AC945ECC1E}">
      <dgm:prSet/>
      <dgm:spPr/>
      <dgm:t>
        <a:bodyPr/>
        <a:lstStyle/>
        <a:p>
          <a:endParaRPr lang="en-US"/>
        </a:p>
      </dgm:t>
    </dgm:pt>
    <dgm:pt modelId="{EBDEFBFB-2DA3-5C4F-B9ED-0DB5D36079F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+ Need for Distraction</a:t>
          </a:r>
        </a:p>
      </dgm:t>
    </dgm:pt>
    <dgm:pt modelId="{F7D750F8-AF6F-164B-9FF5-0D3CC9A0826F}" type="parTrans" cxnId="{6158DA5C-852F-BF4C-8B1E-FFD8040B7822}">
      <dgm:prSet/>
      <dgm:spPr/>
      <dgm:t>
        <a:bodyPr/>
        <a:lstStyle/>
        <a:p>
          <a:endParaRPr lang="en-US"/>
        </a:p>
      </dgm:t>
    </dgm:pt>
    <dgm:pt modelId="{F3B63332-B309-9A4D-851F-8E9CC46DCA71}" type="sibTrans" cxnId="{6158DA5C-852F-BF4C-8B1E-FFD8040B7822}">
      <dgm:prSet/>
      <dgm:spPr/>
      <dgm:t>
        <a:bodyPr/>
        <a:lstStyle/>
        <a:p>
          <a:endParaRPr lang="en-US"/>
        </a:p>
      </dgm:t>
    </dgm:pt>
    <dgm:pt modelId="{BE49DD76-BFFD-9A47-962F-288AD1C6008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+ Phone Screen Time</a:t>
          </a:r>
        </a:p>
      </dgm:t>
    </dgm:pt>
    <dgm:pt modelId="{C7B91AB1-ACCE-5B42-9621-19EEDFDB40E3}" type="parTrans" cxnId="{2763396A-D980-8F48-BCAF-63EBC10BEB74}">
      <dgm:prSet/>
      <dgm:spPr/>
      <dgm:t>
        <a:bodyPr/>
        <a:lstStyle/>
        <a:p>
          <a:endParaRPr lang="en-US"/>
        </a:p>
      </dgm:t>
    </dgm:pt>
    <dgm:pt modelId="{FF0D3FBE-CE7A-0B48-AC57-615DE32203F6}" type="sibTrans" cxnId="{2763396A-D980-8F48-BCAF-63EBC10BEB74}">
      <dgm:prSet/>
      <dgm:spPr/>
      <dgm:t>
        <a:bodyPr/>
        <a:lstStyle/>
        <a:p>
          <a:endParaRPr lang="en-US"/>
        </a:p>
      </dgm:t>
    </dgm:pt>
    <dgm:pt modelId="{198554C2-3136-DC4F-BA90-48191DE3428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- Social Interaction</a:t>
          </a:r>
        </a:p>
      </dgm:t>
    </dgm:pt>
    <dgm:pt modelId="{DBAB56CC-501F-2F4B-9543-E7E5348889D8}" type="parTrans" cxnId="{F7E3C4C5-ED19-AC46-A435-66FBB4FCA7A0}">
      <dgm:prSet/>
      <dgm:spPr/>
      <dgm:t>
        <a:bodyPr/>
        <a:lstStyle/>
        <a:p>
          <a:endParaRPr lang="en-US"/>
        </a:p>
      </dgm:t>
    </dgm:pt>
    <dgm:pt modelId="{AB95C47E-ED50-3048-9016-14B58D42A26B}" type="sibTrans" cxnId="{F7E3C4C5-ED19-AC46-A435-66FBB4FCA7A0}">
      <dgm:prSet/>
      <dgm:spPr/>
      <dgm:t>
        <a:bodyPr/>
        <a:lstStyle/>
        <a:p>
          <a:endParaRPr lang="en-US"/>
        </a:p>
      </dgm:t>
    </dgm:pt>
    <dgm:pt modelId="{D4EE98BD-BF3D-A44A-9A69-A890BBD0998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- Phone Calls</a:t>
          </a:r>
        </a:p>
      </dgm:t>
    </dgm:pt>
    <dgm:pt modelId="{F3B00C96-AD3C-A246-BC9E-D4DC571C2499}" type="parTrans" cxnId="{3F7A893D-A893-5240-97AE-004D0853D8B7}">
      <dgm:prSet/>
      <dgm:spPr/>
      <dgm:t>
        <a:bodyPr/>
        <a:lstStyle/>
        <a:p>
          <a:endParaRPr lang="en-US"/>
        </a:p>
      </dgm:t>
    </dgm:pt>
    <dgm:pt modelId="{937BE1D8-2940-1E4C-B084-BE8E6942E9AB}" type="sibTrans" cxnId="{3F7A893D-A893-5240-97AE-004D0853D8B7}">
      <dgm:prSet/>
      <dgm:spPr/>
      <dgm:t>
        <a:bodyPr/>
        <a:lstStyle/>
        <a:p>
          <a:endParaRPr lang="en-US"/>
        </a:p>
      </dgm:t>
    </dgm:pt>
    <dgm:pt modelId="{3EA88716-EA79-BD42-B284-79E7A33A2BF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? Mobility</a:t>
          </a:r>
        </a:p>
      </dgm:t>
    </dgm:pt>
    <dgm:pt modelId="{B51B867A-60A2-1843-89BD-BFA74BE44C96}" type="parTrans" cxnId="{9512C27A-528D-BC41-A45B-89ABEF0D3E1D}">
      <dgm:prSet/>
      <dgm:spPr/>
      <dgm:t>
        <a:bodyPr/>
        <a:lstStyle/>
        <a:p>
          <a:endParaRPr lang="en-US"/>
        </a:p>
      </dgm:t>
    </dgm:pt>
    <dgm:pt modelId="{9056C914-2237-414E-BE0A-B9621244EC58}" type="sibTrans" cxnId="{9512C27A-528D-BC41-A45B-89ABEF0D3E1D}">
      <dgm:prSet/>
      <dgm:spPr/>
      <dgm:t>
        <a:bodyPr/>
        <a:lstStyle/>
        <a:p>
          <a:endParaRPr lang="en-US"/>
        </a:p>
      </dgm:t>
    </dgm:pt>
    <dgm:pt modelId="{8E99EC1D-9E46-B94C-8065-6FD07FBB149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+ Disrupted Sleep</a:t>
          </a:r>
        </a:p>
      </dgm:t>
    </dgm:pt>
    <dgm:pt modelId="{CB39F86D-DCFC-1B47-879C-6E8FFC96049C}" type="parTrans" cxnId="{898B6AF4-68FE-C34F-BBB9-670F80C21B88}">
      <dgm:prSet/>
      <dgm:spPr/>
      <dgm:t>
        <a:bodyPr/>
        <a:lstStyle/>
        <a:p>
          <a:endParaRPr lang="en-US"/>
        </a:p>
      </dgm:t>
    </dgm:pt>
    <dgm:pt modelId="{3E98CC06-C6ED-9B42-A5C7-C8F2B05682D3}" type="sibTrans" cxnId="{898B6AF4-68FE-C34F-BBB9-670F80C21B88}">
      <dgm:prSet/>
      <dgm:spPr/>
      <dgm:t>
        <a:bodyPr/>
        <a:lstStyle/>
        <a:p>
          <a:endParaRPr lang="en-US"/>
        </a:p>
      </dgm:t>
    </dgm:pt>
    <dgm:pt modelId="{A75DD089-ED48-9040-80DE-C78205E2A597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- Mental Health</a:t>
          </a:r>
        </a:p>
      </dgm:t>
    </dgm:pt>
    <dgm:pt modelId="{CB73260C-B8C0-E84A-8DF7-B0CDF6DEDF44}" type="parTrans" cxnId="{CCD788A5-CEF6-874E-B691-31B7BB8A9A65}">
      <dgm:prSet/>
      <dgm:spPr/>
      <dgm:t>
        <a:bodyPr/>
        <a:lstStyle/>
        <a:p>
          <a:endParaRPr lang="en-US"/>
        </a:p>
      </dgm:t>
    </dgm:pt>
    <dgm:pt modelId="{BA9AB3D6-3976-A640-B584-0E14D4753271}" type="sibTrans" cxnId="{CCD788A5-CEF6-874E-B691-31B7BB8A9A65}">
      <dgm:prSet/>
      <dgm:spPr/>
      <dgm:t>
        <a:bodyPr/>
        <a:lstStyle/>
        <a:p>
          <a:endParaRPr lang="en-US"/>
        </a:p>
      </dgm:t>
    </dgm:pt>
    <dgm:pt modelId="{4F967426-B586-4D4A-860E-DD5B1D9A6D7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- Physical Activity</a:t>
          </a:r>
        </a:p>
      </dgm:t>
    </dgm:pt>
    <dgm:pt modelId="{3BFDC8D1-A5D5-C247-98D7-CC0169C9FC64}" type="parTrans" cxnId="{CB596B2E-757D-B14B-B865-6555887616F2}">
      <dgm:prSet/>
      <dgm:spPr/>
      <dgm:t>
        <a:bodyPr/>
        <a:lstStyle/>
        <a:p>
          <a:endParaRPr lang="en-US"/>
        </a:p>
      </dgm:t>
    </dgm:pt>
    <dgm:pt modelId="{3D47EA64-F19A-2F44-99F3-FD7C947E0C42}" type="sibTrans" cxnId="{CB596B2E-757D-B14B-B865-6555887616F2}">
      <dgm:prSet/>
      <dgm:spPr/>
      <dgm:t>
        <a:bodyPr/>
        <a:lstStyle/>
        <a:p>
          <a:endParaRPr lang="en-US"/>
        </a:p>
      </dgm:t>
    </dgm:pt>
    <dgm:pt modelId="{0D8DD783-CA63-9742-8859-642E7C4D6EBD}">
      <dgm:prSet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F7A70FD0-575C-B647-B886-74F67E441D4C}" type="parTrans" cxnId="{72E98B9F-194E-CE4B-852C-89AC94E5F808}">
      <dgm:prSet/>
      <dgm:spPr/>
      <dgm:t>
        <a:bodyPr/>
        <a:lstStyle/>
        <a:p>
          <a:endParaRPr lang="en-US"/>
        </a:p>
      </dgm:t>
    </dgm:pt>
    <dgm:pt modelId="{E0836612-2793-B54F-8FFD-8D0A41A536D6}" type="sibTrans" cxnId="{72E98B9F-194E-CE4B-852C-89AC94E5F808}">
      <dgm:prSet/>
      <dgm:spPr/>
      <dgm:t>
        <a:bodyPr/>
        <a:lstStyle/>
        <a:p>
          <a:endParaRPr lang="en-US"/>
        </a:p>
      </dgm:t>
    </dgm:pt>
    <dgm:pt modelId="{A2B36F94-2268-FC45-B61E-D4AF5E601C3C}" type="pres">
      <dgm:prSet presAssocID="{E16C3CDA-DD2D-A745-9F5E-084DDFE7A1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CF6A3B-7433-8848-97A7-172C501E75A2}" type="pres">
      <dgm:prSet presAssocID="{E03153F4-BD2F-2546-AF42-1C5BDEE7E9B4}" presName="hierRoot1" presStyleCnt="0">
        <dgm:presLayoutVars>
          <dgm:hierBranch val="init"/>
        </dgm:presLayoutVars>
      </dgm:prSet>
      <dgm:spPr/>
    </dgm:pt>
    <dgm:pt modelId="{82346673-3ACB-D149-99F8-8915E20FAD70}" type="pres">
      <dgm:prSet presAssocID="{E03153F4-BD2F-2546-AF42-1C5BDEE7E9B4}" presName="rootComposite1" presStyleCnt="0"/>
      <dgm:spPr/>
    </dgm:pt>
    <dgm:pt modelId="{65305EF8-7396-1B43-B8B4-DEA8CA3D730B}" type="pres">
      <dgm:prSet presAssocID="{E03153F4-BD2F-2546-AF42-1C5BDEE7E9B4}" presName="rootText1" presStyleLbl="node0" presStyleIdx="0" presStyleCnt="2" custLinFactX="200000" custLinFactY="-72314" custLinFactNeighborX="218390" custLinFactNeighborY="-100000">
        <dgm:presLayoutVars>
          <dgm:chPref val="3"/>
        </dgm:presLayoutVars>
      </dgm:prSet>
      <dgm:spPr/>
    </dgm:pt>
    <dgm:pt modelId="{9ADB3099-2F6F-F644-AA5C-9DAB53810340}" type="pres">
      <dgm:prSet presAssocID="{E03153F4-BD2F-2546-AF42-1C5BDEE7E9B4}" presName="rootConnector1" presStyleLbl="node1" presStyleIdx="0" presStyleCnt="0"/>
      <dgm:spPr/>
    </dgm:pt>
    <dgm:pt modelId="{0B1B7BC3-9771-5244-A6A7-49CA1F00A384}" type="pres">
      <dgm:prSet presAssocID="{E03153F4-BD2F-2546-AF42-1C5BDEE7E9B4}" presName="hierChild2" presStyleCnt="0"/>
      <dgm:spPr/>
    </dgm:pt>
    <dgm:pt modelId="{3108BE54-3A71-424A-A2B3-CB386BED8F5D}" type="pres">
      <dgm:prSet presAssocID="{528F6859-A5BE-EB41-90A0-8497BFB18E09}" presName="Name37" presStyleLbl="parChTrans1D2" presStyleIdx="0" presStyleCnt="7"/>
      <dgm:spPr/>
    </dgm:pt>
    <dgm:pt modelId="{969658E5-1C84-244F-973D-FB182822B532}" type="pres">
      <dgm:prSet presAssocID="{E9D57D07-1A5A-5D4A-97BA-1AF6A3A1D9D6}" presName="hierRoot2" presStyleCnt="0">
        <dgm:presLayoutVars>
          <dgm:hierBranch val="init"/>
        </dgm:presLayoutVars>
      </dgm:prSet>
      <dgm:spPr/>
    </dgm:pt>
    <dgm:pt modelId="{93CBE679-C6B7-BF49-845B-3A13A39DBABF}" type="pres">
      <dgm:prSet presAssocID="{E9D57D07-1A5A-5D4A-97BA-1AF6A3A1D9D6}" presName="rootComposite" presStyleCnt="0"/>
      <dgm:spPr/>
    </dgm:pt>
    <dgm:pt modelId="{5CFDFFF2-BA74-FB42-83F8-E5B32627AEE2}" type="pres">
      <dgm:prSet presAssocID="{E9D57D07-1A5A-5D4A-97BA-1AF6A3A1D9D6}" presName="rootText" presStyleLbl="node2" presStyleIdx="0" presStyleCnt="7" custLinFactX="200000" custLinFactY="-76703" custLinFactNeighborX="207134" custLinFactNeighborY="-100000">
        <dgm:presLayoutVars>
          <dgm:chPref val="3"/>
        </dgm:presLayoutVars>
      </dgm:prSet>
      <dgm:spPr/>
    </dgm:pt>
    <dgm:pt modelId="{53E99C83-F5DC-524B-BFFD-D727D3C4B807}" type="pres">
      <dgm:prSet presAssocID="{E9D57D07-1A5A-5D4A-97BA-1AF6A3A1D9D6}" presName="rootConnector" presStyleLbl="node2" presStyleIdx="0" presStyleCnt="7"/>
      <dgm:spPr/>
    </dgm:pt>
    <dgm:pt modelId="{78BC3223-6FA1-A24C-85AA-6F7D264DAE63}" type="pres">
      <dgm:prSet presAssocID="{E9D57D07-1A5A-5D4A-97BA-1AF6A3A1D9D6}" presName="hierChild4" presStyleCnt="0"/>
      <dgm:spPr/>
    </dgm:pt>
    <dgm:pt modelId="{9D026077-EE3B-9746-B548-EB127F5F4AB1}" type="pres">
      <dgm:prSet presAssocID="{E9D57D07-1A5A-5D4A-97BA-1AF6A3A1D9D6}" presName="hierChild5" presStyleCnt="0"/>
      <dgm:spPr/>
    </dgm:pt>
    <dgm:pt modelId="{324301CC-8362-834A-9CEE-2E5B539CC268}" type="pres">
      <dgm:prSet presAssocID="{CB73260C-B8C0-E84A-8DF7-B0CDF6DEDF44}" presName="Name37" presStyleLbl="parChTrans1D2" presStyleIdx="1" presStyleCnt="7"/>
      <dgm:spPr/>
    </dgm:pt>
    <dgm:pt modelId="{19D4CC29-D97B-F446-97DD-A7A765C00A90}" type="pres">
      <dgm:prSet presAssocID="{A75DD089-ED48-9040-80DE-C78205E2A597}" presName="hierRoot2" presStyleCnt="0">
        <dgm:presLayoutVars>
          <dgm:hierBranch val="init"/>
        </dgm:presLayoutVars>
      </dgm:prSet>
      <dgm:spPr/>
    </dgm:pt>
    <dgm:pt modelId="{2B531ABC-8EA4-0C48-8B34-09D97900AA97}" type="pres">
      <dgm:prSet presAssocID="{A75DD089-ED48-9040-80DE-C78205E2A597}" presName="rootComposite" presStyleCnt="0"/>
      <dgm:spPr/>
    </dgm:pt>
    <dgm:pt modelId="{3ACC3003-BEC3-634F-BD8B-327259E67067}" type="pres">
      <dgm:prSet presAssocID="{A75DD089-ED48-9040-80DE-C78205E2A597}" presName="rootText" presStyleLbl="node2" presStyleIdx="1" presStyleCnt="7" custLinFactX="200000" custLinFactY="-75695" custLinFactNeighborX="229096" custLinFactNeighborY="-100000">
        <dgm:presLayoutVars>
          <dgm:chPref val="3"/>
        </dgm:presLayoutVars>
      </dgm:prSet>
      <dgm:spPr/>
    </dgm:pt>
    <dgm:pt modelId="{3A6E6511-08CE-7F45-AC81-AD77CD3EAD5E}" type="pres">
      <dgm:prSet presAssocID="{A75DD089-ED48-9040-80DE-C78205E2A597}" presName="rootConnector" presStyleLbl="node2" presStyleIdx="1" presStyleCnt="7"/>
      <dgm:spPr/>
    </dgm:pt>
    <dgm:pt modelId="{86CCBC8C-9DDB-9A44-88B2-76721123ADBD}" type="pres">
      <dgm:prSet presAssocID="{A75DD089-ED48-9040-80DE-C78205E2A597}" presName="hierChild4" presStyleCnt="0"/>
      <dgm:spPr/>
    </dgm:pt>
    <dgm:pt modelId="{43098398-F62E-E64E-BC10-D2AD64EA19B7}" type="pres">
      <dgm:prSet presAssocID="{A75DD089-ED48-9040-80DE-C78205E2A597}" presName="hierChild5" presStyleCnt="0"/>
      <dgm:spPr/>
    </dgm:pt>
    <dgm:pt modelId="{71EAED6D-4A03-5A47-8DF0-8D873C2099D5}" type="pres">
      <dgm:prSet presAssocID="{E03153F4-BD2F-2546-AF42-1C5BDEE7E9B4}" presName="hierChild3" presStyleCnt="0"/>
      <dgm:spPr/>
    </dgm:pt>
    <dgm:pt modelId="{935EE99F-7894-8F43-BAF2-4699B6F8F533}" type="pres">
      <dgm:prSet presAssocID="{0D8DD783-CA63-9742-8859-642E7C4D6EBD}" presName="hierRoot1" presStyleCnt="0">
        <dgm:presLayoutVars>
          <dgm:hierBranch val="init"/>
        </dgm:presLayoutVars>
      </dgm:prSet>
      <dgm:spPr/>
    </dgm:pt>
    <dgm:pt modelId="{0866BB99-9B13-8F41-B72A-06CFC97A0187}" type="pres">
      <dgm:prSet presAssocID="{0D8DD783-CA63-9742-8859-642E7C4D6EBD}" presName="rootComposite1" presStyleCnt="0"/>
      <dgm:spPr/>
    </dgm:pt>
    <dgm:pt modelId="{E1903BD9-2C23-9E41-800E-DC254533BD39}" type="pres">
      <dgm:prSet presAssocID="{0D8DD783-CA63-9742-8859-642E7C4D6EBD}" presName="rootText1" presStyleLbl="node0" presStyleIdx="1" presStyleCnt="2">
        <dgm:presLayoutVars>
          <dgm:chPref val="3"/>
        </dgm:presLayoutVars>
      </dgm:prSet>
      <dgm:spPr/>
    </dgm:pt>
    <dgm:pt modelId="{10942B36-15AD-A244-AE8A-79EC7E7FC186}" type="pres">
      <dgm:prSet presAssocID="{0D8DD783-CA63-9742-8859-642E7C4D6EBD}" presName="rootConnector1" presStyleLbl="node1" presStyleIdx="0" presStyleCnt="0"/>
      <dgm:spPr/>
    </dgm:pt>
    <dgm:pt modelId="{3C473C74-11D8-CD41-B9D2-D29A4AD39724}" type="pres">
      <dgm:prSet presAssocID="{0D8DD783-CA63-9742-8859-642E7C4D6EBD}" presName="hierChild2" presStyleCnt="0"/>
      <dgm:spPr/>
    </dgm:pt>
    <dgm:pt modelId="{91B41459-FC4A-1E41-862A-7791A22BEBFC}" type="pres">
      <dgm:prSet presAssocID="{3BFDC8D1-A5D5-C247-98D7-CC0169C9FC64}" presName="Name37" presStyleLbl="parChTrans1D2" presStyleIdx="2" presStyleCnt="7"/>
      <dgm:spPr/>
    </dgm:pt>
    <dgm:pt modelId="{6307BD38-D970-5D41-8D25-BCC288EC68C8}" type="pres">
      <dgm:prSet presAssocID="{4F967426-B586-4D4A-860E-DD5B1D9A6D7B}" presName="hierRoot2" presStyleCnt="0">
        <dgm:presLayoutVars>
          <dgm:hierBranch val="init"/>
        </dgm:presLayoutVars>
      </dgm:prSet>
      <dgm:spPr/>
    </dgm:pt>
    <dgm:pt modelId="{5E05A415-2864-9446-95F6-2B62F9EEE1D8}" type="pres">
      <dgm:prSet presAssocID="{4F967426-B586-4D4A-860E-DD5B1D9A6D7B}" presName="rootComposite" presStyleCnt="0"/>
      <dgm:spPr/>
    </dgm:pt>
    <dgm:pt modelId="{FE7462DB-86D6-BE40-9CDE-AC5C26395992}" type="pres">
      <dgm:prSet presAssocID="{4F967426-B586-4D4A-860E-DD5B1D9A6D7B}" presName="rootText" presStyleLbl="node2" presStyleIdx="2" presStyleCnt="7">
        <dgm:presLayoutVars>
          <dgm:chPref val="3"/>
        </dgm:presLayoutVars>
      </dgm:prSet>
      <dgm:spPr/>
    </dgm:pt>
    <dgm:pt modelId="{01F99820-E965-F84F-AFFF-C4749C920CA1}" type="pres">
      <dgm:prSet presAssocID="{4F967426-B586-4D4A-860E-DD5B1D9A6D7B}" presName="rootConnector" presStyleLbl="node2" presStyleIdx="2" presStyleCnt="7"/>
      <dgm:spPr/>
    </dgm:pt>
    <dgm:pt modelId="{97A00FCF-4D78-7542-9F91-921638CFBE8C}" type="pres">
      <dgm:prSet presAssocID="{4F967426-B586-4D4A-860E-DD5B1D9A6D7B}" presName="hierChild4" presStyleCnt="0"/>
      <dgm:spPr/>
    </dgm:pt>
    <dgm:pt modelId="{2DA2E2CD-5911-A345-A4B9-26BBE919C817}" type="pres">
      <dgm:prSet presAssocID="{4F967426-B586-4D4A-860E-DD5B1D9A6D7B}" presName="hierChild5" presStyleCnt="0"/>
      <dgm:spPr/>
    </dgm:pt>
    <dgm:pt modelId="{3181B767-0791-034B-992F-1D5E76246871}" type="pres">
      <dgm:prSet presAssocID="{F7D750F8-AF6F-164B-9FF5-0D3CC9A0826F}" presName="Name37" presStyleLbl="parChTrans1D2" presStyleIdx="3" presStyleCnt="7"/>
      <dgm:spPr/>
    </dgm:pt>
    <dgm:pt modelId="{BA5F6C74-2654-AD43-AD07-BC2C29300563}" type="pres">
      <dgm:prSet presAssocID="{EBDEFBFB-2DA3-5C4F-B9ED-0DB5D36079F0}" presName="hierRoot2" presStyleCnt="0">
        <dgm:presLayoutVars>
          <dgm:hierBranch val="init"/>
        </dgm:presLayoutVars>
      </dgm:prSet>
      <dgm:spPr/>
    </dgm:pt>
    <dgm:pt modelId="{9A99682F-4CBA-1C40-B8B8-561991C6230D}" type="pres">
      <dgm:prSet presAssocID="{EBDEFBFB-2DA3-5C4F-B9ED-0DB5D36079F0}" presName="rootComposite" presStyleCnt="0"/>
      <dgm:spPr/>
    </dgm:pt>
    <dgm:pt modelId="{856B68FE-0C48-3447-A62B-E7FF0042D4EC}" type="pres">
      <dgm:prSet presAssocID="{EBDEFBFB-2DA3-5C4F-B9ED-0DB5D36079F0}" presName="rootText" presStyleLbl="node2" presStyleIdx="3" presStyleCnt="7">
        <dgm:presLayoutVars>
          <dgm:chPref val="3"/>
        </dgm:presLayoutVars>
      </dgm:prSet>
      <dgm:spPr/>
    </dgm:pt>
    <dgm:pt modelId="{39543803-1B3C-994E-A879-4F0AC462C317}" type="pres">
      <dgm:prSet presAssocID="{EBDEFBFB-2DA3-5C4F-B9ED-0DB5D36079F0}" presName="rootConnector" presStyleLbl="node2" presStyleIdx="3" presStyleCnt="7"/>
      <dgm:spPr/>
    </dgm:pt>
    <dgm:pt modelId="{0A67D520-65F8-C443-8C0E-DDD39DA47570}" type="pres">
      <dgm:prSet presAssocID="{EBDEFBFB-2DA3-5C4F-B9ED-0DB5D36079F0}" presName="hierChild4" presStyleCnt="0"/>
      <dgm:spPr/>
    </dgm:pt>
    <dgm:pt modelId="{0936FF1C-8E79-C04F-B3E6-9D3405450E2B}" type="pres">
      <dgm:prSet presAssocID="{C7B91AB1-ACCE-5B42-9621-19EEDFDB40E3}" presName="Name37" presStyleLbl="parChTrans1D3" presStyleIdx="0" presStyleCnt="2"/>
      <dgm:spPr/>
    </dgm:pt>
    <dgm:pt modelId="{E139C3C0-C84D-7A48-A07E-A1CE24E012E3}" type="pres">
      <dgm:prSet presAssocID="{BE49DD76-BFFD-9A47-962F-288AD1C60083}" presName="hierRoot2" presStyleCnt="0">
        <dgm:presLayoutVars>
          <dgm:hierBranch val="init"/>
        </dgm:presLayoutVars>
      </dgm:prSet>
      <dgm:spPr/>
    </dgm:pt>
    <dgm:pt modelId="{9CA8944D-7720-B148-8268-CBEF59449FEC}" type="pres">
      <dgm:prSet presAssocID="{BE49DD76-BFFD-9A47-962F-288AD1C60083}" presName="rootComposite" presStyleCnt="0"/>
      <dgm:spPr/>
    </dgm:pt>
    <dgm:pt modelId="{3BFB5FD1-0BB1-274B-8049-869B0AF523CB}" type="pres">
      <dgm:prSet presAssocID="{BE49DD76-BFFD-9A47-962F-288AD1C60083}" presName="rootText" presStyleLbl="node3" presStyleIdx="0" presStyleCnt="2">
        <dgm:presLayoutVars>
          <dgm:chPref val="3"/>
        </dgm:presLayoutVars>
      </dgm:prSet>
      <dgm:spPr/>
    </dgm:pt>
    <dgm:pt modelId="{1C13015A-EF4D-124E-975B-16CD458A3A26}" type="pres">
      <dgm:prSet presAssocID="{BE49DD76-BFFD-9A47-962F-288AD1C60083}" presName="rootConnector" presStyleLbl="node3" presStyleIdx="0" presStyleCnt="2"/>
      <dgm:spPr/>
    </dgm:pt>
    <dgm:pt modelId="{F9C410E1-6F3B-8642-A75A-86589CFE213D}" type="pres">
      <dgm:prSet presAssocID="{BE49DD76-BFFD-9A47-962F-288AD1C60083}" presName="hierChild4" presStyleCnt="0"/>
      <dgm:spPr/>
    </dgm:pt>
    <dgm:pt modelId="{0678668D-65E6-3B49-AA7F-77000B3C2B7F}" type="pres">
      <dgm:prSet presAssocID="{BE49DD76-BFFD-9A47-962F-288AD1C60083}" presName="hierChild5" presStyleCnt="0"/>
      <dgm:spPr/>
    </dgm:pt>
    <dgm:pt modelId="{BFF6B3EC-9CD3-014F-A10A-74DF4461E866}" type="pres">
      <dgm:prSet presAssocID="{EBDEFBFB-2DA3-5C4F-B9ED-0DB5D36079F0}" presName="hierChild5" presStyleCnt="0"/>
      <dgm:spPr/>
    </dgm:pt>
    <dgm:pt modelId="{6F73F2BA-E30A-2E40-9DCB-1EC2A983468B}" type="pres">
      <dgm:prSet presAssocID="{DBAB56CC-501F-2F4B-9543-E7E5348889D8}" presName="Name37" presStyleLbl="parChTrans1D2" presStyleIdx="4" presStyleCnt="7"/>
      <dgm:spPr/>
    </dgm:pt>
    <dgm:pt modelId="{9A03258E-8818-554D-B176-A72E05256F0B}" type="pres">
      <dgm:prSet presAssocID="{198554C2-3136-DC4F-BA90-48191DE3428C}" presName="hierRoot2" presStyleCnt="0">
        <dgm:presLayoutVars>
          <dgm:hierBranch val="init"/>
        </dgm:presLayoutVars>
      </dgm:prSet>
      <dgm:spPr/>
    </dgm:pt>
    <dgm:pt modelId="{66DDB95B-F9E6-CB44-9068-E833C46C2E9C}" type="pres">
      <dgm:prSet presAssocID="{198554C2-3136-DC4F-BA90-48191DE3428C}" presName="rootComposite" presStyleCnt="0"/>
      <dgm:spPr/>
    </dgm:pt>
    <dgm:pt modelId="{5EEA3B10-2874-7348-8410-FE2930DDE997}" type="pres">
      <dgm:prSet presAssocID="{198554C2-3136-DC4F-BA90-48191DE3428C}" presName="rootText" presStyleLbl="node2" presStyleIdx="4" presStyleCnt="7">
        <dgm:presLayoutVars>
          <dgm:chPref val="3"/>
        </dgm:presLayoutVars>
      </dgm:prSet>
      <dgm:spPr/>
    </dgm:pt>
    <dgm:pt modelId="{ABCEC7C5-0CF4-A644-9CD6-D4ED57AEA9E0}" type="pres">
      <dgm:prSet presAssocID="{198554C2-3136-DC4F-BA90-48191DE3428C}" presName="rootConnector" presStyleLbl="node2" presStyleIdx="4" presStyleCnt="7"/>
      <dgm:spPr/>
    </dgm:pt>
    <dgm:pt modelId="{2E651968-2A37-2A4D-8851-BAE5BA400FE5}" type="pres">
      <dgm:prSet presAssocID="{198554C2-3136-DC4F-BA90-48191DE3428C}" presName="hierChild4" presStyleCnt="0"/>
      <dgm:spPr/>
    </dgm:pt>
    <dgm:pt modelId="{A3B723CA-D006-6845-9511-92F1815DA098}" type="pres">
      <dgm:prSet presAssocID="{F3B00C96-AD3C-A246-BC9E-D4DC571C2499}" presName="Name37" presStyleLbl="parChTrans1D3" presStyleIdx="1" presStyleCnt="2"/>
      <dgm:spPr/>
    </dgm:pt>
    <dgm:pt modelId="{06FAA71D-01BA-8942-9961-78EF0E7D8B35}" type="pres">
      <dgm:prSet presAssocID="{D4EE98BD-BF3D-A44A-9A69-A890BBD09988}" presName="hierRoot2" presStyleCnt="0">
        <dgm:presLayoutVars>
          <dgm:hierBranch val="init"/>
        </dgm:presLayoutVars>
      </dgm:prSet>
      <dgm:spPr/>
    </dgm:pt>
    <dgm:pt modelId="{A2604FAF-1EA2-CF4B-9695-3F1B6DF0D6F3}" type="pres">
      <dgm:prSet presAssocID="{D4EE98BD-BF3D-A44A-9A69-A890BBD09988}" presName="rootComposite" presStyleCnt="0"/>
      <dgm:spPr/>
    </dgm:pt>
    <dgm:pt modelId="{A465334E-16E0-0A4D-A188-CB10945DA2E5}" type="pres">
      <dgm:prSet presAssocID="{D4EE98BD-BF3D-A44A-9A69-A890BBD09988}" presName="rootText" presStyleLbl="node3" presStyleIdx="1" presStyleCnt="2">
        <dgm:presLayoutVars>
          <dgm:chPref val="3"/>
        </dgm:presLayoutVars>
      </dgm:prSet>
      <dgm:spPr/>
    </dgm:pt>
    <dgm:pt modelId="{8944D2F4-DE0E-5742-91CE-322EE773E0C7}" type="pres">
      <dgm:prSet presAssocID="{D4EE98BD-BF3D-A44A-9A69-A890BBD09988}" presName="rootConnector" presStyleLbl="node3" presStyleIdx="1" presStyleCnt="2"/>
      <dgm:spPr/>
    </dgm:pt>
    <dgm:pt modelId="{3507B87F-26AD-A840-A12B-D7FD324B5F13}" type="pres">
      <dgm:prSet presAssocID="{D4EE98BD-BF3D-A44A-9A69-A890BBD09988}" presName="hierChild4" presStyleCnt="0"/>
      <dgm:spPr/>
    </dgm:pt>
    <dgm:pt modelId="{4730A7A3-A27A-7D44-BA67-9D73774E5BD2}" type="pres">
      <dgm:prSet presAssocID="{D4EE98BD-BF3D-A44A-9A69-A890BBD09988}" presName="hierChild5" presStyleCnt="0"/>
      <dgm:spPr/>
    </dgm:pt>
    <dgm:pt modelId="{F167F883-1EBC-9042-9FF1-F1117BED77C0}" type="pres">
      <dgm:prSet presAssocID="{198554C2-3136-DC4F-BA90-48191DE3428C}" presName="hierChild5" presStyleCnt="0"/>
      <dgm:spPr/>
    </dgm:pt>
    <dgm:pt modelId="{E379477E-F26B-1945-9027-FEB33D3F4A5F}" type="pres">
      <dgm:prSet presAssocID="{B51B867A-60A2-1843-89BD-BFA74BE44C96}" presName="Name37" presStyleLbl="parChTrans1D2" presStyleIdx="5" presStyleCnt="7"/>
      <dgm:spPr/>
    </dgm:pt>
    <dgm:pt modelId="{D029A9E3-3500-9F49-8B2D-B1F5EA7A44F5}" type="pres">
      <dgm:prSet presAssocID="{3EA88716-EA79-BD42-B284-79E7A33A2BF6}" presName="hierRoot2" presStyleCnt="0">
        <dgm:presLayoutVars>
          <dgm:hierBranch val="init"/>
        </dgm:presLayoutVars>
      </dgm:prSet>
      <dgm:spPr/>
    </dgm:pt>
    <dgm:pt modelId="{C33301AE-124C-7742-A425-3FF1475C7F2C}" type="pres">
      <dgm:prSet presAssocID="{3EA88716-EA79-BD42-B284-79E7A33A2BF6}" presName="rootComposite" presStyleCnt="0"/>
      <dgm:spPr/>
    </dgm:pt>
    <dgm:pt modelId="{7D6C2123-F597-FF4D-8B63-00CBE40F35BE}" type="pres">
      <dgm:prSet presAssocID="{3EA88716-EA79-BD42-B284-79E7A33A2BF6}" presName="rootText" presStyleLbl="node2" presStyleIdx="5" presStyleCnt="7">
        <dgm:presLayoutVars>
          <dgm:chPref val="3"/>
        </dgm:presLayoutVars>
      </dgm:prSet>
      <dgm:spPr/>
    </dgm:pt>
    <dgm:pt modelId="{D15B6E8D-2DF3-4142-A40D-51D2A45B9332}" type="pres">
      <dgm:prSet presAssocID="{3EA88716-EA79-BD42-B284-79E7A33A2BF6}" presName="rootConnector" presStyleLbl="node2" presStyleIdx="5" presStyleCnt="7"/>
      <dgm:spPr/>
    </dgm:pt>
    <dgm:pt modelId="{0F073E1D-03C6-E144-A17B-1E24B102B87E}" type="pres">
      <dgm:prSet presAssocID="{3EA88716-EA79-BD42-B284-79E7A33A2BF6}" presName="hierChild4" presStyleCnt="0"/>
      <dgm:spPr/>
    </dgm:pt>
    <dgm:pt modelId="{D749EF20-EF41-C546-A21D-9BBA6B97A32C}" type="pres">
      <dgm:prSet presAssocID="{3EA88716-EA79-BD42-B284-79E7A33A2BF6}" presName="hierChild5" presStyleCnt="0"/>
      <dgm:spPr/>
    </dgm:pt>
    <dgm:pt modelId="{50EDF6B9-3BC6-714D-952F-461432643FE0}" type="pres">
      <dgm:prSet presAssocID="{CB39F86D-DCFC-1B47-879C-6E8FFC96049C}" presName="Name37" presStyleLbl="parChTrans1D2" presStyleIdx="6" presStyleCnt="7"/>
      <dgm:spPr/>
    </dgm:pt>
    <dgm:pt modelId="{B84F311D-B783-9743-B574-10BA5712F566}" type="pres">
      <dgm:prSet presAssocID="{8E99EC1D-9E46-B94C-8065-6FD07FBB149D}" presName="hierRoot2" presStyleCnt="0">
        <dgm:presLayoutVars>
          <dgm:hierBranch val="init"/>
        </dgm:presLayoutVars>
      </dgm:prSet>
      <dgm:spPr/>
    </dgm:pt>
    <dgm:pt modelId="{ADD215C2-537D-DF42-A523-56093DADE752}" type="pres">
      <dgm:prSet presAssocID="{8E99EC1D-9E46-B94C-8065-6FD07FBB149D}" presName="rootComposite" presStyleCnt="0"/>
      <dgm:spPr/>
    </dgm:pt>
    <dgm:pt modelId="{739BD368-56E7-3349-BD2F-C8D46DD3A5C5}" type="pres">
      <dgm:prSet presAssocID="{8E99EC1D-9E46-B94C-8065-6FD07FBB149D}" presName="rootText" presStyleLbl="node2" presStyleIdx="6" presStyleCnt="7">
        <dgm:presLayoutVars>
          <dgm:chPref val="3"/>
        </dgm:presLayoutVars>
      </dgm:prSet>
      <dgm:spPr/>
    </dgm:pt>
    <dgm:pt modelId="{A20DA127-3CE2-5A43-9584-155BCB7C529D}" type="pres">
      <dgm:prSet presAssocID="{8E99EC1D-9E46-B94C-8065-6FD07FBB149D}" presName="rootConnector" presStyleLbl="node2" presStyleIdx="6" presStyleCnt="7"/>
      <dgm:spPr/>
    </dgm:pt>
    <dgm:pt modelId="{DB6179C3-514E-EE48-B9C9-90185DE9E36E}" type="pres">
      <dgm:prSet presAssocID="{8E99EC1D-9E46-B94C-8065-6FD07FBB149D}" presName="hierChild4" presStyleCnt="0"/>
      <dgm:spPr/>
    </dgm:pt>
    <dgm:pt modelId="{337F6F27-D479-D446-87CF-EA1158421F08}" type="pres">
      <dgm:prSet presAssocID="{8E99EC1D-9E46-B94C-8065-6FD07FBB149D}" presName="hierChild5" presStyleCnt="0"/>
      <dgm:spPr/>
    </dgm:pt>
    <dgm:pt modelId="{37955856-0518-B84A-A847-E079FDA9D98C}" type="pres">
      <dgm:prSet presAssocID="{0D8DD783-CA63-9742-8859-642E7C4D6EBD}" presName="hierChild3" presStyleCnt="0"/>
      <dgm:spPr/>
    </dgm:pt>
  </dgm:ptLst>
  <dgm:cxnLst>
    <dgm:cxn modelId="{39E4C01C-24EF-B647-940C-0ED03A049B68}" type="presOf" srcId="{E9D57D07-1A5A-5D4A-97BA-1AF6A3A1D9D6}" destId="{53E99C83-F5DC-524B-BFFD-D727D3C4B807}" srcOrd="1" destOrd="0" presId="urn:microsoft.com/office/officeart/2005/8/layout/orgChart1"/>
    <dgm:cxn modelId="{CB596B2E-757D-B14B-B865-6555887616F2}" srcId="{0D8DD783-CA63-9742-8859-642E7C4D6EBD}" destId="{4F967426-B586-4D4A-860E-DD5B1D9A6D7B}" srcOrd="0" destOrd="0" parTransId="{3BFDC8D1-A5D5-C247-98D7-CC0169C9FC64}" sibTransId="{3D47EA64-F19A-2F44-99F3-FD7C947E0C42}"/>
    <dgm:cxn modelId="{E55AC932-09D8-F949-B937-CF900AA30913}" type="presOf" srcId="{F7D750F8-AF6F-164B-9FF5-0D3CC9A0826F}" destId="{3181B767-0791-034B-992F-1D5E76246871}" srcOrd="0" destOrd="0" presId="urn:microsoft.com/office/officeart/2005/8/layout/orgChart1"/>
    <dgm:cxn modelId="{AD173839-8E53-334D-A505-C1BB2AD07F81}" type="presOf" srcId="{A75DD089-ED48-9040-80DE-C78205E2A597}" destId="{3ACC3003-BEC3-634F-BD8B-327259E67067}" srcOrd="0" destOrd="0" presId="urn:microsoft.com/office/officeart/2005/8/layout/orgChart1"/>
    <dgm:cxn modelId="{DFCE843A-1795-8A47-BCF5-7523EA073316}" type="presOf" srcId="{A75DD089-ED48-9040-80DE-C78205E2A597}" destId="{3A6E6511-08CE-7F45-AC81-AD77CD3EAD5E}" srcOrd="1" destOrd="0" presId="urn:microsoft.com/office/officeart/2005/8/layout/orgChart1"/>
    <dgm:cxn modelId="{7518053B-EBAA-804B-9A69-A7334BCA9AC6}" srcId="{E16C3CDA-DD2D-A745-9F5E-084DDFE7A177}" destId="{E03153F4-BD2F-2546-AF42-1C5BDEE7E9B4}" srcOrd="0" destOrd="0" parTransId="{3F4E5BCD-A9D9-F242-910A-0B59FA09EA11}" sibTransId="{CB60AA97-4AC6-944E-8E6D-B3D0C71A2910}"/>
    <dgm:cxn modelId="{3F7A893D-A893-5240-97AE-004D0853D8B7}" srcId="{198554C2-3136-DC4F-BA90-48191DE3428C}" destId="{D4EE98BD-BF3D-A44A-9A69-A890BBD09988}" srcOrd="0" destOrd="0" parTransId="{F3B00C96-AD3C-A246-BC9E-D4DC571C2499}" sibTransId="{937BE1D8-2940-1E4C-B084-BE8E6942E9AB}"/>
    <dgm:cxn modelId="{1B003445-BE9C-3145-AA0E-120EDC5D0EFE}" type="presOf" srcId="{F3B00C96-AD3C-A246-BC9E-D4DC571C2499}" destId="{A3B723CA-D006-6845-9511-92F1815DA098}" srcOrd="0" destOrd="0" presId="urn:microsoft.com/office/officeart/2005/8/layout/orgChart1"/>
    <dgm:cxn modelId="{6158DA5C-852F-BF4C-8B1E-FFD8040B7822}" srcId="{0D8DD783-CA63-9742-8859-642E7C4D6EBD}" destId="{EBDEFBFB-2DA3-5C4F-B9ED-0DB5D36079F0}" srcOrd="1" destOrd="0" parTransId="{F7D750F8-AF6F-164B-9FF5-0D3CC9A0826F}" sibTransId="{F3B63332-B309-9A4D-851F-8E9CC46DCA71}"/>
    <dgm:cxn modelId="{9CA56164-D8FA-AA4B-8D84-3441281BD8D6}" type="presOf" srcId="{EBDEFBFB-2DA3-5C4F-B9ED-0DB5D36079F0}" destId="{856B68FE-0C48-3447-A62B-E7FF0042D4EC}" srcOrd="0" destOrd="0" presId="urn:microsoft.com/office/officeart/2005/8/layout/orgChart1"/>
    <dgm:cxn modelId="{2763396A-D980-8F48-BCAF-63EBC10BEB74}" srcId="{EBDEFBFB-2DA3-5C4F-B9ED-0DB5D36079F0}" destId="{BE49DD76-BFFD-9A47-962F-288AD1C60083}" srcOrd="0" destOrd="0" parTransId="{C7B91AB1-ACCE-5B42-9621-19EEDFDB40E3}" sibTransId="{FF0D3FBE-CE7A-0B48-AC57-615DE32203F6}"/>
    <dgm:cxn modelId="{1FD1656A-21AE-9D42-8694-5893A437D299}" type="presOf" srcId="{8E99EC1D-9E46-B94C-8065-6FD07FBB149D}" destId="{739BD368-56E7-3349-BD2F-C8D46DD3A5C5}" srcOrd="0" destOrd="0" presId="urn:microsoft.com/office/officeart/2005/8/layout/orgChart1"/>
    <dgm:cxn modelId="{DB24BD6A-B41D-C149-A43D-C96208B7902B}" type="presOf" srcId="{CB39F86D-DCFC-1B47-879C-6E8FFC96049C}" destId="{50EDF6B9-3BC6-714D-952F-461432643FE0}" srcOrd="0" destOrd="0" presId="urn:microsoft.com/office/officeart/2005/8/layout/orgChart1"/>
    <dgm:cxn modelId="{9DA46F6C-DAC7-4F4C-8AA4-851839CE39E5}" type="presOf" srcId="{0D8DD783-CA63-9742-8859-642E7C4D6EBD}" destId="{E1903BD9-2C23-9E41-800E-DC254533BD39}" srcOrd="0" destOrd="0" presId="urn:microsoft.com/office/officeart/2005/8/layout/orgChart1"/>
    <dgm:cxn modelId="{9512C27A-528D-BC41-A45B-89ABEF0D3E1D}" srcId="{0D8DD783-CA63-9742-8859-642E7C4D6EBD}" destId="{3EA88716-EA79-BD42-B284-79E7A33A2BF6}" srcOrd="3" destOrd="0" parTransId="{B51B867A-60A2-1843-89BD-BFA74BE44C96}" sibTransId="{9056C914-2237-414E-BE0A-B9621244EC58}"/>
    <dgm:cxn modelId="{F4DBEE89-9E81-5A45-BBA0-84BD5C22F027}" type="presOf" srcId="{4F967426-B586-4D4A-860E-DD5B1D9A6D7B}" destId="{FE7462DB-86D6-BE40-9CDE-AC5C26395992}" srcOrd="0" destOrd="0" presId="urn:microsoft.com/office/officeart/2005/8/layout/orgChart1"/>
    <dgm:cxn modelId="{915EC894-36EC-F34A-9C4C-CDE914B6EA3C}" type="presOf" srcId="{198554C2-3136-DC4F-BA90-48191DE3428C}" destId="{ABCEC7C5-0CF4-A644-9CD6-D4ED57AEA9E0}" srcOrd="1" destOrd="0" presId="urn:microsoft.com/office/officeart/2005/8/layout/orgChart1"/>
    <dgm:cxn modelId="{A322F196-976B-4544-9161-8F51A81363F5}" type="presOf" srcId="{528F6859-A5BE-EB41-90A0-8497BFB18E09}" destId="{3108BE54-3A71-424A-A2B3-CB386BED8F5D}" srcOrd="0" destOrd="0" presId="urn:microsoft.com/office/officeart/2005/8/layout/orgChart1"/>
    <dgm:cxn modelId="{CB795E97-F557-2B45-A334-2357481A6DCB}" type="presOf" srcId="{CB73260C-B8C0-E84A-8DF7-B0CDF6DEDF44}" destId="{324301CC-8362-834A-9CEE-2E5B539CC268}" srcOrd="0" destOrd="0" presId="urn:microsoft.com/office/officeart/2005/8/layout/orgChart1"/>
    <dgm:cxn modelId="{024EB597-0891-C749-BF06-A45E65EB23CC}" type="presOf" srcId="{4F967426-B586-4D4A-860E-DD5B1D9A6D7B}" destId="{01F99820-E965-F84F-AFFF-C4749C920CA1}" srcOrd="1" destOrd="0" presId="urn:microsoft.com/office/officeart/2005/8/layout/orgChart1"/>
    <dgm:cxn modelId="{7DF84F98-CAF1-704D-9A80-E40715065030}" type="presOf" srcId="{BE49DD76-BFFD-9A47-962F-288AD1C60083}" destId="{3BFB5FD1-0BB1-274B-8049-869B0AF523CB}" srcOrd="0" destOrd="0" presId="urn:microsoft.com/office/officeart/2005/8/layout/orgChart1"/>
    <dgm:cxn modelId="{3B7B859D-D476-1D40-BC30-DAF39148F5FA}" type="presOf" srcId="{3EA88716-EA79-BD42-B284-79E7A33A2BF6}" destId="{D15B6E8D-2DF3-4142-A40D-51D2A45B9332}" srcOrd="1" destOrd="0" presId="urn:microsoft.com/office/officeart/2005/8/layout/orgChart1"/>
    <dgm:cxn modelId="{72E98B9F-194E-CE4B-852C-89AC94E5F808}" srcId="{E16C3CDA-DD2D-A745-9F5E-084DDFE7A177}" destId="{0D8DD783-CA63-9742-8859-642E7C4D6EBD}" srcOrd="1" destOrd="0" parTransId="{F7A70FD0-575C-B647-B886-74F67E441D4C}" sibTransId="{E0836612-2793-B54F-8FFD-8D0A41A536D6}"/>
    <dgm:cxn modelId="{CCD788A5-CEF6-874E-B691-31B7BB8A9A65}" srcId="{E03153F4-BD2F-2546-AF42-1C5BDEE7E9B4}" destId="{A75DD089-ED48-9040-80DE-C78205E2A597}" srcOrd="1" destOrd="0" parTransId="{CB73260C-B8C0-E84A-8DF7-B0CDF6DEDF44}" sibTransId="{BA9AB3D6-3976-A640-B584-0E14D4753271}"/>
    <dgm:cxn modelId="{B11E48AB-3A12-294C-855E-79A81F20F6D3}" type="presOf" srcId="{D4EE98BD-BF3D-A44A-9A69-A890BBD09988}" destId="{8944D2F4-DE0E-5742-91CE-322EE773E0C7}" srcOrd="1" destOrd="0" presId="urn:microsoft.com/office/officeart/2005/8/layout/orgChart1"/>
    <dgm:cxn modelId="{710B15B6-4651-9349-91BC-02291BAEF56E}" type="presOf" srcId="{E16C3CDA-DD2D-A745-9F5E-084DDFE7A177}" destId="{A2B36F94-2268-FC45-B61E-D4AF5E601C3C}" srcOrd="0" destOrd="0" presId="urn:microsoft.com/office/officeart/2005/8/layout/orgChart1"/>
    <dgm:cxn modelId="{AAA45FB6-BE42-7E43-A0C6-CE03A7683EEC}" type="presOf" srcId="{C7B91AB1-ACCE-5B42-9621-19EEDFDB40E3}" destId="{0936FF1C-8E79-C04F-B3E6-9D3405450E2B}" srcOrd="0" destOrd="0" presId="urn:microsoft.com/office/officeart/2005/8/layout/orgChart1"/>
    <dgm:cxn modelId="{05ED18B9-4E05-DA48-A646-251CDFD3147F}" type="presOf" srcId="{EBDEFBFB-2DA3-5C4F-B9ED-0DB5D36079F0}" destId="{39543803-1B3C-994E-A879-4F0AC462C317}" srcOrd="1" destOrd="0" presId="urn:microsoft.com/office/officeart/2005/8/layout/orgChart1"/>
    <dgm:cxn modelId="{F7E3C4C5-ED19-AC46-A435-66FBB4FCA7A0}" srcId="{0D8DD783-CA63-9742-8859-642E7C4D6EBD}" destId="{198554C2-3136-DC4F-BA90-48191DE3428C}" srcOrd="2" destOrd="0" parTransId="{DBAB56CC-501F-2F4B-9543-E7E5348889D8}" sibTransId="{AB95C47E-ED50-3048-9016-14B58D42A26B}"/>
    <dgm:cxn modelId="{6FBD8BC6-6195-0041-9012-CA12B88F1E19}" type="presOf" srcId="{B51B867A-60A2-1843-89BD-BFA74BE44C96}" destId="{E379477E-F26B-1945-9027-FEB33D3F4A5F}" srcOrd="0" destOrd="0" presId="urn:microsoft.com/office/officeart/2005/8/layout/orgChart1"/>
    <dgm:cxn modelId="{75FAA9CD-8C44-EE4E-92F0-82C69FB01F6B}" type="presOf" srcId="{D4EE98BD-BF3D-A44A-9A69-A890BBD09988}" destId="{A465334E-16E0-0A4D-A188-CB10945DA2E5}" srcOrd="0" destOrd="0" presId="urn:microsoft.com/office/officeart/2005/8/layout/orgChart1"/>
    <dgm:cxn modelId="{79532DD8-2339-6E4F-BD89-06D72250FF9E}" type="presOf" srcId="{3EA88716-EA79-BD42-B284-79E7A33A2BF6}" destId="{7D6C2123-F597-FF4D-8B63-00CBE40F35BE}" srcOrd="0" destOrd="0" presId="urn:microsoft.com/office/officeart/2005/8/layout/orgChart1"/>
    <dgm:cxn modelId="{0F6A10DE-0E5E-2F4C-82CD-CA43E6B58C5F}" type="presOf" srcId="{DBAB56CC-501F-2F4B-9543-E7E5348889D8}" destId="{6F73F2BA-E30A-2E40-9DCB-1EC2A983468B}" srcOrd="0" destOrd="0" presId="urn:microsoft.com/office/officeart/2005/8/layout/orgChart1"/>
    <dgm:cxn modelId="{920757DE-131D-2446-9164-CDA94474FAB7}" type="presOf" srcId="{BE49DD76-BFFD-9A47-962F-288AD1C60083}" destId="{1C13015A-EF4D-124E-975B-16CD458A3A26}" srcOrd="1" destOrd="0" presId="urn:microsoft.com/office/officeart/2005/8/layout/orgChart1"/>
    <dgm:cxn modelId="{C0FAFDE4-446B-FE45-8D63-8536E05BB58C}" type="presOf" srcId="{E03153F4-BD2F-2546-AF42-1C5BDEE7E9B4}" destId="{65305EF8-7396-1B43-B8B4-DEA8CA3D730B}" srcOrd="0" destOrd="0" presId="urn:microsoft.com/office/officeart/2005/8/layout/orgChart1"/>
    <dgm:cxn modelId="{B19DD0E5-0CC7-A44F-BF3A-058ACA827137}" type="presOf" srcId="{3BFDC8D1-A5D5-C247-98D7-CC0169C9FC64}" destId="{91B41459-FC4A-1E41-862A-7791A22BEBFC}" srcOrd="0" destOrd="0" presId="urn:microsoft.com/office/officeart/2005/8/layout/orgChart1"/>
    <dgm:cxn modelId="{D5C3BDEC-7036-2B4E-9E8F-46FA1521BE6F}" type="presOf" srcId="{198554C2-3136-DC4F-BA90-48191DE3428C}" destId="{5EEA3B10-2874-7348-8410-FE2930DDE997}" srcOrd="0" destOrd="0" presId="urn:microsoft.com/office/officeart/2005/8/layout/orgChart1"/>
    <dgm:cxn modelId="{6CCF56EF-D8D2-1349-86A5-8CE16C2ACF1C}" type="presOf" srcId="{8E99EC1D-9E46-B94C-8065-6FD07FBB149D}" destId="{A20DA127-3CE2-5A43-9584-155BCB7C529D}" srcOrd="1" destOrd="0" presId="urn:microsoft.com/office/officeart/2005/8/layout/orgChart1"/>
    <dgm:cxn modelId="{3952D5F1-5634-784D-B24E-5DFAA3030A9F}" type="presOf" srcId="{E03153F4-BD2F-2546-AF42-1C5BDEE7E9B4}" destId="{9ADB3099-2F6F-F644-AA5C-9DAB53810340}" srcOrd="1" destOrd="0" presId="urn:microsoft.com/office/officeart/2005/8/layout/orgChart1"/>
    <dgm:cxn modelId="{898B6AF4-68FE-C34F-BBB9-670F80C21B88}" srcId="{0D8DD783-CA63-9742-8859-642E7C4D6EBD}" destId="{8E99EC1D-9E46-B94C-8065-6FD07FBB149D}" srcOrd="4" destOrd="0" parTransId="{CB39F86D-DCFC-1B47-879C-6E8FFC96049C}" sibTransId="{3E98CC06-C6ED-9B42-A5C7-C8F2B05682D3}"/>
    <dgm:cxn modelId="{7F2226F5-7CC5-E34C-931D-12FA64D2A2FD}" type="presOf" srcId="{0D8DD783-CA63-9742-8859-642E7C4D6EBD}" destId="{10942B36-15AD-A244-AE8A-79EC7E7FC186}" srcOrd="1" destOrd="0" presId="urn:microsoft.com/office/officeart/2005/8/layout/orgChart1"/>
    <dgm:cxn modelId="{422295F7-92F9-874F-8D51-69AC945ECC1E}" srcId="{E03153F4-BD2F-2546-AF42-1C5BDEE7E9B4}" destId="{E9D57D07-1A5A-5D4A-97BA-1AF6A3A1D9D6}" srcOrd="0" destOrd="0" parTransId="{528F6859-A5BE-EB41-90A0-8497BFB18E09}" sibTransId="{7D0A3D9A-362E-5540-AEEA-20950263857E}"/>
    <dgm:cxn modelId="{0A2110FB-86C8-0846-84E0-24E6DE15E8D5}" type="presOf" srcId="{E9D57D07-1A5A-5D4A-97BA-1AF6A3A1D9D6}" destId="{5CFDFFF2-BA74-FB42-83F8-E5B32627AEE2}" srcOrd="0" destOrd="0" presId="urn:microsoft.com/office/officeart/2005/8/layout/orgChart1"/>
    <dgm:cxn modelId="{31C1C628-2D7A-A84B-8C68-4DD6ECCDA36A}" type="presParOf" srcId="{A2B36F94-2268-FC45-B61E-D4AF5E601C3C}" destId="{76CF6A3B-7433-8848-97A7-172C501E75A2}" srcOrd="0" destOrd="0" presId="urn:microsoft.com/office/officeart/2005/8/layout/orgChart1"/>
    <dgm:cxn modelId="{C63ACC38-DEFB-0246-B90C-E8BC68069525}" type="presParOf" srcId="{76CF6A3B-7433-8848-97A7-172C501E75A2}" destId="{82346673-3ACB-D149-99F8-8915E20FAD70}" srcOrd="0" destOrd="0" presId="urn:microsoft.com/office/officeart/2005/8/layout/orgChart1"/>
    <dgm:cxn modelId="{947AA873-7800-CF4E-BB11-276383E1092A}" type="presParOf" srcId="{82346673-3ACB-D149-99F8-8915E20FAD70}" destId="{65305EF8-7396-1B43-B8B4-DEA8CA3D730B}" srcOrd="0" destOrd="0" presId="urn:microsoft.com/office/officeart/2005/8/layout/orgChart1"/>
    <dgm:cxn modelId="{93EC5BC4-F8CF-DA40-B13D-448905F59D7A}" type="presParOf" srcId="{82346673-3ACB-D149-99F8-8915E20FAD70}" destId="{9ADB3099-2F6F-F644-AA5C-9DAB53810340}" srcOrd="1" destOrd="0" presId="urn:microsoft.com/office/officeart/2005/8/layout/orgChart1"/>
    <dgm:cxn modelId="{20B929F2-7BBF-F04B-A638-1C2F83AB8DF1}" type="presParOf" srcId="{76CF6A3B-7433-8848-97A7-172C501E75A2}" destId="{0B1B7BC3-9771-5244-A6A7-49CA1F00A384}" srcOrd="1" destOrd="0" presId="urn:microsoft.com/office/officeart/2005/8/layout/orgChart1"/>
    <dgm:cxn modelId="{A0D51BCE-6C8F-D946-9A47-19202241200E}" type="presParOf" srcId="{0B1B7BC3-9771-5244-A6A7-49CA1F00A384}" destId="{3108BE54-3A71-424A-A2B3-CB386BED8F5D}" srcOrd="0" destOrd="0" presId="urn:microsoft.com/office/officeart/2005/8/layout/orgChart1"/>
    <dgm:cxn modelId="{226AB042-9910-F640-8844-0BB4A07B39C5}" type="presParOf" srcId="{0B1B7BC3-9771-5244-A6A7-49CA1F00A384}" destId="{969658E5-1C84-244F-973D-FB182822B532}" srcOrd="1" destOrd="0" presId="urn:microsoft.com/office/officeart/2005/8/layout/orgChart1"/>
    <dgm:cxn modelId="{916215C4-56F5-0443-B67D-8937B4CFF9F8}" type="presParOf" srcId="{969658E5-1C84-244F-973D-FB182822B532}" destId="{93CBE679-C6B7-BF49-845B-3A13A39DBABF}" srcOrd="0" destOrd="0" presId="urn:microsoft.com/office/officeart/2005/8/layout/orgChart1"/>
    <dgm:cxn modelId="{2DA51FDE-4430-9C42-BF56-57DCAB6DF3C4}" type="presParOf" srcId="{93CBE679-C6B7-BF49-845B-3A13A39DBABF}" destId="{5CFDFFF2-BA74-FB42-83F8-E5B32627AEE2}" srcOrd="0" destOrd="0" presId="urn:microsoft.com/office/officeart/2005/8/layout/orgChart1"/>
    <dgm:cxn modelId="{3DFBFCE2-B765-6E40-9735-42077F67E3B9}" type="presParOf" srcId="{93CBE679-C6B7-BF49-845B-3A13A39DBABF}" destId="{53E99C83-F5DC-524B-BFFD-D727D3C4B807}" srcOrd="1" destOrd="0" presId="urn:microsoft.com/office/officeart/2005/8/layout/orgChart1"/>
    <dgm:cxn modelId="{A05EB0A5-124B-984B-960A-0309496BA474}" type="presParOf" srcId="{969658E5-1C84-244F-973D-FB182822B532}" destId="{78BC3223-6FA1-A24C-85AA-6F7D264DAE63}" srcOrd="1" destOrd="0" presId="urn:microsoft.com/office/officeart/2005/8/layout/orgChart1"/>
    <dgm:cxn modelId="{DBFAD11D-5A87-7748-B0F8-E52A38C3186F}" type="presParOf" srcId="{969658E5-1C84-244F-973D-FB182822B532}" destId="{9D026077-EE3B-9746-B548-EB127F5F4AB1}" srcOrd="2" destOrd="0" presId="urn:microsoft.com/office/officeart/2005/8/layout/orgChart1"/>
    <dgm:cxn modelId="{A4D4228D-78CF-1D43-AF15-D952A1829026}" type="presParOf" srcId="{0B1B7BC3-9771-5244-A6A7-49CA1F00A384}" destId="{324301CC-8362-834A-9CEE-2E5B539CC268}" srcOrd="2" destOrd="0" presId="urn:microsoft.com/office/officeart/2005/8/layout/orgChart1"/>
    <dgm:cxn modelId="{576F1AA1-8D86-1A44-9FB9-32B66E29B54B}" type="presParOf" srcId="{0B1B7BC3-9771-5244-A6A7-49CA1F00A384}" destId="{19D4CC29-D97B-F446-97DD-A7A765C00A90}" srcOrd="3" destOrd="0" presId="urn:microsoft.com/office/officeart/2005/8/layout/orgChart1"/>
    <dgm:cxn modelId="{F908EDF9-D6D2-4D43-8CB5-35F8377B51F9}" type="presParOf" srcId="{19D4CC29-D97B-F446-97DD-A7A765C00A90}" destId="{2B531ABC-8EA4-0C48-8B34-09D97900AA97}" srcOrd="0" destOrd="0" presId="urn:microsoft.com/office/officeart/2005/8/layout/orgChart1"/>
    <dgm:cxn modelId="{2603314B-1390-BE46-AE40-345BE8B5E826}" type="presParOf" srcId="{2B531ABC-8EA4-0C48-8B34-09D97900AA97}" destId="{3ACC3003-BEC3-634F-BD8B-327259E67067}" srcOrd="0" destOrd="0" presId="urn:microsoft.com/office/officeart/2005/8/layout/orgChart1"/>
    <dgm:cxn modelId="{FF822D03-5715-7645-9009-33B084AF4B91}" type="presParOf" srcId="{2B531ABC-8EA4-0C48-8B34-09D97900AA97}" destId="{3A6E6511-08CE-7F45-AC81-AD77CD3EAD5E}" srcOrd="1" destOrd="0" presId="urn:microsoft.com/office/officeart/2005/8/layout/orgChart1"/>
    <dgm:cxn modelId="{3ECCC264-A3AE-A743-91BD-C5712D6A5D35}" type="presParOf" srcId="{19D4CC29-D97B-F446-97DD-A7A765C00A90}" destId="{86CCBC8C-9DDB-9A44-88B2-76721123ADBD}" srcOrd="1" destOrd="0" presId="urn:microsoft.com/office/officeart/2005/8/layout/orgChart1"/>
    <dgm:cxn modelId="{34282F09-E984-934A-AEAA-B024FF20310B}" type="presParOf" srcId="{19D4CC29-D97B-F446-97DD-A7A765C00A90}" destId="{43098398-F62E-E64E-BC10-D2AD64EA19B7}" srcOrd="2" destOrd="0" presId="urn:microsoft.com/office/officeart/2005/8/layout/orgChart1"/>
    <dgm:cxn modelId="{AEF2D652-7B02-BA4A-99B9-640B1C4A04F1}" type="presParOf" srcId="{76CF6A3B-7433-8848-97A7-172C501E75A2}" destId="{71EAED6D-4A03-5A47-8DF0-8D873C2099D5}" srcOrd="2" destOrd="0" presId="urn:microsoft.com/office/officeart/2005/8/layout/orgChart1"/>
    <dgm:cxn modelId="{59CC7CA5-7FF6-9E4C-B7BA-FF1707E008EE}" type="presParOf" srcId="{A2B36F94-2268-FC45-B61E-D4AF5E601C3C}" destId="{935EE99F-7894-8F43-BAF2-4699B6F8F533}" srcOrd="1" destOrd="0" presId="urn:microsoft.com/office/officeart/2005/8/layout/orgChart1"/>
    <dgm:cxn modelId="{3C743407-E21B-044A-821B-83F5BF08077E}" type="presParOf" srcId="{935EE99F-7894-8F43-BAF2-4699B6F8F533}" destId="{0866BB99-9B13-8F41-B72A-06CFC97A0187}" srcOrd="0" destOrd="0" presId="urn:microsoft.com/office/officeart/2005/8/layout/orgChart1"/>
    <dgm:cxn modelId="{721218B4-9059-A847-83A2-A96A3D8615E1}" type="presParOf" srcId="{0866BB99-9B13-8F41-B72A-06CFC97A0187}" destId="{E1903BD9-2C23-9E41-800E-DC254533BD39}" srcOrd="0" destOrd="0" presId="urn:microsoft.com/office/officeart/2005/8/layout/orgChart1"/>
    <dgm:cxn modelId="{51160359-80A7-6D4A-8F57-FCB6C2F16314}" type="presParOf" srcId="{0866BB99-9B13-8F41-B72A-06CFC97A0187}" destId="{10942B36-15AD-A244-AE8A-79EC7E7FC186}" srcOrd="1" destOrd="0" presId="urn:microsoft.com/office/officeart/2005/8/layout/orgChart1"/>
    <dgm:cxn modelId="{25CA2357-EAEB-3F48-9058-D302A29F69AC}" type="presParOf" srcId="{935EE99F-7894-8F43-BAF2-4699B6F8F533}" destId="{3C473C74-11D8-CD41-B9D2-D29A4AD39724}" srcOrd="1" destOrd="0" presId="urn:microsoft.com/office/officeart/2005/8/layout/orgChart1"/>
    <dgm:cxn modelId="{5C265DDA-4643-5548-8DA1-B4A2DC01E438}" type="presParOf" srcId="{3C473C74-11D8-CD41-B9D2-D29A4AD39724}" destId="{91B41459-FC4A-1E41-862A-7791A22BEBFC}" srcOrd="0" destOrd="0" presId="urn:microsoft.com/office/officeart/2005/8/layout/orgChart1"/>
    <dgm:cxn modelId="{569E7A83-4FF2-0B42-B6CF-1FCAE03C72FF}" type="presParOf" srcId="{3C473C74-11D8-CD41-B9D2-D29A4AD39724}" destId="{6307BD38-D970-5D41-8D25-BCC288EC68C8}" srcOrd="1" destOrd="0" presId="urn:microsoft.com/office/officeart/2005/8/layout/orgChart1"/>
    <dgm:cxn modelId="{4A9A3FEC-D971-DE46-9600-B2C6DCE34974}" type="presParOf" srcId="{6307BD38-D970-5D41-8D25-BCC288EC68C8}" destId="{5E05A415-2864-9446-95F6-2B62F9EEE1D8}" srcOrd="0" destOrd="0" presId="urn:microsoft.com/office/officeart/2005/8/layout/orgChart1"/>
    <dgm:cxn modelId="{C53447F0-BAE9-494A-A272-602E47691EC1}" type="presParOf" srcId="{5E05A415-2864-9446-95F6-2B62F9EEE1D8}" destId="{FE7462DB-86D6-BE40-9CDE-AC5C26395992}" srcOrd="0" destOrd="0" presId="urn:microsoft.com/office/officeart/2005/8/layout/orgChart1"/>
    <dgm:cxn modelId="{A9C2D974-A9AC-2E4C-902A-CF67BAFA60FF}" type="presParOf" srcId="{5E05A415-2864-9446-95F6-2B62F9EEE1D8}" destId="{01F99820-E965-F84F-AFFF-C4749C920CA1}" srcOrd="1" destOrd="0" presId="urn:microsoft.com/office/officeart/2005/8/layout/orgChart1"/>
    <dgm:cxn modelId="{C47D54D5-7C86-464D-A7F4-0C457A263F75}" type="presParOf" srcId="{6307BD38-D970-5D41-8D25-BCC288EC68C8}" destId="{97A00FCF-4D78-7542-9F91-921638CFBE8C}" srcOrd="1" destOrd="0" presId="urn:microsoft.com/office/officeart/2005/8/layout/orgChart1"/>
    <dgm:cxn modelId="{A1F36E2A-75C2-4142-A10E-08004CBEB049}" type="presParOf" srcId="{6307BD38-D970-5D41-8D25-BCC288EC68C8}" destId="{2DA2E2CD-5911-A345-A4B9-26BBE919C817}" srcOrd="2" destOrd="0" presId="urn:microsoft.com/office/officeart/2005/8/layout/orgChart1"/>
    <dgm:cxn modelId="{63608BB3-7DFA-3C44-98AA-244FD40300A2}" type="presParOf" srcId="{3C473C74-11D8-CD41-B9D2-D29A4AD39724}" destId="{3181B767-0791-034B-992F-1D5E76246871}" srcOrd="2" destOrd="0" presId="urn:microsoft.com/office/officeart/2005/8/layout/orgChart1"/>
    <dgm:cxn modelId="{22458D1B-CABA-3B45-BAEC-779749D718BF}" type="presParOf" srcId="{3C473C74-11D8-CD41-B9D2-D29A4AD39724}" destId="{BA5F6C74-2654-AD43-AD07-BC2C29300563}" srcOrd="3" destOrd="0" presId="urn:microsoft.com/office/officeart/2005/8/layout/orgChart1"/>
    <dgm:cxn modelId="{23E89712-2D69-934C-8954-C489269F1340}" type="presParOf" srcId="{BA5F6C74-2654-AD43-AD07-BC2C29300563}" destId="{9A99682F-4CBA-1C40-B8B8-561991C6230D}" srcOrd="0" destOrd="0" presId="urn:microsoft.com/office/officeart/2005/8/layout/orgChart1"/>
    <dgm:cxn modelId="{19F343B3-1697-E245-8450-7CB863F170E5}" type="presParOf" srcId="{9A99682F-4CBA-1C40-B8B8-561991C6230D}" destId="{856B68FE-0C48-3447-A62B-E7FF0042D4EC}" srcOrd="0" destOrd="0" presId="urn:microsoft.com/office/officeart/2005/8/layout/orgChart1"/>
    <dgm:cxn modelId="{B892C167-4A9F-6146-9A94-6A4D13208E5A}" type="presParOf" srcId="{9A99682F-4CBA-1C40-B8B8-561991C6230D}" destId="{39543803-1B3C-994E-A879-4F0AC462C317}" srcOrd="1" destOrd="0" presId="urn:microsoft.com/office/officeart/2005/8/layout/orgChart1"/>
    <dgm:cxn modelId="{C23EC586-32F1-684C-87A2-BC94F6A8C0D1}" type="presParOf" srcId="{BA5F6C74-2654-AD43-AD07-BC2C29300563}" destId="{0A67D520-65F8-C443-8C0E-DDD39DA47570}" srcOrd="1" destOrd="0" presId="urn:microsoft.com/office/officeart/2005/8/layout/orgChart1"/>
    <dgm:cxn modelId="{5E08C248-977C-6844-8C69-40A98AE74077}" type="presParOf" srcId="{0A67D520-65F8-C443-8C0E-DDD39DA47570}" destId="{0936FF1C-8E79-C04F-B3E6-9D3405450E2B}" srcOrd="0" destOrd="0" presId="urn:microsoft.com/office/officeart/2005/8/layout/orgChart1"/>
    <dgm:cxn modelId="{6FA1E8EB-0BFD-8C40-8D20-10B8776006F2}" type="presParOf" srcId="{0A67D520-65F8-C443-8C0E-DDD39DA47570}" destId="{E139C3C0-C84D-7A48-A07E-A1CE24E012E3}" srcOrd="1" destOrd="0" presId="urn:microsoft.com/office/officeart/2005/8/layout/orgChart1"/>
    <dgm:cxn modelId="{3D796D90-F78E-C340-8E13-8759C49E78ED}" type="presParOf" srcId="{E139C3C0-C84D-7A48-A07E-A1CE24E012E3}" destId="{9CA8944D-7720-B148-8268-CBEF59449FEC}" srcOrd="0" destOrd="0" presId="urn:microsoft.com/office/officeart/2005/8/layout/orgChart1"/>
    <dgm:cxn modelId="{3EEE22CA-0444-4040-978C-FFCB64451A83}" type="presParOf" srcId="{9CA8944D-7720-B148-8268-CBEF59449FEC}" destId="{3BFB5FD1-0BB1-274B-8049-869B0AF523CB}" srcOrd="0" destOrd="0" presId="urn:microsoft.com/office/officeart/2005/8/layout/orgChart1"/>
    <dgm:cxn modelId="{57AF0FDD-4F0B-DB4F-99A7-1F1D36CB3112}" type="presParOf" srcId="{9CA8944D-7720-B148-8268-CBEF59449FEC}" destId="{1C13015A-EF4D-124E-975B-16CD458A3A26}" srcOrd="1" destOrd="0" presId="urn:microsoft.com/office/officeart/2005/8/layout/orgChart1"/>
    <dgm:cxn modelId="{6C4C2562-D525-7C43-909B-172A169D1AF8}" type="presParOf" srcId="{E139C3C0-C84D-7A48-A07E-A1CE24E012E3}" destId="{F9C410E1-6F3B-8642-A75A-86589CFE213D}" srcOrd="1" destOrd="0" presId="urn:microsoft.com/office/officeart/2005/8/layout/orgChart1"/>
    <dgm:cxn modelId="{95FA6F1F-7102-9B46-9B96-C042264E56A9}" type="presParOf" srcId="{E139C3C0-C84D-7A48-A07E-A1CE24E012E3}" destId="{0678668D-65E6-3B49-AA7F-77000B3C2B7F}" srcOrd="2" destOrd="0" presId="urn:microsoft.com/office/officeart/2005/8/layout/orgChart1"/>
    <dgm:cxn modelId="{82815ACD-1282-FA47-AC73-5F9609F91A5E}" type="presParOf" srcId="{BA5F6C74-2654-AD43-AD07-BC2C29300563}" destId="{BFF6B3EC-9CD3-014F-A10A-74DF4461E866}" srcOrd="2" destOrd="0" presId="urn:microsoft.com/office/officeart/2005/8/layout/orgChart1"/>
    <dgm:cxn modelId="{32DA89F9-7206-C348-999B-A7C379D11B85}" type="presParOf" srcId="{3C473C74-11D8-CD41-B9D2-D29A4AD39724}" destId="{6F73F2BA-E30A-2E40-9DCB-1EC2A983468B}" srcOrd="4" destOrd="0" presId="urn:microsoft.com/office/officeart/2005/8/layout/orgChart1"/>
    <dgm:cxn modelId="{B5428EB6-9002-5849-9544-1A1EDA3EFA9C}" type="presParOf" srcId="{3C473C74-11D8-CD41-B9D2-D29A4AD39724}" destId="{9A03258E-8818-554D-B176-A72E05256F0B}" srcOrd="5" destOrd="0" presId="urn:microsoft.com/office/officeart/2005/8/layout/orgChart1"/>
    <dgm:cxn modelId="{67499A2D-1402-2E47-BADE-488DD83B9028}" type="presParOf" srcId="{9A03258E-8818-554D-B176-A72E05256F0B}" destId="{66DDB95B-F9E6-CB44-9068-E833C46C2E9C}" srcOrd="0" destOrd="0" presId="urn:microsoft.com/office/officeart/2005/8/layout/orgChart1"/>
    <dgm:cxn modelId="{7B9ABF06-4CDE-0446-BAA2-E9F4BD7C5A9B}" type="presParOf" srcId="{66DDB95B-F9E6-CB44-9068-E833C46C2E9C}" destId="{5EEA3B10-2874-7348-8410-FE2930DDE997}" srcOrd="0" destOrd="0" presId="urn:microsoft.com/office/officeart/2005/8/layout/orgChart1"/>
    <dgm:cxn modelId="{D2819A5E-766F-FE40-A8C0-DB94A81FCDB5}" type="presParOf" srcId="{66DDB95B-F9E6-CB44-9068-E833C46C2E9C}" destId="{ABCEC7C5-0CF4-A644-9CD6-D4ED57AEA9E0}" srcOrd="1" destOrd="0" presId="urn:microsoft.com/office/officeart/2005/8/layout/orgChart1"/>
    <dgm:cxn modelId="{56844C3F-5ED6-4841-8D58-A6C1EDD0693A}" type="presParOf" srcId="{9A03258E-8818-554D-B176-A72E05256F0B}" destId="{2E651968-2A37-2A4D-8851-BAE5BA400FE5}" srcOrd="1" destOrd="0" presId="urn:microsoft.com/office/officeart/2005/8/layout/orgChart1"/>
    <dgm:cxn modelId="{CD4FEC99-714E-094C-80DE-5A2B39E1B6FC}" type="presParOf" srcId="{2E651968-2A37-2A4D-8851-BAE5BA400FE5}" destId="{A3B723CA-D006-6845-9511-92F1815DA098}" srcOrd="0" destOrd="0" presId="urn:microsoft.com/office/officeart/2005/8/layout/orgChart1"/>
    <dgm:cxn modelId="{108298FD-B166-9D4A-8C09-C4F9DDA8796E}" type="presParOf" srcId="{2E651968-2A37-2A4D-8851-BAE5BA400FE5}" destId="{06FAA71D-01BA-8942-9961-78EF0E7D8B35}" srcOrd="1" destOrd="0" presId="urn:microsoft.com/office/officeart/2005/8/layout/orgChart1"/>
    <dgm:cxn modelId="{69274255-B611-AE40-BACB-DF2A6B4C5430}" type="presParOf" srcId="{06FAA71D-01BA-8942-9961-78EF0E7D8B35}" destId="{A2604FAF-1EA2-CF4B-9695-3F1B6DF0D6F3}" srcOrd="0" destOrd="0" presId="urn:microsoft.com/office/officeart/2005/8/layout/orgChart1"/>
    <dgm:cxn modelId="{A9E7D365-B084-2448-A477-0185EB3902CA}" type="presParOf" srcId="{A2604FAF-1EA2-CF4B-9695-3F1B6DF0D6F3}" destId="{A465334E-16E0-0A4D-A188-CB10945DA2E5}" srcOrd="0" destOrd="0" presId="urn:microsoft.com/office/officeart/2005/8/layout/orgChart1"/>
    <dgm:cxn modelId="{EC1F44C4-FA30-7644-9B3A-FE81CD5993B5}" type="presParOf" srcId="{A2604FAF-1EA2-CF4B-9695-3F1B6DF0D6F3}" destId="{8944D2F4-DE0E-5742-91CE-322EE773E0C7}" srcOrd="1" destOrd="0" presId="urn:microsoft.com/office/officeart/2005/8/layout/orgChart1"/>
    <dgm:cxn modelId="{E0CDB355-8F82-9D4F-93FF-3D9CA1C48B1A}" type="presParOf" srcId="{06FAA71D-01BA-8942-9961-78EF0E7D8B35}" destId="{3507B87F-26AD-A840-A12B-D7FD324B5F13}" srcOrd="1" destOrd="0" presId="urn:microsoft.com/office/officeart/2005/8/layout/orgChart1"/>
    <dgm:cxn modelId="{55DB5D7D-E3E9-2446-A927-049B70F29A16}" type="presParOf" srcId="{06FAA71D-01BA-8942-9961-78EF0E7D8B35}" destId="{4730A7A3-A27A-7D44-BA67-9D73774E5BD2}" srcOrd="2" destOrd="0" presId="urn:microsoft.com/office/officeart/2005/8/layout/orgChart1"/>
    <dgm:cxn modelId="{6C8A92C1-2665-E644-8223-DB4CD7D13803}" type="presParOf" srcId="{9A03258E-8818-554D-B176-A72E05256F0B}" destId="{F167F883-1EBC-9042-9FF1-F1117BED77C0}" srcOrd="2" destOrd="0" presId="urn:microsoft.com/office/officeart/2005/8/layout/orgChart1"/>
    <dgm:cxn modelId="{AFCBB11A-2CC7-D04B-B47D-BE20734FB0BC}" type="presParOf" srcId="{3C473C74-11D8-CD41-B9D2-D29A4AD39724}" destId="{E379477E-F26B-1945-9027-FEB33D3F4A5F}" srcOrd="6" destOrd="0" presId="urn:microsoft.com/office/officeart/2005/8/layout/orgChart1"/>
    <dgm:cxn modelId="{B0870138-F400-CA44-A944-C5DA90C8713E}" type="presParOf" srcId="{3C473C74-11D8-CD41-B9D2-D29A4AD39724}" destId="{D029A9E3-3500-9F49-8B2D-B1F5EA7A44F5}" srcOrd="7" destOrd="0" presId="urn:microsoft.com/office/officeart/2005/8/layout/orgChart1"/>
    <dgm:cxn modelId="{A493A706-F158-D247-8C3D-B28F35A64251}" type="presParOf" srcId="{D029A9E3-3500-9F49-8B2D-B1F5EA7A44F5}" destId="{C33301AE-124C-7742-A425-3FF1475C7F2C}" srcOrd="0" destOrd="0" presId="urn:microsoft.com/office/officeart/2005/8/layout/orgChart1"/>
    <dgm:cxn modelId="{AC7373EA-69DA-9F49-9139-4F47BA29B9B1}" type="presParOf" srcId="{C33301AE-124C-7742-A425-3FF1475C7F2C}" destId="{7D6C2123-F597-FF4D-8B63-00CBE40F35BE}" srcOrd="0" destOrd="0" presId="urn:microsoft.com/office/officeart/2005/8/layout/orgChart1"/>
    <dgm:cxn modelId="{6D54BAF9-1AB2-234A-A36C-77B5764B30ED}" type="presParOf" srcId="{C33301AE-124C-7742-A425-3FF1475C7F2C}" destId="{D15B6E8D-2DF3-4142-A40D-51D2A45B9332}" srcOrd="1" destOrd="0" presId="urn:microsoft.com/office/officeart/2005/8/layout/orgChart1"/>
    <dgm:cxn modelId="{45845607-BBE9-A241-BD7C-3A0CBC175108}" type="presParOf" srcId="{D029A9E3-3500-9F49-8B2D-B1F5EA7A44F5}" destId="{0F073E1D-03C6-E144-A17B-1E24B102B87E}" srcOrd="1" destOrd="0" presId="urn:microsoft.com/office/officeart/2005/8/layout/orgChart1"/>
    <dgm:cxn modelId="{FAADB371-89BD-D748-AC6C-2E858354197F}" type="presParOf" srcId="{D029A9E3-3500-9F49-8B2D-B1F5EA7A44F5}" destId="{D749EF20-EF41-C546-A21D-9BBA6B97A32C}" srcOrd="2" destOrd="0" presId="urn:microsoft.com/office/officeart/2005/8/layout/orgChart1"/>
    <dgm:cxn modelId="{0916937A-BA30-2144-ADD6-76215D6E4008}" type="presParOf" srcId="{3C473C74-11D8-CD41-B9D2-D29A4AD39724}" destId="{50EDF6B9-3BC6-714D-952F-461432643FE0}" srcOrd="8" destOrd="0" presId="urn:microsoft.com/office/officeart/2005/8/layout/orgChart1"/>
    <dgm:cxn modelId="{F0F6BBA9-3C8A-C647-AD4F-E0B4562DFF5B}" type="presParOf" srcId="{3C473C74-11D8-CD41-B9D2-D29A4AD39724}" destId="{B84F311D-B783-9743-B574-10BA5712F566}" srcOrd="9" destOrd="0" presId="urn:microsoft.com/office/officeart/2005/8/layout/orgChart1"/>
    <dgm:cxn modelId="{CBEB7283-37D2-1548-AF62-CCDA0C5680F3}" type="presParOf" srcId="{B84F311D-B783-9743-B574-10BA5712F566}" destId="{ADD215C2-537D-DF42-A523-56093DADE752}" srcOrd="0" destOrd="0" presId="urn:microsoft.com/office/officeart/2005/8/layout/orgChart1"/>
    <dgm:cxn modelId="{575D7DAD-084E-A841-8FB6-E8D1C9F435AC}" type="presParOf" srcId="{ADD215C2-537D-DF42-A523-56093DADE752}" destId="{739BD368-56E7-3349-BD2F-C8D46DD3A5C5}" srcOrd="0" destOrd="0" presId="urn:microsoft.com/office/officeart/2005/8/layout/orgChart1"/>
    <dgm:cxn modelId="{743D6ACA-AC02-3743-B533-0E8185488250}" type="presParOf" srcId="{ADD215C2-537D-DF42-A523-56093DADE752}" destId="{A20DA127-3CE2-5A43-9584-155BCB7C529D}" srcOrd="1" destOrd="0" presId="urn:microsoft.com/office/officeart/2005/8/layout/orgChart1"/>
    <dgm:cxn modelId="{B40647B9-F3C9-1142-8D71-3ACE34568959}" type="presParOf" srcId="{B84F311D-B783-9743-B574-10BA5712F566}" destId="{DB6179C3-514E-EE48-B9C9-90185DE9E36E}" srcOrd="1" destOrd="0" presId="urn:microsoft.com/office/officeart/2005/8/layout/orgChart1"/>
    <dgm:cxn modelId="{9BD33E0E-F545-924F-9C07-217C34B64A9F}" type="presParOf" srcId="{B84F311D-B783-9743-B574-10BA5712F566}" destId="{337F6F27-D479-D446-87CF-EA1158421F08}" srcOrd="2" destOrd="0" presId="urn:microsoft.com/office/officeart/2005/8/layout/orgChart1"/>
    <dgm:cxn modelId="{A4A5463D-9F7A-A341-A6CD-8589CFBA2438}" type="presParOf" srcId="{935EE99F-7894-8F43-BAF2-4699B6F8F533}" destId="{37955856-0518-B84A-A847-E079FDA9D98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DF6B9-3BC6-714D-952F-461432643FE0}">
      <dsp:nvSpPr>
        <dsp:cNvPr id="0" name=""/>
        <dsp:cNvSpPr/>
      </dsp:nvSpPr>
      <dsp:spPr>
        <a:xfrm>
          <a:off x="5354744" y="1579382"/>
          <a:ext cx="2425702" cy="210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247"/>
              </a:lnTo>
              <a:lnTo>
                <a:pt x="2425702" y="105247"/>
              </a:lnTo>
              <a:lnTo>
                <a:pt x="2425702" y="2104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9477E-F26B-1945-9027-FEB33D3F4A5F}">
      <dsp:nvSpPr>
        <dsp:cNvPr id="0" name=""/>
        <dsp:cNvSpPr/>
      </dsp:nvSpPr>
      <dsp:spPr>
        <a:xfrm>
          <a:off x="5354744" y="1579382"/>
          <a:ext cx="1212851" cy="210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247"/>
              </a:lnTo>
              <a:lnTo>
                <a:pt x="1212851" y="105247"/>
              </a:lnTo>
              <a:lnTo>
                <a:pt x="1212851" y="2104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723CA-D006-6845-9511-92F1815DA098}">
      <dsp:nvSpPr>
        <dsp:cNvPr id="0" name=""/>
        <dsp:cNvSpPr/>
      </dsp:nvSpPr>
      <dsp:spPr>
        <a:xfrm>
          <a:off x="4953802" y="2291055"/>
          <a:ext cx="150353" cy="461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083"/>
              </a:lnTo>
              <a:lnTo>
                <a:pt x="150353" y="46108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3F2BA-E30A-2E40-9DCB-1EC2A983468B}">
      <dsp:nvSpPr>
        <dsp:cNvPr id="0" name=""/>
        <dsp:cNvSpPr/>
      </dsp:nvSpPr>
      <dsp:spPr>
        <a:xfrm>
          <a:off x="5309024" y="1579382"/>
          <a:ext cx="91440" cy="2104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4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6FF1C-8E79-C04F-B3E6-9D3405450E2B}">
      <dsp:nvSpPr>
        <dsp:cNvPr id="0" name=""/>
        <dsp:cNvSpPr/>
      </dsp:nvSpPr>
      <dsp:spPr>
        <a:xfrm>
          <a:off x="3740950" y="2291055"/>
          <a:ext cx="150353" cy="461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083"/>
              </a:lnTo>
              <a:lnTo>
                <a:pt x="150353" y="46108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81B767-0791-034B-992F-1D5E76246871}">
      <dsp:nvSpPr>
        <dsp:cNvPr id="0" name=""/>
        <dsp:cNvSpPr/>
      </dsp:nvSpPr>
      <dsp:spPr>
        <a:xfrm>
          <a:off x="4141893" y="1579382"/>
          <a:ext cx="1212851" cy="210494"/>
        </a:xfrm>
        <a:custGeom>
          <a:avLst/>
          <a:gdLst/>
          <a:ahLst/>
          <a:cxnLst/>
          <a:rect l="0" t="0" r="0" b="0"/>
          <a:pathLst>
            <a:path>
              <a:moveTo>
                <a:pt x="1212851" y="0"/>
              </a:moveTo>
              <a:lnTo>
                <a:pt x="1212851" y="105247"/>
              </a:lnTo>
              <a:lnTo>
                <a:pt x="0" y="105247"/>
              </a:lnTo>
              <a:lnTo>
                <a:pt x="0" y="2104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41459-FC4A-1E41-862A-7791A22BEBFC}">
      <dsp:nvSpPr>
        <dsp:cNvPr id="0" name=""/>
        <dsp:cNvSpPr/>
      </dsp:nvSpPr>
      <dsp:spPr>
        <a:xfrm>
          <a:off x="2929042" y="1579382"/>
          <a:ext cx="2425702" cy="210494"/>
        </a:xfrm>
        <a:custGeom>
          <a:avLst/>
          <a:gdLst/>
          <a:ahLst/>
          <a:cxnLst/>
          <a:rect l="0" t="0" r="0" b="0"/>
          <a:pathLst>
            <a:path>
              <a:moveTo>
                <a:pt x="2425702" y="0"/>
              </a:moveTo>
              <a:lnTo>
                <a:pt x="2425702" y="105247"/>
              </a:lnTo>
              <a:lnTo>
                <a:pt x="0" y="105247"/>
              </a:lnTo>
              <a:lnTo>
                <a:pt x="0" y="2104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4301CC-8362-834A-9CEE-2E5B539CC268}">
      <dsp:nvSpPr>
        <dsp:cNvPr id="0" name=""/>
        <dsp:cNvSpPr/>
      </dsp:nvSpPr>
      <dsp:spPr>
        <a:xfrm>
          <a:off x="5303524" y="715782"/>
          <a:ext cx="713737" cy="193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302"/>
              </a:lnTo>
              <a:lnTo>
                <a:pt x="713737" y="88302"/>
              </a:lnTo>
              <a:lnTo>
                <a:pt x="713737" y="1935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8BE54-3A71-424A-A2B3-CB386BED8F5D}">
      <dsp:nvSpPr>
        <dsp:cNvPr id="0" name=""/>
        <dsp:cNvSpPr/>
      </dsp:nvSpPr>
      <dsp:spPr>
        <a:xfrm>
          <a:off x="4584273" y="715782"/>
          <a:ext cx="719250" cy="188498"/>
        </a:xfrm>
        <a:custGeom>
          <a:avLst/>
          <a:gdLst/>
          <a:ahLst/>
          <a:cxnLst/>
          <a:rect l="0" t="0" r="0" b="0"/>
          <a:pathLst>
            <a:path>
              <a:moveTo>
                <a:pt x="719250" y="0"/>
              </a:moveTo>
              <a:lnTo>
                <a:pt x="719250" y="83250"/>
              </a:lnTo>
              <a:lnTo>
                <a:pt x="0" y="83250"/>
              </a:lnTo>
              <a:lnTo>
                <a:pt x="0" y="18849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05EF8-7396-1B43-B8B4-DEA8CA3D730B}">
      <dsp:nvSpPr>
        <dsp:cNvPr id="0" name=""/>
        <dsp:cNvSpPr/>
      </dsp:nvSpPr>
      <dsp:spPr>
        <a:xfrm>
          <a:off x="4802346" y="214604"/>
          <a:ext cx="1002356" cy="501178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Discrimination</a:t>
          </a:r>
        </a:p>
      </dsp:txBody>
      <dsp:txXfrm>
        <a:off x="4802346" y="214604"/>
        <a:ext cx="1002356" cy="501178"/>
      </dsp:txXfrm>
    </dsp:sp>
    <dsp:sp modelId="{5CFDFFF2-BA74-FB42-83F8-E5B32627AEE2}">
      <dsp:nvSpPr>
        <dsp:cNvPr id="0" name=""/>
        <dsp:cNvSpPr/>
      </dsp:nvSpPr>
      <dsp:spPr>
        <a:xfrm>
          <a:off x="4083095" y="904280"/>
          <a:ext cx="1002356" cy="50117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Physical Wellbeing</a:t>
          </a:r>
        </a:p>
      </dsp:txBody>
      <dsp:txXfrm>
        <a:off x="4083095" y="904280"/>
        <a:ext cx="1002356" cy="501178"/>
      </dsp:txXfrm>
    </dsp:sp>
    <dsp:sp modelId="{3ACC3003-BEC3-634F-BD8B-327259E67067}">
      <dsp:nvSpPr>
        <dsp:cNvPr id="0" name=""/>
        <dsp:cNvSpPr/>
      </dsp:nvSpPr>
      <dsp:spPr>
        <a:xfrm>
          <a:off x="5516084" y="909332"/>
          <a:ext cx="1002356" cy="50117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Mental Health</a:t>
          </a:r>
        </a:p>
      </dsp:txBody>
      <dsp:txXfrm>
        <a:off x="5516084" y="909332"/>
        <a:ext cx="1002356" cy="501178"/>
      </dsp:txXfrm>
    </dsp:sp>
    <dsp:sp modelId="{E1903BD9-2C23-9E41-800E-DC254533BD39}">
      <dsp:nvSpPr>
        <dsp:cNvPr id="0" name=""/>
        <dsp:cNvSpPr/>
      </dsp:nvSpPr>
      <dsp:spPr>
        <a:xfrm>
          <a:off x="4853566" y="1078204"/>
          <a:ext cx="1002356" cy="5011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4853566" y="1078204"/>
        <a:ext cx="1002356" cy="501178"/>
      </dsp:txXfrm>
    </dsp:sp>
    <dsp:sp modelId="{FE7462DB-86D6-BE40-9CDE-AC5C26395992}">
      <dsp:nvSpPr>
        <dsp:cNvPr id="0" name=""/>
        <dsp:cNvSpPr/>
      </dsp:nvSpPr>
      <dsp:spPr>
        <a:xfrm>
          <a:off x="2427864" y="1789877"/>
          <a:ext cx="1002356" cy="50117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Physical Activity</a:t>
          </a:r>
        </a:p>
      </dsp:txBody>
      <dsp:txXfrm>
        <a:off x="2427864" y="1789877"/>
        <a:ext cx="1002356" cy="501178"/>
      </dsp:txXfrm>
    </dsp:sp>
    <dsp:sp modelId="{856B68FE-0C48-3447-A62B-E7FF0042D4EC}">
      <dsp:nvSpPr>
        <dsp:cNvPr id="0" name=""/>
        <dsp:cNvSpPr/>
      </dsp:nvSpPr>
      <dsp:spPr>
        <a:xfrm>
          <a:off x="3640715" y="1789877"/>
          <a:ext cx="1002356" cy="501178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+ Need for Distraction</a:t>
          </a:r>
        </a:p>
      </dsp:txBody>
      <dsp:txXfrm>
        <a:off x="3640715" y="1789877"/>
        <a:ext cx="1002356" cy="501178"/>
      </dsp:txXfrm>
    </dsp:sp>
    <dsp:sp modelId="{3BFB5FD1-0BB1-274B-8049-869B0AF523CB}">
      <dsp:nvSpPr>
        <dsp:cNvPr id="0" name=""/>
        <dsp:cNvSpPr/>
      </dsp:nvSpPr>
      <dsp:spPr>
        <a:xfrm>
          <a:off x="3891304" y="2501550"/>
          <a:ext cx="1002356" cy="501178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+ Phone Screen Time</a:t>
          </a:r>
        </a:p>
      </dsp:txBody>
      <dsp:txXfrm>
        <a:off x="3891304" y="2501550"/>
        <a:ext cx="1002356" cy="501178"/>
      </dsp:txXfrm>
    </dsp:sp>
    <dsp:sp modelId="{5EEA3B10-2874-7348-8410-FE2930DDE997}">
      <dsp:nvSpPr>
        <dsp:cNvPr id="0" name=""/>
        <dsp:cNvSpPr/>
      </dsp:nvSpPr>
      <dsp:spPr>
        <a:xfrm>
          <a:off x="4853566" y="1789877"/>
          <a:ext cx="1002356" cy="50117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Social Interaction</a:t>
          </a:r>
        </a:p>
      </dsp:txBody>
      <dsp:txXfrm>
        <a:off x="4853566" y="1789877"/>
        <a:ext cx="1002356" cy="501178"/>
      </dsp:txXfrm>
    </dsp:sp>
    <dsp:sp modelId="{A465334E-16E0-0A4D-A188-CB10945DA2E5}">
      <dsp:nvSpPr>
        <dsp:cNvPr id="0" name=""/>
        <dsp:cNvSpPr/>
      </dsp:nvSpPr>
      <dsp:spPr>
        <a:xfrm>
          <a:off x="5104155" y="2501550"/>
          <a:ext cx="1002356" cy="50117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Phone Calls</a:t>
          </a:r>
        </a:p>
      </dsp:txBody>
      <dsp:txXfrm>
        <a:off x="5104155" y="2501550"/>
        <a:ext cx="1002356" cy="501178"/>
      </dsp:txXfrm>
    </dsp:sp>
    <dsp:sp modelId="{7D6C2123-F597-FF4D-8B63-00CBE40F35BE}">
      <dsp:nvSpPr>
        <dsp:cNvPr id="0" name=""/>
        <dsp:cNvSpPr/>
      </dsp:nvSpPr>
      <dsp:spPr>
        <a:xfrm>
          <a:off x="6066417" y="1789877"/>
          <a:ext cx="1002356" cy="50117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? Mobility</a:t>
          </a:r>
        </a:p>
      </dsp:txBody>
      <dsp:txXfrm>
        <a:off x="6066417" y="1789877"/>
        <a:ext cx="1002356" cy="501178"/>
      </dsp:txXfrm>
    </dsp:sp>
    <dsp:sp modelId="{739BD368-56E7-3349-BD2F-C8D46DD3A5C5}">
      <dsp:nvSpPr>
        <dsp:cNvPr id="0" name=""/>
        <dsp:cNvSpPr/>
      </dsp:nvSpPr>
      <dsp:spPr>
        <a:xfrm>
          <a:off x="7279269" y="1789877"/>
          <a:ext cx="1002356" cy="50117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+ Disrupted Sleep</a:t>
          </a:r>
        </a:p>
      </dsp:txBody>
      <dsp:txXfrm>
        <a:off x="7279269" y="1789877"/>
        <a:ext cx="1002356" cy="501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0CDF-5811-5A42-A019-C46BD09A1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A8034-89DC-B94B-943F-8A48C35CF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000D9-E914-1B4E-A77E-3D7DD601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BEFF5-FDCF-8C48-8573-ECB276B1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8A833-E7CF-C84C-9206-CFD652BD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8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8BCA-8305-8441-B021-562019C0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7CBDE-735D-6F4A-ADD2-AED6CAE78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C1920-E98F-BC4D-99E7-C9DAF290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274A3-CAFF-EF42-A643-5C6C6C9D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9EFC8-A8A3-6645-8998-B3B8C244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F5312-3C3B-614C-AE34-79772405E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9236A-77E9-CD43-B5F2-762E4CD8E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0101-A8E3-7E48-A43C-2A4A4C59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9A7B6-36E3-5042-ADB4-C3700355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1CBB1-43C3-5C4F-A2FB-2336CF88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5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B714-C6D0-A542-BA43-8B73D4FE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0B05-DE59-C24D-8192-51B40E23F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F4025-143B-DE45-8B42-2FCB3F6E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255D6-3B4B-FC40-9EB6-6000FD91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BA97-E28D-8B41-B2BE-3728BAFE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5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0C36-7AE1-894C-8F2D-148F58F6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2F945-F771-4240-8684-F05092B81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EA0B5-032A-BC4B-AA10-45E7B046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64BAF-5C34-EA48-8B2F-49A00059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96F24-E146-B54A-A239-CFD3A256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5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D68D-7715-CB44-9402-ED0514D3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9A9A5-FD56-DC40-91DA-8C99FD626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52A20-8777-4D4B-9B87-7EC2F57D0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3D0DE-F2D8-7049-85E7-52543290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5/26/19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12FC5-C6EC-C34A-B039-6E183D9F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1339A-1EDA-8347-8350-BDC97996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0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B056-252D-124A-A3CB-A17D6A9E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E89FB-62D6-A349-A1FF-1E9F21F52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42787-C4FA-7B48-8977-98A912BA6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05EC8-3FA9-A544-A4DE-888F411AE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16250-52F2-0247-8732-739A44549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9288EE-BCDE-F04E-A162-3CE5A97B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5/26/19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17056-ECDE-5C41-8D46-1A5A402F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71D55-F008-4E42-9BD7-0549BB42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E002-9113-1B42-990E-80EE362C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24804-15C7-A449-94A1-AF7AFD53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5/26/19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90C52-CDE7-3042-A093-8D540309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D1E86-1077-9C46-A432-F92F9A8B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2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8E681-D861-1D4D-BAD7-BF884E9C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5/26/19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7042D-2094-A341-AF4F-9B9957EB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B615E-34CC-B743-9ECB-1CD41D25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5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98A9-7B45-C946-94B9-9E5071812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7C473-A9C8-E44E-B1D5-51D598BEE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EBFFC-DF88-FE4B-9AEA-62A3C54B1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BCECA-2BFE-A84A-BB8A-DC68805D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5/26/19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0A395-E7A7-F543-9229-70883710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FD96-0680-C741-91C9-E46DF302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2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C777-8FC5-364B-B73C-94C6E367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F7056-6C8E-A644-A125-FBC989B64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E8D71-D1C3-6B4B-97C9-79F15BD74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055D4-BF4D-9D44-8E83-2EF8A898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5/26/19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FD710-6425-B147-9FB5-F14B40B7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16A89-4A38-3148-A077-87F9E2AF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1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5F9C7-4307-1C4D-B902-C7483C0D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27907-314B-6B46-AB2A-01386D0FF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751CC-A970-E749-8565-095266028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62B65-289D-A34B-978F-F8742FF11114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7B646-AE27-5842-B57E-7C2D3F90B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60978-B9AB-EE46-B831-A2AB6642B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EF5C28E9-8B17-2546-A752-D4B5F10953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2811695"/>
              </p:ext>
            </p:extLst>
          </p:nvPr>
        </p:nvGraphicFramePr>
        <p:xfrm>
          <a:off x="792480" y="1219199"/>
          <a:ext cx="8283787" cy="4080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07F19D02-4059-244B-84D5-62720E10542A}"/>
              </a:ext>
            </a:extLst>
          </p:cNvPr>
          <p:cNvSpPr/>
          <p:nvPr/>
        </p:nvSpPr>
        <p:spPr>
          <a:xfrm>
            <a:off x="6096000" y="2641600"/>
            <a:ext cx="169333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175F369-7B16-CC47-BA69-E959FE9578B5}"/>
              </a:ext>
            </a:extLst>
          </p:cNvPr>
          <p:cNvSpPr/>
          <p:nvPr/>
        </p:nvSpPr>
        <p:spPr>
          <a:xfrm rot="5400000">
            <a:off x="6087532" y="2438399"/>
            <a:ext cx="118533" cy="643467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1C08A-B522-E347-8A86-22324D94055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830" t="4466" b="24507"/>
          <a:stretch/>
        </p:blipFill>
        <p:spPr>
          <a:xfrm>
            <a:off x="5740397" y="2819399"/>
            <a:ext cx="592031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8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DD964CFE-9C88-0444-B418-57BD9D88E3F6}"/>
              </a:ext>
            </a:extLst>
          </p:cNvPr>
          <p:cNvCxnSpPr>
            <a:cxnSpLocks/>
            <a:stCxn id="110" idx="1"/>
            <a:endCxn id="39" idx="2"/>
          </p:cNvCxnSpPr>
          <p:nvPr/>
        </p:nvCxnSpPr>
        <p:spPr>
          <a:xfrm rot="10800000">
            <a:off x="1879561" y="3419670"/>
            <a:ext cx="1947541" cy="1131363"/>
          </a:xfrm>
          <a:prstGeom prst="curvedConnector2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B4824C6-8753-DA4C-A7EE-2598C7288547}"/>
              </a:ext>
            </a:extLst>
          </p:cNvPr>
          <p:cNvSpPr/>
          <p:nvPr/>
        </p:nvSpPr>
        <p:spPr>
          <a:xfrm>
            <a:off x="3827394" y="3433887"/>
            <a:ext cx="1657075" cy="861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Context:</a:t>
            </a:r>
            <a:br>
              <a:rPr lang="en-US" sz="1000" dirty="0"/>
            </a:br>
            <a:r>
              <a:rPr lang="en-US" sz="1000" dirty="0"/>
              <a:t>Race </a:t>
            </a:r>
            <a:br>
              <a:rPr lang="en-US" sz="1000" dirty="0"/>
            </a:br>
            <a:r>
              <a:rPr lang="en-US" sz="1000" dirty="0"/>
              <a:t>Poverty</a:t>
            </a:r>
            <a:br>
              <a:rPr lang="en-US" sz="1000" dirty="0"/>
            </a:br>
            <a:r>
              <a:rPr lang="en-US" sz="1000" dirty="0"/>
              <a:t>Sexual Orientation </a:t>
            </a:r>
            <a:br>
              <a:rPr lang="en-US" sz="1000" dirty="0"/>
            </a:br>
            <a:r>
              <a:rPr lang="en-US" sz="1000" dirty="0"/>
              <a:t>Gender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2261-D41C-2849-B77C-8955B43AFB6E}"/>
              </a:ext>
            </a:extLst>
          </p:cNvPr>
          <p:cNvSpPr txBox="1"/>
          <p:nvPr/>
        </p:nvSpPr>
        <p:spPr>
          <a:xfrm>
            <a:off x="1123468" y="1419367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Mediating factors affect impact of 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discrimination on behavior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252181-301A-6943-B31D-692AE708DD3A}"/>
              </a:ext>
            </a:extLst>
          </p:cNvPr>
          <p:cNvSpPr txBox="1"/>
          <p:nvPr/>
        </p:nvSpPr>
        <p:spPr>
          <a:xfrm>
            <a:off x="3461590" y="2280128"/>
            <a:ext cx="1032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/>
                </a:solidFill>
              </a:rPr>
              <a:t>Context affects </a:t>
            </a:r>
            <a:br>
              <a:rPr lang="en-US" sz="1000" dirty="0">
                <a:solidFill>
                  <a:schemeClr val="accent1"/>
                </a:solidFill>
              </a:rPr>
            </a:br>
            <a:r>
              <a:rPr lang="en-US" sz="1000" dirty="0">
                <a:solidFill>
                  <a:schemeClr val="accent1"/>
                </a:solidFill>
              </a:rPr>
              <a:t>likelihood of </a:t>
            </a:r>
            <a:br>
              <a:rPr lang="en-US" sz="1000" dirty="0">
                <a:solidFill>
                  <a:schemeClr val="accent1"/>
                </a:solidFill>
              </a:rPr>
            </a:br>
            <a:r>
              <a:rPr lang="en-US" sz="1000" dirty="0">
                <a:solidFill>
                  <a:schemeClr val="accent1"/>
                </a:solidFill>
              </a:rPr>
              <a:t>discrimination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68D2CD3-058D-6649-8438-F315067A9855}"/>
              </a:ext>
            </a:extLst>
          </p:cNvPr>
          <p:cNvSpPr/>
          <p:nvPr/>
        </p:nvSpPr>
        <p:spPr>
          <a:xfrm>
            <a:off x="947846" y="2262799"/>
            <a:ext cx="1863428" cy="1156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  <a:p>
            <a:r>
              <a:rPr lang="en-US" sz="1000" b="1" dirty="0"/>
              <a:t>Mediating factors (Internal)</a:t>
            </a:r>
            <a:br>
              <a:rPr lang="en-US" sz="1000" dirty="0"/>
            </a:br>
            <a:r>
              <a:rPr lang="en-US" sz="1000" dirty="0"/>
              <a:t>Resilience</a:t>
            </a:r>
            <a:br>
              <a:rPr lang="en-US" sz="1000" dirty="0"/>
            </a:br>
            <a:r>
              <a:rPr lang="en-US" sz="1000" dirty="0"/>
              <a:t>Social support</a:t>
            </a:r>
            <a:br>
              <a:rPr lang="en-US" sz="1000" dirty="0"/>
            </a:br>
            <a:endParaRPr lang="en-US" sz="1000" dirty="0"/>
          </a:p>
          <a:p>
            <a:r>
              <a:rPr lang="en-US" sz="1000" b="1" dirty="0"/>
              <a:t>Mediating factors (External)</a:t>
            </a:r>
          </a:p>
          <a:p>
            <a:r>
              <a:rPr lang="en-US" sz="1000" dirty="0"/>
              <a:t>Chronic discrimination</a:t>
            </a:r>
          </a:p>
          <a:p>
            <a:r>
              <a:rPr lang="en-US" sz="1000" dirty="0"/>
              <a:t>Negative Events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AA57306-3D0C-1542-B6AD-BF958D0C5BCE}"/>
              </a:ext>
            </a:extLst>
          </p:cNvPr>
          <p:cNvSpPr/>
          <p:nvPr/>
        </p:nvSpPr>
        <p:spPr>
          <a:xfrm>
            <a:off x="3827394" y="1049513"/>
            <a:ext cx="1639128" cy="1013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Primary Stressor (Daily Discrimination):</a:t>
            </a:r>
            <a:br>
              <a:rPr lang="en-US" sz="1000" dirty="0"/>
            </a:br>
            <a:r>
              <a:rPr lang="en-US" sz="1000" dirty="0"/>
              <a:t>Basis (race, gender, </a:t>
            </a:r>
            <a:r>
              <a:rPr lang="en-US" sz="1000" i="1" dirty="0"/>
              <a:t>etc.)</a:t>
            </a:r>
            <a:br>
              <a:rPr lang="en-US" sz="1000" i="1" dirty="0"/>
            </a:br>
            <a:r>
              <a:rPr lang="en-US" sz="1000" dirty="0"/>
              <a:t>Source (peer, teacher,…)</a:t>
            </a:r>
          </a:p>
          <a:p>
            <a:r>
              <a:rPr lang="en-US" sz="1000" dirty="0"/>
              <a:t>Severity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2D6D6A15-4253-914B-ADE6-2AD4C8428DD4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466522" y="1556409"/>
            <a:ext cx="1206606" cy="321102"/>
          </a:xfrm>
          <a:prstGeom prst="curvedConnector2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C641D7AA-BB57-014D-B60E-292D93D96B84}"/>
              </a:ext>
            </a:extLst>
          </p:cNvPr>
          <p:cNvCxnSpPr>
            <a:cxnSpLocks/>
            <a:stCxn id="118" idx="0"/>
          </p:cNvCxnSpPr>
          <p:nvPr/>
        </p:nvCxnSpPr>
        <p:spPr>
          <a:xfrm rot="16200000" flipH="1">
            <a:off x="5860467" y="2688285"/>
            <a:ext cx="1693246" cy="55224"/>
          </a:xfrm>
          <a:prstGeom prst="curvedConnector5">
            <a:avLst>
              <a:gd name="adj1" fmla="val -13501"/>
              <a:gd name="adj2" fmla="val 2083587"/>
              <a:gd name="adj3" fmla="val 113804"/>
            </a:avLst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5B77780-5A3E-6A45-9B9E-8EB2515E644D}"/>
              </a:ext>
            </a:extLst>
          </p:cNvPr>
          <p:cNvSpPr txBox="1"/>
          <p:nvPr/>
        </p:nvSpPr>
        <p:spPr>
          <a:xfrm>
            <a:off x="6105970" y="3885808"/>
            <a:ext cx="1927683" cy="55399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Relationship of short term behavior to changes in long term outcomes (RQ4, RQ5, RQ6)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9F7AFF-7E22-1645-B8F5-EA004122A37F}"/>
              </a:ext>
            </a:extLst>
          </p:cNvPr>
          <p:cNvSpPr txBox="1"/>
          <p:nvPr/>
        </p:nvSpPr>
        <p:spPr>
          <a:xfrm>
            <a:off x="7637951" y="2617242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82E3873B-07DB-FF4A-992A-6C6878D0C0E5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>
            <a:off x="1879561" y="3419669"/>
            <a:ext cx="1969411" cy="565682"/>
          </a:xfrm>
          <a:prstGeom prst="curved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32E5AD0D-2D15-2045-9EA2-FF94400F2E4A}"/>
              </a:ext>
            </a:extLst>
          </p:cNvPr>
          <p:cNvSpPr/>
          <p:nvPr/>
        </p:nvSpPr>
        <p:spPr>
          <a:xfrm>
            <a:off x="2033470" y="3475124"/>
            <a:ext cx="18966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Context affects mediating</a:t>
            </a:r>
            <a:br>
              <a:rPr lang="en-US" sz="1000" dirty="0">
                <a:solidFill>
                  <a:schemeClr val="accent1"/>
                </a:solidFill>
              </a:rPr>
            </a:br>
            <a:r>
              <a:rPr lang="en-US" sz="1000" dirty="0">
                <a:solidFill>
                  <a:schemeClr val="accent1"/>
                </a:solidFill>
              </a:rPr>
              <a:t>             factors for discrimination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52D8403-6E01-4E44-9EC2-702F9494091B}"/>
              </a:ext>
            </a:extLst>
          </p:cNvPr>
          <p:cNvCxnSpPr>
            <a:cxnSpLocks/>
          </p:cNvCxnSpPr>
          <p:nvPr/>
        </p:nvCxnSpPr>
        <p:spPr>
          <a:xfrm flipH="1" flipV="1">
            <a:off x="4469490" y="2073131"/>
            <a:ext cx="68" cy="135038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6A34EF9D-053A-6843-875B-502A62D7D0EE}"/>
              </a:ext>
            </a:extLst>
          </p:cNvPr>
          <p:cNvCxnSpPr>
            <a:cxnSpLocks/>
            <a:stCxn id="39" idx="0"/>
            <a:endCxn id="44" idx="1"/>
          </p:cNvCxnSpPr>
          <p:nvPr/>
        </p:nvCxnSpPr>
        <p:spPr>
          <a:xfrm rot="5400000" flipH="1" flipV="1">
            <a:off x="2500282" y="935687"/>
            <a:ext cx="706390" cy="1947834"/>
          </a:xfrm>
          <a:prstGeom prst="curved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6619AAC-BFB4-9644-8DD2-5955888AA2BC}"/>
              </a:ext>
            </a:extLst>
          </p:cNvPr>
          <p:cNvSpPr txBox="1"/>
          <p:nvPr/>
        </p:nvSpPr>
        <p:spPr>
          <a:xfrm>
            <a:off x="1620266" y="1710278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+/</a:t>
            </a:r>
            <a:r>
              <a:rPr lang="en-US" sz="2400" dirty="0">
                <a:solidFill>
                  <a:schemeClr val="accent1"/>
                </a:solidFill>
              </a:rPr>
              <a:t>-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47BBFDD2-936D-BF4E-8149-8B5BB93DD463}"/>
              </a:ext>
            </a:extLst>
          </p:cNvPr>
          <p:cNvSpPr/>
          <p:nvPr/>
        </p:nvSpPr>
        <p:spPr>
          <a:xfrm>
            <a:off x="3827101" y="4335588"/>
            <a:ext cx="1639128" cy="4308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Context:</a:t>
            </a:r>
            <a:r>
              <a:rPr lang="en-US" sz="1000" dirty="0">
                <a:solidFill>
                  <a:schemeClr val="accent1"/>
                </a:solidFill>
              </a:rPr>
              <a:t> STARS &amp; other micro-climates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51CA208B-B4AF-A745-9DD8-39F36EA1D66D}"/>
              </a:ext>
            </a:extLst>
          </p:cNvPr>
          <p:cNvSpPr/>
          <p:nvPr/>
        </p:nvSpPr>
        <p:spPr>
          <a:xfrm>
            <a:off x="5637754" y="1468595"/>
            <a:ext cx="606866" cy="2624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?+/-?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21560330-3257-814C-B51E-7AD20D68D469}"/>
              </a:ext>
            </a:extLst>
          </p:cNvPr>
          <p:cNvSpPr/>
          <p:nvPr/>
        </p:nvSpPr>
        <p:spPr>
          <a:xfrm>
            <a:off x="7334518" y="3559810"/>
            <a:ext cx="606866" cy="2624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?+/-?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4BB662B-88B2-3145-936E-AB40A073459D}"/>
              </a:ext>
            </a:extLst>
          </p:cNvPr>
          <p:cNvSpPr txBox="1"/>
          <p:nvPr/>
        </p:nvSpPr>
        <p:spPr>
          <a:xfrm>
            <a:off x="5645321" y="840969"/>
            <a:ext cx="1992629" cy="55399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Impact of daily discrimination on short term behaviors (related to stress) (RQ1, RQ2, RQ3)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F30DF17-2DB8-5A44-866D-BCA5D8990C59}"/>
              </a:ext>
            </a:extLst>
          </p:cNvPr>
          <p:cNvSpPr/>
          <p:nvPr/>
        </p:nvSpPr>
        <p:spPr>
          <a:xfrm>
            <a:off x="1828477" y="4164835"/>
            <a:ext cx="1047082" cy="5539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Impact of 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micro-climates 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(RQ7, RQ8, RQ9)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CF3D0863-CE7A-E846-A1B2-FA8D38D9EC59}"/>
              </a:ext>
            </a:extLst>
          </p:cNvPr>
          <p:cNvSpPr/>
          <p:nvPr/>
        </p:nvSpPr>
        <p:spPr>
          <a:xfrm>
            <a:off x="1833187" y="3862389"/>
            <a:ext cx="606866" cy="2624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?+/-?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2697161A-4614-1A4E-B1A0-570F6DC13A30}"/>
              </a:ext>
            </a:extLst>
          </p:cNvPr>
          <p:cNvSpPr/>
          <p:nvPr/>
        </p:nvSpPr>
        <p:spPr>
          <a:xfrm>
            <a:off x="4830763" y="2884041"/>
            <a:ext cx="606866" cy="2624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?+/-?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1CF6E8D-CE8C-C24E-9599-81C88133F80C}"/>
              </a:ext>
            </a:extLst>
          </p:cNvPr>
          <p:cNvSpPr/>
          <p:nvPr/>
        </p:nvSpPr>
        <p:spPr>
          <a:xfrm>
            <a:off x="5859914" y="1869274"/>
            <a:ext cx="1639128" cy="8521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1"/>
                </a:solidFill>
              </a:rPr>
              <a:t>Short term behavior outcomes: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Physical activity, phone usage, social interaction, mobility, sleep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1C65FC42-CD68-5F4B-B610-C48A1D131283}"/>
              </a:ext>
            </a:extLst>
          </p:cNvPr>
          <p:cNvSpPr/>
          <p:nvPr/>
        </p:nvSpPr>
        <p:spPr>
          <a:xfrm>
            <a:off x="5859914" y="2755661"/>
            <a:ext cx="1650756" cy="756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Long term behavior outcomes: </a:t>
            </a:r>
          </a:p>
          <a:p>
            <a:r>
              <a:rPr lang="en-US" sz="1000" dirty="0"/>
              <a:t>Grades, retention, mental health, physical health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89DC54-9EAF-9241-9E0C-2D15EA25607A}"/>
              </a:ext>
            </a:extLst>
          </p:cNvPr>
          <p:cNvSpPr txBox="1"/>
          <p:nvPr/>
        </p:nvSpPr>
        <p:spPr>
          <a:xfrm>
            <a:off x="3284997" y="3846851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+/</a:t>
            </a:r>
            <a:r>
              <a:rPr lang="en-US" sz="2400" dirty="0">
                <a:solidFill>
                  <a:schemeClr val="accent1"/>
                </a:solidFill>
              </a:rPr>
              <a:t>-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70316F4-89DC-054F-AE73-2D485BE30916}"/>
              </a:ext>
            </a:extLst>
          </p:cNvPr>
          <p:cNvCxnSpPr/>
          <p:nvPr/>
        </p:nvCxnSpPr>
        <p:spPr>
          <a:xfrm flipV="1">
            <a:off x="4792141" y="2077521"/>
            <a:ext cx="0" cy="2258067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6DDDA5F-C3D8-654D-B658-BE113116683A}"/>
              </a:ext>
            </a:extLst>
          </p:cNvPr>
          <p:cNvSpPr/>
          <p:nvPr/>
        </p:nvSpPr>
        <p:spPr>
          <a:xfrm>
            <a:off x="4837093" y="2287236"/>
            <a:ext cx="949617" cy="5539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Impact of 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micro-climates 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(RQ4)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3D880A1-E9C3-4D43-A574-2A7DBCCE6494}"/>
              </a:ext>
            </a:extLst>
          </p:cNvPr>
          <p:cNvSpPr txBox="1"/>
          <p:nvPr/>
        </p:nvSpPr>
        <p:spPr>
          <a:xfrm>
            <a:off x="4213596" y="27168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2916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B4824C6-8753-DA4C-A7EE-2598C7288547}"/>
              </a:ext>
            </a:extLst>
          </p:cNvPr>
          <p:cNvSpPr/>
          <p:nvPr/>
        </p:nvSpPr>
        <p:spPr>
          <a:xfrm>
            <a:off x="4341137" y="4671895"/>
            <a:ext cx="1669775" cy="663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Mediators: </a:t>
            </a:r>
            <a:br>
              <a:rPr lang="en-US" sz="1000" dirty="0"/>
            </a:br>
            <a:r>
              <a:rPr lang="en-US" sz="1000" dirty="0"/>
              <a:t>Resilience</a:t>
            </a:r>
            <a:br>
              <a:rPr lang="en-US" sz="1000" dirty="0"/>
            </a:br>
            <a:r>
              <a:rPr lang="en-US" sz="1000" dirty="0"/>
              <a:t>Social support</a:t>
            </a:r>
          </a:p>
          <a:p>
            <a:endParaRPr lang="en-US" sz="1000" dirty="0"/>
          </a:p>
        </p:txBody>
      </p:sp>
      <p:sp>
        <p:nvSpPr>
          <p:cNvPr id="5" name="Snip and Round Single Corner Rectangle 4">
            <a:extLst>
              <a:ext uri="{FF2B5EF4-FFF2-40B4-BE49-F238E27FC236}">
                <a16:creationId xmlns:a16="http://schemas.microsoft.com/office/drawing/2014/main" id="{1C955DB3-856E-D847-8730-1F67653A8C7A}"/>
              </a:ext>
            </a:extLst>
          </p:cNvPr>
          <p:cNvSpPr/>
          <p:nvPr/>
        </p:nvSpPr>
        <p:spPr>
          <a:xfrm>
            <a:off x="6708391" y="2312178"/>
            <a:ext cx="1459054" cy="1941128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Measured short term outcomes </a:t>
            </a:r>
            <a:r>
              <a:rPr lang="en-US" sz="1000" dirty="0"/>
              <a:t>(physical activity, phone usage, social interaction, mobility, sleep)</a:t>
            </a:r>
          </a:p>
          <a:p>
            <a:endParaRPr lang="en-US" sz="1000" dirty="0"/>
          </a:p>
          <a:p>
            <a:r>
              <a:rPr lang="en-US" sz="1000" b="1" dirty="0"/>
              <a:t>Measured long term outcomes </a:t>
            </a:r>
            <a:r>
              <a:rPr lang="en-US" sz="1000" dirty="0"/>
              <a:t>(Grades, retention, </a:t>
            </a:r>
            <a:br>
              <a:rPr lang="en-US" sz="1000" dirty="0"/>
            </a:br>
            <a:r>
              <a:rPr lang="en-US" sz="1000" dirty="0"/>
              <a:t>mental health, physical health)</a:t>
            </a:r>
          </a:p>
          <a:p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2261-D41C-2849-B77C-8955B43AFB6E}"/>
              </a:ext>
            </a:extLst>
          </p:cNvPr>
          <p:cNvSpPr txBox="1"/>
          <p:nvPr/>
        </p:nvSpPr>
        <p:spPr>
          <a:xfrm>
            <a:off x="2782653" y="2475275"/>
            <a:ext cx="162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Affect impact of </a:t>
            </a:r>
          </a:p>
          <a:p>
            <a:r>
              <a:rPr lang="en-US" sz="1000" dirty="0"/>
              <a:t>discrimination on behavior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252181-301A-6943-B31D-692AE708DD3A}"/>
              </a:ext>
            </a:extLst>
          </p:cNvPr>
          <p:cNvSpPr txBox="1"/>
          <p:nvPr/>
        </p:nvSpPr>
        <p:spPr>
          <a:xfrm>
            <a:off x="1749126" y="5080387"/>
            <a:ext cx="1755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Affect likelihood of exposure (predict exposure to discrimination)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68D2CD3-058D-6649-8438-F315067A9855}"/>
              </a:ext>
            </a:extLst>
          </p:cNvPr>
          <p:cNvSpPr/>
          <p:nvPr/>
        </p:nvSpPr>
        <p:spPr>
          <a:xfrm>
            <a:off x="1145059" y="2341180"/>
            <a:ext cx="1333233" cy="1475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  <a:p>
            <a:r>
              <a:rPr lang="en-US" sz="1000" b="1" dirty="0"/>
              <a:t>Context:</a:t>
            </a:r>
            <a:br>
              <a:rPr lang="en-US" sz="1000" dirty="0"/>
            </a:br>
            <a:r>
              <a:rPr lang="en-US" sz="1000" dirty="0"/>
              <a:t>Race </a:t>
            </a:r>
            <a:br>
              <a:rPr lang="en-US" sz="1000" dirty="0"/>
            </a:br>
            <a:r>
              <a:rPr lang="en-US" sz="1000" dirty="0"/>
              <a:t>Poverty</a:t>
            </a:r>
            <a:br>
              <a:rPr lang="en-US" sz="1000" dirty="0"/>
            </a:br>
            <a:r>
              <a:rPr lang="en-US" sz="1000" dirty="0"/>
              <a:t>Sexual Orientation </a:t>
            </a:r>
            <a:br>
              <a:rPr lang="en-US" sz="1000" dirty="0"/>
            </a:br>
            <a:r>
              <a:rPr lang="en-US" sz="1000" dirty="0"/>
              <a:t>Gender</a:t>
            </a:r>
          </a:p>
          <a:p>
            <a:r>
              <a:rPr lang="en-US" sz="1000" dirty="0"/>
              <a:t>STARS &amp; other micro-climates</a:t>
            </a:r>
          </a:p>
          <a:p>
            <a:r>
              <a:rPr lang="en-US" sz="1000" dirty="0"/>
              <a:t>Chronic discrimination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AA57306-3D0C-1542-B6AD-BF958D0C5BCE}"/>
              </a:ext>
            </a:extLst>
          </p:cNvPr>
          <p:cNvSpPr/>
          <p:nvPr/>
        </p:nvSpPr>
        <p:spPr>
          <a:xfrm>
            <a:off x="2704926" y="2312178"/>
            <a:ext cx="1699942" cy="888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Primary Stressor </a:t>
            </a:r>
            <a:br>
              <a:rPr lang="en-US" sz="1000" b="1" dirty="0"/>
            </a:br>
            <a:r>
              <a:rPr lang="en-US" sz="1000" b="1" dirty="0"/>
              <a:t>(Daily Discrimination):</a:t>
            </a:r>
            <a:br>
              <a:rPr lang="en-US" sz="1000" dirty="0"/>
            </a:br>
            <a:r>
              <a:rPr lang="en-US" sz="1000" dirty="0"/>
              <a:t>Basis (race, gender, </a:t>
            </a:r>
            <a:r>
              <a:rPr lang="en-US" sz="1000" i="1" dirty="0"/>
              <a:t>etc.)</a:t>
            </a:r>
            <a:br>
              <a:rPr lang="en-US" sz="1000" i="1" dirty="0"/>
            </a:br>
            <a:r>
              <a:rPr lang="en-US" sz="1000" dirty="0"/>
              <a:t>Source (peer, teacher,…)</a:t>
            </a:r>
          </a:p>
          <a:p>
            <a:r>
              <a:rPr lang="en-US" sz="1000" dirty="0"/>
              <a:t>Severity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FF1AE2-0466-C146-BE64-E8C02CABC1A9}"/>
              </a:ext>
            </a:extLst>
          </p:cNvPr>
          <p:cNvSpPr txBox="1"/>
          <p:nvPr/>
        </p:nvSpPr>
        <p:spPr>
          <a:xfrm>
            <a:off x="1749126" y="1578982"/>
            <a:ext cx="5386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Context affects </a:t>
            </a:r>
            <a:r>
              <a:rPr lang="en-US" sz="1000" i="1" dirty="0"/>
              <a:t>number </a:t>
            </a:r>
            <a:r>
              <a:rPr lang="en-US" sz="1000" dirty="0"/>
              <a:t>of daily discrimination events, exposure to </a:t>
            </a:r>
            <a:r>
              <a:rPr lang="en-US" sz="1000" i="1" dirty="0"/>
              <a:t>other negative events</a:t>
            </a:r>
            <a:endParaRPr lang="en-US" sz="1000" dirty="0"/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C641D7AA-BB57-014D-B60E-292D93D96B84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rot="16200000" flipH="1">
            <a:off x="6467354" y="3282742"/>
            <a:ext cx="1941128" cy="12700"/>
          </a:xfrm>
          <a:prstGeom prst="curvedConnector5">
            <a:avLst>
              <a:gd name="adj1" fmla="val -11777"/>
              <a:gd name="adj2" fmla="val 7544307"/>
              <a:gd name="adj3" fmla="val 111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5B77780-5A3E-6A45-9B9E-8EB2515E644D}"/>
              </a:ext>
            </a:extLst>
          </p:cNvPr>
          <p:cNvSpPr txBox="1"/>
          <p:nvPr/>
        </p:nvSpPr>
        <p:spPr>
          <a:xfrm>
            <a:off x="6514818" y="4401347"/>
            <a:ext cx="12408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Changes in short term behavior are expected to predict changes in long term outcomes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C75642C-DF18-DF41-9AAF-D7D168054BA4}"/>
              </a:ext>
            </a:extLst>
          </p:cNvPr>
          <p:cNvSpPr txBox="1"/>
          <p:nvPr/>
        </p:nvSpPr>
        <p:spPr>
          <a:xfrm>
            <a:off x="5029367" y="2161689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225282-F00C-1E4A-95FF-8124D082F187}"/>
              </a:ext>
            </a:extLst>
          </p:cNvPr>
          <p:cNvSpPr txBox="1"/>
          <p:nvPr/>
        </p:nvSpPr>
        <p:spPr>
          <a:xfrm>
            <a:off x="4424924" y="2559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A9DDBF-8892-9945-B850-CB4F728383CF}"/>
              </a:ext>
            </a:extLst>
          </p:cNvPr>
          <p:cNvSpPr txBox="1"/>
          <p:nvPr/>
        </p:nvSpPr>
        <p:spPr>
          <a:xfrm>
            <a:off x="5029367" y="3019104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9F7AFF-7E22-1645-B8F5-EA004122A37F}"/>
              </a:ext>
            </a:extLst>
          </p:cNvPr>
          <p:cNvSpPr txBox="1"/>
          <p:nvPr/>
        </p:nvSpPr>
        <p:spPr>
          <a:xfrm>
            <a:off x="7402653" y="2559412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E0E980E-299D-734C-AA12-9958500A4285}"/>
              </a:ext>
            </a:extLst>
          </p:cNvPr>
          <p:cNvSpPr/>
          <p:nvPr/>
        </p:nvSpPr>
        <p:spPr>
          <a:xfrm>
            <a:off x="4653422" y="2329516"/>
            <a:ext cx="1826471" cy="1487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Secondary External Stressors:</a:t>
            </a:r>
            <a:br>
              <a:rPr lang="en-US" sz="1000" dirty="0"/>
            </a:br>
            <a:r>
              <a:rPr lang="en-US" sz="1000" dirty="0"/>
              <a:t>Negative Events [Ong, ‘09]</a:t>
            </a:r>
            <a:br>
              <a:rPr lang="en-US" sz="1000" i="1" dirty="0"/>
            </a:br>
            <a:r>
              <a:rPr lang="en-US" sz="1000" dirty="0"/>
              <a:t>School (midterms, etc.)</a:t>
            </a:r>
          </a:p>
          <a:p>
            <a:r>
              <a:rPr lang="en-US" sz="1000" b="1" dirty="0"/>
              <a:t>Secondary Internal Stressors:</a:t>
            </a:r>
          </a:p>
          <a:p>
            <a:r>
              <a:rPr lang="en-US" sz="1000" dirty="0"/>
              <a:t>Self-Esteem</a:t>
            </a:r>
            <a:br>
              <a:rPr lang="en-US" sz="1000" dirty="0"/>
            </a:br>
            <a:r>
              <a:rPr lang="en-US" sz="1000" dirty="0"/>
              <a:t>Loneliness</a:t>
            </a:r>
          </a:p>
          <a:p>
            <a:r>
              <a:rPr lang="en-US" sz="1000" dirty="0"/>
              <a:t>…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DD8346B-80A4-CB41-A4FB-9385CC2BA347}"/>
              </a:ext>
            </a:extLst>
          </p:cNvPr>
          <p:cNvCxnSpPr>
            <a:cxnSpLocks/>
            <a:stCxn id="39" idx="0"/>
            <a:endCxn id="44" idx="0"/>
          </p:cNvCxnSpPr>
          <p:nvPr/>
        </p:nvCxnSpPr>
        <p:spPr>
          <a:xfrm rot="5400000" flipH="1" flipV="1">
            <a:off x="2668785" y="1455069"/>
            <a:ext cx="29002" cy="1743221"/>
          </a:xfrm>
          <a:prstGeom prst="bentConnector3">
            <a:avLst>
              <a:gd name="adj1" fmla="val 774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7A48A23-D443-F647-8570-33E9A57870C7}"/>
              </a:ext>
            </a:extLst>
          </p:cNvPr>
          <p:cNvCxnSpPr>
            <a:cxnSpLocks/>
            <a:stCxn id="39" idx="0"/>
            <a:endCxn id="21" idx="0"/>
          </p:cNvCxnSpPr>
          <p:nvPr/>
        </p:nvCxnSpPr>
        <p:spPr>
          <a:xfrm rot="5400000" flipH="1" flipV="1">
            <a:off x="3683335" y="457857"/>
            <a:ext cx="11664" cy="3754982"/>
          </a:xfrm>
          <a:prstGeom prst="bentConnector3">
            <a:avLst>
              <a:gd name="adj1" fmla="val 38961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CA7274-B20C-0E49-A1E0-42AC3567D5C2}"/>
              </a:ext>
            </a:extLst>
          </p:cNvPr>
          <p:cNvCxnSpPr>
            <a:cxnSpLocks/>
          </p:cNvCxnSpPr>
          <p:nvPr/>
        </p:nvCxnSpPr>
        <p:spPr>
          <a:xfrm flipV="1">
            <a:off x="2467297" y="2947991"/>
            <a:ext cx="213194" cy="1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B7A6-C8C4-B448-8F96-6242B02D026B}"/>
              </a:ext>
            </a:extLst>
          </p:cNvPr>
          <p:cNvCxnSpPr/>
          <p:nvPr/>
        </p:nvCxnSpPr>
        <p:spPr>
          <a:xfrm>
            <a:off x="4419024" y="2937285"/>
            <a:ext cx="202199" cy="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05CCCA-92CC-F14B-A506-732AE7FF5269}"/>
              </a:ext>
            </a:extLst>
          </p:cNvPr>
          <p:cNvCxnSpPr/>
          <p:nvPr/>
        </p:nvCxnSpPr>
        <p:spPr>
          <a:xfrm>
            <a:off x="6522697" y="2945353"/>
            <a:ext cx="202199" cy="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298DF9E8-998C-8F4B-8A23-9EC2927BC032}"/>
              </a:ext>
            </a:extLst>
          </p:cNvPr>
          <p:cNvCxnSpPr>
            <a:cxnSpLocks/>
            <a:stCxn id="39" idx="0"/>
            <a:endCxn id="5" idx="3"/>
          </p:cNvCxnSpPr>
          <p:nvPr/>
        </p:nvCxnSpPr>
        <p:spPr>
          <a:xfrm rot="5400000" flipH="1" flipV="1">
            <a:off x="4610296" y="-486442"/>
            <a:ext cx="29002" cy="5626242"/>
          </a:xfrm>
          <a:prstGeom prst="bentConnector3">
            <a:avLst>
              <a:gd name="adj1" fmla="val 17971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9487F67-D3A9-B149-9E80-952EFA87375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14645" y="1475152"/>
            <a:ext cx="29002" cy="1745001"/>
          </a:xfrm>
          <a:prstGeom prst="bentConnector3">
            <a:avLst>
              <a:gd name="adj1" fmla="val 859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AC859A3A-D610-FC41-93D6-66712369911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81662" y="461191"/>
            <a:ext cx="11664" cy="3756762"/>
          </a:xfrm>
          <a:prstGeom prst="bentConnector3">
            <a:avLst>
              <a:gd name="adj1" fmla="val 3048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36EB5B93-9122-1F43-9FB3-FC12F9E52A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44200" y="1473368"/>
            <a:ext cx="29002" cy="1745001"/>
          </a:xfrm>
          <a:prstGeom prst="bentConnector3">
            <a:avLst>
              <a:gd name="adj1" fmla="val 888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B742E08D-534C-DD46-91D8-5FE70C37D6E9}"/>
              </a:ext>
            </a:extLst>
          </p:cNvPr>
          <p:cNvCxnSpPr>
            <a:cxnSpLocks/>
            <a:stCxn id="39" idx="2"/>
            <a:endCxn id="2" idx="1"/>
          </p:cNvCxnSpPr>
          <p:nvPr/>
        </p:nvCxnSpPr>
        <p:spPr>
          <a:xfrm rot="16200000" flipH="1">
            <a:off x="2483126" y="3145525"/>
            <a:ext cx="1186560" cy="25294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F5435984-C6E0-3A44-BC64-8B170610D84A}"/>
              </a:ext>
            </a:extLst>
          </p:cNvPr>
          <p:cNvCxnSpPr>
            <a:stCxn id="44" idx="2"/>
            <a:endCxn id="5" idx="1"/>
          </p:cNvCxnSpPr>
          <p:nvPr/>
        </p:nvCxnSpPr>
        <p:spPr>
          <a:xfrm rot="16200000" flipH="1">
            <a:off x="4969917" y="1785304"/>
            <a:ext cx="1052981" cy="3883021"/>
          </a:xfrm>
          <a:prstGeom prst="bentConnector3">
            <a:avLst>
              <a:gd name="adj1" fmla="val 12171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0A2FC4A-473C-B94B-8F6E-D4975F1582EB}"/>
              </a:ext>
            </a:extLst>
          </p:cNvPr>
          <p:cNvCxnSpPr>
            <a:stCxn id="2" idx="0"/>
          </p:cNvCxnSpPr>
          <p:nvPr/>
        </p:nvCxnSpPr>
        <p:spPr>
          <a:xfrm flipV="1">
            <a:off x="5176025" y="4489622"/>
            <a:ext cx="5575" cy="18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D76732C1-93F3-3F47-8D7F-AE22D538FF3B}"/>
              </a:ext>
            </a:extLst>
          </p:cNvPr>
          <p:cNvCxnSpPr/>
          <p:nvPr/>
        </p:nvCxnSpPr>
        <p:spPr>
          <a:xfrm rot="16200000" flipV="1">
            <a:off x="2303360" y="3212199"/>
            <a:ext cx="1518383" cy="984692"/>
          </a:xfrm>
          <a:prstGeom prst="bentConnector3">
            <a:avLst>
              <a:gd name="adj1" fmla="val -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1FDF04F-A406-9B42-91DC-2780C712360B}"/>
              </a:ext>
            </a:extLst>
          </p:cNvPr>
          <p:cNvCxnSpPr>
            <a:endCxn id="21" idx="2"/>
          </p:cNvCxnSpPr>
          <p:nvPr/>
        </p:nvCxnSpPr>
        <p:spPr>
          <a:xfrm flipV="1">
            <a:off x="5566658" y="3816976"/>
            <a:ext cx="0" cy="64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29C8F8F-694C-E440-BF66-0E3CBBCE0B7C}"/>
              </a:ext>
            </a:extLst>
          </p:cNvPr>
          <p:cNvCxnSpPr>
            <a:cxnSpLocks/>
          </p:cNvCxnSpPr>
          <p:nvPr/>
        </p:nvCxnSpPr>
        <p:spPr>
          <a:xfrm flipV="1">
            <a:off x="6584031" y="2959656"/>
            <a:ext cx="0" cy="152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E06E75D-2D92-0141-97A2-79EDBCB2A7C7}"/>
              </a:ext>
            </a:extLst>
          </p:cNvPr>
          <p:cNvCxnSpPr>
            <a:cxnSpLocks/>
          </p:cNvCxnSpPr>
          <p:nvPr/>
        </p:nvCxnSpPr>
        <p:spPr>
          <a:xfrm flipV="1">
            <a:off x="4495739" y="2928744"/>
            <a:ext cx="0" cy="152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87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226</Words>
  <Application>Microsoft Macintosh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 Mankoff</dc:creator>
  <cp:lastModifiedBy>Jen Mankoff</cp:lastModifiedBy>
  <cp:revision>31</cp:revision>
  <dcterms:created xsi:type="dcterms:W3CDTF">2019-04-04T02:27:23Z</dcterms:created>
  <dcterms:modified xsi:type="dcterms:W3CDTF">2019-05-27T04:53:08Z</dcterms:modified>
</cp:coreProperties>
</file>