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8AD2-1891-480F-A40B-FF48E1A94256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E01-1CB2-49FC-B102-388E20DA05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8AD2-1891-480F-A40B-FF48E1A94256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E01-1CB2-49FC-B102-388E20DA05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8AD2-1891-480F-A40B-FF48E1A94256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E01-1CB2-49FC-B102-388E20DA05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8AD2-1891-480F-A40B-FF48E1A94256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E01-1CB2-49FC-B102-388E20DA05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8AD2-1891-480F-A40B-FF48E1A94256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E01-1CB2-49FC-B102-388E20DA05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8AD2-1891-480F-A40B-FF48E1A94256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E01-1CB2-49FC-B102-388E20DA05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8AD2-1891-480F-A40B-FF48E1A94256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E01-1CB2-49FC-B102-388E20DA05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8AD2-1891-480F-A40B-FF48E1A94256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E01-1CB2-49FC-B102-388E20DA05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8AD2-1891-480F-A40B-FF48E1A94256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E01-1CB2-49FC-B102-388E20DA05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8AD2-1891-480F-A40B-FF48E1A94256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E01-1CB2-49FC-B102-388E20DA05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8AD2-1891-480F-A40B-FF48E1A94256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E01-1CB2-49FC-B102-388E20DA05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8AD2-1891-480F-A40B-FF48E1A94256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2E01-1CB2-49FC-B102-388E20DA05B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undodasmarcas.blogspot.com.br/2006/05/intel-leap-ahead.html" TargetMode="External"/><Relationship Id="rId2" Type="http://schemas.openxmlformats.org/officeDocument/2006/relationships/hyperlink" Target="https://pt.wikipedia.org/wiki/Intel_Corpo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restes\Downloads\2000px-Intel-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920880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da historia da </a:t>
            </a:r>
            <a:r>
              <a:rPr lang="pt-BR" dirty="0" err="1" smtClean="0"/>
              <a:t>intel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algn="just">
              <a:buNone/>
            </a:pPr>
            <a:r>
              <a:rPr lang="pt-BR" dirty="0" smtClean="0"/>
              <a:t>	Fundada em 18 de Julho de 1968 por Robert </a:t>
            </a:r>
            <a:r>
              <a:rPr lang="pt-BR" dirty="0" err="1" smtClean="0"/>
              <a:t>Noyce</a:t>
            </a:r>
            <a:r>
              <a:rPr lang="pt-BR" dirty="0" smtClean="0"/>
              <a:t> (físico e </a:t>
            </a:r>
            <a:r>
              <a:rPr lang="pt-BR" dirty="0" err="1" smtClean="0"/>
              <a:t>co-inventor</a:t>
            </a:r>
            <a:r>
              <a:rPr lang="pt-BR" dirty="0"/>
              <a:t> </a:t>
            </a:r>
            <a:r>
              <a:rPr lang="pt-BR" dirty="0" smtClean="0"/>
              <a:t>do circuito integrado,) e Gordon </a:t>
            </a:r>
            <a:r>
              <a:rPr lang="pt-BR" dirty="0" err="1" smtClean="0"/>
              <a:t>Earle</a:t>
            </a:r>
            <a:r>
              <a:rPr lang="pt-BR" dirty="0" smtClean="0"/>
              <a:t> Moore (físico e químico).</a:t>
            </a:r>
          </a:p>
          <a:p>
            <a:pPr algn="just">
              <a:buNone/>
            </a:pPr>
            <a:endParaRPr lang="pt-BR" dirty="0"/>
          </a:p>
        </p:txBody>
      </p:sp>
      <p:pic>
        <p:nvPicPr>
          <p:cNvPr id="2051" name="Picture 3" descr="C:\Users\orestes\Downloads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17032"/>
            <a:ext cx="3528392" cy="237626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827584" y="61653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Gordon </a:t>
            </a:r>
            <a:r>
              <a:rPr lang="pt-BR" dirty="0" err="1" smtClean="0"/>
              <a:t>Earle</a:t>
            </a:r>
            <a:r>
              <a:rPr lang="pt-BR" dirty="0" smtClean="0"/>
              <a:t> Moore </a:t>
            </a:r>
            <a:endParaRPr lang="pt-BR" dirty="0"/>
          </a:p>
        </p:txBody>
      </p:sp>
      <p:pic>
        <p:nvPicPr>
          <p:cNvPr id="2052" name="Picture 4" descr="C:\Users\orestes\Downloads\54cdc80154cb6_-_esq-noyce-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717032"/>
            <a:ext cx="3145532" cy="2478410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5580112" y="62373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Robert </a:t>
            </a:r>
            <a:r>
              <a:rPr lang="pt-BR" sz="2000" dirty="0" err="1" smtClean="0"/>
              <a:t>Noyce</a:t>
            </a:r>
            <a:endParaRPr lang="pt-B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pt-BR" dirty="0" smtClean="0"/>
              <a:t>No ano seguinte, a jovem iniciou um percurso espetacular de inovação e desenvolvimento de produtos com a introdução do semicondutor denominado SRAM.</a:t>
            </a:r>
          </a:p>
          <a:p>
            <a:endParaRPr lang="pt-BR" dirty="0" smtClean="0"/>
          </a:p>
          <a:p>
            <a:r>
              <a:rPr lang="pt-BR" dirty="0" smtClean="0"/>
              <a:t>Em 1970 criou o primeiro semicondutor de acesso dinâmico aleatório (conhecido como DRAM)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pt-BR" dirty="0" smtClean="0"/>
              <a:t>Um acontecimento definiria de vez o rumo da INTEL. Os engenheiros Ted </a:t>
            </a:r>
            <a:r>
              <a:rPr lang="pt-BR" dirty="0" err="1" smtClean="0"/>
              <a:t>Hoff</a:t>
            </a:r>
            <a:r>
              <a:rPr lang="pt-BR" dirty="0" smtClean="0"/>
              <a:t>, Federico </a:t>
            </a:r>
            <a:r>
              <a:rPr lang="pt-BR" dirty="0" err="1" smtClean="0"/>
              <a:t>Faggin</a:t>
            </a:r>
            <a:r>
              <a:rPr lang="pt-BR" dirty="0" smtClean="0"/>
              <a:t>, Stanley </a:t>
            </a:r>
            <a:r>
              <a:rPr lang="pt-BR" dirty="0" err="1" smtClean="0"/>
              <a:t>Mazor</a:t>
            </a:r>
            <a:r>
              <a:rPr lang="pt-BR" dirty="0" smtClean="0"/>
              <a:t> e Masatoshi </a:t>
            </a:r>
            <a:r>
              <a:rPr lang="pt-BR" dirty="0" err="1" smtClean="0"/>
              <a:t>Shima</a:t>
            </a:r>
            <a:r>
              <a:rPr lang="pt-BR" dirty="0" smtClean="0"/>
              <a:t> inventaram um tipo novo de circuito integrado: o microprocessador.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em 1972 foi desenvolvido o INTEL 8008 (duas vezes mais poderoso que o 4004).</a:t>
            </a:r>
          </a:p>
          <a:p>
            <a:pPr>
              <a:buNone/>
            </a:pPr>
            <a:endParaRPr lang="pt-BR" dirty="0"/>
          </a:p>
          <a:p>
            <a:r>
              <a:rPr lang="pt-BR" dirty="0" smtClean="0"/>
              <a:t>Em 1974 foi lançado microprocessador 8080, que pode ser considerado o cérebro do primeiro computador pessoal.</a:t>
            </a:r>
          </a:p>
          <a:p>
            <a:endParaRPr lang="pt-BR" dirty="0"/>
          </a:p>
          <a:p>
            <a:r>
              <a:rPr lang="pt-BR" dirty="0" smtClean="0"/>
              <a:t>Outro fato marcante na história da empresa ocorreu em 1980, quando a IBM escolheu o processador INTEL 8086 para equipar seus computadores pessoais.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/>
          <a:lstStyle/>
          <a:p>
            <a:r>
              <a:rPr lang="pt-BR" dirty="0" smtClean="0"/>
              <a:t>Uma das mais importantes novidades anunciada pela INTEL nos últimos anos foi a tecnologia de fabricação de 45 nanômetros, que permitiu aos chips consumirem cinco vezes menos energia. A tecnologia de 45 nanômetros foi adotada em 2007; 32 nanômetros, em 2009 e 22 nanômetros, em 2011.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Aki</a:t>
            </a:r>
            <a:r>
              <a:rPr lang="pt-BR" dirty="0" smtClean="0"/>
              <a:t> vai ficar um </a:t>
            </a:r>
            <a:r>
              <a:rPr lang="pt-BR" dirty="0" err="1" smtClean="0"/>
              <a:t>video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 da minha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https://pt.wikipedia.org/wiki/Intel_Corporation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http://mundodasmarcas.blogspot.com.br/2006/05/intel-leap-ahead.html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210</Words>
  <Application>Microsoft Office PowerPoint</Application>
  <PresentationFormat>Apresentação na tela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Um pouco da historia da intel</vt:lpstr>
      <vt:lpstr>Slide 3</vt:lpstr>
      <vt:lpstr>Slide 4</vt:lpstr>
      <vt:lpstr>Slide 5</vt:lpstr>
      <vt:lpstr>Slide 6</vt:lpstr>
      <vt:lpstr>Aki vai ficar um video</vt:lpstr>
      <vt:lpstr>Referencias da minha pesquisa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orestes</dc:creator>
  <cp:lastModifiedBy>orestes</cp:lastModifiedBy>
  <cp:revision>17</cp:revision>
  <dcterms:created xsi:type="dcterms:W3CDTF">2016-02-21T15:02:14Z</dcterms:created>
  <dcterms:modified xsi:type="dcterms:W3CDTF">2016-02-21T17:08:04Z</dcterms:modified>
</cp:coreProperties>
</file>