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1" r:id="rId3"/>
    <p:sldId id="312" r:id="rId4"/>
    <p:sldId id="313" r:id="rId5"/>
    <p:sldId id="297" r:id="rId6"/>
    <p:sldId id="300" r:id="rId7"/>
    <p:sldId id="299" r:id="rId8"/>
    <p:sldId id="301" r:id="rId9"/>
    <p:sldId id="309" r:id="rId10"/>
    <p:sldId id="302" r:id="rId11"/>
    <p:sldId id="310" r:id="rId12"/>
    <p:sldId id="303" r:id="rId13"/>
    <p:sldId id="314" r:id="rId14"/>
    <p:sldId id="315" r:id="rId15"/>
    <p:sldId id="304" r:id="rId16"/>
    <p:sldId id="305" r:id="rId17"/>
    <p:sldId id="316" r:id="rId18"/>
    <p:sldId id="306" r:id="rId19"/>
    <p:sldId id="308" r:id="rId20"/>
    <p:sldId id="294" r:id="rId21"/>
    <p:sldId id="282" r:id="rId22"/>
  </p:sldIdLst>
  <p:sldSz cx="9144000" cy="6858000" type="screen4x3"/>
  <p:notesSz cx="6921500" cy="9423400"/>
  <p:defaultTextStyle>
    <a:defPPr>
      <a:defRPr lang="pt-BR"/>
    </a:defPPr>
    <a:lvl1pPr algn="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66"/>
    <a:srgbClr val="FFDF57"/>
    <a:srgbClr val="F6F6F4"/>
    <a:srgbClr val="FFCCFF"/>
    <a:srgbClr val="00549D"/>
    <a:srgbClr val="004A82"/>
    <a:srgbClr val="0066FF"/>
    <a:srgbClr val="996633"/>
    <a:srgbClr val="EEEEEE"/>
    <a:srgbClr val="FED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36728" autoAdjust="0"/>
  </p:normalViewPr>
  <p:slideViewPr>
    <p:cSldViewPr snapToGrid="0">
      <p:cViewPr varScale="1">
        <p:scale>
          <a:sx n="75" d="100"/>
          <a:sy n="75" d="100"/>
        </p:scale>
        <p:origin x="-8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556" y="-90"/>
      </p:cViewPr>
      <p:guideLst>
        <p:guide orient="horz" pos="2968"/>
        <p:guide pos="21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1BBFE-A2E9-42B9-A96A-7DD496429EF0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7ADB54E-EDE8-463C-9039-5ECE2D10BB78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Definição</a:t>
          </a:r>
          <a:endParaRPr lang="pt-BR" dirty="0">
            <a:latin typeface="Verdana" pitchFamily="34" charset="0"/>
          </a:endParaRPr>
        </a:p>
      </dgm:t>
    </dgm:pt>
    <dgm:pt modelId="{E1D1D8C5-9C55-43B9-904F-347800000114}" type="parTrans" cxnId="{633E293B-DD13-443B-922A-CA1F2BF6A10B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F3E553F6-91FF-4C85-AF08-5D61E7F087A0}" type="sibTrans" cxnId="{633E293B-DD13-443B-922A-CA1F2BF6A10B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D5C07D2C-EFBB-41A9-9DF3-7DA49B26E85A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Estruturar e planejar os inícios dos projetos</a:t>
          </a:r>
          <a:endParaRPr lang="pt-BR" dirty="0">
            <a:latin typeface="Verdana" pitchFamily="34" charset="0"/>
          </a:endParaRPr>
        </a:p>
      </dgm:t>
    </dgm:pt>
    <dgm:pt modelId="{F59D4EEA-4530-43BC-B0B8-749C8986A76E}" type="parTrans" cxnId="{45112DAD-DB9E-4AC5-AED7-ED286A84BEF9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1F683A68-6F6D-4299-890A-F6647D78D64C}" type="sibTrans" cxnId="{45112DAD-DB9E-4AC5-AED7-ED286A84BEF9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4E89317E-78C3-446F-B0AF-F0D619C140BA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Descoberta</a:t>
          </a:r>
          <a:endParaRPr lang="pt-BR" dirty="0">
            <a:latin typeface="Verdana" pitchFamily="34" charset="0"/>
          </a:endParaRPr>
        </a:p>
      </dgm:t>
    </dgm:pt>
    <dgm:pt modelId="{C6A06289-1D4A-4D9B-B70B-C04B3A06A1A6}" type="parTrans" cxnId="{3164A203-69D1-4F6B-A851-DA657BF0ADF2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30A0C874-CD21-4F94-AD3A-E6E308A0B8A2}" type="sibTrans" cxnId="{3164A203-69D1-4F6B-A851-DA657BF0ADF2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66BB0915-A4B6-41E7-B8C9-7238EC1C18A8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Definir processos e requisitos de negócio</a:t>
          </a:r>
          <a:endParaRPr lang="pt-BR" dirty="0">
            <a:latin typeface="Verdana" pitchFamily="34" charset="0"/>
          </a:endParaRPr>
        </a:p>
      </dgm:t>
    </dgm:pt>
    <dgm:pt modelId="{2E72AF44-E1F3-4788-8C80-40E4CF8E2663}" type="parTrans" cxnId="{2F69E098-E5F9-4227-A3A7-3C3D39FC6B2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24531245-B0D1-4540-A373-4B7E6E451E31}" type="sibTrans" cxnId="{2F69E098-E5F9-4227-A3A7-3C3D39FC6B2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D932B73C-1B07-41D3-B68F-45CDEF362E61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Desenho</a:t>
          </a:r>
          <a:endParaRPr lang="pt-BR" dirty="0">
            <a:latin typeface="Verdana" pitchFamily="34" charset="0"/>
          </a:endParaRPr>
        </a:p>
      </dgm:t>
    </dgm:pt>
    <dgm:pt modelId="{856B07AB-D1EC-46DF-90CF-871732E7960A}" type="parTrans" cxnId="{F1ABA1F9-20AC-411D-BA83-A75C6FBEE342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56676061-B9AB-43FC-A1A5-5F3CA877094C}" type="sibTrans" cxnId="{F1ABA1F9-20AC-411D-BA83-A75C6FBEE342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1125EA0B-FCD8-4E6E-9F22-5723B0CF8F8E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Construção</a:t>
          </a:r>
          <a:endParaRPr lang="pt-BR" dirty="0">
            <a:latin typeface="Verdana" pitchFamily="34" charset="0"/>
          </a:endParaRPr>
        </a:p>
      </dgm:t>
    </dgm:pt>
    <dgm:pt modelId="{370219FB-CE3A-4BBA-99D5-9663797B234E}" type="parTrans" cxnId="{C00C63C4-1A5D-4978-B4AE-5379584A544D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7F1A047C-DDFA-491F-9CDE-441F1685381C}" type="sibTrans" cxnId="{C00C63C4-1A5D-4978-B4AE-5379584A544D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BBD1FC72-168A-4E89-99B6-5104916D070A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Configurar, </a:t>
          </a:r>
          <a:r>
            <a:rPr lang="pt-BR" dirty="0" err="1" smtClean="0">
              <a:latin typeface="Verdana" pitchFamily="34" charset="0"/>
            </a:rPr>
            <a:t>parametrizar</a:t>
          </a:r>
          <a:r>
            <a:rPr lang="pt-BR" dirty="0" smtClean="0">
              <a:latin typeface="Verdana" pitchFamily="34" charset="0"/>
            </a:rPr>
            <a:t> e customizar softwares</a:t>
          </a:r>
          <a:endParaRPr lang="pt-BR" dirty="0">
            <a:latin typeface="Verdana" pitchFamily="34" charset="0"/>
          </a:endParaRPr>
        </a:p>
      </dgm:t>
    </dgm:pt>
    <dgm:pt modelId="{41D4444F-3B94-46B0-AEA5-DC87281B83DC}" type="parTrans" cxnId="{3F7CCB7C-678A-4A1B-ABE5-F83C86C9736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DA799B7D-A5F0-438E-A5BC-3BAAA740B1EB}" type="sibTrans" cxnId="{3F7CCB7C-678A-4A1B-ABE5-F83C86C9736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3FEE91DF-ED62-4E35-A46E-42780141E56B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Arquitetar, projetar e especificar as soluções</a:t>
          </a:r>
          <a:endParaRPr lang="pt-BR" dirty="0">
            <a:latin typeface="Verdana" pitchFamily="34" charset="0"/>
          </a:endParaRPr>
        </a:p>
      </dgm:t>
    </dgm:pt>
    <dgm:pt modelId="{3E4C891E-CCB2-4266-B583-9AEB800C6879}" type="parTrans" cxnId="{0B1F1F0D-16F7-4023-849E-7100793FB26E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78DC299F-AEA6-4F53-A877-3441DF4844BE}" type="sibTrans" cxnId="{0B1F1F0D-16F7-4023-849E-7100793FB26E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A61832FB-3378-4CC7-A8E8-FCFF9A4D57AB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Teste</a:t>
          </a:r>
          <a:endParaRPr lang="pt-BR" dirty="0">
            <a:latin typeface="Verdana" pitchFamily="34" charset="0"/>
          </a:endParaRPr>
        </a:p>
      </dgm:t>
    </dgm:pt>
    <dgm:pt modelId="{CD077641-9610-443B-9D4E-675FA6A52AEA}" type="parTrans" cxnId="{B2706F73-8915-4C7B-8C3E-01ACC8250D0C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47E0EDE1-C894-4650-A650-C20DE3CB12D2}" type="sibTrans" cxnId="{B2706F73-8915-4C7B-8C3E-01ACC8250D0C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96A2DD02-8BD0-4FAD-AA25-2F63A05C19FC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Testar unidades, sistemas, integrações e aceitação</a:t>
          </a:r>
          <a:endParaRPr lang="pt-BR" dirty="0">
            <a:latin typeface="Verdana" pitchFamily="34" charset="0"/>
          </a:endParaRPr>
        </a:p>
      </dgm:t>
    </dgm:pt>
    <dgm:pt modelId="{C0DC11F3-8451-4062-8BCE-7576619F0849}" type="parTrans" cxnId="{D7C6A7D2-E0B5-4310-BCAE-D773F080A2CE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866DE1CC-AFCC-45BC-BFC6-EB8A6EA10E12}" type="sibTrans" cxnId="{D7C6A7D2-E0B5-4310-BCAE-D773F080A2CE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B1EFEF2E-20D0-4483-9E20-1940B3697BB8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Verdana" pitchFamily="34" charset="0"/>
            </a:rPr>
            <a:t>Treinamento</a:t>
          </a:r>
          <a:endParaRPr lang="pt-BR" dirty="0">
            <a:latin typeface="Verdana" pitchFamily="34" charset="0"/>
          </a:endParaRPr>
        </a:p>
      </dgm:t>
    </dgm:pt>
    <dgm:pt modelId="{4F84288E-2091-485B-9838-C168E2772FBD}" type="parTrans" cxnId="{6E012EEA-E499-4802-BF98-A75C9C8C9AFA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E7101CF8-986B-4F36-882B-CE364D4A7D6C}" type="sibTrans" cxnId="{6E012EEA-E499-4802-BF98-A75C9C8C9AFA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79E8CBD7-8154-49F8-AB6D-4A8AA5595DB0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Capacitar analistas e usuários dos softwares</a:t>
          </a:r>
          <a:endParaRPr lang="pt-BR" dirty="0">
            <a:latin typeface="Verdana" pitchFamily="34" charset="0"/>
          </a:endParaRPr>
        </a:p>
      </dgm:t>
    </dgm:pt>
    <dgm:pt modelId="{F7CF03EF-43B2-414F-9B5A-F0A3D765D2F8}" type="parTrans" cxnId="{7CB8511F-8625-45F5-BB38-BD9820630A7E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15FD673B-B866-4F63-A216-22D62BA0CC32}" type="sibTrans" cxnId="{7CB8511F-8625-45F5-BB38-BD9820630A7E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8F6B9F3F-FD1A-4A46-89CD-52763B09C1CC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Verdana" pitchFamily="34" charset="0"/>
            </a:rPr>
            <a:t>Migração</a:t>
          </a:r>
          <a:endParaRPr lang="pt-BR" dirty="0">
            <a:latin typeface="Verdana" pitchFamily="34" charset="0"/>
          </a:endParaRPr>
        </a:p>
      </dgm:t>
    </dgm:pt>
    <dgm:pt modelId="{6BFB032E-639A-4FBF-83C5-F14DCF32393E}" type="parTrans" cxnId="{C207A74C-7BE4-468F-A216-D95788DA65C1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70DC474E-1780-46A3-8668-E3048CB9CEA2}" type="sibTrans" cxnId="{C207A74C-7BE4-468F-A216-D95788DA65C1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BA0EFB37-5F42-4777-86FB-567425A82F68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Migrar dados dos softwares legados para os novos</a:t>
          </a:r>
          <a:endParaRPr lang="pt-BR" dirty="0">
            <a:latin typeface="Verdana" pitchFamily="34" charset="0"/>
          </a:endParaRPr>
        </a:p>
      </dgm:t>
    </dgm:pt>
    <dgm:pt modelId="{8F1605BC-754D-4834-8DF9-325DCFDCBB39}" type="parTrans" cxnId="{D4F045CE-2F41-4073-9CBA-FA93388D1FB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4B9A3AC8-4031-4A56-AF45-C4AA55CC7608}" type="sibTrans" cxnId="{D4F045CE-2F41-4073-9CBA-FA93388D1FB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94368CC7-A0BA-4BDA-AE23-B8EF3C2C1054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Verdana" pitchFamily="34" charset="0"/>
            </a:rPr>
            <a:t>Transição Tecnológica</a:t>
          </a:r>
          <a:endParaRPr lang="pt-BR" dirty="0">
            <a:latin typeface="Verdana" pitchFamily="34" charset="0"/>
          </a:endParaRPr>
        </a:p>
      </dgm:t>
    </dgm:pt>
    <dgm:pt modelId="{61DA528C-40DA-4F82-B200-68BCA62D8D84}" type="parTrans" cxnId="{ECCAE610-0729-4DDE-BDC5-8F594831B0D0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8B56F255-645B-4D47-BEA6-0C838E99F9D0}" type="sibTrans" cxnId="{ECCAE610-0729-4DDE-BDC5-8F594831B0D0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2AF41EA6-96AC-4CD9-93F1-610AEBD7B9AD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Entregar os softwares para a área de operação de TI</a:t>
          </a:r>
          <a:endParaRPr lang="pt-BR" dirty="0">
            <a:latin typeface="Verdana" pitchFamily="34" charset="0"/>
          </a:endParaRPr>
        </a:p>
      </dgm:t>
    </dgm:pt>
    <dgm:pt modelId="{03AB994B-445E-49A5-BEA3-20AB2F4AF0DD}" type="parTrans" cxnId="{530045E7-4A1F-447E-A391-B61C09D590EB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5028FF0F-5999-4171-A7B1-460B62DC0C4D}" type="sibTrans" cxnId="{530045E7-4A1F-447E-A391-B61C09D590EB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AC983FD5-A651-4140-8B76-8AE040E57576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Distribuição</a:t>
          </a:r>
          <a:endParaRPr lang="pt-BR" dirty="0">
            <a:latin typeface="Verdana" pitchFamily="34" charset="0"/>
          </a:endParaRPr>
        </a:p>
      </dgm:t>
    </dgm:pt>
    <dgm:pt modelId="{D5ED06FA-112B-4BD9-AA21-D5DC1D48D5C5}" type="parTrans" cxnId="{01A1A7FC-6DC7-4715-B604-E12DF27AF28C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E21ECB48-65D8-46A2-866E-E697742B269F}" type="sibTrans" cxnId="{01A1A7FC-6DC7-4715-B604-E12DF27AF28C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B8A165E5-F521-45CD-ADA4-638A2F290B9C}">
      <dgm:prSet phldrT="[Texto]"/>
      <dgm:spPr/>
      <dgm:t>
        <a:bodyPr/>
        <a:lstStyle/>
        <a:p>
          <a:r>
            <a:rPr lang="pt-BR" dirty="0" smtClean="0">
              <a:latin typeface="Verdana" pitchFamily="34" charset="0"/>
            </a:rPr>
            <a:t>Entregar, assistir e garantir softwares em produção</a:t>
          </a:r>
          <a:endParaRPr lang="pt-BR" dirty="0">
            <a:latin typeface="Verdana" pitchFamily="34" charset="0"/>
          </a:endParaRPr>
        </a:p>
      </dgm:t>
    </dgm:pt>
    <dgm:pt modelId="{52CCB507-15B5-4C4E-BEB8-F3DAE81FD1B0}" type="parTrans" cxnId="{57C7BD69-CB5C-43AE-BBB2-E0772E78436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8F9F7CFC-CD13-4670-9AF9-7E34775162C8}" type="sibTrans" cxnId="{57C7BD69-CB5C-43AE-BBB2-E0772E784366}">
      <dgm:prSet/>
      <dgm:spPr/>
      <dgm:t>
        <a:bodyPr/>
        <a:lstStyle/>
        <a:p>
          <a:endParaRPr lang="pt-BR">
            <a:latin typeface="Verdana" pitchFamily="34" charset="0"/>
          </a:endParaRPr>
        </a:p>
      </dgm:t>
    </dgm:pt>
    <dgm:pt modelId="{6DF8D532-2CE2-4A58-BE6A-971AF795C081}" type="pres">
      <dgm:prSet presAssocID="{73D1BBFE-A2E9-42B9-A96A-7DD496429E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14D536-9588-4E6F-9387-A18D25F91746}" type="pres">
      <dgm:prSet presAssocID="{97ADB54E-EDE8-463C-9039-5ECE2D10BB78}" presName="linNode" presStyleCnt="0"/>
      <dgm:spPr/>
    </dgm:pt>
    <dgm:pt modelId="{7855EE4E-7AE3-4BD9-BE75-438C971AB11A}" type="pres">
      <dgm:prSet presAssocID="{97ADB54E-EDE8-463C-9039-5ECE2D10BB78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A84C9A-0094-421C-8C4A-01C222546D3C}" type="pres">
      <dgm:prSet presAssocID="{97ADB54E-EDE8-463C-9039-5ECE2D10BB78}" presName="descendantText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43A6E7-3CC5-477D-9D9A-3844BDAA74D7}" type="pres">
      <dgm:prSet presAssocID="{F3E553F6-91FF-4C85-AF08-5D61E7F087A0}" presName="sp" presStyleCnt="0"/>
      <dgm:spPr/>
    </dgm:pt>
    <dgm:pt modelId="{69B51E82-6A21-46D9-AA54-9247EFAC343F}" type="pres">
      <dgm:prSet presAssocID="{4E89317E-78C3-446F-B0AF-F0D619C140BA}" presName="linNode" presStyleCnt="0"/>
      <dgm:spPr/>
    </dgm:pt>
    <dgm:pt modelId="{64DEA752-E8A6-4612-ABCC-2288786AFCCD}" type="pres">
      <dgm:prSet presAssocID="{4E89317E-78C3-446F-B0AF-F0D619C140BA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B4CF69-B758-41F6-A9FB-0F88B3E70CD6}" type="pres">
      <dgm:prSet presAssocID="{4E89317E-78C3-446F-B0AF-F0D619C140BA}" presName="descendantText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8C300E-EEB1-471D-A386-2E4805E92EA8}" type="pres">
      <dgm:prSet presAssocID="{30A0C874-CD21-4F94-AD3A-E6E308A0B8A2}" presName="sp" presStyleCnt="0"/>
      <dgm:spPr/>
    </dgm:pt>
    <dgm:pt modelId="{9B8280B9-0A87-432A-91AE-C73D26FF1697}" type="pres">
      <dgm:prSet presAssocID="{D932B73C-1B07-41D3-B68F-45CDEF362E61}" presName="linNode" presStyleCnt="0"/>
      <dgm:spPr/>
    </dgm:pt>
    <dgm:pt modelId="{FDD01E8D-C4E4-4071-8B36-96D97825DB8C}" type="pres">
      <dgm:prSet presAssocID="{D932B73C-1B07-41D3-B68F-45CDEF362E61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A3DA4E-43CC-4CEB-BAF2-7FFEBE72028B}" type="pres">
      <dgm:prSet presAssocID="{D932B73C-1B07-41D3-B68F-45CDEF362E61}" presName="descendant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39E0A1-2BF3-4FED-822C-17F19563135F}" type="pres">
      <dgm:prSet presAssocID="{56676061-B9AB-43FC-A1A5-5F3CA877094C}" presName="sp" presStyleCnt="0"/>
      <dgm:spPr/>
    </dgm:pt>
    <dgm:pt modelId="{B3A5B57E-989E-45A8-9E90-69E52D96C492}" type="pres">
      <dgm:prSet presAssocID="{1125EA0B-FCD8-4E6E-9F22-5723B0CF8F8E}" presName="linNode" presStyleCnt="0"/>
      <dgm:spPr/>
    </dgm:pt>
    <dgm:pt modelId="{2FA59B65-18EA-4582-8475-4633F4AB9EFA}" type="pres">
      <dgm:prSet presAssocID="{1125EA0B-FCD8-4E6E-9F22-5723B0CF8F8E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93187B-5896-4EA4-889D-954F30731FFA}" type="pres">
      <dgm:prSet presAssocID="{1125EA0B-FCD8-4E6E-9F22-5723B0CF8F8E}" presName="descendantText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FB1D4B-C15D-4B5A-865A-051BA06C1F96}" type="pres">
      <dgm:prSet presAssocID="{7F1A047C-DDFA-491F-9CDE-441F1685381C}" presName="sp" presStyleCnt="0"/>
      <dgm:spPr/>
    </dgm:pt>
    <dgm:pt modelId="{8959440B-09BF-45AC-A258-2C20FDECDEB7}" type="pres">
      <dgm:prSet presAssocID="{A61832FB-3378-4CC7-A8E8-FCFF9A4D57AB}" presName="linNode" presStyleCnt="0"/>
      <dgm:spPr/>
    </dgm:pt>
    <dgm:pt modelId="{001D65BD-FDA0-4E94-97A3-9C9C993C9ECF}" type="pres">
      <dgm:prSet presAssocID="{A61832FB-3378-4CC7-A8E8-FCFF9A4D57AB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443A7A-958D-4380-A0C8-230DAA0D17D7}" type="pres">
      <dgm:prSet presAssocID="{A61832FB-3378-4CC7-A8E8-FCFF9A4D57AB}" presName="descendantText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CA642A-A96B-4A67-9AA1-DA0CF50F9E3C}" type="pres">
      <dgm:prSet presAssocID="{47E0EDE1-C894-4650-A650-C20DE3CB12D2}" presName="sp" presStyleCnt="0"/>
      <dgm:spPr/>
    </dgm:pt>
    <dgm:pt modelId="{4B4CD5C1-73E2-4EAE-A919-24208015AE6F}" type="pres">
      <dgm:prSet presAssocID="{B1EFEF2E-20D0-4483-9E20-1940B3697BB8}" presName="linNode" presStyleCnt="0"/>
      <dgm:spPr/>
    </dgm:pt>
    <dgm:pt modelId="{3F656760-2D64-411E-9E88-ED9FFB837DF5}" type="pres">
      <dgm:prSet presAssocID="{B1EFEF2E-20D0-4483-9E20-1940B3697BB8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39F1CF-087D-4465-A860-C2BC4AA7503A}" type="pres">
      <dgm:prSet presAssocID="{B1EFEF2E-20D0-4483-9E20-1940B3697BB8}" presName="descendant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771947-1224-46FF-A403-A7A15E192E99}" type="pres">
      <dgm:prSet presAssocID="{E7101CF8-986B-4F36-882B-CE364D4A7D6C}" presName="sp" presStyleCnt="0"/>
      <dgm:spPr/>
    </dgm:pt>
    <dgm:pt modelId="{B9C5A143-AE92-44DD-B382-14DB40DDF4CC}" type="pres">
      <dgm:prSet presAssocID="{8F6B9F3F-FD1A-4A46-89CD-52763B09C1CC}" presName="linNode" presStyleCnt="0"/>
      <dgm:spPr/>
    </dgm:pt>
    <dgm:pt modelId="{7C8AB9B5-99FE-469B-B390-218A637D1A5D}" type="pres">
      <dgm:prSet presAssocID="{8F6B9F3F-FD1A-4A46-89CD-52763B09C1CC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956FBB-8DCD-4722-B0AC-3A7AC109A578}" type="pres">
      <dgm:prSet presAssocID="{8F6B9F3F-FD1A-4A46-89CD-52763B09C1CC}" presName="descendantText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58D3EC-84B5-459B-A624-2FE836231FE2}" type="pres">
      <dgm:prSet presAssocID="{70DC474E-1780-46A3-8668-E3048CB9CEA2}" presName="sp" presStyleCnt="0"/>
      <dgm:spPr/>
    </dgm:pt>
    <dgm:pt modelId="{7F93ED39-F19C-4138-8349-8C392FDBA3CB}" type="pres">
      <dgm:prSet presAssocID="{94368CC7-A0BA-4BDA-AE23-B8EF3C2C1054}" presName="linNode" presStyleCnt="0"/>
      <dgm:spPr/>
    </dgm:pt>
    <dgm:pt modelId="{CDDE81EF-6FCD-4B4E-BA7E-F2C4ADF6AAD2}" type="pres">
      <dgm:prSet presAssocID="{94368CC7-A0BA-4BDA-AE23-B8EF3C2C1054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DF6632-7195-42DF-B7FB-B69809396DC3}" type="pres">
      <dgm:prSet presAssocID="{94368CC7-A0BA-4BDA-AE23-B8EF3C2C1054}" presName="descendantText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13E314-2007-476D-A0FA-112AC1ADBB45}" type="pres">
      <dgm:prSet presAssocID="{8B56F255-645B-4D47-BEA6-0C838E99F9D0}" presName="sp" presStyleCnt="0"/>
      <dgm:spPr/>
    </dgm:pt>
    <dgm:pt modelId="{B60AC56D-3108-4D94-99A5-283F3F9E3CBE}" type="pres">
      <dgm:prSet presAssocID="{AC983FD5-A651-4140-8B76-8AE040E57576}" presName="linNode" presStyleCnt="0"/>
      <dgm:spPr/>
    </dgm:pt>
    <dgm:pt modelId="{18E60A69-656A-41FF-BDF2-1B09567960B1}" type="pres">
      <dgm:prSet presAssocID="{AC983FD5-A651-4140-8B76-8AE040E57576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E4D061-3146-44B2-88DE-01EDC32631EA}" type="pres">
      <dgm:prSet presAssocID="{AC983FD5-A651-4140-8B76-8AE040E57576}" presName="descendant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612F783-A653-4E11-BFF3-797DCB58A959}" type="presOf" srcId="{3FEE91DF-ED62-4E35-A46E-42780141E56B}" destId="{ABA3DA4E-43CC-4CEB-BAF2-7FFEBE72028B}" srcOrd="0" destOrd="0" presId="urn:microsoft.com/office/officeart/2005/8/layout/vList5"/>
    <dgm:cxn modelId="{C00C63C4-1A5D-4978-B4AE-5379584A544D}" srcId="{73D1BBFE-A2E9-42B9-A96A-7DD496429EF0}" destId="{1125EA0B-FCD8-4E6E-9F22-5723B0CF8F8E}" srcOrd="3" destOrd="0" parTransId="{370219FB-CE3A-4BBA-99D5-9663797B234E}" sibTransId="{7F1A047C-DDFA-491F-9CDE-441F1685381C}"/>
    <dgm:cxn modelId="{6E012EEA-E499-4802-BF98-A75C9C8C9AFA}" srcId="{73D1BBFE-A2E9-42B9-A96A-7DD496429EF0}" destId="{B1EFEF2E-20D0-4483-9E20-1940B3697BB8}" srcOrd="5" destOrd="0" parTransId="{4F84288E-2091-485B-9838-C168E2772FBD}" sibTransId="{E7101CF8-986B-4F36-882B-CE364D4A7D6C}"/>
    <dgm:cxn modelId="{E4F2B6E4-95D9-4098-A88A-AB8DF993EB50}" type="presOf" srcId="{D5C07D2C-EFBB-41A9-9DF3-7DA49B26E85A}" destId="{CBA84C9A-0094-421C-8C4A-01C222546D3C}" srcOrd="0" destOrd="0" presId="urn:microsoft.com/office/officeart/2005/8/layout/vList5"/>
    <dgm:cxn modelId="{5FE08DC1-E6A6-475F-A117-FAF4ECA49AE1}" type="presOf" srcId="{97ADB54E-EDE8-463C-9039-5ECE2D10BB78}" destId="{7855EE4E-7AE3-4BD9-BE75-438C971AB11A}" srcOrd="0" destOrd="0" presId="urn:microsoft.com/office/officeart/2005/8/layout/vList5"/>
    <dgm:cxn modelId="{7ECB963A-88C7-4312-A99A-A1E088D3D345}" type="presOf" srcId="{AC983FD5-A651-4140-8B76-8AE040E57576}" destId="{18E60A69-656A-41FF-BDF2-1B09567960B1}" srcOrd="0" destOrd="0" presId="urn:microsoft.com/office/officeart/2005/8/layout/vList5"/>
    <dgm:cxn modelId="{A9C638E3-FEAB-49A0-8437-A73E64A3635D}" type="presOf" srcId="{1125EA0B-FCD8-4E6E-9F22-5723B0CF8F8E}" destId="{2FA59B65-18EA-4582-8475-4633F4AB9EFA}" srcOrd="0" destOrd="0" presId="urn:microsoft.com/office/officeart/2005/8/layout/vList5"/>
    <dgm:cxn modelId="{3164A203-69D1-4F6B-A851-DA657BF0ADF2}" srcId="{73D1BBFE-A2E9-42B9-A96A-7DD496429EF0}" destId="{4E89317E-78C3-446F-B0AF-F0D619C140BA}" srcOrd="1" destOrd="0" parTransId="{C6A06289-1D4A-4D9B-B70B-C04B3A06A1A6}" sibTransId="{30A0C874-CD21-4F94-AD3A-E6E308A0B8A2}"/>
    <dgm:cxn modelId="{3FECCBFC-0699-40A9-B840-64161ED72759}" type="presOf" srcId="{B1EFEF2E-20D0-4483-9E20-1940B3697BB8}" destId="{3F656760-2D64-411E-9E88-ED9FFB837DF5}" srcOrd="0" destOrd="0" presId="urn:microsoft.com/office/officeart/2005/8/layout/vList5"/>
    <dgm:cxn modelId="{2F69E098-E5F9-4227-A3A7-3C3D39FC6B26}" srcId="{4E89317E-78C3-446F-B0AF-F0D619C140BA}" destId="{66BB0915-A4B6-41E7-B8C9-7238EC1C18A8}" srcOrd="0" destOrd="0" parTransId="{2E72AF44-E1F3-4788-8C80-40E4CF8E2663}" sibTransId="{24531245-B0D1-4540-A373-4B7E6E451E31}"/>
    <dgm:cxn modelId="{2DF95325-4E5C-47A1-B8D2-6A633016DAE9}" type="presOf" srcId="{4E89317E-78C3-446F-B0AF-F0D619C140BA}" destId="{64DEA752-E8A6-4612-ABCC-2288786AFCCD}" srcOrd="0" destOrd="0" presId="urn:microsoft.com/office/officeart/2005/8/layout/vList5"/>
    <dgm:cxn modelId="{6ADA9EE8-6CFC-4FD5-AF74-78EFB5C8BA81}" type="presOf" srcId="{BBD1FC72-168A-4E89-99B6-5104916D070A}" destId="{5E93187B-5896-4EA4-889D-954F30731FFA}" srcOrd="0" destOrd="0" presId="urn:microsoft.com/office/officeart/2005/8/layout/vList5"/>
    <dgm:cxn modelId="{0B1F1F0D-16F7-4023-849E-7100793FB26E}" srcId="{D932B73C-1B07-41D3-B68F-45CDEF362E61}" destId="{3FEE91DF-ED62-4E35-A46E-42780141E56B}" srcOrd="0" destOrd="0" parTransId="{3E4C891E-CCB2-4266-B583-9AEB800C6879}" sibTransId="{78DC299F-AEA6-4F53-A877-3441DF4844BE}"/>
    <dgm:cxn modelId="{D4F045CE-2F41-4073-9CBA-FA93388D1FB6}" srcId="{8F6B9F3F-FD1A-4A46-89CD-52763B09C1CC}" destId="{BA0EFB37-5F42-4777-86FB-567425A82F68}" srcOrd="0" destOrd="0" parTransId="{8F1605BC-754D-4834-8DF9-325DCFDCBB39}" sibTransId="{4B9A3AC8-4031-4A56-AF45-C4AA55CC7608}"/>
    <dgm:cxn modelId="{82B66976-17C3-4129-88C9-9D3BBF011640}" type="presOf" srcId="{8F6B9F3F-FD1A-4A46-89CD-52763B09C1CC}" destId="{7C8AB9B5-99FE-469B-B390-218A637D1A5D}" srcOrd="0" destOrd="0" presId="urn:microsoft.com/office/officeart/2005/8/layout/vList5"/>
    <dgm:cxn modelId="{633E293B-DD13-443B-922A-CA1F2BF6A10B}" srcId="{73D1BBFE-A2E9-42B9-A96A-7DD496429EF0}" destId="{97ADB54E-EDE8-463C-9039-5ECE2D10BB78}" srcOrd="0" destOrd="0" parTransId="{E1D1D8C5-9C55-43B9-904F-347800000114}" sibTransId="{F3E553F6-91FF-4C85-AF08-5D61E7F087A0}"/>
    <dgm:cxn modelId="{B2706F73-8915-4C7B-8C3E-01ACC8250D0C}" srcId="{73D1BBFE-A2E9-42B9-A96A-7DD496429EF0}" destId="{A61832FB-3378-4CC7-A8E8-FCFF9A4D57AB}" srcOrd="4" destOrd="0" parTransId="{CD077641-9610-443B-9D4E-675FA6A52AEA}" sibTransId="{47E0EDE1-C894-4650-A650-C20DE3CB12D2}"/>
    <dgm:cxn modelId="{45112DAD-DB9E-4AC5-AED7-ED286A84BEF9}" srcId="{97ADB54E-EDE8-463C-9039-5ECE2D10BB78}" destId="{D5C07D2C-EFBB-41A9-9DF3-7DA49B26E85A}" srcOrd="0" destOrd="0" parTransId="{F59D4EEA-4530-43BC-B0B8-749C8986A76E}" sibTransId="{1F683A68-6F6D-4299-890A-F6647D78D64C}"/>
    <dgm:cxn modelId="{DC2377E7-A14D-43CE-AA46-E34B3488F98D}" type="presOf" srcId="{73D1BBFE-A2E9-42B9-A96A-7DD496429EF0}" destId="{6DF8D532-2CE2-4A58-BE6A-971AF795C081}" srcOrd="0" destOrd="0" presId="urn:microsoft.com/office/officeart/2005/8/layout/vList5"/>
    <dgm:cxn modelId="{D7C6A7D2-E0B5-4310-BCAE-D773F080A2CE}" srcId="{A61832FB-3378-4CC7-A8E8-FCFF9A4D57AB}" destId="{96A2DD02-8BD0-4FAD-AA25-2F63A05C19FC}" srcOrd="0" destOrd="0" parTransId="{C0DC11F3-8451-4062-8BCE-7576619F0849}" sibTransId="{866DE1CC-AFCC-45BC-BFC6-EB8A6EA10E12}"/>
    <dgm:cxn modelId="{418DA7CB-85B2-410C-81F7-466C5CD846CB}" type="presOf" srcId="{D932B73C-1B07-41D3-B68F-45CDEF362E61}" destId="{FDD01E8D-C4E4-4071-8B36-96D97825DB8C}" srcOrd="0" destOrd="0" presId="urn:microsoft.com/office/officeart/2005/8/layout/vList5"/>
    <dgm:cxn modelId="{2D6D21C6-D00F-4E1F-8C2A-17D601996ED8}" type="presOf" srcId="{2AF41EA6-96AC-4CD9-93F1-610AEBD7B9AD}" destId="{04DF6632-7195-42DF-B7FB-B69809396DC3}" srcOrd="0" destOrd="0" presId="urn:microsoft.com/office/officeart/2005/8/layout/vList5"/>
    <dgm:cxn modelId="{F1ABA1F9-20AC-411D-BA83-A75C6FBEE342}" srcId="{73D1BBFE-A2E9-42B9-A96A-7DD496429EF0}" destId="{D932B73C-1B07-41D3-B68F-45CDEF362E61}" srcOrd="2" destOrd="0" parTransId="{856B07AB-D1EC-46DF-90CF-871732E7960A}" sibTransId="{56676061-B9AB-43FC-A1A5-5F3CA877094C}"/>
    <dgm:cxn modelId="{7CB8511F-8625-45F5-BB38-BD9820630A7E}" srcId="{B1EFEF2E-20D0-4483-9E20-1940B3697BB8}" destId="{79E8CBD7-8154-49F8-AB6D-4A8AA5595DB0}" srcOrd="0" destOrd="0" parTransId="{F7CF03EF-43B2-414F-9B5A-F0A3D765D2F8}" sibTransId="{15FD673B-B866-4F63-A216-22D62BA0CC32}"/>
    <dgm:cxn modelId="{7CFC7A40-3E1F-466F-AF17-5BCEFE9E688E}" type="presOf" srcId="{A61832FB-3378-4CC7-A8E8-FCFF9A4D57AB}" destId="{001D65BD-FDA0-4E94-97A3-9C9C993C9ECF}" srcOrd="0" destOrd="0" presId="urn:microsoft.com/office/officeart/2005/8/layout/vList5"/>
    <dgm:cxn modelId="{57C7BD69-CB5C-43AE-BBB2-E0772E784366}" srcId="{AC983FD5-A651-4140-8B76-8AE040E57576}" destId="{B8A165E5-F521-45CD-ADA4-638A2F290B9C}" srcOrd="0" destOrd="0" parTransId="{52CCB507-15B5-4C4E-BEB8-F3DAE81FD1B0}" sibTransId="{8F9F7CFC-CD13-4670-9AF9-7E34775162C8}"/>
    <dgm:cxn modelId="{EBD8046D-943A-411C-A789-5347022DC33D}" type="presOf" srcId="{66BB0915-A4B6-41E7-B8C9-7238EC1C18A8}" destId="{A5B4CF69-B758-41F6-A9FB-0F88B3E70CD6}" srcOrd="0" destOrd="0" presId="urn:microsoft.com/office/officeart/2005/8/layout/vList5"/>
    <dgm:cxn modelId="{C207A74C-7BE4-468F-A216-D95788DA65C1}" srcId="{73D1BBFE-A2E9-42B9-A96A-7DD496429EF0}" destId="{8F6B9F3F-FD1A-4A46-89CD-52763B09C1CC}" srcOrd="6" destOrd="0" parTransId="{6BFB032E-639A-4FBF-83C5-F14DCF32393E}" sibTransId="{70DC474E-1780-46A3-8668-E3048CB9CEA2}"/>
    <dgm:cxn modelId="{ECCAE610-0729-4DDE-BDC5-8F594831B0D0}" srcId="{73D1BBFE-A2E9-42B9-A96A-7DD496429EF0}" destId="{94368CC7-A0BA-4BDA-AE23-B8EF3C2C1054}" srcOrd="7" destOrd="0" parTransId="{61DA528C-40DA-4F82-B200-68BCA62D8D84}" sibTransId="{8B56F255-645B-4D47-BEA6-0C838E99F9D0}"/>
    <dgm:cxn modelId="{12F1A14C-90E7-4E10-BB63-B077AF3F4A8D}" type="presOf" srcId="{94368CC7-A0BA-4BDA-AE23-B8EF3C2C1054}" destId="{CDDE81EF-6FCD-4B4E-BA7E-F2C4ADF6AAD2}" srcOrd="0" destOrd="0" presId="urn:microsoft.com/office/officeart/2005/8/layout/vList5"/>
    <dgm:cxn modelId="{530045E7-4A1F-447E-A391-B61C09D590EB}" srcId="{94368CC7-A0BA-4BDA-AE23-B8EF3C2C1054}" destId="{2AF41EA6-96AC-4CD9-93F1-610AEBD7B9AD}" srcOrd="0" destOrd="0" parTransId="{03AB994B-445E-49A5-BEA3-20AB2F4AF0DD}" sibTransId="{5028FF0F-5999-4171-A7B1-460B62DC0C4D}"/>
    <dgm:cxn modelId="{3F7CCB7C-678A-4A1B-ABE5-F83C86C97366}" srcId="{1125EA0B-FCD8-4E6E-9F22-5723B0CF8F8E}" destId="{BBD1FC72-168A-4E89-99B6-5104916D070A}" srcOrd="0" destOrd="0" parTransId="{41D4444F-3B94-46B0-AEA5-DC87281B83DC}" sibTransId="{DA799B7D-A5F0-438E-A5BC-3BAAA740B1EB}"/>
    <dgm:cxn modelId="{EE511CAC-5EE1-477F-941B-86BEB584817F}" type="presOf" srcId="{BA0EFB37-5F42-4777-86FB-567425A82F68}" destId="{1B956FBB-8DCD-4722-B0AC-3A7AC109A578}" srcOrd="0" destOrd="0" presId="urn:microsoft.com/office/officeart/2005/8/layout/vList5"/>
    <dgm:cxn modelId="{01A1A7FC-6DC7-4715-B604-E12DF27AF28C}" srcId="{73D1BBFE-A2E9-42B9-A96A-7DD496429EF0}" destId="{AC983FD5-A651-4140-8B76-8AE040E57576}" srcOrd="8" destOrd="0" parTransId="{D5ED06FA-112B-4BD9-AA21-D5DC1D48D5C5}" sibTransId="{E21ECB48-65D8-46A2-866E-E697742B269F}"/>
    <dgm:cxn modelId="{9CABBFFC-1CF2-4DCE-AAE4-7B22EAB2FF7D}" type="presOf" srcId="{B8A165E5-F521-45CD-ADA4-638A2F290B9C}" destId="{ADE4D061-3146-44B2-88DE-01EDC32631EA}" srcOrd="0" destOrd="0" presId="urn:microsoft.com/office/officeart/2005/8/layout/vList5"/>
    <dgm:cxn modelId="{7892420B-1747-4D8D-8890-304FBE349E09}" type="presOf" srcId="{79E8CBD7-8154-49F8-AB6D-4A8AA5595DB0}" destId="{4339F1CF-087D-4465-A860-C2BC4AA7503A}" srcOrd="0" destOrd="0" presId="urn:microsoft.com/office/officeart/2005/8/layout/vList5"/>
    <dgm:cxn modelId="{2BFF75FA-2A2C-4A74-A583-E3B1813AB780}" type="presOf" srcId="{96A2DD02-8BD0-4FAD-AA25-2F63A05C19FC}" destId="{D8443A7A-958D-4380-A0C8-230DAA0D17D7}" srcOrd="0" destOrd="0" presId="urn:microsoft.com/office/officeart/2005/8/layout/vList5"/>
    <dgm:cxn modelId="{BB5F5C25-DD6A-4E0E-B2F2-5B3B6B9146F8}" type="presParOf" srcId="{6DF8D532-2CE2-4A58-BE6A-971AF795C081}" destId="{C114D536-9588-4E6F-9387-A18D25F91746}" srcOrd="0" destOrd="0" presId="urn:microsoft.com/office/officeart/2005/8/layout/vList5"/>
    <dgm:cxn modelId="{ED031C07-D16E-4663-A88A-4FC23D7D38E6}" type="presParOf" srcId="{C114D536-9588-4E6F-9387-A18D25F91746}" destId="{7855EE4E-7AE3-4BD9-BE75-438C971AB11A}" srcOrd="0" destOrd="0" presId="urn:microsoft.com/office/officeart/2005/8/layout/vList5"/>
    <dgm:cxn modelId="{387B59E9-58E1-4766-AF41-6E46CA0587F9}" type="presParOf" srcId="{C114D536-9588-4E6F-9387-A18D25F91746}" destId="{CBA84C9A-0094-421C-8C4A-01C222546D3C}" srcOrd="1" destOrd="0" presId="urn:microsoft.com/office/officeart/2005/8/layout/vList5"/>
    <dgm:cxn modelId="{5CDCAF21-6B47-47EB-96AE-EB4F761A6099}" type="presParOf" srcId="{6DF8D532-2CE2-4A58-BE6A-971AF795C081}" destId="{8243A6E7-3CC5-477D-9D9A-3844BDAA74D7}" srcOrd="1" destOrd="0" presId="urn:microsoft.com/office/officeart/2005/8/layout/vList5"/>
    <dgm:cxn modelId="{988B74EF-91AC-4C67-91CC-327B0F953AC4}" type="presParOf" srcId="{6DF8D532-2CE2-4A58-BE6A-971AF795C081}" destId="{69B51E82-6A21-46D9-AA54-9247EFAC343F}" srcOrd="2" destOrd="0" presId="urn:microsoft.com/office/officeart/2005/8/layout/vList5"/>
    <dgm:cxn modelId="{30B3E49C-3CF5-438C-9B6E-7E509A92B45B}" type="presParOf" srcId="{69B51E82-6A21-46D9-AA54-9247EFAC343F}" destId="{64DEA752-E8A6-4612-ABCC-2288786AFCCD}" srcOrd="0" destOrd="0" presId="urn:microsoft.com/office/officeart/2005/8/layout/vList5"/>
    <dgm:cxn modelId="{4676339F-45ED-4FF2-8472-183EC2FC4B9A}" type="presParOf" srcId="{69B51E82-6A21-46D9-AA54-9247EFAC343F}" destId="{A5B4CF69-B758-41F6-A9FB-0F88B3E70CD6}" srcOrd="1" destOrd="0" presId="urn:microsoft.com/office/officeart/2005/8/layout/vList5"/>
    <dgm:cxn modelId="{AEC64A2B-54BB-4FBC-A3E9-960B90C2487E}" type="presParOf" srcId="{6DF8D532-2CE2-4A58-BE6A-971AF795C081}" destId="{998C300E-EEB1-471D-A386-2E4805E92EA8}" srcOrd="3" destOrd="0" presId="urn:microsoft.com/office/officeart/2005/8/layout/vList5"/>
    <dgm:cxn modelId="{E8C82A6A-F891-4518-8D81-64973D90E441}" type="presParOf" srcId="{6DF8D532-2CE2-4A58-BE6A-971AF795C081}" destId="{9B8280B9-0A87-432A-91AE-C73D26FF1697}" srcOrd="4" destOrd="0" presId="urn:microsoft.com/office/officeart/2005/8/layout/vList5"/>
    <dgm:cxn modelId="{0A9B22B8-4992-405D-BA5D-E8A591C4357F}" type="presParOf" srcId="{9B8280B9-0A87-432A-91AE-C73D26FF1697}" destId="{FDD01E8D-C4E4-4071-8B36-96D97825DB8C}" srcOrd="0" destOrd="0" presId="urn:microsoft.com/office/officeart/2005/8/layout/vList5"/>
    <dgm:cxn modelId="{9C5D7944-6A52-4021-BD21-CAE7E38248C2}" type="presParOf" srcId="{9B8280B9-0A87-432A-91AE-C73D26FF1697}" destId="{ABA3DA4E-43CC-4CEB-BAF2-7FFEBE72028B}" srcOrd="1" destOrd="0" presId="urn:microsoft.com/office/officeart/2005/8/layout/vList5"/>
    <dgm:cxn modelId="{B863872D-84AE-45BF-9550-569F8BD8CBFC}" type="presParOf" srcId="{6DF8D532-2CE2-4A58-BE6A-971AF795C081}" destId="{9139E0A1-2BF3-4FED-822C-17F19563135F}" srcOrd="5" destOrd="0" presId="urn:microsoft.com/office/officeart/2005/8/layout/vList5"/>
    <dgm:cxn modelId="{5892F6AA-2B62-4C6D-AA85-4D1F4C1A6004}" type="presParOf" srcId="{6DF8D532-2CE2-4A58-BE6A-971AF795C081}" destId="{B3A5B57E-989E-45A8-9E90-69E52D96C492}" srcOrd="6" destOrd="0" presId="urn:microsoft.com/office/officeart/2005/8/layout/vList5"/>
    <dgm:cxn modelId="{46128BB3-C4C1-47B2-9745-F8849DBFD3D9}" type="presParOf" srcId="{B3A5B57E-989E-45A8-9E90-69E52D96C492}" destId="{2FA59B65-18EA-4582-8475-4633F4AB9EFA}" srcOrd="0" destOrd="0" presId="urn:microsoft.com/office/officeart/2005/8/layout/vList5"/>
    <dgm:cxn modelId="{B70D2FF7-9624-458F-B48A-7B3A00A7AB19}" type="presParOf" srcId="{B3A5B57E-989E-45A8-9E90-69E52D96C492}" destId="{5E93187B-5896-4EA4-889D-954F30731FFA}" srcOrd="1" destOrd="0" presId="urn:microsoft.com/office/officeart/2005/8/layout/vList5"/>
    <dgm:cxn modelId="{4B27B37D-DD76-449F-BC6D-30F81C8B9F28}" type="presParOf" srcId="{6DF8D532-2CE2-4A58-BE6A-971AF795C081}" destId="{06FB1D4B-C15D-4B5A-865A-051BA06C1F96}" srcOrd="7" destOrd="0" presId="urn:microsoft.com/office/officeart/2005/8/layout/vList5"/>
    <dgm:cxn modelId="{BCF09CDB-A523-46E5-9A84-1455F2E4B4CF}" type="presParOf" srcId="{6DF8D532-2CE2-4A58-BE6A-971AF795C081}" destId="{8959440B-09BF-45AC-A258-2C20FDECDEB7}" srcOrd="8" destOrd="0" presId="urn:microsoft.com/office/officeart/2005/8/layout/vList5"/>
    <dgm:cxn modelId="{AB3B1E9C-7303-45CC-8E8C-947E4C863EF2}" type="presParOf" srcId="{8959440B-09BF-45AC-A258-2C20FDECDEB7}" destId="{001D65BD-FDA0-4E94-97A3-9C9C993C9ECF}" srcOrd="0" destOrd="0" presId="urn:microsoft.com/office/officeart/2005/8/layout/vList5"/>
    <dgm:cxn modelId="{7BC95632-C128-405B-AA15-DB0FAF1E6EAC}" type="presParOf" srcId="{8959440B-09BF-45AC-A258-2C20FDECDEB7}" destId="{D8443A7A-958D-4380-A0C8-230DAA0D17D7}" srcOrd="1" destOrd="0" presId="urn:microsoft.com/office/officeart/2005/8/layout/vList5"/>
    <dgm:cxn modelId="{B8EFDCB2-8B28-408D-BBD1-3A1BB1D793A9}" type="presParOf" srcId="{6DF8D532-2CE2-4A58-BE6A-971AF795C081}" destId="{8CCA642A-A96B-4A67-9AA1-DA0CF50F9E3C}" srcOrd="9" destOrd="0" presId="urn:microsoft.com/office/officeart/2005/8/layout/vList5"/>
    <dgm:cxn modelId="{962BEBAA-627B-4E73-9F13-7E80A47002D3}" type="presParOf" srcId="{6DF8D532-2CE2-4A58-BE6A-971AF795C081}" destId="{4B4CD5C1-73E2-4EAE-A919-24208015AE6F}" srcOrd="10" destOrd="0" presId="urn:microsoft.com/office/officeart/2005/8/layout/vList5"/>
    <dgm:cxn modelId="{59BA7744-5677-4E76-A0B6-90A591D9DF72}" type="presParOf" srcId="{4B4CD5C1-73E2-4EAE-A919-24208015AE6F}" destId="{3F656760-2D64-411E-9E88-ED9FFB837DF5}" srcOrd="0" destOrd="0" presId="urn:microsoft.com/office/officeart/2005/8/layout/vList5"/>
    <dgm:cxn modelId="{40B9626C-5D36-4501-9142-48B2CB375EE9}" type="presParOf" srcId="{4B4CD5C1-73E2-4EAE-A919-24208015AE6F}" destId="{4339F1CF-087D-4465-A860-C2BC4AA7503A}" srcOrd="1" destOrd="0" presId="urn:microsoft.com/office/officeart/2005/8/layout/vList5"/>
    <dgm:cxn modelId="{D69673A6-D5E5-4BA9-8B51-82551618E790}" type="presParOf" srcId="{6DF8D532-2CE2-4A58-BE6A-971AF795C081}" destId="{06771947-1224-46FF-A403-A7A15E192E99}" srcOrd="11" destOrd="0" presId="urn:microsoft.com/office/officeart/2005/8/layout/vList5"/>
    <dgm:cxn modelId="{89F0CABC-9727-48AE-91BB-CEAC343A650C}" type="presParOf" srcId="{6DF8D532-2CE2-4A58-BE6A-971AF795C081}" destId="{B9C5A143-AE92-44DD-B382-14DB40DDF4CC}" srcOrd="12" destOrd="0" presId="urn:microsoft.com/office/officeart/2005/8/layout/vList5"/>
    <dgm:cxn modelId="{3A3A7EFE-A2FD-4D94-8B6C-E2B2F1659135}" type="presParOf" srcId="{B9C5A143-AE92-44DD-B382-14DB40DDF4CC}" destId="{7C8AB9B5-99FE-469B-B390-218A637D1A5D}" srcOrd="0" destOrd="0" presId="urn:microsoft.com/office/officeart/2005/8/layout/vList5"/>
    <dgm:cxn modelId="{9F44F3BD-D010-405D-8D42-38823C6B70C5}" type="presParOf" srcId="{B9C5A143-AE92-44DD-B382-14DB40DDF4CC}" destId="{1B956FBB-8DCD-4722-B0AC-3A7AC109A578}" srcOrd="1" destOrd="0" presId="urn:microsoft.com/office/officeart/2005/8/layout/vList5"/>
    <dgm:cxn modelId="{8B97C351-843B-4A71-83F5-240B3410DA31}" type="presParOf" srcId="{6DF8D532-2CE2-4A58-BE6A-971AF795C081}" destId="{D758D3EC-84B5-459B-A624-2FE836231FE2}" srcOrd="13" destOrd="0" presId="urn:microsoft.com/office/officeart/2005/8/layout/vList5"/>
    <dgm:cxn modelId="{2F42F988-95FE-4499-8431-914DC1A46816}" type="presParOf" srcId="{6DF8D532-2CE2-4A58-BE6A-971AF795C081}" destId="{7F93ED39-F19C-4138-8349-8C392FDBA3CB}" srcOrd="14" destOrd="0" presId="urn:microsoft.com/office/officeart/2005/8/layout/vList5"/>
    <dgm:cxn modelId="{84081733-A891-4DA2-A4F2-6CF5E1EA162A}" type="presParOf" srcId="{7F93ED39-F19C-4138-8349-8C392FDBA3CB}" destId="{CDDE81EF-6FCD-4B4E-BA7E-F2C4ADF6AAD2}" srcOrd="0" destOrd="0" presId="urn:microsoft.com/office/officeart/2005/8/layout/vList5"/>
    <dgm:cxn modelId="{DD8FE979-0DF8-48DE-9F52-280FB6693094}" type="presParOf" srcId="{7F93ED39-F19C-4138-8349-8C392FDBA3CB}" destId="{04DF6632-7195-42DF-B7FB-B69809396DC3}" srcOrd="1" destOrd="0" presId="urn:microsoft.com/office/officeart/2005/8/layout/vList5"/>
    <dgm:cxn modelId="{6F272EE2-A655-46D9-ACD1-C89DB7125985}" type="presParOf" srcId="{6DF8D532-2CE2-4A58-BE6A-971AF795C081}" destId="{3C13E314-2007-476D-A0FA-112AC1ADBB45}" srcOrd="15" destOrd="0" presId="urn:microsoft.com/office/officeart/2005/8/layout/vList5"/>
    <dgm:cxn modelId="{8CA8F643-71A9-41A5-B509-911433293CBC}" type="presParOf" srcId="{6DF8D532-2CE2-4A58-BE6A-971AF795C081}" destId="{B60AC56D-3108-4D94-99A5-283F3F9E3CBE}" srcOrd="16" destOrd="0" presId="urn:microsoft.com/office/officeart/2005/8/layout/vList5"/>
    <dgm:cxn modelId="{6EB70B4F-6015-4384-BC30-E098DD3BD063}" type="presParOf" srcId="{B60AC56D-3108-4D94-99A5-283F3F9E3CBE}" destId="{18E60A69-656A-41FF-BDF2-1B09567960B1}" srcOrd="0" destOrd="0" presId="urn:microsoft.com/office/officeart/2005/8/layout/vList5"/>
    <dgm:cxn modelId="{A78BF258-6266-4935-A746-B674D4E56440}" type="presParOf" srcId="{B60AC56D-3108-4D94-99A5-283F3F9E3CBE}" destId="{ADE4D061-3146-44B2-88DE-01EDC32631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A1808-6416-49D3-BC48-A668479AEDCD}" type="doc">
      <dgm:prSet loTypeId="urn:microsoft.com/office/officeart/2005/8/layout/l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965B4C1D-8CB1-4622-8DBA-2AF0D9901CF0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Descoberta</a:t>
          </a:r>
          <a:endParaRPr lang="pt-BR" sz="1000" dirty="0">
            <a:latin typeface="Verdana" pitchFamily="34" charset="0"/>
          </a:endParaRPr>
        </a:p>
      </dgm:t>
    </dgm:pt>
    <dgm:pt modelId="{A859C5D8-0933-4F53-974E-C9815D41545D}" type="parTrans" cxnId="{DF44A690-2C54-4CCD-8415-BC217FA9CCE3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803565E5-64FA-4E1C-9D4E-07A5B8158ACA}" type="sibTrans" cxnId="{DF44A690-2C54-4CCD-8415-BC217FA9CCE3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B5323340-D1BD-4686-BE52-E25C3EE4BB0D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Desenho</a:t>
          </a:r>
          <a:endParaRPr lang="pt-BR" sz="1000" dirty="0">
            <a:latin typeface="Verdana" pitchFamily="34" charset="0"/>
          </a:endParaRPr>
        </a:p>
      </dgm:t>
    </dgm:pt>
    <dgm:pt modelId="{68C8A701-93C3-46ED-8C4F-63DA571268F7}" type="parTrans" cxnId="{B508643C-82C5-46D7-95BC-8FBC74A6EB52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ACCAA3AF-E333-4E15-A317-80A8C2CD562B}" type="sibTrans" cxnId="{B508643C-82C5-46D7-95BC-8FBC74A6EB52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70A38792-4392-41AD-8916-88557BC9313E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Desenho de Negócio</a:t>
          </a:r>
          <a:endParaRPr lang="pt-BR" sz="700" dirty="0">
            <a:latin typeface="Verdana" pitchFamily="34" charset="0"/>
          </a:endParaRPr>
        </a:p>
      </dgm:t>
    </dgm:pt>
    <dgm:pt modelId="{DC512225-148E-4971-8B10-15E5316BA20D}" type="parTrans" cxnId="{68C17386-6B59-45D9-B22D-143BBFCAE369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55480B41-7445-4461-96A0-1F6F52E1B3E9}" type="sibTrans" cxnId="{68C17386-6B59-45D9-B22D-143BBFCAE369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2A58A209-4D4C-457E-941A-FBCA9B1F5715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Desenho Técnico</a:t>
          </a:r>
          <a:endParaRPr lang="pt-BR" sz="700" dirty="0">
            <a:latin typeface="Verdana" pitchFamily="34" charset="0"/>
          </a:endParaRPr>
        </a:p>
      </dgm:t>
    </dgm:pt>
    <dgm:pt modelId="{C587A2A5-C757-40BB-9FEA-CEE9140D3AFA}" type="parTrans" cxnId="{BEADF2D7-1786-405F-A969-C6610429C1BE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D9E34BFF-3CB5-44A2-8CC8-91B67262891E}" type="sibTrans" cxnId="{BEADF2D7-1786-405F-A969-C6610429C1BE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994620F7-6131-4E5C-A4A0-2CE61079CE69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Construção</a:t>
          </a:r>
          <a:endParaRPr lang="pt-BR" sz="1000" dirty="0">
            <a:latin typeface="Verdana" pitchFamily="34" charset="0"/>
          </a:endParaRPr>
        </a:p>
      </dgm:t>
    </dgm:pt>
    <dgm:pt modelId="{62BC22F4-D767-4A2D-B9B7-4809AA816577}" type="parTrans" cxnId="{4829F5E9-64C7-49CD-AA00-3B654693CC97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955767F8-D370-4C36-9125-71E45C96A8B6}" type="sibTrans" cxnId="{4829F5E9-64C7-49CD-AA00-3B654693CC97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A0FCD0BE-0E87-4070-BB33-7FBFF8AABB6D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Requisitos</a:t>
          </a:r>
          <a:endParaRPr lang="pt-BR" sz="700" dirty="0">
            <a:latin typeface="Verdana" pitchFamily="34" charset="0"/>
          </a:endParaRPr>
        </a:p>
      </dgm:t>
    </dgm:pt>
    <dgm:pt modelId="{373249B8-ECAF-4C0C-AF67-3570424089AC}" type="parTrans" cxnId="{732E2C12-4B9D-4CC7-907E-0E5F8B50CB93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6CF0E4B5-851D-4F31-A9F6-3B178899F266}" type="sibTrans" cxnId="{732E2C12-4B9D-4CC7-907E-0E5F8B50CB93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D6FFC6B8-1BFC-43AE-980A-1A4BA3A62586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Teste</a:t>
          </a:r>
          <a:endParaRPr lang="pt-BR" sz="1000" dirty="0">
            <a:latin typeface="Verdana" pitchFamily="34" charset="0"/>
          </a:endParaRPr>
        </a:p>
      </dgm:t>
    </dgm:pt>
    <dgm:pt modelId="{6075ACD1-34B7-4089-B405-EAD005190F2A}" type="parTrans" cxnId="{B9EB3332-0F7D-4C6A-B95D-2628322FCA94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03CE02D8-5F62-42BD-A96C-3DCB963FEAE0}" type="sibTrans" cxnId="{B9EB3332-0F7D-4C6A-B95D-2628322FCA94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E0F9BFE9-5CE2-4FBA-9686-140FB0667387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Unitário</a:t>
          </a:r>
          <a:endParaRPr lang="pt-BR" sz="700" dirty="0">
            <a:latin typeface="Verdana" pitchFamily="34" charset="0"/>
          </a:endParaRPr>
        </a:p>
      </dgm:t>
    </dgm:pt>
    <dgm:pt modelId="{7A2A95AF-B119-4044-88BC-56124BA1BEEB}" type="parTrans" cxnId="{4C190703-C637-4458-B25A-96DCDB1BDB1A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2227473B-E48E-4597-95D4-189DFF42DCBB}" type="sibTrans" cxnId="{4C190703-C637-4458-B25A-96DCDB1BDB1A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56E69EEF-8A09-4FA0-B18F-C2C0BDC4A937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Sistema</a:t>
          </a:r>
          <a:endParaRPr lang="pt-BR" sz="700" dirty="0">
            <a:latin typeface="Verdana" pitchFamily="34" charset="0"/>
          </a:endParaRPr>
        </a:p>
      </dgm:t>
    </dgm:pt>
    <dgm:pt modelId="{41DAF85C-7D5A-421A-BFD6-BF20170BA80A}" type="parTrans" cxnId="{1FB0A936-6474-4BBC-A5EB-FC2823CE42D9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80A02164-E7A5-4F16-846E-EF990C9B3D40}" type="sibTrans" cxnId="{1FB0A936-6474-4BBC-A5EB-FC2823CE42D9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06D39C10-4BBD-42AE-B67A-316AD2AA6463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Integrado</a:t>
          </a:r>
          <a:endParaRPr lang="pt-BR" sz="700" dirty="0">
            <a:latin typeface="Verdana" pitchFamily="34" charset="0"/>
          </a:endParaRPr>
        </a:p>
      </dgm:t>
    </dgm:pt>
    <dgm:pt modelId="{BC343CB8-7F19-409E-A3C1-1B905887805B}" type="parTrans" cxnId="{26A347F1-A6B8-44C1-9305-528336AE856E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4DFD2C54-696F-4F82-9A50-93C4072F1EEC}" type="sibTrans" cxnId="{26A347F1-A6B8-44C1-9305-528336AE856E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F8C1BED0-B1AB-4588-83BA-E05386D39FD6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Aceitação (UAT)</a:t>
          </a:r>
          <a:endParaRPr lang="pt-BR" sz="700" dirty="0">
            <a:latin typeface="Verdana" pitchFamily="34" charset="0"/>
          </a:endParaRPr>
        </a:p>
      </dgm:t>
    </dgm:pt>
    <dgm:pt modelId="{96ED1F74-1B24-4DDB-81CD-1C7DF4EE9039}" type="parTrans" cxnId="{6AF07023-469E-42B9-8FDC-5FF505D78448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D0546527-EC41-471F-8FF3-0F11D2A2E476}" type="sibTrans" cxnId="{6AF07023-469E-42B9-8FDC-5FF505D78448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5AC6CB1E-7A64-4BC5-AD9D-2B5F9A1EB119}">
      <dgm:prSet phldrT="[Texto]" custT="1"/>
      <dgm:spPr/>
      <dgm:t>
        <a:bodyPr/>
        <a:lstStyle/>
        <a:p>
          <a:r>
            <a:rPr lang="pt-BR" sz="1000" dirty="0" err="1" smtClean="0">
              <a:latin typeface="Verdana" pitchFamily="34" charset="0"/>
            </a:rPr>
            <a:t>Treinamen-to</a:t>
          </a:r>
          <a:endParaRPr lang="pt-BR" sz="1000" dirty="0">
            <a:latin typeface="Verdana" pitchFamily="34" charset="0"/>
          </a:endParaRPr>
        </a:p>
      </dgm:t>
    </dgm:pt>
    <dgm:pt modelId="{55521415-9202-4C29-8071-F8987A023E5B}" type="parTrans" cxnId="{81B9458C-716A-4A63-9F00-2AF5933F42E2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BC6BB707-56CF-450F-B113-92FA9CC51F34}" type="sibTrans" cxnId="{81B9458C-716A-4A63-9F00-2AF5933F42E2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44CBAC57-710C-4740-B4AD-F04555F3434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Multiplicador</a:t>
          </a:r>
          <a:endParaRPr lang="pt-BR" sz="700" dirty="0">
            <a:latin typeface="Verdana" pitchFamily="34" charset="0"/>
          </a:endParaRPr>
        </a:p>
      </dgm:t>
    </dgm:pt>
    <dgm:pt modelId="{6FF478FA-C547-4A3B-B0DB-03911F97F10F}" type="parTrans" cxnId="{487BA7F9-A27F-40FC-A2A4-99CA603625FB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E6026962-D260-45C6-BCD4-F244CBDA8FAD}" type="sibTrans" cxnId="{487BA7F9-A27F-40FC-A2A4-99CA603625FB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F3B678AD-4B94-46F8-AEAE-B4DA628B776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Usuário Final</a:t>
          </a:r>
          <a:endParaRPr lang="pt-BR" sz="700" dirty="0">
            <a:latin typeface="Verdana" pitchFamily="34" charset="0"/>
          </a:endParaRPr>
        </a:p>
      </dgm:t>
    </dgm:pt>
    <dgm:pt modelId="{640929D7-2F19-4813-B04C-4380F8789099}" type="parTrans" cxnId="{AA71365A-9644-454F-B08A-B5662B08FD3A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7DFC5CC1-FD78-4375-B32E-809FF21994DF}" type="sibTrans" cxnId="{AA71365A-9644-454F-B08A-B5662B08FD3A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0D3C0E98-A2F0-4AFB-8DEF-621D9718EA28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Distribuição</a:t>
          </a:r>
          <a:endParaRPr lang="pt-BR" sz="1000" dirty="0">
            <a:latin typeface="Verdana" pitchFamily="34" charset="0"/>
          </a:endParaRPr>
        </a:p>
      </dgm:t>
    </dgm:pt>
    <dgm:pt modelId="{1CE16EAD-C40E-4EC2-B967-000B8F842304}" type="parTrans" cxnId="{67AFCA04-65FA-4956-9B81-ACA6E8D8C6EB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435ECE14-4F5F-4EB9-BA13-28BD5F620113}" type="sibTrans" cxnId="{67AFCA04-65FA-4956-9B81-ACA6E8D8C6EB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9D59D572-0370-40A8-915E-5F066A11ADC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err="1" smtClean="0">
              <a:latin typeface="Verdana" pitchFamily="34" charset="0"/>
            </a:rPr>
            <a:t>Go</a:t>
          </a:r>
          <a:r>
            <a:rPr lang="pt-BR" sz="700" dirty="0" smtClean="0">
              <a:latin typeface="Verdana" pitchFamily="34" charset="0"/>
            </a:rPr>
            <a:t> </a:t>
          </a:r>
          <a:r>
            <a:rPr lang="pt-BR" sz="700" dirty="0" err="1" smtClean="0">
              <a:latin typeface="Verdana" pitchFamily="34" charset="0"/>
            </a:rPr>
            <a:t>Live</a:t>
          </a:r>
          <a:endParaRPr lang="pt-BR" sz="700" dirty="0">
            <a:latin typeface="Verdana" pitchFamily="34" charset="0"/>
          </a:endParaRPr>
        </a:p>
      </dgm:t>
    </dgm:pt>
    <dgm:pt modelId="{4C8A33C3-1ED1-4752-B5F4-623CF07D350F}" type="parTrans" cxnId="{3BE9BE1C-BF10-4FBB-9BB4-E00A5A37CC9C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5061375A-072B-4021-92DE-D813CA43FC6D}" type="sibTrans" cxnId="{3BE9BE1C-BF10-4FBB-9BB4-E00A5A37CC9C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7097F417-082C-4207-9CFC-B31C4406F160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Operação Assistida</a:t>
          </a:r>
          <a:endParaRPr lang="pt-BR" sz="700" dirty="0">
            <a:latin typeface="Verdana" pitchFamily="34" charset="0"/>
          </a:endParaRPr>
        </a:p>
      </dgm:t>
    </dgm:pt>
    <dgm:pt modelId="{47DC31E0-D205-4B56-9A2C-B9EC82868924}" type="parTrans" cxnId="{20EBFA9C-37D7-41DD-A0FB-E3F1E2EE8A62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826C9B93-469D-4E76-BE7D-0449BAB287F9}" type="sibTrans" cxnId="{20EBFA9C-37D7-41DD-A0FB-E3F1E2EE8A62}">
      <dgm:prSet/>
      <dgm:spPr/>
      <dgm:t>
        <a:bodyPr/>
        <a:lstStyle/>
        <a:p>
          <a:endParaRPr lang="pt-BR" sz="2400">
            <a:latin typeface="Verdana" pitchFamily="34" charset="0"/>
          </a:endParaRPr>
        </a:p>
      </dgm:t>
    </dgm:pt>
    <dgm:pt modelId="{78630C5C-7FF2-4C28-ADBD-78597B19A4B2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Processos</a:t>
          </a:r>
          <a:endParaRPr lang="pt-BR" sz="700" dirty="0">
            <a:latin typeface="Verdana" pitchFamily="34" charset="0"/>
          </a:endParaRPr>
        </a:p>
      </dgm:t>
    </dgm:pt>
    <dgm:pt modelId="{27825B9F-38E3-4233-9BB9-656FA3B014F1}" type="parTrans" cxnId="{3ABD9C23-D8D0-46F3-951B-62E117AC202F}">
      <dgm:prSet/>
      <dgm:spPr/>
      <dgm:t>
        <a:bodyPr/>
        <a:lstStyle/>
        <a:p>
          <a:endParaRPr lang="pt-BR" sz="2400"/>
        </a:p>
      </dgm:t>
    </dgm:pt>
    <dgm:pt modelId="{F1D5474F-220F-48B7-AF41-FF21115232CD}" type="sibTrans" cxnId="{3ABD9C23-D8D0-46F3-951B-62E117AC202F}">
      <dgm:prSet/>
      <dgm:spPr/>
      <dgm:t>
        <a:bodyPr/>
        <a:lstStyle/>
        <a:p>
          <a:endParaRPr lang="pt-BR" sz="2400"/>
        </a:p>
      </dgm:t>
    </dgm:pt>
    <dgm:pt modelId="{4E4082A8-F516-46C1-A982-FF35BB6ACF77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Transição (Ambiente)</a:t>
          </a:r>
          <a:endParaRPr lang="pt-BR" sz="700" dirty="0">
            <a:latin typeface="Verdana" pitchFamily="34" charset="0"/>
          </a:endParaRPr>
        </a:p>
      </dgm:t>
    </dgm:pt>
    <dgm:pt modelId="{2B8EE17B-1E3A-4BD5-9125-F1A08F7EB4CA}" type="parTrans" cxnId="{EB064363-27DB-4AF0-AB72-9D8B01F1E689}">
      <dgm:prSet/>
      <dgm:spPr/>
      <dgm:t>
        <a:bodyPr/>
        <a:lstStyle/>
        <a:p>
          <a:endParaRPr lang="pt-BR" sz="2400"/>
        </a:p>
      </dgm:t>
    </dgm:pt>
    <dgm:pt modelId="{8B91D185-5EF4-4A3D-BD06-D8FEBEC235AF}" type="sibTrans" cxnId="{EB064363-27DB-4AF0-AB72-9D8B01F1E689}">
      <dgm:prSet/>
      <dgm:spPr/>
      <dgm:t>
        <a:bodyPr/>
        <a:lstStyle/>
        <a:p>
          <a:endParaRPr lang="pt-BR" sz="2400"/>
        </a:p>
      </dgm:t>
    </dgm:pt>
    <dgm:pt modelId="{2D5E8011-0726-424B-8661-BEAFD463DBB2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err="1" smtClean="0">
              <a:latin typeface="Verdana" pitchFamily="34" charset="0"/>
            </a:rPr>
            <a:t>Pain</a:t>
          </a:r>
          <a:r>
            <a:rPr lang="pt-BR" sz="700" dirty="0" smtClean="0">
              <a:latin typeface="Verdana" pitchFamily="34" charset="0"/>
            </a:rPr>
            <a:t> </a:t>
          </a:r>
          <a:r>
            <a:rPr lang="pt-BR" sz="700" dirty="0" err="1" smtClean="0">
              <a:latin typeface="Verdana" pitchFamily="34" charset="0"/>
            </a:rPr>
            <a:t>Points</a:t>
          </a:r>
          <a:endParaRPr lang="pt-BR" sz="700" dirty="0">
            <a:latin typeface="Verdana" pitchFamily="34" charset="0"/>
          </a:endParaRPr>
        </a:p>
      </dgm:t>
    </dgm:pt>
    <dgm:pt modelId="{AA157EEE-E439-4533-89C3-866DB881D919}" type="parTrans" cxnId="{3FBB252D-C3A6-48EC-8DE6-B2AF8250CADC}">
      <dgm:prSet/>
      <dgm:spPr/>
      <dgm:t>
        <a:bodyPr/>
        <a:lstStyle/>
        <a:p>
          <a:endParaRPr lang="pt-BR" sz="2400"/>
        </a:p>
      </dgm:t>
    </dgm:pt>
    <dgm:pt modelId="{91D9E3DE-741C-4AF8-B06E-A9CF7BC3BB89}" type="sibTrans" cxnId="{3FBB252D-C3A6-48EC-8DE6-B2AF8250CADC}">
      <dgm:prSet/>
      <dgm:spPr/>
      <dgm:t>
        <a:bodyPr/>
        <a:lstStyle/>
        <a:p>
          <a:endParaRPr lang="pt-BR" sz="2400"/>
        </a:p>
      </dgm:t>
    </dgm:pt>
    <dgm:pt modelId="{87BC90BD-0802-4B7A-AA67-05456480940B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Construção</a:t>
          </a:r>
          <a:endParaRPr lang="pt-BR" sz="700" dirty="0">
            <a:latin typeface="Verdana" pitchFamily="34" charset="0"/>
          </a:endParaRPr>
        </a:p>
      </dgm:t>
    </dgm:pt>
    <dgm:pt modelId="{551B6E41-8D94-415A-98F4-D9DCF94C6CE0}" type="parTrans" cxnId="{3E34AA66-3C44-4A26-A8C1-5BBB07AC6E09}">
      <dgm:prSet/>
      <dgm:spPr/>
      <dgm:t>
        <a:bodyPr/>
        <a:lstStyle/>
        <a:p>
          <a:endParaRPr lang="pt-BR" sz="2400"/>
        </a:p>
      </dgm:t>
    </dgm:pt>
    <dgm:pt modelId="{FBBAD46F-23DA-4DEF-AEDD-E4E17C1603C4}" type="sibTrans" cxnId="{3E34AA66-3C44-4A26-A8C1-5BBB07AC6E09}">
      <dgm:prSet/>
      <dgm:spPr/>
      <dgm:t>
        <a:bodyPr/>
        <a:lstStyle/>
        <a:p>
          <a:endParaRPr lang="pt-BR" sz="2400"/>
        </a:p>
      </dgm:t>
    </dgm:pt>
    <dgm:pt modelId="{23E099A4-737E-48E2-AF66-1386A6F42F37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Migração</a:t>
          </a:r>
          <a:endParaRPr lang="pt-BR" sz="1000" dirty="0">
            <a:latin typeface="Verdana" pitchFamily="34" charset="0"/>
          </a:endParaRPr>
        </a:p>
      </dgm:t>
    </dgm:pt>
    <dgm:pt modelId="{CBBBFF96-9B23-44F5-9894-F8007DD01443}" type="parTrans" cxnId="{FC2B6728-D00C-40AC-B145-2B80C3420F94}">
      <dgm:prSet/>
      <dgm:spPr/>
      <dgm:t>
        <a:bodyPr/>
        <a:lstStyle/>
        <a:p>
          <a:endParaRPr lang="pt-BR" sz="2400"/>
        </a:p>
      </dgm:t>
    </dgm:pt>
    <dgm:pt modelId="{5097694B-49F4-4F5A-B7D9-48794679AB74}" type="sibTrans" cxnId="{FC2B6728-D00C-40AC-B145-2B80C3420F94}">
      <dgm:prSet/>
      <dgm:spPr/>
      <dgm:t>
        <a:bodyPr/>
        <a:lstStyle/>
        <a:p>
          <a:endParaRPr lang="pt-BR" sz="2400"/>
        </a:p>
      </dgm:t>
    </dgm:pt>
    <dgm:pt modelId="{A4A9E8BD-BDC6-489C-A7C7-F5B49C36761B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Levantamento</a:t>
          </a:r>
        </a:p>
      </dgm:t>
    </dgm:pt>
    <dgm:pt modelId="{91861D5B-F607-4E29-A4FA-A9D2012D732E}" type="parTrans" cxnId="{751CF276-1DA8-455D-A58B-C91C124F8B88}">
      <dgm:prSet/>
      <dgm:spPr/>
      <dgm:t>
        <a:bodyPr/>
        <a:lstStyle/>
        <a:p>
          <a:endParaRPr lang="pt-BR" sz="2400"/>
        </a:p>
      </dgm:t>
    </dgm:pt>
    <dgm:pt modelId="{CD1FE6F3-6958-404A-BF62-61BBEA7D1788}" type="sibTrans" cxnId="{751CF276-1DA8-455D-A58B-C91C124F8B88}">
      <dgm:prSet/>
      <dgm:spPr/>
      <dgm:t>
        <a:bodyPr/>
        <a:lstStyle/>
        <a:p>
          <a:endParaRPr lang="pt-BR" sz="2400"/>
        </a:p>
      </dgm:t>
    </dgm:pt>
    <dgm:pt modelId="{7D41A2AA-DF46-4DDD-B6F7-7BE978880313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Análise e Detalhamento</a:t>
          </a:r>
        </a:p>
      </dgm:t>
    </dgm:pt>
    <dgm:pt modelId="{0DB01C2F-55F3-47E5-A8DA-E492A3341568}" type="parTrans" cxnId="{D81F8AE6-5418-4E7A-BE92-18401D66FBBD}">
      <dgm:prSet/>
      <dgm:spPr/>
      <dgm:t>
        <a:bodyPr/>
        <a:lstStyle/>
        <a:p>
          <a:endParaRPr lang="pt-BR" sz="2400"/>
        </a:p>
      </dgm:t>
    </dgm:pt>
    <dgm:pt modelId="{FE067D6F-3B0B-40A7-9C96-5C2BC203BDBF}" type="sibTrans" cxnId="{D81F8AE6-5418-4E7A-BE92-18401D66FBBD}">
      <dgm:prSet/>
      <dgm:spPr/>
      <dgm:t>
        <a:bodyPr/>
        <a:lstStyle/>
        <a:p>
          <a:endParaRPr lang="pt-BR" sz="2400"/>
        </a:p>
      </dgm:t>
    </dgm:pt>
    <dgm:pt modelId="{7473C475-E085-4292-9569-D2051040BB6F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Construção</a:t>
          </a:r>
        </a:p>
      </dgm:t>
    </dgm:pt>
    <dgm:pt modelId="{6B20A39A-2B95-4E58-9C97-E156A8FCEE70}" type="parTrans" cxnId="{903CA253-7C71-41E4-B7ED-AF547AB3625D}">
      <dgm:prSet/>
      <dgm:spPr/>
      <dgm:t>
        <a:bodyPr/>
        <a:lstStyle/>
        <a:p>
          <a:endParaRPr lang="pt-BR" sz="2400"/>
        </a:p>
      </dgm:t>
    </dgm:pt>
    <dgm:pt modelId="{6A1434B0-0DAA-4969-8051-855CFDB7308B}" type="sibTrans" cxnId="{903CA253-7C71-41E4-B7ED-AF547AB3625D}">
      <dgm:prSet/>
      <dgm:spPr/>
      <dgm:t>
        <a:bodyPr/>
        <a:lstStyle/>
        <a:p>
          <a:endParaRPr lang="pt-BR" sz="2400"/>
        </a:p>
      </dgm:t>
    </dgm:pt>
    <dgm:pt modelId="{EF3580D4-AD3C-4870-AFAD-5E45D94C4512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Testes de Migração</a:t>
          </a:r>
        </a:p>
      </dgm:t>
    </dgm:pt>
    <dgm:pt modelId="{D353598B-7E89-4C87-A537-8C1B7DC6CA1D}" type="parTrans" cxnId="{73F47C39-C808-4EBB-BA45-2EACB27A9856}">
      <dgm:prSet/>
      <dgm:spPr/>
      <dgm:t>
        <a:bodyPr/>
        <a:lstStyle/>
        <a:p>
          <a:endParaRPr lang="pt-BR" sz="2400"/>
        </a:p>
      </dgm:t>
    </dgm:pt>
    <dgm:pt modelId="{39B9EA4C-0C30-4952-905B-140C1BBB9552}" type="sibTrans" cxnId="{73F47C39-C808-4EBB-BA45-2EACB27A9856}">
      <dgm:prSet/>
      <dgm:spPr/>
      <dgm:t>
        <a:bodyPr/>
        <a:lstStyle/>
        <a:p>
          <a:endParaRPr lang="pt-BR" sz="2400"/>
        </a:p>
      </dgm:t>
    </dgm:pt>
    <dgm:pt modelId="{C3EF16DC-C8F1-4776-BDFE-79A31B9D2335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Diagnóstico de Dados</a:t>
          </a:r>
        </a:p>
      </dgm:t>
    </dgm:pt>
    <dgm:pt modelId="{79F1A7A1-3F72-4C8F-B77D-2E39669F3193}" type="parTrans" cxnId="{9E113D6B-956E-4A4F-B59D-846B30A5C1D4}">
      <dgm:prSet/>
      <dgm:spPr/>
      <dgm:t>
        <a:bodyPr/>
        <a:lstStyle/>
        <a:p>
          <a:endParaRPr lang="pt-BR" sz="2400"/>
        </a:p>
      </dgm:t>
    </dgm:pt>
    <dgm:pt modelId="{E4BB2CF0-5112-4AFF-A1F6-977E8883E5AC}" type="sibTrans" cxnId="{9E113D6B-956E-4A4F-B59D-846B30A5C1D4}">
      <dgm:prSet/>
      <dgm:spPr/>
      <dgm:t>
        <a:bodyPr/>
        <a:lstStyle/>
        <a:p>
          <a:endParaRPr lang="pt-BR" sz="2400"/>
        </a:p>
      </dgm:t>
    </dgm:pt>
    <dgm:pt modelId="{281757C5-342C-4C05-B3F3-D4BC9A75A4BB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err="1" smtClean="0">
              <a:latin typeface="Verdana" pitchFamily="34" charset="0"/>
            </a:rPr>
            <a:t>Implementa-ção</a:t>
          </a:r>
          <a:endParaRPr lang="pt-BR" sz="700" dirty="0" smtClean="0">
            <a:latin typeface="Verdana" pitchFamily="34" charset="0"/>
          </a:endParaRPr>
        </a:p>
      </dgm:t>
    </dgm:pt>
    <dgm:pt modelId="{0234CD17-436C-49AE-84F4-E1E64A40BD5C}" type="parTrans" cxnId="{C56E109C-CF46-467D-8F3F-DFD324AD9A44}">
      <dgm:prSet/>
      <dgm:spPr/>
      <dgm:t>
        <a:bodyPr/>
        <a:lstStyle/>
        <a:p>
          <a:endParaRPr lang="pt-BR" sz="2400"/>
        </a:p>
      </dgm:t>
    </dgm:pt>
    <dgm:pt modelId="{54F9AFBE-3047-4B2C-9A12-F028AECDA9B1}" type="sibTrans" cxnId="{C56E109C-CF46-467D-8F3F-DFD324AD9A44}">
      <dgm:prSet/>
      <dgm:spPr/>
      <dgm:t>
        <a:bodyPr/>
        <a:lstStyle/>
        <a:p>
          <a:endParaRPr lang="pt-BR" sz="2400"/>
        </a:p>
      </dgm:t>
    </dgm:pt>
    <dgm:pt modelId="{FB3224D2-D0DF-45D9-A481-EF084447A79E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Técnico</a:t>
          </a:r>
          <a:endParaRPr lang="pt-BR" sz="700" dirty="0">
            <a:latin typeface="Verdana" pitchFamily="34" charset="0"/>
          </a:endParaRPr>
        </a:p>
      </dgm:t>
    </dgm:pt>
    <dgm:pt modelId="{173F5E7F-7E12-4D24-A104-01003F5A741E}" type="parTrans" cxnId="{F6A45CE4-ACD1-48AF-BC40-14A1C1CC7FA4}">
      <dgm:prSet/>
      <dgm:spPr/>
      <dgm:t>
        <a:bodyPr/>
        <a:lstStyle/>
        <a:p>
          <a:endParaRPr lang="pt-BR" sz="2400"/>
        </a:p>
      </dgm:t>
    </dgm:pt>
    <dgm:pt modelId="{5C611066-F9A9-48D8-B2B8-5F25CA982926}" type="sibTrans" cxnId="{F6A45CE4-ACD1-48AF-BC40-14A1C1CC7FA4}">
      <dgm:prSet/>
      <dgm:spPr/>
      <dgm:t>
        <a:bodyPr/>
        <a:lstStyle/>
        <a:p>
          <a:endParaRPr lang="pt-BR" sz="2400"/>
        </a:p>
      </dgm:t>
    </dgm:pt>
    <dgm:pt modelId="{AAB72085-5965-475A-849A-72422EDB8417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Transição Tecnológica</a:t>
          </a:r>
          <a:endParaRPr lang="pt-BR" sz="1000" dirty="0">
            <a:latin typeface="Verdana" pitchFamily="34" charset="0"/>
          </a:endParaRPr>
        </a:p>
      </dgm:t>
    </dgm:pt>
    <dgm:pt modelId="{5BB2B61A-9956-4768-806B-30515E7EC166}" type="parTrans" cxnId="{9533EFFD-DB4E-48A9-8469-CA3E18EFEF13}">
      <dgm:prSet/>
      <dgm:spPr/>
      <dgm:t>
        <a:bodyPr/>
        <a:lstStyle/>
        <a:p>
          <a:endParaRPr lang="pt-BR" sz="2400"/>
        </a:p>
      </dgm:t>
    </dgm:pt>
    <dgm:pt modelId="{C3A5BC9C-1407-4BF0-950E-E4B18403424D}" type="sibTrans" cxnId="{9533EFFD-DB4E-48A9-8469-CA3E18EFEF13}">
      <dgm:prSet/>
      <dgm:spPr/>
      <dgm:t>
        <a:bodyPr/>
        <a:lstStyle/>
        <a:p>
          <a:endParaRPr lang="pt-BR" sz="2400"/>
        </a:p>
      </dgm:t>
    </dgm:pt>
    <dgm:pt modelId="{3789E709-34BA-47B2-A843-3C03B1D208A6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Definição da Estratégia</a:t>
          </a:r>
          <a:endParaRPr lang="pt-BR" sz="700" dirty="0">
            <a:latin typeface="Verdana" pitchFamily="34" charset="0"/>
          </a:endParaRPr>
        </a:p>
      </dgm:t>
    </dgm:pt>
    <dgm:pt modelId="{B4FE5224-A6EC-4EED-878F-BC117C00D55F}" type="parTrans" cxnId="{91E25827-59B5-43DC-85F7-9A7C7780B335}">
      <dgm:prSet/>
      <dgm:spPr/>
      <dgm:t>
        <a:bodyPr/>
        <a:lstStyle/>
        <a:p>
          <a:endParaRPr lang="pt-BR" sz="2400"/>
        </a:p>
      </dgm:t>
    </dgm:pt>
    <dgm:pt modelId="{21FB7741-6225-4675-AAC2-B911B91AC0B3}" type="sibTrans" cxnId="{91E25827-59B5-43DC-85F7-9A7C7780B335}">
      <dgm:prSet/>
      <dgm:spPr/>
      <dgm:t>
        <a:bodyPr/>
        <a:lstStyle/>
        <a:p>
          <a:endParaRPr lang="pt-BR" sz="2400"/>
        </a:p>
      </dgm:t>
    </dgm:pt>
    <dgm:pt modelId="{C20A1073-2EA8-4F2A-BB6B-153ADEF023AF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err="1" smtClean="0">
              <a:latin typeface="Verdana" pitchFamily="34" charset="0"/>
            </a:rPr>
            <a:t>Deploy</a:t>
          </a:r>
          <a:r>
            <a:rPr lang="pt-BR" sz="700" dirty="0" smtClean="0">
              <a:latin typeface="Verdana" pitchFamily="34" charset="0"/>
            </a:rPr>
            <a:t> (Instalação)</a:t>
          </a:r>
          <a:endParaRPr lang="pt-BR" sz="700" dirty="0">
            <a:latin typeface="Verdana" pitchFamily="34" charset="0"/>
          </a:endParaRPr>
        </a:p>
      </dgm:t>
    </dgm:pt>
    <dgm:pt modelId="{D77E0D6A-9790-44A9-A2C3-B3F3CEF954BF}" type="parTrans" cxnId="{CF909FE2-C74F-43BF-A48E-D13D6876EEB6}">
      <dgm:prSet/>
      <dgm:spPr/>
      <dgm:t>
        <a:bodyPr/>
        <a:lstStyle/>
        <a:p>
          <a:endParaRPr lang="pt-BR" sz="2400"/>
        </a:p>
      </dgm:t>
    </dgm:pt>
    <dgm:pt modelId="{B035A043-E6EE-4A7C-83CA-DBA2891A4B94}" type="sibTrans" cxnId="{CF909FE2-C74F-43BF-A48E-D13D6876EEB6}">
      <dgm:prSet/>
      <dgm:spPr/>
      <dgm:t>
        <a:bodyPr/>
        <a:lstStyle/>
        <a:p>
          <a:endParaRPr lang="pt-BR" sz="2400"/>
        </a:p>
      </dgm:t>
    </dgm:pt>
    <dgm:pt modelId="{BC63D18E-FD70-40AD-B398-997C5FCB1774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Estratégia de Operação</a:t>
          </a:r>
          <a:endParaRPr lang="pt-BR" sz="700" dirty="0">
            <a:latin typeface="Verdana" pitchFamily="34" charset="0"/>
          </a:endParaRPr>
        </a:p>
      </dgm:t>
    </dgm:pt>
    <dgm:pt modelId="{CCE51714-B560-4752-A175-DF4D4BD8CCB5}" type="parTrans" cxnId="{C8A2486F-74E6-40E4-9AC6-4276BEBA1AA2}">
      <dgm:prSet/>
      <dgm:spPr/>
      <dgm:t>
        <a:bodyPr/>
        <a:lstStyle/>
        <a:p>
          <a:endParaRPr lang="pt-BR" sz="2400"/>
        </a:p>
      </dgm:t>
    </dgm:pt>
    <dgm:pt modelId="{C4879F12-7367-4DAE-8CB5-5C6838F51C7A}" type="sibTrans" cxnId="{C8A2486F-74E6-40E4-9AC6-4276BEBA1AA2}">
      <dgm:prSet/>
      <dgm:spPr/>
      <dgm:t>
        <a:bodyPr/>
        <a:lstStyle/>
        <a:p>
          <a:endParaRPr lang="pt-BR" sz="2400"/>
        </a:p>
      </dgm:t>
    </dgm:pt>
    <dgm:pt modelId="{9C5263D2-DB55-4263-98D4-630FAEE8F2D1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Competências</a:t>
          </a:r>
          <a:endParaRPr lang="pt-BR" sz="700" dirty="0">
            <a:latin typeface="Verdana" pitchFamily="34" charset="0"/>
          </a:endParaRPr>
        </a:p>
      </dgm:t>
    </dgm:pt>
    <dgm:pt modelId="{C4378CD8-B3D6-47FE-B07C-8A977CCDD516}" type="parTrans" cxnId="{E0190C0F-BF72-4117-98EF-AFD9DE237E5B}">
      <dgm:prSet/>
      <dgm:spPr/>
      <dgm:t>
        <a:bodyPr/>
        <a:lstStyle/>
        <a:p>
          <a:endParaRPr lang="pt-BR" sz="2400"/>
        </a:p>
      </dgm:t>
    </dgm:pt>
    <dgm:pt modelId="{D4AE6FBB-F79E-4678-A239-57A9A5CF513D}" type="sibTrans" cxnId="{E0190C0F-BF72-4117-98EF-AFD9DE237E5B}">
      <dgm:prSet/>
      <dgm:spPr/>
      <dgm:t>
        <a:bodyPr/>
        <a:lstStyle/>
        <a:p>
          <a:endParaRPr lang="pt-BR" sz="2400"/>
        </a:p>
      </dgm:t>
    </dgm:pt>
    <dgm:pt modelId="{406668EB-2F8A-408A-BEEE-55BC45DAB5DB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Ambientes</a:t>
          </a:r>
        </a:p>
      </dgm:t>
    </dgm:pt>
    <dgm:pt modelId="{D006CDFE-5C44-436D-9E3E-7FED66645273}" type="parTrans" cxnId="{EC8FA21C-446C-4BDD-91D2-6FFB3E7683DF}">
      <dgm:prSet/>
      <dgm:spPr/>
      <dgm:t>
        <a:bodyPr/>
        <a:lstStyle/>
        <a:p>
          <a:endParaRPr lang="pt-BR" sz="2400"/>
        </a:p>
      </dgm:t>
    </dgm:pt>
    <dgm:pt modelId="{592E5F53-7BE3-426D-BBBC-96D2EA6F5FFF}" type="sibTrans" cxnId="{EC8FA21C-446C-4BDD-91D2-6FFB3E7683DF}">
      <dgm:prSet/>
      <dgm:spPr/>
      <dgm:t>
        <a:bodyPr/>
        <a:lstStyle/>
        <a:p>
          <a:endParaRPr lang="pt-BR" sz="2400"/>
        </a:p>
      </dgm:t>
    </dgm:pt>
    <dgm:pt modelId="{43C62343-382F-42CD-9F2B-F097320B8408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Processos</a:t>
          </a:r>
        </a:p>
      </dgm:t>
    </dgm:pt>
    <dgm:pt modelId="{59B21D8A-9069-48F8-B01F-F065C2A60FE6}" type="parTrans" cxnId="{F1643A8F-EFCC-4BB1-8056-17AF2D21E45F}">
      <dgm:prSet/>
      <dgm:spPr/>
      <dgm:t>
        <a:bodyPr/>
        <a:lstStyle/>
        <a:p>
          <a:endParaRPr lang="pt-BR" sz="2400"/>
        </a:p>
      </dgm:t>
    </dgm:pt>
    <dgm:pt modelId="{1B8BD492-22A9-46E7-B834-C6A9623D00EA}" type="sibTrans" cxnId="{F1643A8F-EFCC-4BB1-8056-17AF2D21E45F}">
      <dgm:prSet/>
      <dgm:spPr/>
      <dgm:t>
        <a:bodyPr/>
        <a:lstStyle/>
        <a:p>
          <a:endParaRPr lang="pt-BR" sz="2400"/>
        </a:p>
      </dgm:t>
    </dgm:pt>
    <dgm:pt modelId="{CBCD6946-7D07-4BAE-8248-5F64A65B81EC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Arquitetura de Solução</a:t>
          </a:r>
          <a:endParaRPr lang="pt-BR" sz="700" dirty="0">
            <a:latin typeface="Verdana" pitchFamily="34" charset="0"/>
          </a:endParaRPr>
        </a:p>
      </dgm:t>
    </dgm:pt>
    <dgm:pt modelId="{F35C1772-B14C-4409-88C7-9A5F8F2B7774}" type="parTrans" cxnId="{F91C971A-DF12-499F-9CF9-F40C338017AB}">
      <dgm:prSet/>
      <dgm:spPr/>
      <dgm:t>
        <a:bodyPr/>
        <a:lstStyle/>
        <a:p>
          <a:endParaRPr lang="pt-BR" sz="2400"/>
        </a:p>
      </dgm:t>
    </dgm:pt>
    <dgm:pt modelId="{FB7406F9-52D4-4172-BD13-034CB9CEEAC3}" type="sibTrans" cxnId="{F91C971A-DF12-499F-9CF9-F40C338017AB}">
      <dgm:prSet/>
      <dgm:spPr/>
      <dgm:t>
        <a:bodyPr/>
        <a:lstStyle/>
        <a:p>
          <a:endParaRPr lang="pt-BR" sz="2400"/>
        </a:p>
      </dgm:t>
    </dgm:pt>
    <dgm:pt modelId="{3D813B36-F0D8-4DC4-ADBF-E45B81F43AAA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Projeto de Integração</a:t>
          </a:r>
          <a:endParaRPr lang="pt-BR" sz="700" dirty="0">
            <a:latin typeface="Verdana" pitchFamily="34" charset="0"/>
          </a:endParaRPr>
        </a:p>
      </dgm:t>
    </dgm:pt>
    <dgm:pt modelId="{2E8243CE-EA16-45AA-9F6C-F0D6D2185825}" type="parTrans" cxnId="{DA6F1437-D41A-4A8D-B585-16F8DAED6A32}">
      <dgm:prSet/>
      <dgm:spPr/>
      <dgm:t>
        <a:bodyPr/>
        <a:lstStyle/>
        <a:p>
          <a:endParaRPr lang="pt-BR" sz="2400"/>
        </a:p>
      </dgm:t>
    </dgm:pt>
    <dgm:pt modelId="{2A79C6D8-05B0-40A7-B8CC-C6928179EC7D}" type="sibTrans" cxnId="{DA6F1437-D41A-4A8D-B585-16F8DAED6A32}">
      <dgm:prSet/>
      <dgm:spPr/>
      <dgm:t>
        <a:bodyPr/>
        <a:lstStyle/>
        <a:p>
          <a:endParaRPr lang="pt-BR" sz="2400"/>
        </a:p>
      </dgm:t>
    </dgm:pt>
    <dgm:pt modelId="{679BE7B4-5ED9-4186-9939-1E5AC39F2D85}">
      <dgm:prSet phldrT="[Texto]" custT="1"/>
      <dgm:spPr/>
      <dgm:t>
        <a:bodyPr/>
        <a:lstStyle/>
        <a:p>
          <a:r>
            <a:rPr lang="pt-BR" sz="1000" dirty="0" smtClean="0">
              <a:latin typeface="Verdana" pitchFamily="34" charset="0"/>
            </a:rPr>
            <a:t>Definição</a:t>
          </a:r>
          <a:endParaRPr lang="pt-BR" sz="1000" dirty="0">
            <a:latin typeface="Verdana" pitchFamily="34" charset="0"/>
          </a:endParaRPr>
        </a:p>
      </dgm:t>
    </dgm:pt>
    <dgm:pt modelId="{2D2689F6-6DB6-4757-92FF-119D875F9FAD}" type="parTrans" cxnId="{569975CC-24A1-409E-BFE7-0757445DE164}">
      <dgm:prSet/>
      <dgm:spPr/>
      <dgm:t>
        <a:bodyPr/>
        <a:lstStyle/>
        <a:p>
          <a:endParaRPr lang="pt-BR" sz="2400"/>
        </a:p>
      </dgm:t>
    </dgm:pt>
    <dgm:pt modelId="{779A67FB-1A57-4BA6-B4E8-F6FEE598E3BB}" type="sibTrans" cxnId="{569975CC-24A1-409E-BFE7-0757445DE164}">
      <dgm:prSet/>
      <dgm:spPr/>
      <dgm:t>
        <a:bodyPr/>
        <a:lstStyle/>
        <a:p>
          <a:endParaRPr lang="pt-BR" sz="2400"/>
        </a:p>
      </dgm:t>
    </dgm:pt>
    <dgm:pt modelId="{AAB42CBC-E834-40E5-AAC7-E36528D435AE}">
      <dgm:prSet phldrT="[Texto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Iniciação</a:t>
          </a:r>
          <a:endParaRPr lang="pt-BR" sz="700" dirty="0">
            <a:latin typeface="Verdana" pitchFamily="34" charset="0"/>
          </a:endParaRPr>
        </a:p>
      </dgm:t>
    </dgm:pt>
    <dgm:pt modelId="{16601BB0-ED21-423C-8DCC-1D46C682DC31}" type="parTrans" cxnId="{452EDA4C-207C-4FD9-90B4-560E63BB363B}">
      <dgm:prSet/>
      <dgm:spPr/>
      <dgm:t>
        <a:bodyPr/>
        <a:lstStyle/>
        <a:p>
          <a:endParaRPr lang="pt-BR" sz="2400"/>
        </a:p>
      </dgm:t>
    </dgm:pt>
    <dgm:pt modelId="{DEC57197-8DAB-4615-B2F9-B6C85541822B}" type="sibTrans" cxnId="{452EDA4C-207C-4FD9-90B4-560E63BB363B}">
      <dgm:prSet/>
      <dgm:spPr/>
      <dgm:t>
        <a:bodyPr/>
        <a:lstStyle/>
        <a:p>
          <a:endParaRPr lang="pt-BR" sz="2400"/>
        </a:p>
      </dgm:t>
    </dgm:pt>
    <dgm:pt modelId="{7076A7A1-7329-449E-8D4E-619F6EE815E6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700" dirty="0" smtClean="0">
              <a:latin typeface="Verdana" pitchFamily="34" charset="0"/>
            </a:rPr>
            <a:t>Garantia</a:t>
          </a:r>
          <a:endParaRPr lang="pt-BR" sz="700" dirty="0">
            <a:latin typeface="Verdana" pitchFamily="34" charset="0"/>
          </a:endParaRPr>
        </a:p>
      </dgm:t>
    </dgm:pt>
    <dgm:pt modelId="{D99864BE-61F4-458D-9FF6-3CEFBEEF9ABC}" type="parTrans" cxnId="{2FE0F081-A078-4B64-805D-6346E54BF4FE}">
      <dgm:prSet/>
      <dgm:spPr/>
      <dgm:t>
        <a:bodyPr/>
        <a:lstStyle/>
        <a:p>
          <a:endParaRPr lang="pt-BR"/>
        </a:p>
      </dgm:t>
    </dgm:pt>
    <dgm:pt modelId="{7F084BBE-16CF-4512-9AC1-CB47C21163DA}" type="sibTrans" cxnId="{2FE0F081-A078-4B64-805D-6346E54BF4FE}">
      <dgm:prSet/>
      <dgm:spPr/>
      <dgm:t>
        <a:bodyPr/>
        <a:lstStyle/>
        <a:p>
          <a:endParaRPr lang="pt-BR"/>
        </a:p>
      </dgm:t>
    </dgm:pt>
    <dgm:pt modelId="{7CCEB319-85FD-4363-B141-E70EA9153707}" type="pres">
      <dgm:prSet presAssocID="{FDDA1808-6416-49D3-BC48-A668479AEDC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F272B19-9B3E-400A-94D5-E5578D43CD34}" type="pres">
      <dgm:prSet presAssocID="{679BE7B4-5ED9-4186-9939-1E5AC39F2D85}" presName="horFlow" presStyleCnt="0"/>
      <dgm:spPr/>
    </dgm:pt>
    <dgm:pt modelId="{EBA70DE3-29A9-4C65-B7EA-5AF47130220A}" type="pres">
      <dgm:prSet presAssocID="{679BE7B4-5ED9-4186-9939-1E5AC39F2D85}" presName="bigChev" presStyleLbl="node1" presStyleIdx="0" presStyleCnt="9"/>
      <dgm:spPr/>
      <dgm:t>
        <a:bodyPr/>
        <a:lstStyle/>
        <a:p>
          <a:endParaRPr lang="pt-BR"/>
        </a:p>
      </dgm:t>
    </dgm:pt>
    <dgm:pt modelId="{128CF0F6-47E8-46C7-8612-E93DF34CF78D}" type="pres">
      <dgm:prSet presAssocID="{16601BB0-ED21-423C-8DCC-1D46C682DC31}" presName="parTrans" presStyleCnt="0"/>
      <dgm:spPr/>
    </dgm:pt>
    <dgm:pt modelId="{0E191B49-A31D-4562-8823-2DBED056C5DF}" type="pres">
      <dgm:prSet presAssocID="{AAB42CBC-E834-40E5-AAC7-E36528D435AE}" presName="node" presStyleLbl="alignAccFollowNode1" presStyleIdx="0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80CAA5-5DF8-4976-B825-AE24EFCBEB5B}" type="pres">
      <dgm:prSet presAssocID="{679BE7B4-5ED9-4186-9939-1E5AC39F2D85}" presName="vSp" presStyleCnt="0"/>
      <dgm:spPr/>
    </dgm:pt>
    <dgm:pt modelId="{0F58069B-71EC-4987-8908-FCAAE9B58B60}" type="pres">
      <dgm:prSet presAssocID="{965B4C1D-8CB1-4622-8DBA-2AF0D9901CF0}" presName="horFlow" presStyleCnt="0"/>
      <dgm:spPr/>
    </dgm:pt>
    <dgm:pt modelId="{FEA1B29B-18C4-430B-9508-FCEA9125E819}" type="pres">
      <dgm:prSet presAssocID="{965B4C1D-8CB1-4622-8DBA-2AF0D9901CF0}" presName="bigChev" presStyleLbl="node1" presStyleIdx="1" presStyleCnt="9"/>
      <dgm:spPr/>
      <dgm:t>
        <a:bodyPr/>
        <a:lstStyle/>
        <a:p>
          <a:endParaRPr lang="pt-BR"/>
        </a:p>
      </dgm:t>
    </dgm:pt>
    <dgm:pt modelId="{EB734CAA-D785-4F6B-9357-23CC17F82A4E}" type="pres">
      <dgm:prSet presAssocID="{AA157EEE-E439-4533-89C3-866DB881D919}" presName="parTrans" presStyleCnt="0"/>
      <dgm:spPr/>
    </dgm:pt>
    <dgm:pt modelId="{AFA3C4CB-D006-4672-ADB6-AF36B3FEBAC8}" type="pres">
      <dgm:prSet presAssocID="{2D5E8011-0726-424B-8661-BEAFD463DBB2}" presName="node" presStyleLbl="alignAccFollowNode1" presStyleIdx="1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54860A-A1B2-4156-8DCA-647839D33616}" type="pres">
      <dgm:prSet presAssocID="{91D9E3DE-741C-4AF8-B06E-A9CF7BC3BB89}" presName="sibTrans" presStyleCnt="0"/>
      <dgm:spPr/>
    </dgm:pt>
    <dgm:pt modelId="{BA920955-2610-4334-A3B8-00A5AB2C4B2A}" type="pres">
      <dgm:prSet presAssocID="{78630C5C-7FF2-4C28-ADBD-78597B19A4B2}" presName="node" presStyleLbl="alignAccFollowNode1" presStyleIdx="2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E167BC-FD36-435D-A161-10830B87673E}" type="pres">
      <dgm:prSet presAssocID="{F1D5474F-220F-48B7-AF41-FF21115232CD}" presName="sibTrans" presStyleCnt="0"/>
      <dgm:spPr/>
    </dgm:pt>
    <dgm:pt modelId="{AEA8B1C6-31BC-4580-BBE2-8B11897CE5B9}" type="pres">
      <dgm:prSet presAssocID="{A0FCD0BE-0E87-4070-BB33-7FBFF8AABB6D}" presName="node" presStyleLbl="alignAccFollowNode1" presStyleIdx="3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D2008E-A4CC-489F-872B-7ED862458B11}" type="pres">
      <dgm:prSet presAssocID="{965B4C1D-8CB1-4622-8DBA-2AF0D9901CF0}" presName="vSp" presStyleCnt="0"/>
      <dgm:spPr/>
    </dgm:pt>
    <dgm:pt modelId="{CEDEB0EC-6B4C-4E83-A87E-CCE5D0CD549A}" type="pres">
      <dgm:prSet presAssocID="{B5323340-D1BD-4686-BE52-E25C3EE4BB0D}" presName="horFlow" presStyleCnt="0"/>
      <dgm:spPr/>
    </dgm:pt>
    <dgm:pt modelId="{A7FB62A9-E971-4EAB-86EF-B82393625004}" type="pres">
      <dgm:prSet presAssocID="{B5323340-D1BD-4686-BE52-E25C3EE4BB0D}" presName="bigChev" presStyleLbl="node1" presStyleIdx="2" presStyleCnt="9"/>
      <dgm:spPr/>
      <dgm:t>
        <a:bodyPr/>
        <a:lstStyle/>
        <a:p>
          <a:endParaRPr lang="pt-BR"/>
        </a:p>
      </dgm:t>
    </dgm:pt>
    <dgm:pt modelId="{19CC7B05-83C4-4534-ABD2-BAED9D069CBF}" type="pres">
      <dgm:prSet presAssocID="{F35C1772-B14C-4409-88C7-9A5F8F2B7774}" presName="parTrans" presStyleCnt="0"/>
      <dgm:spPr/>
    </dgm:pt>
    <dgm:pt modelId="{153C1454-A3AA-4C0A-BF0F-10A507285328}" type="pres">
      <dgm:prSet presAssocID="{CBCD6946-7D07-4BAE-8248-5F64A65B81EC}" presName="node" presStyleLbl="alignAccFollowNode1" presStyleIdx="4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CA18B1-6375-43A6-ABCE-F956E989AC9F}" type="pres">
      <dgm:prSet presAssocID="{FB7406F9-52D4-4172-BD13-034CB9CEEAC3}" presName="sibTrans" presStyleCnt="0"/>
      <dgm:spPr/>
    </dgm:pt>
    <dgm:pt modelId="{5C0978B0-4F62-4761-B993-8844FEBDBD6E}" type="pres">
      <dgm:prSet presAssocID="{70A38792-4392-41AD-8916-88557BC9313E}" presName="node" presStyleLbl="alignAccFollowNode1" presStyleIdx="5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5EAE66-3379-4372-B89F-0BA88412847E}" type="pres">
      <dgm:prSet presAssocID="{55480B41-7445-4461-96A0-1F6F52E1B3E9}" presName="sibTrans" presStyleCnt="0"/>
      <dgm:spPr/>
    </dgm:pt>
    <dgm:pt modelId="{68D59D15-6076-469F-8D81-BD30F4C577B8}" type="pres">
      <dgm:prSet presAssocID="{3D813B36-F0D8-4DC4-ADBF-E45B81F43AAA}" presName="node" presStyleLbl="alignAccFollowNode1" presStyleIdx="6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06D278-B324-4845-A720-3ED66C192540}" type="pres">
      <dgm:prSet presAssocID="{2A79C6D8-05B0-40A7-B8CC-C6928179EC7D}" presName="sibTrans" presStyleCnt="0"/>
      <dgm:spPr/>
    </dgm:pt>
    <dgm:pt modelId="{20528543-9E1C-4C31-9071-2A07E6203C0D}" type="pres">
      <dgm:prSet presAssocID="{2A58A209-4D4C-457E-941A-FBCA9B1F5715}" presName="node" presStyleLbl="alignAccFollowNode1" presStyleIdx="7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077FCE-F1B9-47A6-938B-BA3FA7037E19}" type="pres">
      <dgm:prSet presAssocID="{B5323340-D1BD-4686-BE52-E25C3EE4BB0D}" presName="vSp" presStyleCnt="0"/>
      <dgm:spPr/>
    </dgm:pt>
    <dgm:pt modelId="{BFEBDE07-651B-48F3-80BB-B31B0E501AE9}" type="pres">
      <dgm:prSet presAssocID="{994620F7-6131-4E5C-A4A0-2CE61079CE69}" presName="horFlow" presStyleCnt="0"/>
      <dgm:spPr/>
    </dgm:pt>
    <dgm:pt modelId="{58D49D58-F698-4E0D-9B06-987FB0E9D2AE}" type="pres">
      <dgm:prSet presAssocID="{994620F7-6131-4E5C-A4A0-2CE61079CE69}" presName="bigChev" presStyleLbl="node1" presStyleIdx="3" presStyleCnt="9"/>
      <dgm:spPr/>
      <dgm:t>
        <a:bodyPr/>
        <a:lstStyle/>
        <a:p>
          <a:endParaRPr lang="pt-BR"/>
        </a:p>
      </dgm:t>
    </dgm:pt>
    <dgm:pt modelId="{5F8FFCED-2B37-4924-80A9-F0EF0E85611F}" type="pres">
      <dgm:prSet presAssocID="{551B6E41-8D94-415A-98F4-D9DCF94C6CE0}" presName="parTrans" presStyleCnt="0"/>
      <dgm:spPr/>
    </dgm:pt>
    <dgm:pt modelId="{24542AAB-69E5-4726-9917-D3CAE7BEBA62}" type="pres">
      <dgm:prSet presAssocID="{87BC90BD-0802-4B7A-AA67-05456480940B}" presName="node" presStyleLbl="alignAccFollowNode1" presStyleIdx="8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5AB0F4-8799-49E4-B81D-3848684D57CD}" type="pres">
      <dgm:prSet presAssocID="{994620F7-6131-4E5C-A4A0-2CE61079CE69}" presName="vSp" presStyleCnt="0"/>
      <dgm:spPr/>
    </dgm:pt>
    <dgm:pt modelId="{01042483-13F3-4E65-8281-F52231D29292}" type="pres">
      <dgm:prSet presAssocID="{D6FFC6B8-1BFC-43AE-980A-1A4BA3A62586}" presName="horFlow" presStyleCnt="0"/>
      <dgm:spPr/>
    </dgm:pt>
    <dgm:pt modelId="{EE620AE1-77A4-4D18-A44E-B5C6EB20F949}" type="pres">
      <dgm:prSet presAssocID="{D6FFC6B8-1BFC-43AE-980A-1A4BA3A62586}" presName="bigChev" presStyleLbl="node1" presStyleIdx="4" presStyleCnt="9"/>
      <dgm:spPr/>
      <dgm:t>
        <a:bodyPr/>
        <a:lstStyle/>
        <a:p>
          <a:endParaRPr lang="pt-BR"/>
        </a:p>
      </dgm:t>
    </dgm:pt>
    <dgm:pt modelId="{82BBDAFA-5848-44AC-BD2C-27180B45574D}" type="pres">
      <dgm:prSet presAssocID="{7A2A95AF-B119-4044-88BC-56124BA1BEEB}" presName="parTrans" presStyleCnt="0"/>
      <dgm:spPr/>
    </dgm:pt>
    <dgm:pt modelId="{5ACF18EC-BDDB-42ED-A9E8-E1C9588CC566}" type="pres">
      <dgm:prSet presAssocID="{E0F9BFE9-5CE2-4FBA-9686-140FB0667387}" presName="node" presStyleLbl="alignAccFollowNode1" presStyleIdx="9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455E8-9AEA-4DE8-81B1-244BA0417624}" type="pres">
      <dgm:prSet presAssocID="{2227473B-E48E-4597-95D4-189DFF42DCBB}" presName="sibTrans" presStyleCnt="0"/>
      <dgm:spPr/>
    </dgm:pt>
    <dgm:pt modelId="{91962A64-7D07-4CFF-B9B6-FFED7D7787C2}" type="pres">
      <dgm:prSet presAssocID="{56E69EEF-8A09-4FA0-B18F-C2C0BDC4A937}" presName="node" presStyleLbl="alignAccFollowNode1" presStyleIdx="10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6B07CA-AC77-452A-A1BE-E3FF6C32B5D3}" type="pres">
      <dgm:prSet presAssocID="{80A02164-E7A5-4F16-846E-EF990C9B3D40}" presName="sibTrans" presStyleCnt="0"/>
      <dgm:spPr/>
    </dgm:pt>
    <dgm:pt modelId="{2344DC4E-BC4F-4640-8031-8112F18C5D5B}" type="pres">
      <dgm:prSet presAssocID="{06D39C10-4BBD-42AE-B67A-316AD2AA6463}" presName="node" presStyleLbl="alignAccFollowNode1" presStyleIdx="11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AFCD7F-B235-4C9B-B075-8844EAD1319A}" type="pres">
      <dgm:prSet presAssocID="{4DFD2C54-696F-4F82-9A50-93C4072F1EEC}" presName="sibTrans" presStyleCnt="0"/>
      <dgm:spPr/>
    </dgm:pt>
    <dgm:pt modelId="{8B48EC4E-3FAE-43F7-825E-CE63E6EEAA9A}" type="pres">
      <dgm:prSet presAssocID="{F8C1BED0-B1AB-4588-83BA-E05386D39FD6}" presName="node" presStyleLbl="alignAccFollowNode1" presStyleIdx="12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17B50-826C-4FD7-903E-B35D1379A0B7}" type="pres">
      <dgm:prSet presAssocID="{D6FFC6B8-1BFC-43AE-980A-1A4BA3A62586}" presName="vSp" presStyleCnt="0"/>
      <dgm:spPr/>
    </dgm:pt>
    <dgm:pt modelId="{56FA3303-A8AB-4617-8EAC-17109B5A313B}" type="pres">
      <dgm:prSet presAssocID="{5AC6CB1E-7A64-4BC5-AD9D-2B5F9A1EB119}" presName="horFlow" presStyleCnt="0"/>
      <dgm:spPr/>
    </dgm:pt>
    <dgm:pt modelId="{3B5BFE9F-E0B3-489A-BAC3-E813097EFC89}" type="pres">
      <dgm:prSet presAssocID="{5AC6CB1E-7A64-4BC5-AD9D-2B5F9A1EB119}" presName="bigChev" presStyleLbl="node1" presStyleIdx="5" presStyleCnt="9"/>
      <dgm:spPr/>
      <dgm:t>
        <a:bodyPr/>
        <a:lstStyle/>
        <a:p>
          <a:endParaRPr lang="pt-BR"/>
        </a:p>
      </dgm:t>
    </dgm:pt>
    <dgm:pt modelId="{824734C7-D5F9-44D0-811D-C7B48C64A215}" type="pres">
      <dgm:prSet presAssocID="{173F5E7F-7E12-4D24-A104-01003F5A741E}" presName="parTrans" presStyleCnt="0"/>
      <dgm:spPr/>
    </dgm:pt>
    <dgm:pt modelId="{D9FF9AD0-D514-4CFF-96CD-61F216BF58C0}" type="pres">
      <dgm:prSet presAssocID="{FB3224D2-D0DF-45D9-A481-EF084447A79E}" presName="node" presStyleLbl="alignAccFollowNode1" presStyleIdx="13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3337B-F188-473F-9FFB-7D677447A014}" type="pres">
      <dgm:prSet presAssocID="{5C611066-F9A9-48D8-B2B8-5F25CA982926}" presName="sibTrans" presStyleCnt="0"/>
      <dgm:spPr/>
    </dgm:pt>
    <dgm:pt modelId="{5854CEDA-03F2-45B1-B926-1ACA5DD6A3E0}" type="pres">
      <dgm:prSet presAssocID="{44CBAC57-710C-4740-B4AD-F04555F34349}" presName="node" presStyleLbl="alignAccFollowNode1" presStyleIdx="14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CB2255-1752-4F48-8969-868FAB45F81D}" type="pres">
      <dgm:prSet presAssocID="{E6026962-D260-45C6-BCD4-F244CBDA8FAD}" presName="sibTrans" presStyleCnt="0"/>
      <dgm:spPr/>
    </dgm:pt>
    <dgm:pt modelId="{B21224F1-EA52-4059-9F4E-BD3693B19203}" type="pres">
      <dgm:prSet presAssocID="{F3B678AD-4B94-46F8-AEAE-B4DA628B7769}" presName="node" presStyleLbl="alignAccFollowNode1" presStyleIdx="15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C141F8-490F-45E0-9C21-7D4CEB9A2018}" type="pres">
      <dgm:prSet presAssocID="{5AC6CB1E-7A64-4BC5-AD9D-2B5F9A1EB119}" presName="vSp" presStyleCnt="0"/>
      <dgm:spPr/>
    </dgm:pt>
    <dgm:pt modelId="{240644E1-F3D2-453A-9841-1FAE016F9327}" type="pres">
      <dgm:prSet presAssocID="{23E099A4-737E-48E2-AF66-1386A6F42F37}" presName="horFlow" presStyleCnt="0"/>
      <dgm:spPr/>
    </dgm:pt>
    <dgm:pt modelId="{CB4214D0-8C4B-4A65-9277-59EEABEEFBF7}" type="pres">
      <dgm:prSet presAssocID="{23E099A4-737E-48E2-AF66-1386A6F42F37}" presName="bigChev" presStyleLbl="node1" presStyleIdx="6" presStyleCnt="9"/>
      <dgm:spPr/>
      <dgm:t>
        <a:bodyPr/>
        <a:lstStyle/>
        <a:p>
          <a:endParaRPr lang="pt-BR"/>
        </a:p>
      </dgm:t>
    </dgm:pt>
    <dgm:pt modelId="{1CE73DA4-990E-40BF-8043-435B2F63801A}" type="pres">
      <dgm:prSet presAssocID="{91861D5B-F607-4E29-A4FA-A9D2012D732E}" presName="parTrans" presStyleCnt="0"/>
      <dgm:spPr/>
    </dgm:pt>
    <dgm:pt modelId="{609DC6EF-2226-4F33-85F9-A6831827E4C4}" type="pres">
      <dgm:prSet presAssocID="{A4A9E8BD-BDC6-489C-A7C7-F5B49C36761B}" presName="node" presStyleLbl="alignAccFollowNode1" presStyleIdx="16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7DCC35-02BE-4798-8E0C-54790CCDA767}" type="pres">
      <dgm:prSet presAssocID="{CD1FE6F3-6958-404A-BF62-61BBEA7D1788}" presName="sibTrans" presStyleCnt="0"/>
      <dgm:spPr/>
    </dgm:pt>
    <dgm:pt modelId="{63715EB1-6E14-4FA8-AA58-1518295C0524}" type="pres">
      <dgm:prSet presAssocID="{7D41A2AA-DF46-4DDD-B6F7-7BE978880313}" presName="node" presStyleLbl="alignAccFollowNode1" presStyleIdx="17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91BCE1-37D4-4B4F-91F2-AA49C16C996E}" type="pres">
      <dgm:prSet presAssocID="{FE067D6F-3B0B-40A7-9C96-5C2BC203BDBF}" presName="sibTrans" presStyleCnt="0"/>
      <dgm:spPr/>
    </dgm:pt>
    <dgm:pt modelId="{B0ABE63A-AD91-4519-BAE2-3F51B8A257BD}" type="pres">
      <dgm:prSet presAssocID="{7473C475-E085-4292-9569-D2051040BB6F}" presName="node" presStyleLbl="alignAccFollowNode1" presStyleIdx="18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C862EE-3195-4A2A-86B0-079BB64B36D3}" type="pres">
      <dgm:prSet presAssocID="{6A1434B0-0DAA-4969-8051-855CFDB7308B}" presName="sibTrans" presStyleCnt="0"/>
      <dgm:spPr/>
    </dgm:pt>
    <dgm:pt modelId="{90761CE8-70EE-46F3-91BD-CE24CF1E30D4}" type="pres">
      <dgm:prSet presAssocID="{EF3580D4-AD3C-4870-AFAD-5E45D94C4512}" presName="node" presStyleLbl="alignAccFollowNode1" presStyleIdx="19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72783-CFBD-47B3-97AE-2763E8D4028A}" type="pres">
      <dgm:prSet presAssocID="{39B9EA4C-0C30-4952-905B-140C1BBB9552}" presName="sibTrans" presStyleCnt="0"/>
      <dgm:spPr/>
    </dgm:pt>
    <dgm:pt modelId="{19530382-1D86-4527-8408-D400D2EED756}" type="pres">
      <dgm:prSet presAssocID="{C3EF16DC-C8F1-4776-BDFE-79A31B9D2335}" presName="node" presStyleLbl="alignAccFollowNode1" presStyleIdx="20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EC9B25-AE72-4507-B5D2-E83969A8C632}" type="pres">
      <dgm:prSet presAssocID="{E4BB2CF0-5112-4AFF-A1F6-977E8883E5AC}" presName="sibTrans" presStyleCnt="0"/>
      <dgm:spPr/>
    </dgm:pt>
    <dgm:pt modelId="{AFF400E0-BF8A-4D82-A1D0-9F99AB55BB8A}" type="pres">
      <dgm:prSet presAssocID="{281757C5-342C-4C05-B3F3-D4BC9A75A4BB}" presName="node" presStyleLbl="alignAccFollowNode1" presStyleIdx="21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FF4F46-055E-4625-AB2C-AF9E8029366F}" type="pres">
      <dgm:prSet presAssocID="{23E099A4-737E-48E2-AF66-1386A6F42F37}" presName="vSp" presStyleCnt="0"/>
      <dgm:spPr/>
    </dgm:pt>
    <dgm:pt modelId="{356F087D-473F-4D8E-ADCF-4B444B62DC12}" type="pres">
      <dgm:prSet presAssocID="{AAB72085-5965-475A-849A-72422EDB8417}" presName="horFlow" presStyleCnt="0"/>
      <dgm:spPr/>
    </dgm:pt>
    <dgm:pt modelId="{81BF2FA4-B69B-48DD-A271-9A1E59E77F59}" type="pres">
      <dgm:prSet presAssocID="{AAB72085-5965-475A-849A-72422EDB8417}" presName="bigChev" presStyleLbl="node1" presStyleIdx="7" presStyleCnt="9"/>
      <dgm:spPr/>
      <dgm:t>
        <a:bodyPr/>
        <a:lstStyle/>
        <a:p>
          <a:endParaRPr lang="pt-BR"/>
        </a:p>
      </dgm:t>
    </dgm:pt>
    <dgm:pt modelId="{EE38162C-07DD-4F5D-85D1-230A5835D9F6}" type="pres">
      <dgm:prSet presAssocID="{B4FE5224-A6EC-4EED-878F-BC117C00D55F}" presName="parTrans" presStyleCnt="0"/>
      <dgm:spPr/>
    </dgm:pt>
    <dgm:pt modelId="{3E0DBA37-DB43-4601-9B02-261AAF474394}" type="pres">
      <dgm:prSet presAssocID="{3789E709-34BA-47B2-A843-3C03B1D208A6}" presName="node" presStyleLbl="alignAccFollowNode1" presStyleIdx="22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03B2AA-C974-4F2E-B475-F8F2A0279D15}" type="pres">
      <dgm:prSet presAssocID="{21FB7741-6225-4675-AAC2-B911B91AC0B3}" presName="sibTrans" presStyleCnt="0"/>
      <dgm:spPr/>
    </dgm:pt>
    <dgm:pt modelId="{D078A5B3-EB8F-4028-8A99-F3F65537838A}" type="pres">
      <dgm:prSet presAssocID="{BC63D18E-FD70-40AD-B398-997C5FCB1774}" presName="node" presStyleLbl="alignAccFollowNode1" presStyleIdx="23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4899818-6B4B-46D3-8BE5-D2847964A9C6}" type="pres">
      <dgm:prSet presAssocID="{C4879F12-7367-4DAE-8CB5-5C6838F51C7A}" presName="sibTrans" presStyleCnt="0"/>
      <dgm:spPr/>
    </dgm:pt>
    <dgm:pt modelId="{BA6CE38F-CB3C-4C01-8A62-0559CBD31E04}" type="pres">
      <dgm:prSet presAssocID="{9C5263D2-DB55-4263-98D4-630FAEE8F2D1}" presName="node" presStyleLbl="alignAccFollowNode1" presStyleIdx="24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1EFFE-5D41-4456-89B1-72185F5EDA17}" type="pres">
      <dgm:prSet presAssocID="{D4AE6FBB-F79E-4678-A239-57A9A5CF513D}" presName="sibTrans" presStyleCnt="0"/>
      <dgm:spPr/>
    </dgm:pt>
    <dgm:pt modelId="{7ADC466C-1543-44C0-8A6E-67E21757055C}" type="pres">
      <dgm:prSet presAssocID="{406668EB-2F8A-408A-BEEE-55BC45DAB5DB}" presName="node" presStyleLbl="alignAccFollowNode1" presStyleIdx="25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053652-F8F2-44EE-911D-5DF11EA0E9E8}" type="pres">
      <dgm:prSet presAssocID="{592E5F53-7BE3-426D-BBBC-96D2EA6F5FFF}" presName="sibTrans" presStyleCnt="0"/>
      <dgm:spPr/>
    </dgm:pt>
    <dgm:pt modelId="{432CB3C6-0C69-4EB8-996C-F081700D6073}" type="pres">
      <dgm:prSet presAssocID="{43C62343-382F-42CD-9F2B-F097320B8408}" presName="node" presStyleLbl="alignAccFollowNode1" presStyleIdx="26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18DB86-FD26-4545-B4BA-482E58AC2096}" type="pres">
      <dgm:prSet presAssocID="{AAB72085-5965-475A-849A-72422EDB8417}" presName="vSp" presStyleCnt="0"/>
      <dgm:spPr/>
    </dgm:pt>
    <dgm:pt modelId="{77E68537-3071-468F-B01B-E692800B9862}" type="pres">
      <dgm:prSet presAssocID="{0D3C0E98-A2F0-4AFB-8DEF-621D9718EA28}" presName="horFlow" presStyleCnt="0"/>
      <dgm:spPr/>
    </dgm:pt>
    <dgm:pt modelId="{B2E4ABC9-A5AF-4EEF-9281-81EB0F43D892}" type="pres">
      <dgm:prSet presAssocID="{0D3C0E98-A2F0-4AFB-8DEF-621D9718EA28}" presName="bigChev" presStyleLbl="node1" presStyleIdx="8" presStyleCnt="9"/>
      <dgm:spPr/>
      <dgm:t>
        <a:bodyPr/>
        <a:lstStyle/>
        <a:p>
          <a:endParaRPr lang="pt-BR"/>
        </a:p>
      </dgm:t>
    </dgm:pt>
    <dgm:pt modelId="{BED67DFE-76D9-4DAD-A085-7F7D5BD10D85}" type="pres">
      <dgm:prSet presAssocID="{2B8EE17B-1E3A-4BD5-9125-F1A08F7EB4CA}" presName="parTrans" presStyleCnt="0"/>
      <dgm:spPr/>
    </dgm:pt>
    <dgm:pt modelId="{AB84BA9A-EF01-4593-9C74-BACA1CB6E8A8}" type="pres">
      <dgm:prSet presAssocID="{4E4082A8-F516-46C1-A982-FF35BB6ACF77}" presName="node" presStyleLbl="alignAccFollowNode1" presStyleIdx="27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C6F920-EFDD-4CC5-9CB7-B43B6CC8BFD1}" type="pres">
      <dgm:prSet presAssocID="{8B91D185-5EF4-4A3D-BD06-D8FEBEC235AF}" presName="sibTrans" presStyleCnt="0"/>
      <dgm:spPr/>
    </dgm:pt>
    <dgm:pt modelId="{95E9494E-61EE-4B15-8415-B602E145230D}" type="pres">
      <dgm:prSet presAssocID="{C20A1073-2EA8-4F2A-BB6B-153ADEF023AF}" presName="node" presStyleLbl="alignAccFollowNode1" presStyleIdx="28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39284B-4D18-4F5B-81ED-F36A78B5C57A}" type="pres">
      <dgm:prSet presAssocID="{B035A043-E6EE-4A7C-83CA-DBA2891A4B94}" presName="sibTrans" presStyleCnt="0"/>
      <dgm:spPr/>
    </dgm:pt>
    <dgm:pt modelId="{7939E867-C9E8-44E9-BBA0-E1B95B7DF680}" type="pres">
      <dgm:prSet presAssocID="{9D59D572-0370-40A8-915E-5F066A11ADC9}" presName="node" presStyleLbl="alignAccFollowNode1" presStyleIdx="29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583FB9-4347-4B0B-B680-A0BCAD7968F6}" type="pres">
      <dgm:prSet presAssocID="{5061375A-072B-4021-92DE-D813CA43FC6D}" presName="sibTrans" presStyleCnt="0"/>
      <dgm:spPr/>
    </dgm:pt>
    <dgm:pt modelId="{2757EF8A-A15C-4558-9768-B0397D1BCB73}" type="pres">
      <dgm:prSet presAssocID="{7097F417-082C-4207-9CFC-B31C4406F160}" presName="node" presStyleLbl="alignAccFollowNode1" presStyleIdx="30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2187A0-BD86-49ED-AD2E-06F809CA128E}" type="pres">
      <dgm:prSet presAssocID="{826C9B93-469D-4E76-BE7D-0449BAB287F9}" presName="sibTrans" presStyleCnt="0"/>
      <dgm:spPr/>
    </dgm:pt>
    <dgm:pt modelId="{14106A65-9892-4716-A8EF-1E9A7BF17FA4}" type="pres">
      <dgm:prSet presAssocID="{7076A7A1-7329-449E-8D4E-619F6EE815E6}" presName="node" presStyleLbl="alignAccFollowNode1" presStyleIdx="31" presStyleCnt="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1C971A-DF12-499F-9CF9-F40C338017AB}" srcId="{B5323340-D1BD-4686-BE52-E25C3EE4BB0D}" destId="{CBCD6946-7D07-4BAE-8248-5F64A65B81EC}" srcOrd="0" destOrd="0" parTransId="{F35C1772-B14C-4409-88C7-9A5F8F2B7774}" sibTransId="{FB7406F9-52D4-4172-BD13-034CB9CEEAC3}"/>
    <dgm:cxn modelId="{02AE3008-6F38-4165-8397-D4F947A1DFF5}" type="presOf" srcId="{AAB42CBC-E834-40E5-AAC7-E36528D435AE}" destId="{0E191B49-A31D-4562-8823-2DBED056C5DF}" srcOrd="0" destOrd="0" presId="urn:microsoft.com/office/officeart/2005/8/layout/lProcess3"/>
    <dgm:cxn modelId="{732E2C12-4B9D-4CC7-907E-0E5F8B50CB93}" srcId="{965B4C1D-8CB1-4622-8DBA-2AF0D9901CF0}" destId="{A0FCD0BE-0E87-4070-BB33-7FBFF8AABB6D}" srcOrd="2" destOrd="0" parTransId="{373249B8-ECAF-4C0C-AF67-3570424089AC}" sibTransId="{6CF0E4B5-851D-4F31-A9F6-3B178899F266}"/>
    <dgm:cxn modelId="{0810B8D3-D36C-498A-8310-D2D3D4157D0A}" type="presOf" srcId="{F8C1BED0-B1AB-4588-83BA-E05386D39FD6}" destId="{8B48EC4E-3FAE-43F7-825E-CE63E6EEAA9A}" srcOrd="0" destOrd="0" presId="urn:microsoft.com/office/officeart/2005/8/layout/lProcess3"/>
    <dgm:cxn modelId="{1FB0A936-6474-4BBC-A5EB-FC2823CE42D9}" srcId="{D6FFC6B8-1BFC-43AE-980A-1A4BA3A62586}" destId="{56E69EEF-8A09-4FA0-B18F-C2C0BDC4A937}" srcOrd="1" destOrd="0" parTransId="{41DAF85C-7D5A-421A-BFD6-BF20170BA80A}" sibTransId="{80A02164-E7A5-4F16-846E-EF990C9B3D40}"/>
    <dgm:cxn modelId="{81B9458C-716A-4A63-9F00-2AF5933F42E2}" srcId="{FDDA1808-6416-49D3-BC48-A668479AEDCD}" destId="{5AC6CB1E-7A64-4BC5-AD9D-2B5F9A1EB119}" srcOrd="5" destOrd="0" parTransId="{55521415-9202-4C29-8071-F8987A023E5B}" sibTransId="{BC6BB707-56CF-450F-B113-92FA9CC51F34}"/>
    <dgm:cxn modelId="{B7EBA1B8-F314-4CE0-963F-9E31209811DF}" type="presOf" srcId="{3D813B36-F0D8-4DC4-ADBF-E45B81F43AAA}" destId="{68D59D15-6076-469F-8D81-BD30F4C577B8}" srcOrd="0" destOrd="0" presId="urn:microsoft.com/office/officeart/2005/8/layout/lProcess3"/>
    <dgm:cxn modelId="{6AF07023-469E-42B9-8FDC-5FF505D78448}" srcId="{D6FFC6B8-1BFC-43AE-980A-1A4BA3A62586}" destId="{F8C1BED0-B1AB-4588-83BA-E05386D39FD6}" srcOrd="3" destOrd="0" parTransId="{96ED1F74-1B24-4DDB-81CD-1C7DF4EE9039}" sibTransId="{D0546527-EC41-471F-8FF3-0F11D2A2E476}"/>
    <dgm:cxn modelId="{0453B514-2298-4138-BA5B-946BA3559B03}" type="presOf" srcId="{7076A7A1-7329-449E-8D4E-619F6EE815E6}" destId="{14106A65-9892-4716-A8EF-1E9A7BF17FA4}" srcOrd="0" destOrd="0" presId="urn:microsoft.com/office/officeart/2005/8/layout/lProcess3"/>
    <dgm:cxn modelId="{F6A45CE4-ACD1-48AF-BC40-14A1C1CC7FA4}" srcId="{5AC6CB1E-7A64-4BC5-AD9D-2B5F9A1EB119}" destId="{FB3224D2-D0DF-45D9-A481-EF084447A79E}" srcOrd="0" destOrd="0" parTransId="{173F5E7F-7E12-4D24-A104-01003F5A741E}" sibTransId="{5C611066-F9A9-48D8-B2B8-5F25CA982926}"/>
    <dgm:cxn modelId="{EB064363-27DB-4AF0-AB72-9D8B01F1E689}" srcId="{0D3C0E98-A2F0-4AFB-8DEF-621D9718EA28}" destId="{4E4082A8-F516-46C1-A982-FF35BB6ACF77}" srcOrd="0" destOrd="0" parTransId="{2B8EE17B-1E3A-4BD5-9125-F1A08F7EB4CA}" sibTransId="{8B91D185-5EF4-4A3D-BD06-D8FEBEC235AF}"/>
    <dgm:cxn modelId="{C5871D78-9075-4FA8-887C-BF7D7B2C548F}" type="presOf" srcId="{AAB72085-5965-475A-849A-72422EDB8417}" destId="{81BF2FA4-B69B-48DD-A271-9A1E59E77F59}" srcOrd="0" destOrd="0" presId="urn:microsoft.com/office/officeart/2005/8/layout/lProcess3"/>
    <dgm:cxn modelId="{91E25827-59B5-43DC-85F7-9A7C7780B335}" srcId="{AAB72085-5965-475A-849A-72422EDB8417}" destId="{3789E709-34BA-47B2-A843-3C03B1D208A6}" srcOrd="0" destOrd="0" parTransId="{B4FE5224-A6EC-4EED-878F-BC117C00D55F}" sibTransId="{21FB7741-6225-4675-AAC2-B911B91AC0B3}"/>
    <dgm:cxn modelId="{17C86763-F424-4F0C-B4F9-933D9DD85364}" type="presOf" srcId="{C3EF16DC-C8F1-4776-BDFE-79A31B9D2335}" destId="{19530382-1D86-4527-8408-D400D2EED756}" srcOrd="0" destOrd="0" presId="urn:microsoft.com/office/officeart/2005/8/layout/lProcess3"/>
    <dgm:cxn modelId="{4829F5E9-64C7-49CD-AA00-3B654693CC97}" srcId="{FDDA1808-6416-49D3-BC48-A668479AEDCD}" destId="{994620F7-6131-4E5C-A4A0-2CE61079CE69}" srcOrd="3" destOrd="0" parTransId="{62BC22F4-D767-4A2D-B9B7-4809AA816577}" sibTransId="{955767F8-D370-4C36-9125-71E45C96A8B6}"/>
    <dgm:cxn modelId="{20EBFA9C-37D7-41DD-A0FB-E3F1E2EE8A62}" srcId="{0D3C0E98-A2F0-4AFB-8DEF-621D9718EA28}" destId="{7097F417-082C-4207-9CFC-B31C4406F160}" srcOrd="3" destOrd="0" parTransId="{47DC31E0-D205-4B56-9A2C-B9EC82868924}" sibTransId="{826C9B93-469D-4E76-BE7D-0449BAB287F9}"/>
    <dgm:cxn modelId="{4F1B1C19-D7B0-4063-8A08-FA2428ACA2AE}" type="presOf" srcId="{994620F7-6131-4E5C-A4A0-2CE61079CE69}" destId="{58D49D58-F698-4E0D-9B06-987FB0E9D2AE}" srcOrd="0" destOrd="0" presId="urn:microsoft.com/office/officeart/2005/8/layout/lProcess3"/>
    <dgm:cxn modelId="{569975CC-24A1-409E-BFE7-0757445DE164}" srcId="{FDDA1808-6416-49D3-BC48-A668479AEDCD}" destId="{679BE7B4-5ED9-4186-9939-1E5AC39F2D85}" srcOrd="0" destOrd="0" parTransId="{2D2689F6-6DB6-4757-92FF-119D875F9FAD}" sibTransId="{779A67FB-1A57-4BA6-B4E8-F6FEE598E3BB}"/>
    <dgm:cxn modelId="{2AE93047-2531-4837-8CC1-352755DA6A10}" type="presOf" srcId="{B5323340-D1BD-4686-BE52-E25C3EE4BB0D}" destId="{A7FB62A9-E971-4EAB-86EF-B82393625004}" srcOrd="0" destOrd="0" presId="urn:microsoft.com/office/officeart/2005/8/layout/lProcess3"/>
    <dgm:cxn modelId="{68C17386-6B59-45D9-B22D-143BBFCAE369}" srcId="{B5323340-D1BD-4686-BE52-E25C3EE4BB0D}" destId="{70A38792-4392-41AD-8916-88557BC9313E}" srcOrd="1" destOrd="0" parTransId="{DC512225-148E-4971-8B10-15E5316BA20D}" sibTransId="{55480B41-7445-4461-96A0-1F6F52E1B3E9}"/>
    <dgm:cxn modelId="{DD5E0664-25AE-4488-B50B-272DFD0CFE32}" type="presOf" srcId="{FB3224D2-D0DF-45D9-A481-EF084447A79E}" destId="{D9FF9AD0-D514-4CFF-96CD-61F216BF58C0}" srcOrd="0" destOrd="0" presId="urn:microsoft.com/office/officeart/2005/8/layout/lProcess3"/>
    <dgm:cxn modelId="{E0190C0F-BF72-4117-98EF-AFD9DE237E5B}" srcId="{AAB72085-5965-475A-849A-72422EDB8417}" destId="{9C5263D2-DB55-4263-98D4-630FAEE8F2D1}" srcOrd="2" destOrd="0" parTransId="{C4378CD8-B3D6-47FE-B07C-8A977CCDD516}" sibTransId="{D4AE6FBB-F79E-4678-A239-57A9A5CF513D}"/>
    <dgm:cxn modelId="{67AFCA04-65FA-4956-9B81-ACA6E8D8C6EB}" srcId="{FDDA1808-6416-49D3-BC48-A668479AEDCD}" destId="{0D3C0E98-A2F0-4AFB-8DEF-621D9718EA28}" srcOrd="8" destOrd="0" parTransId="{1CE16EAD-C40E-4EC2-B967-000B8F842304}" sibTransId="{435ECE14-4F5F-4EB9-BA13-28BD5F620113}"/>
    <dgm:cxn modelId="{9E113D6B-956E-4A4F-B59D-846B30A5C1D4}" srcId="{23E099A4-737E-48E2-AF66-1386A6F42F37}" destId="{C3EF16DC-C8F1-4776-BDFE-79A31B9D2335}" srcOrd="4" destOrd="0" parTransId="{79F1A7A1-3F72-4C8F-B77D-2E39669F3193}" sibTransId="{E4BB2CF0-5112-4AFF-A1F6-977E8883E5AC}"/>
    <dgm:cxn modelId="{D2AD1345-808C-48E2-BC29-91BB2CA42C50}" type="presOf" srcId="{3789E709-34BA-47B2-A843-3C03B1D208A6}" destId="{3E0DBA37-DB43-4601-9B02-261AAF474394}" srcOrd="0" destOrd="0" presId="urn:microsoft.com/office/officeart/2005/8/layout/lProcess3"/>
    <dgm:cxn modelId="{42655A56-6652-43EF-BC9E-3D18E1E3D4AF}" type="presOf" srcId="{23E099A4-737E-48E2-AF66-1386A6F42F37}" destId="{CB4214D0-8C4B-4A65-9277-59EEABEEFBF7}" srcOrd="0" destOrd="0" presId="urn:microsoft.com/office/officeart/2005/8/layout/lProcess3"/>
    <dgm:cxn modelId="{26A6F42A-52AF-442F-BDE4-46CC658EEA39}" type="presOf" srcId="{F3B678AD-4B94-46F8-AEAE-B4DA628B7769}" destId="{B21224F1-EA52-4059-9F4E-BD3693B19203}" srcOrd="0" destOrd="0" presId="urn:microsoft.com/office/officeart/2005/8/layout/lProcess3"/>
    <dgm:cxn modelId="{055BF754-7675-4984-BD99-1CD49C4F6EFD}" type="presOf" srcId="{FDDA1808-6416-49D3-BC48-A668479AEDCD}" destId="{7CCEB319-85FD-4363-B141-E70EA9153707}" srcOrd="0" destOrd="0" presId="urn:microsoft.com/office/officeart/2005/8/layout/lProcess3"/>
    <dgm:cxn modelId="{C8A2486F-74E6-40E4-9AC6-4276BEBA1AA2}" srcId="{AAB72085-5965-475A-849A-72422EDB8417}" destId="{BC63D18E-FD70-40AD-B398-997C5FCB1774}" srcOrd="1" destOrd="0" parTransId="{CCE51714-B560-4752-A175-DF4D4BD8CCB5}" sibTransId="{C4879F12-7367-4DAE-8CB5-5C6838F51C7A}"/>
    <dgm:cxn modelId="{70862D5A-45AF-49EC-AE3B-872AB817CFBB}" type="presOf" srcId="{A0FCD0BE-0E87-4070-BB33-7FBFF8AABB6D}" destId="{AEA8B1C6-31BC-4580-BBE2-8B11897CE5B9}" srcOrd="0" destOrd="0" presId="urn:microsoft.com/office/officeart/2005/8/layout/lProcess3"/>
    <dgm:cxn modelId="{B508643C-82C5-46D7-95BC-8FBC74A6EB52}" srcId="{FDDA1808-6416-49D3-BC48-A668479AEDCD}" destId="{B5323340-D1BD-4686-BE52-E25C3EE4BB0D}" srcOrd="2" destOrd="0" parTransId="{68C8A701-93C3-46ED-8C4F-63DA571268F7}" sibTransId="{ACCAA3AF-E333-4E15-A317-80A8C2CD562B}"/>
    <dgm:cxn modelId="{4DA575AB-84EA-45D3-ACDB-BEA017EB844E}" type="presOf" srcId="{2A58A209-4D4C-457E-941A-FBCA9B1F5715}" destId="{20528543-9E1C-4C31-9071-2A07E6203C0D}" srcOrd="0" destOrd="0" presId="urn:microsoft.com/office/officeart/2005/8/layout/lProcess3"/>
    <dgm:cxn modelId="{2FE0F081-A078-4B64-805D-6346E54BF4FE}" srcId="{0D3C0E98-A2F0-4AFB-8DEF-621D9718EA28}" destId="{7076A7A1-7329-449E-8D4E-619F6EE815E6}" srcOrd="4" destOrd="0" parTransId="{D99864BE-61F4-458D-9FF6-3CEFBEEF9ABC}" sibTransId="{7F084BBE-16CF-4512-9AC1-CB47C21163DA}"/>
    <dgm:cxn modelId="{903CA253-7C71-41E4-B7ED-AF547AB3625D}" srcId="{23E099A4-737E-48E2-AF66-1386A6F42F37}" destId="{7473C475-E085-4292-9569-D2051040BB6F}" srcOrd="2" destOrd="0" parTransId="{6B20A39A-2B95-4E58-9C97-E156A8FCEE70}" sibTransId="{6A1434B0-0DAA-4969-8051-855CFDB7308B}"/>
    <dgm:cxn modelId="{1E00E703-B272-4A31-B0B3-4AD3DB215FD8}" type="presOf" srcId="{7D41A2AA-DF46-4DDD-B6F7-7BE978880313}" destId="{63715EB1-6E14-4FA8-AA58-1518295C0524}" srcOrd="0" destOrd="0" presId="urn:microsoft.com/office/officeart/2005/8/layout/lProcess3"/>
    <dgm:cxn modelId="{04DDC833-6D24-4ACC-A0D6-5F62491F64DE}" type="presOf" srcId="{06D39C10-4BBD-42AE-B67A-316AD2AA6463}" destId="{2344DC4E-BC4F-4640-8031-8112F18C5D5B}" srcOrd="0" destOrd="0" presId="urn:microsoft.com/office/officeart/2005/8/layout/lProcess3"/>
    <dgm:cxn modelId="{4C190703-C637-4458-B25A-96DCDB1BDB1A}" srcId="{D6FFC6B8-1BFC-43AE-980A-1A4BA3A62586}" destId="{E0F9BFE9-5CE2-4FBA-9686-140FB0667387}" srcOrd="0" destOrd="0" parTransId="{7A2A95AF-B119-4044-88BC-56124BA1BEEB}" sibTransId="{2227473B-E48E-4597-95D4-189DFF42DCBB}"/>
    <dgm:cxn modelId="{CF909FE2-C74F-43BF-A48E-D13D6876EEB6}" srcId="{0D3C0E98-A2F0-4AFB-8DEF-621D9718EA28}" destId="{C20A1073-2EA8-4F2A-BB6B-153ADEF023AF}" srcOrd="1" destOrd="0" parTransId="{D77E0D6A-9790-44A9-A2C3-B3F3CEF954BF}" sibTransId="{B035A043-E6EE-4A7C-83CA-DBA2891A4B94}"/>
    <dgm:cxn modelId="{1C3BBC2A-472D-44F6-912C-896E093202AC}" type="presOf" srcId="{679BE7B4-5ED9-4186-9939-1E5AC39F2D85}" destId="{EBA70DE3-29A9-4C65-B7EA-5AF47130220A}" srcOrd="0" destOrd="0" presId="urn:microsoft.com/office/officeart/2005/8/layout/lProcess3"/>
    <dgm:cxn modelId="{7CB3FFD0-0A44-40C0-88FE-7A72CE043204}" type="presOf" srcId="{0D3C0E98-A2F0-4AFB-8DEF-621D9718EA28}" destId="{B2E4ABC9-A5AF-4EEF-9281-81EB0F43D892}" srcOrd="0" destOrd="0" presId="urn:microsoft.com/office/officeart/2005/8/layout/lProcess3"/>
    <dgm:cxn modelId="{3FBB252D-C3A6-48EC-8DE6-B2AF8250CADC}" srcId="{965B4C1D-8CB1-4622-8DBA-2AF0D9901CF0}" destId="{2D5E8011-0726-424B-8661-BEAFD463DBB2}" srcOrd="0" destOrd="0" parTransId="{AA157EEE-E439-4533-89C3-866DB881D919}" sibTransId="{91D9E3DE-741C-4AF8-B06E-A9CF7BC3BB89}"/>
    <dgm:cxn modelId="{7BE35EB8-8B03-42F6-8308-6E22986DFD90}" type="presOf" srcId="{7097F417-082C-4207-9CFC-B31C4406F160}" destId="{2757EF8A-A15C-4558-9768-B0397D1BCB73}" srcOrd="0" destOrd="0" presId="urn:microsoft.com/office/officeart/2005/8/layout/lProcess3"/>
    <dgm:cxn modelId="{F2298874-6E88-4104-890F-98BECCA1335B}" type="presOf" srcId="{9D59D572-0370-40A8-915E-5F066A11ADC9}" destId="{7939E867-C9E8-44E9-BBA0-E1B95B7DF680}" srcOrd="0" destOrd="0" presId="urn:microsoft.com/office/officeart/2005/8/layout/lProcess3"/>
    <dgm:cxn modelId="{3ABD9C23-D8D0-46F3-951B-62E117AC202F}" srcId="{965B4C1D-8CB1-4622-8DBA-2AF0D9901CF0}" destId="{78630C5C-7FF2-4C28-ADBD-78597B19A4B2}" srcOrd="1" destOrd="0" parTransId="{27825B9F-38E3-4233-9BB9-656FA3B014F1}" sibTransId="{F1D5474F-220F-48B7-AF41-FF21115232CD}"/>
    <dgm:cxn modelId="{AA71365A-9644-454F-B08A-B5662B08FD3A}" srcId="{5AC6CB1E-7A64-4BC5-AD9D-2B5F9A1EB119}" destId="{F3B678AD-4B94-46F8-AEAE-B4DA628B7769}" srcOrd="2" destOrd="0" parTransId="{640929D7-2F19-4813-B04C-4380F8789099}" sibTransId="{7DFC5CC1-FD78-4375-B32E-809FF21994DF}"/>
    <dgm:cxn modelId="{751CF276-1DA8-455D-A58B-C91C124F8B88}" srcId="{23E099A4-737E-48E2-AF66-1386A6F42F37}" destId="{A4A9E8BD-BDC6-489C-A7C7-F5B49C36761B}" srcOrd="0" destOrd="0" parTransId="{91861D5B-F607-4E29-A4FA-A9D2012D732E}" sibTransId="{CD1FE6F3-6958-404A-BF62-61BBEA7D1788}"/>
    <dgm:cxn modelId="{276A65A1-F9D5-4DBF-9346-9034EC0E8EDD}" type="presOf" srcId="{965B4C1D-8CB1-4622-8DBA-2AF0D9901CF0}" destId="{FEA1B29B-18C4-430B-9508-FCEA9125E819}" srcOrd="0" destOrd="0" presId="urn:microsoft.com/office/officeart/2005/8/layout/lProcess3"/>
    <dgm:cxn modelId="{72028680-7C88-4C72-BBA7-C34601FA6C87}" type="presOf" srcId="{5AC6CB1E-7A64-4BC5-AD9D-2B5F9A1EB119}" destId="{3B5BFE9F-E0B3-489A-BAC3-E813097EFC89}" srcOrd="0" destOrd="0" presId="urn:microsoft.com/office/officeart/2005/8/layout/lProcess3"/>
    <dgm:cxn modelId="{8E4FC0EC-310E-4106-B480-2B8AA7DFD62B}" type="presOf" srcId="{2D5E8011-0726-424B-8661-BEAFD463DBB2}" destId="{AFA3C4CB-D006-4672-ADB6-AF36B3FEBAC8}" srcOrd="0" destOrd="0" presId="urn:microsoft.com/office/officeart/2005/8/layout/lProcess3"/>
    <dgm:cxn modelId="{930B58C5-8E5E-48E9-B107-7E4068CAB0BD}" type="presOf" srcId="{EF3580D4-AD3C-4870-AFAD-5E45D94C4512}" destId="{90761CE8-70EE-46F3-91BD-CE24CF1E30D4}" srcOrd="0" destOrd="0" presId="urn:microsoft.com/office/officeart/2005/8/layout/lProcess3"/>
    <dgm:cxn modelId="{070802FC-DEEE-47C4-9387-DE5C6980E0C8}" type="presOf" srcId="{70A38792-4392-41AD-8916-88557BC9313E}" destId="{5C0978B0-4F62-4761-B993-8844FEBDBD6E}" srcOrd="0" destOrd="0" presId="urn:microsoft.com/office/officeart/2005/8/layout/lProcess3"/>
    <dgm:cxn modelId="{1B85AA5C-5BA1-4DD9-879C-A02C01177AAD}" type="presOf" srcId="{56E69EEF-8A09-4FA0-B18F-C2C0BDC4A937}" destId="{91962A64-7D07-4CFF-B9B6-FFED7D7787C2}" srcOrd="0" destOrd="0" presId="urn:microsoft.com/office/officeart/2005/8/layout/lProcess3"/>
    <dgm:cxn modelId="{26A347F1-A6B8-44C1-9305-528336AE856E}" srcId="{D6FFC6B8-1BFC-43AE-980A-1A4BA3A62586}" destId="{06D39C10-4BBD-42AE-B67A-316AD2AA6463}" srcOrd="2" destOrd="0" parTransId="{BC343CB8-7F19-409E-A3C1-1B905887805B}" sibTransId="{4DFD2C54-696F-4F82-9A50-93C4072F1EEC}"/>
    <dgm:cxn modelId="{AD61DDF5-80D6-4807-80C6-A7A101904C00}" type="presOf" srcId="{BC63D18E-FD70-40AD-B398-997C5FCB1774}" destId="{D078A5B3-EB8F-4028-8A99-F3F65537838A}" srcOrd="0" destOrd="0" presId="urn:microsoft.com/office/officeart/2005/8/layout/lProcess3"/>
    <dgm:cxn modelId="{9D67A7E5-810E-46E9-96CD-DFF854D6BECC}" type="presOf" srcId="{D6FFC6B8-1BFC-43AE-980A-1A4BA3A62586}" destId="{EE620AE1-77A4-4D18-A44E-B5C6EB20F949}" srcOrd="0" destOrd="0" presId="urn:microsoft.com/office/officeart/2005/8/layout/lProcess3"/>
    <dgm:cxn modelId="{8E4F87AB-FB4D-4E3D-A223-5BDDAD406561}" type="presOf" srcId="{281757C5-342C-4C05-B3F3-D4BC9A75A4BB}" destId="{AFF400E0-BF8A-4D82-A1D0-9F99AB55BB8A}" srcOrd="0" destOrd="0" presId="urn:microsoft.com/office/officeart/2005/8/layout/lProcess3"/>
    <dgm:cxn modelId="{9533EFFD-DB4E-48A9-8469-CA3E18EFEF13}" srcId="{FDDA1808-6416-49D3-BC48-A668479AEDCD}" destId="{AAB72085-5965-475A-849A-72422EDB8417}" srcOrd="7" destOrd="0" parTransId="{5BB2B61A-9956-4768-806B-30515E7EC166}" sibTransId="{C3A5BC9C-1407-4BF0-950E-E4B18403424D}"/>
    <dgm:cxn modelId="{0C97B4BA-0714-4512-9DE5-DACD309DE1A3}" type="presOf" srcId="{406668EB-2F8A-408A-BEEE-55BC45DAB5DB}" destId="{7ADC466C-1543-44C0-8A6E-67E21757055C}" srcOrd="0" destOrd="0" presId="urn:microsoft.com/office/officeart/2005/8/layout/lProcess3"/>
    <dgm:cxn modelId="{936F3719-F97A-4A31-8046-196844ADFA78}" type="presOf" srcId="{CBCD6946-7D07-4BAE-8248-5F64A65B81EC}" destId="{153C1454-A3AA-4C0A-BF0F-10A507285328}" srcOrd="0" destOrd="0" presId="urn:microsoft.com/office/officeart/2005/8/layout/lProcess3"/>
    <dgm:cxn modelId="{D81F8AE6-5418-4E7A-BE92-18401D66FBBD}" srcId="{23E099A4-737E-48E2-AF66-1386A6F42F37}" destId="{7D41A2AA-DF46-4DDD-B6F7-7BE978880313}" srcOrd="1" destOrd="0" parTransId="{0DB01C2F-55F3-47E5-A8DA-E492A3341568}" sibTransId="{FE067D6F-3B0B-40A7-9C96-5C2BC203BDBF}"/>
    <dgm:cxn modelId="{C56E109C-CF46-467D-8F3F-DFD324AD9A44}" srcId="{23E099A4-737E-48E2-AF66-1386A6F42F37}" destId="{281757C5-342C-4C05-B3F3-D4BC9A75A4BB}" srcOrd="5" destOrd="0" parTransId="{0234CD17-436C-49AE-84F4-E1E64A40BD5C}" sibTransId="{54F9AFBE-3047-4B2C-9A12-F028AECDA9B1}"/>
    <dgm:cxn modelId="{16558C87-3312-4DC5-9D3C-C8620A4B0501}" type="presOf" srcId="{43C62343-382F-42CD-9F2B-F097320B8408}" destId="{432CB3C6-0C69-4EB8-996C-F081700D6073}" srcOrd="0" destOrd="0" presId="urn:microsoft.com/office/officeart/2005/8/layout/lProcess3"/>
    <dgm:cxn modelId="{DA6F1437-D41A-4A8D-B585-16F8DAED6A32}" srcId="{B5323340-D1BD-4686-BE52-E25C3EE4BB0D}" destId="{3D813B36-F0D8-4DC4-ADBF-E45B81F43AAA}" srcOrd="2" destOrd="0" parTransId="{2E8243CE-EA16-45AA-9F6C-F0D6D2185825}" sibTransId="{2A79C6D8-05B0-40A7-B8CC-C6928179EC7D}"/>
    <dgm:cxn modelId="{FC2B6728-D00C-40AC-B145-2B80C3420F94}" srcId="{FDDA1808-6416-49D3-BC48-A668479AEDCD}" destId="{23E099A4-737E-48E2-AF66-1386A6F42F37}" srcOrd="6" destOrd="0" parTransId="{CBBBFF96-9B23-44F5-9894-F8007DD01443}" sibTransId="{5097694B-49F4-4F5A-B7D9-48794679AB74}"/>
    <dgm:cxn modelId="{BEADF2D7-1786-405F-A969-C6610429C1BE}" srcId="{B5323340-D1BD-4686-BE52-E25C3EE4BB0D}" destId="{2A58A209-4D4C-457E-941A-FBCA9B1F5715}" srcOrd="3" destOrd="0" parTransId="{C587A2A5-C757-40BB-9FEA-CEE9140D3AFA}" sibTransId="{D9E34BFF-3CB5-44A2-8CC8-91B67262891E}"/>
    <dgm:cxn modelId="{C3A71797-4D88-4E9C-84FC-EE79F20E56C7}" type="presOf" srcId="{78630C5C-7FF2-4C28-ADBD-78597B19A4B2}" destId="{BA920955-2610-4334-A3B8-00A5AB2C4B2A}" srcOrd="0" destOrd="0" presId="urn:microsoft.com/office/officeart/2005/8/layout/lProcess3"/>
    <dgm:cxn modelId="{F0695227-A4A6-4625-8A7F-2604F6113973}" type="presOf" srcId="{87BC90BD-0802-4B7A-AA67-05456480940B}" destId="{24542AAB-69E5-4726-9917-D3CAE7BEBA62}" srcOrd="0" destOrd="0" presId="urn:microsoft.com/office/officeart/2005/8/layout/lProcess3"/>
    <dgm:cxn modelId="{487BA7F9-A27F-40FC-A2A4-99CA603625FB}" srcId="{5AC6CB1E-7A64-4BC5-AD9D-2B5F9A1EB119}" destId="{44CBAC57-710C-4740-B4AD-F04555F34349}" srcOrd="1" destOrd="0" parTransId="{6FF478FA-C547-4A3B-B0DB-03911F97F10F}" sibTransId="{E6026962-D260-45C6-BCD4-F244CBDA8FAD}"/>
    <dgm:cxn modelId="{7CD8833C-0A0C-49EB-B0D5-72FFA9223709}" type="presOf" srcId="{44CBAC57-710C-4740-B4AD-F04555F34349}" destId="{5854CEDA-03F2-45B1-B926-1ACA5DD6A3E0}" srcOrd="0" destOrd="0" presId="urn:microsoft.com/office/officeart/2005/8/layout/lProcess3"/>
    <dgm:cxn modelId="{F1643A8F-EFCC-4BB1-8056-17AF2D21E45F}" srcId="{AAB72085-5965-475A-849A-72422EDB8417}" destId="{43C62343-382F-42CD-9F2B-F097320B8408}" srcOrd="4" destOrd="0" parTransId="{59B21D8A-9069-48F8-B01F-F065C2A60FE6}" sibTransId="{1B8BD492-22A9-46E7-B834-C6A9623D00EA}"/>
    <dgm:cxn modelId="{A2E2FFDB-AA72-47E1-8BA1-64BBB4478680}" type="presOf" srcId="{9C5263D2-DB55-4263-98D4-630FAEE8F2D1}" destId="{BA6CE38F-CB3C-4C01-8A62-0559CBD31E04}" srcOrd="0" destOrd="0" presId="urn:microsoft.com/office/officeart/2005/8/layout/lProcess3"/>
    <dgm:cxn modelId="{3E34AA66-3C44-4A26-A8C1-5BBB07AC6E09}" srcId="{994620F7-6131-4E5C-A4A0-2CE61079CE69}" destId="{87BC90BD-0802-4B7A-AA67-05456480940B}" srcOrd="0" destOrd="0" parTransId="{551B6E41-8D94-415A-98F4-D9DCF94C6CE0}" sibTransId="{FBBAD46F-23DA-4DEF-AEDD-E4E17C1603C4}"/>
    <dgm:cxn modelId="{DBA8E3B3-952B-4549-B7A9-755932E93578}" type="presOf" srcId="{E0F9BFE9-5CE2-4FBA-9686-140FB0667387}" destId="{5ACF18EC-BDDB-42ED-A9E8-E1C9588CC566}" srcOrd="0" destOrd="0" presId="urn:microsoft.com/office/officeart/2005/8/layout/lProcess3"/>
    <dgm:cxn modelId="{A08B9DBA-D3A4-40B9-954D-EE78034AF162}" type="presOf" srcId="{7473C475-E085-4292-9569-D2051040BB6F}" destId="{B0ABE63A-AD91-4519-BAE2-3F51B8A257BD}" srcOrd="0" destOrd="0" presId="urn:microsoft.com/office/officeart/2005/8/layout/lProcess3"/>
    <dgm:cxn modelId="{452EDA4C-207C-4FD9-90B4-560E63BB363B}" srcId="{679BE7B4-5ED9-4186-9939-1E5AC39F2D85}" destId="{AAB42CBC-E834-40E5-AAC7-E36528D435AE}" srcOrd="0" destOrd="0" parTransId="{16601BB0-ED21-423C-8DCC-1D46C682DC31}" sibTransId="{DEC57197-8DAB-4615-B2F9-B6C85541822B}"/>
    <dgm:cxn modelId="{EC8FA21C-446C-4BDD-91D2-6FFB3E7683DF}" srcId="{AAB72085-5965-475A-849A-72422EDB8417}" destId="{406668EB-2F8A-408A-BEEE-55BC45DAB5DB}" srcOrd="3" destOrd="0" parTransId="{D006CDFE-5C44-436D-9E3E-7FED66645273}" sibTransId="{592E5F53-7BE3-426D-BBBC-96D2EA6F5FFF}"/>
    <dgm:cxn modelId="{3BE9BE1C-BF10-4FBB-9BB4-E00A5A37CC9C}" srcId="{0D3C0E98-A2F0-4AFB-8DEF-621D9718EA28}" destId="{9D59D572-0370-40A8-915E-5F066A11ADC9}" srcOrd="2" destOrd="0" parTransId="{4C8A33C3-1ED1-4752-B5F4-623CF07D350F}" sibTransId="{5061375A-072B-4021-92DE-D813CA43FC6D}"/>
    <dgm:cxn modelId="{B9EB3332-0F7D-4C6A-B95D-2628322FCA94}" srcId="{FDDA1808-6416-49D3-BC48-A668479AEDCD}" destId="{D6FFC6B8-1BFC-43AE-980A-1A4BA3A62586}" srcOrd="4" destOrd="0" parTransId="{6075ACD1-34B7-4089-B405-EAD005190F2A}" sibTransId="{03CE02D8-5F62-42BD-A96C-3DCB963FEAE0}"/>
    <dgm:cxn modelId="{F8393B5B-0A78-47AC-9CD5-4EA61B472E30}" type="presOf" srcId="{C20A1073-2EA8-4F2A-BB6B-153ADEF023AF}" destId="{95E9494E-61EE-4B15-8415-B602E145230D}" srcOrd="0" destOrd="0" presId="urn:microsoft.com/office/officeart/2005/8/layout/lProcess3"/>
    <dgm:cxn modelId="{7F497418-15BF-4E08-9945-3FB45F7DBCAC}" type="presOf" srcId="{4E4082A8-F516-46C1-A982-FF35BB6ACF77}" destId="{AB84BA9A-EF01-4593-9C74-BACA1CB6E8A8}" srcOrd="0" destOrd="0" presId="urn:microsoft.com/office/officeart/2005/8/layout/lProcess3"/>
    <dgm:cxn modelId="{838BA67B-F6B5-4C89-85AA-680E526185FF}" type="presOf" srcId="{A4A9E8BD-BDC6-489C-A7C7-F5B49C36761B}" destId="{609DC6EF-2226-4F33-85F9-A6831827E4C4}" srcOrd="0" destOrd="0" presId="urn:microsoft.com/office/officeart/2005/8/layout/lProcess3"/>
    <dgm:cxn modelId="{73F47C39-C808-4EBB-BA45-2EACB27A9856}" srcId="{23E099A4-737E-48E2-AF66-1386A6F42F37}" destId="{EF3580D4-AD3C-4870-AFAD-5E45D94C4512}" srcOrd="3" destOrd="0" parTransId="{D353598B-7E89-4C87-A537-8C1B7DC6CA1D}" sibTransId="{39B9EA4C-0C30-4952-905B-140C1BBB9552}"/>
    <dgm:cxn modelId="{DF44A690-2C54-4CCD-8415-BC217FA9CCE3}" srcId="{FDDA1808-6416-49D3-BC48-A668479AEDCD}" destId="{965B4C1D-8CB1-4622-8DBA-2AF0D9901CF0}" srcOrd="1" destOrd="0" parTransId="{A859C5D8-0933-4F53-974E-C9815D41545D}" sibTransId="{803565E5-64FA-4E1C-9D4E-07A5B8158ACA}"/>
    <dgm:cxn modelId="{A1DCAC27-645A-4D7F-97CF-6F3109854185}" type="presParOf" srcId="{7CCEB319-85FD-4363-B141-E70EA9153707}" destId="{4F272B19-9B3E-400A-94D5-E5578D43CD34}" srcOrd="0" destOrd="0" presId="urn:microsoft.com/office/officeart/2005/8/layout/lProcess3"/>
    <dgm:cxn modelId="{C99D6933-169D-4A4D-A034-4DE0B0DC2818}" type="presParOf" srcId="{4F272B19-9B3E-400A-94D5-E5578D43CD34}" destId="{EBA70DE3-29A9-4C65-B7EA-5AF47130220A}" srcOrd="0" destOrd="0" presId="urn:microsoft.com/office/officeart/2005/8/layout/lProcess3"/>
    <dgm:cxn modelId="{9A265E91-45CE-4CD4-9BB6-BA084BA6B576}" type="presParOf" srcId="{4F272B19-9B3E-400A-94D5-E5578D43CD34}" destId="{128CF0F6-47E8-46C7-8612-E93DF34CF78D}" srcOrd="1" destOrd="0" presId="urn:microsoft.com/office/officeart/2005/8/layout/lProcess3"/>
    <dgm:cxn modelId="{895C3284-31A1-49FF-9B8A-A548879F61E1}" type="presParOf" srcId="{4F272B19-9B3E-400A-94D5-E5578D43CD34}" destId="{0E191B49-A31D-4562-8823-2DBED056C5DF}" srcOrd="2" destOrd="0" presId="urn:microsoft.com/office/officeart/2005/8/layout/lProcess3"/>
    <dgm:cxn modelId="{B9D161FB-4950-41DB-B0F5-96AAB3F766BF}" type="presParOf" srcId="{7CCEB319-85FD-4363-B141-E70EA9153707}" destId="{3480CAA5-5DF8-4976-B825-AE24EFCBEB5B}" srcOrd="1" destOrd="0" presId="urn:microsoft.com/office/officeart/2005/8/layout/lProcess3"/>
    <dgm:cxn modelId="{E3F199AE-BE5D-4287-BE27-3FF7DBE633A0}" type="presParOf" srcId="{7CCEB319-85FD-4363-B141-E70EA9153707}" destId="{0F58069B-71EC-4987-8908-FCAAE9B58B60}" srcOrd="2" destOrd="0" presId="urn:microsoft.com/office/officeart/2005/8/layout/lProcess3"/>
    <dgm:cxn modelId="{412226EF-A441-46C0-8464-F903D57A65CD}" type="presParOf" srcId="{0F58069B-71EC-4987-8908-FCAAE9B58B60}" destId="{FEA1B29B-18C4-430B-9508-FCEA9125E819}" srcOrd="0" destOrd="0" presId="urn:microsoft.com/office/officeart/2005/8/layout/lProcess3"/>
    <dgm:cxn modelId="{8D75736B-BC25-4A61-AB71-0492FE20F7E4}" type="presParOf" srcId="{0F58069B-71EC-4987-8908-FCAAE9B58B60}" destId="{EB734CAA-D785-4F6B-9357-23CC17F82A4E}" srcOrd="1" destOrd="0" presId="urn:microsoft.com/office/officeart/2005/8/layout/lProcess3"/>
    <dgm:cxn modelId="{6922CAD5-CE8C-4EBE-A287-465D7DFC89FA}" type="presParOf" srcId="{0F58069B-71EC-4987-8908-FCAAE9B58B60}" destId="{AFA3C4CB-D006-4672-ADB6-AF36B3FEBAC8}" srcOrd="2" destOrd="0" presId="urn:microsoft.com/office/officeart/2005/8/layout/lProcess3"/>
    <dgm:cxn modelId="{5E7AFB9E-5F60-4F3D-A324-3AD7983BFAA3}" type="presParOf" srcId="{0F58069B-71EC-4987-8908-FCAAE9B58B60}" destId="{3E54860A-A1B2-4156-8DCA-647839D33616}" srcOrd="3" destOrd="0" presId="urn:microsoft.com/office/officeart/2005/8/layout/lProcess3"/>
    <dgm:cxn modelId="{8EAE9F6B-174B-4D1E-8E8C-FBE0802D12BA}" type="presParOf" srcId="{0F58069B-71EC-4987-8908-FCAAE9B58B60}" destId="{BA920955-2610-4334-A3B8-00A5AB2C4B2A}" srcOrd="4" destOrd="0" presId="urn:microsoft.com/office/officeart/2005/8/layout/lProcess3"/>
    <dgm:cxn modelId="{51F4371F-B65E-414F-985D-F687C424C1B3}" type="presParOf" srcId="{0F58069B-71EC-4987-8908-FCAAE9B58B60}" destId="{2DE167BC-FD36-435D-A161-10830B87673E}" srcOrd="5" destOrd="0" presId="urn:microsoft.com/office/officeart/2005/8/layout/lProcess3"/>
    <dgm:cxn modelId="{B227593C-AF30-4F44-BF21-AECE902E7468}" type="presParOf" srcId="{0F58069B-71EC-4987-8908-FCAAE9B58B60}" destId="{AEA8B1C6-31BC-4580-BBE2-8B11897CE5B9}" srcOrd="6" destOrd="0" presId="urn:microsoft.com/office/officeart/2005/8/layout/lProcess3"/>
    <dgm:cxn modelId="{76F55008-7C27-4056-AFE7-9D12103DA3B6}" type="presParOf" srcId="{7CCEB319-85FD-4363-B141-E70EA9153707}" destId="{E0D2008E-A4CC-489F-872B-7ED862458B11}" srcOrd="3" destOrd="0" presId="urn:microsoft.com/office/officeart/2005/8/layout/lProcess3"/>
    <dgm:cxn modelId="{CF49AF15-FFFA-45B7-8F79-3CDCEDD0CFBB}" type="presParOf" srcId="{7CCEB319-85FD-4363-B141-E70EA9153707}" destId="{CEDEB0EC-6B4C-4E83-A87E-CCE5D0CD549A}" srcOrd="4" destOrd="0" presId="urn:microsoft.com/office/officeart/2005/8/layout/lProcess3"/>
    <dgm:cxn modelId="{1DC9DF44-AE8B-47F2-A7D8-B62EEA1D2C44}" type="presParOf" srcId="{CEDEB0EC-6B4C-4E83-A87E-CCE5D0CD549A}" destId="{A7FB62A9-E971-4EAB-86EF-B82393625004}" srcOrd="0" destOrd="0" presId="urn:microsoft.com/office/officeart/2005/8/layout/lProcess3"/>
    <dgm:cxn modelId="{673F0EF9-DC2D-412D-BEF9-DB2CD6E345D5}" type="presParOf" srcId="{CEDEB0EC-6B4C-4E83-A87E-CCE5D0CD549A}" destId="{19CC7B05-83C4-4534-ABD2-BAED9D069CBF}" srcOrd="1" destOrd="0" presId="urn:microsoft.com/office/officeart/2005/8/layout/lProcess3"/>
    <dgm:cxn modelId="{7852706E-D1AA-4021-A10B-7CAA624AB71E}" type="presParOf" srcId="{CEDEB0EC-6B4C-4E83-A87E-CCE5D0CD549A}" destId="{153C1454-A3AA-4C0A-BF0F-10A507285328}" srcOrd="2" destOrd="0" presId="urn:microsoft.com/office/officeart/2005/8/layout/lProcess3"/>
    <dgm:cxn modelId="{19AC617B-659E-46FA-8404-DE1870E80E60}" type="presParOf" srcId="{CEDEB0EC-6B4C-4E83-A87E-CCE5D0CD549A}" destId="{83CA18B1-6375-43A6-ABCE-F956E989AC9F}" srcOrd="3" destOrd="0" presId="urn:microsoft.com/office/officeart/2005/8/layout/lProcess3"/>
    <dgm:cxn modelId="{764C9ED2-2BC7-4581-95C4-FE4221A6B1B5}" type="presParOf" srcId="{CEDEB0EC-6B4C-4E83-A87E-CCE5D0CD549A}" destId="{5C0978B0-4F62-4761-B993-8844FEBDBD6E}" srcOrd="4" destOrd="0" presId="urn:microsoft.com/office/officeart/2005/8/layout/lProcess3"/>
    <dgm:cxn modelId="{863EDA6F-65C0-4FC6-AFCB-B197392963EA}" type="presParOf" srcId="{CEDEB0EC-6B4C-4E83-A87E-CCE5D0CD549A}" destId="{E15EAE66-3379-4372-B89F-0BA88412847E}" srcOrd="5" destOrd="0" presId="urn:microsoft.com/office/officeart/2005/8/layout/lProcess3"/>
    <dgm:cxn modelId="{223F34DB-9267-4A18-A088-488BBA9CDE55}" type="presParOf" srcId="{CEDEB0EC-6B4C-4E83-A87E-CCE5D0CD549A}" destId="{68D59D15-6076-469F-8D81-BD30F4C577B8}" srcOrd="6" destOrd="0" presId="urn:microsoft.com/office/officeart/2005/8/layout/lProcess3"/>
    <dgm:cxn modelId="{A3F68D1E-DC4F-4810-B08F-B861DEEEEC42}" type="presParOf" srcId="{CEDEB0EC-6B4C-4E83-A87E-CCE5D0CD549A}" destId="{F406D278-B324-4845-A720-3ED66C192540}" srcOrd="7" destOrd="0" presId="urn:microsoft.com/office/officeart/2005/8/layout/lProcess3"/>
    <dgm:cxn modelId="{F456A09B-D7E0-4B7A-B43B-85552ED36B20}" type="presParOf" srcId="{CEDEB0EC-6B4C-4E83-A87E-CCE5D0CD549A}" destId="{20528543-9E1C-4C31-9071-2A07E6203C0D}" srcOrd="8" destOrd="0" presId="urn:microsoft.com/office/officeart/2005/8/layout/lProcess3"/>
    <dgm:cxn modelId="{098F16AD-F319-4168-882C-F92EB4F42C37}" type="presParOf" srcId="{7CCEB319-85FD-4363-B141-E70EA9153707}" destId="{86077FCE-F1B9-47A6-938B-BA3FA7037E19}" srcOrd="5" destOrd="0" presId="urn:microsoft.com/office/officeart/2005/8/layout/lProcess3"/>
    <dgm:cxn modelId="{E2AC610C-AC5B-4726-9AC5-93E83A97BE7F}" type="presParOf" srcId="{7CCEB319-85FD-4363-B141-E70EA9153707}" destId="{BFEBDE07-651B-48F3-80BB-B31B0E501AE9}" srcOrd="6" destOrd="0" presId="urn:microsoft.com/office/officeart/2005/8/layout/lProcess3"/>
    <dgm:cxn modelId="{41E28B8A-18DC-4D3E-8D4D-26A5B861D95C}" type="presParOf" srcId="{BFEBDE07-651B-48F3-80BB-B31B0E501AE9}" destId="{58D49D58-F698-4E0D-9B06-987FB0E9D2AE}" srcOrd="0" destOrd="0" presId="urn:microsoft.com/office/officeart/2005/8/layout/lProcess3"/>
    <dgm:cxn modelId="{60787806-AA18-44E6-BFB8-9FA44438B11A}" type="presParOf" srcId="{BFEBDE07-651B-48F3-80BB-B31B0E501AE9}" destId="{5F8FFCED-2B37-4924-80A9-F0EF0E85611F}" srcOrd="1" destOrd="0" presId="urn:microsoft.com/office/officeart/2005/8/layout/lProcess3"/>
    <dgm:cxn modelId="{70CC68C8-38E8-40A8-AACE-FD20218D4B81}" type="presParOf" srcId="{BFEBDE07-651B-48F3-80BB-B31B0E501AE9}" destId="{24542AAB-69E5-4726-9917-D3CAE7BEBA62}" srcOrd="2" destOrd="0" presId="urn:microsoft.com/office/officeart/2005/8/layout/lProcess3"/>
    <dgm:cxn modelId="{EC7E09A2-5A37-40F7-A0EE-36B5A55DC969}" type="presParOf" srcId="{7CCEB319-85FD-4363-B141-E70EA9153707}" destId="{2E5AB0F4-8799-49E4-B81D-3848684D57CD}" srcOrd="7" destOrd="0" presId="urn:microsoft.com/office/officeart/2005/8/layout/lProcess3"/>
    <dgm:cxn modelId="{13AE8CCD-1E0D-4D43-BA91-18DA878CF431}" type="presParOf" srcId="{7CCEB319-85FD-4363-B141-E70EA9153707}" destId="{01042483-13F3-4E65-8281-F52231D29292}" srcOrd="8" destOrd="0" presId="urn:microsoft.com/office/officeart/2005/8/layout/lProcess3"/>
    <dgm:cxn modelId="{4BB00AFC-8025-4438-B4CB-DB4273D43E28}" type="presParOf" srcId="{01042483-13F3-4E65-8281-F52231D29292}" destId="{EE620AE1-77A4-4D18-A44E-B5C6EB20F949}" srcOrd="0" destOrd="0" presId="urn:microsoft.com/office/officeart/2005/8/layout/lProcess3"/>
    <dgm:cxn modelId="{86784CA6-1FDF-4785-BB8D-3B4B89ED090A}" type="presParOf" srcId="{01042483-13F3-4E65-8281-F52231D29292}" destId="{82BBDAFA-5848-44AC-BD2C-27180B45574D}" srcOrd="1" destOrd="0" presId="urn:microsoft.com/office/officeart/2005/8/layout/lProcess3"/>
    <dgm:cxn modelId="{1597A279-7A06-44C9-8CCD-EAEF841493BA}" type="presParOf" srcId="{01042483-13F3-4E65-8281-F52231D29292}" destId="{5ACF18EC-BDDB-42ED-A9E8-E1C9588CC566}" srcOrd="2" destOrd="0" presId="urn:microsoft.com/office/officeart/2005/8/layout/lProcess3"/>
    <dgm:cxn modelId="{24BD6F7C-F1E0-4F24-B066-3B41A1B303D4}" type="presParOf" srcId="{01042483-13F3-4E65-8281-F52231D29292}" destId="{805455E8-9AEA-4DE8-81B1-244BA0417624}" srcOrd="3" destOrd="0" presId="urn:microsoft.com/office/officeart/2005/8/layout/lProcess3"/>
    <dgm:cxn modelId="{F7A6B41C-C10C-484E-800E-EDD163134A0E}" type="presParOf" srcId="{01042483-13F3-4E65-8281-F52231D29292}" destId="{91962A64-7D07-4CFF-B9B6-FFED7D7787C2}" srcOrd="4" destOrd="0" presId="urn:microsoft.com/office/officeart/2005/8/layout/lProcess3"/>
    <dgm:cxn modelId="{7E9B7368-0B30-423B-8D30-61C7FC04D638}" type="presParOf" srcId="{01042483-13F3-4E65-8281-F52231D29292}" destId="{FC6B07CA-AC77-452A-A1BE-E3FF6C32B5D3}" srcOrd="5" destOrd="0" presId="urn:microsoft.com/office/officeart/2005/8/layout/lProcess3"/>
    <dgm:cxn modelId="{14F95099-7D2E-4A11-84E7-54A43DF5F183}" type="presParOf" srcId="{01042483-13F3-4E65-8281-F52231D29292}" destId="{2344DC4E-BC4F-4640-8031-8112F18C5D5B}" srcOrd="6" destOrd="0" presId="urn:microsoft.com/office/officeart/2005/8/layout/lProcess3"/>
    <dgm:cxn modelId="{57D89C0C-2721-43B0-9373-3A66AD72D5C7}" type="presParOf" srcId="{01042483-13F3-4E65-8281-F52231D29292}" destId="{5DAFCD7F-B235-4C9B-B075-8844EAD1319A}" srcOrd="7" destOrd="0" presId="urn:microsoft.com/office/officeart/2005/8/layout/lProcess3"/>
    <dgm:cxn modelId="{C856B4F4-E6E4-4EAE-BD8F-9BF518524F0D}" type="presParOf" srcId="{01042483-13F3-4E65-8281-F52231D29292}" destId="{8B48EC4E-3FAE-43F7-825E-CE63E6EEAA9A}" srcOrd="8" destOrd="0" presId="urn:microsoft.com/office/officeart/2005/8/layout/lProcess3"/>
    <dgm:cxn modelId="{2D3F9BF6-F8EE-49D6-8F14-C4ED717EE299}" type="presParOf" srcId="{7CCEB319-85FD-4363-B141-E70EA9153707}" destId="{AE717B50-826C-4FD7-903E-B35D1379A0B7}" srcOrd="9" destOrd="0" presId="urn:microsoft.com/office/officeart/2005/8/layout/lProcess3"/>
    <dgm:cxn modelId="{8091E288-BF2A-4C81-A866-18ABCA421DAD}" type="presParOf" srcId="{7CCEB319-85FD-4363-B141-E70EA9153707}" destId="{56FA3303-A8AB-4617-8EAC-17109B5A313B}" srcOrd="10" destOrd="0" presId="urn:microsoft.com/office/officeart/2005/8/layout/lProcess3"/>
    <dgm:cxn modelId="{648129BB-5708-4976-B180-2CB6531554FE}" type="presParOf" srcId="{56FA3303-A8AB-4617-8EAC-17109B5A313B}" destId="{3B5BFE9F-E0B3-489A-BAC3-E813097EFC89}" srcOrd="0" destOrd="0" presId="urn:microsoft.com/office/officeart/2005/8/layout/lProcess3"/>
    <dgm:cxn modelId="{A0C146E7-39A8-4663-9CF0-D85E58D2981E}" type="presParOf" srcId="{56FA3303-A8AB-4617-8EAC-17109B5A313B}" destId="{824734C7-D5F9-44D0-811D-C7B48C64A215}" srcOrd="1" destOrd="0" presId="urn:microsoft.com/office/officeart/2005/8/layout/lProcess3"/>
    <dgm:cxn modelId="{DBDFBB4B-6347-421F-A464-CAD4CDCC4C14}" type="presParOf" srcId="{56FA3303-A8AB-4617-8EAC-17109B5A313B}" destId="{D9FF9AD0-D514-4CFF-96CD-61F216BF58C0}" srcOrd="2" destOrd="0" presId="urn:microsoft.com/office/officeart/2005/8/layout/lProcess3"/>
    <dgm:cxn modelId="{8FC5A45E-F84C-4C5A-9C86-FA31BE551486}" type="presParOf" srcId="{56FA3303-A8AB-4617-8EAC-17109B5A313B}" destId="{1B53337B-F188-473F-9FFB-7D677447A014}" srcOrd="3" destOrd="0" presId="urn:microsoft.com/office/officeart/2005/8/layout/lProcess3"/>
    <dgm:cxn modelId="{5D37CADF-906A-4422-9D90-C9B55440126F}" type="presParOf" srcId="{56FA3303-A8AB-4617-8EAC-17109B5A313B}" destId="{5854CEDA-03F2-45B1-B926-1ACA5DD6A3E0}" srcOrd="4" destOrd="0" presId="urn:microsoft.com/office/officeart/2005/8/layout/lProcess3"/>
    <dgm:cxn modelId="{EF70AFBD-A170-467E-B114-EC698E183E1B}" type="presParOf" srcId="{56FA3303-A8AB-4617-8EAC-17109B5A313B}" destId="{8CCB2255-1752-4F48-8969-868FAB45F81D}" srcOrd="5" destOrd="0" presId="urn:microsoft.com/office/officeart/2005/8/layout/lProcess3"/>
    <dgm:cxn modelId="{3A46F940-4478-48D8-A898-FDE687F6189E}" type="presParOf" srcId="{56FA3303-A8AB-4617-8EAC-17109B5A313B}" destId="{B21224F1-EA52-4059-9F4E-BD3693B19203}" srcOrd="6" destOrd="0" presId="urn:microsoft.com/office/officeart/2005/8/layout/lProcess3"/>
    <dgm:cxn modelId="{B933B652-95E1-4DDF-8D7B-1FD122DE1813}" type="presParOf" srcId="{7CCEB319-85FD-4363-B141-E70EA9153707}" destId="{E7C141F8-490F-45E0-9C21-7D4CEB9A2018}" srcOrd="11" destOrd="0" presId="urn:microsoft.com/office/officeart/2005/8/layout/lProcess3"/>
    <dgm:cxn modelId="{9295B9D9-C7C7-4820-8CDC-CC3E35A13341}" type="presParOf" srcId="{7CCEB319-85FD-4363-B141-E70EA9153707}" destId="{240644E1-F3D2-453A-9841-1FAE016F9327}" srcOrd="12" destOrd="0" presId="urn:microsoft.com/office/officeart/2005/8/layout/lProcess3"/>
    <dgm:cxn modelId="{915A664F-414C-4D59-8B7A-E9614D7EAF48}" type="presParOf" srcId="{240644E1-F3D2-453A-9841-1FAE016F9327}" destId="{CB4214D0-8C4B-4A65-9277-59EEABEEFBF7}" srcOrd="0" destOrd="0" presId="urn:microsoft.com/office/officeart/2005/8/layout/lProcess3"/>
    <dgm:cxn modelId="{69357604-7391-4962-BDC2-45CE404C0676}" type="presParOf" srcId="{240644E1-F3D2-453A-9841-1FAE016F9327}" destId="{1CE73DA4-990E-40BF-8043-435B2F63801A}" srcOrd="1" destOrd="0" presId="urn:microsoft.com/office/officeart/2005/8/layout/lProcess3"/>
    <dgm:cxn modelId="{FCFD6DA1-DC43-4F97-9B31-9575D4C212BB}" type="presParOf" srcId="{240644E1-F3D2-453A-9841-1FAE016F9327}" destId="{609DC6EF-2226-4F33-85F9-A6831827E4C4}" srcOrd="2" destOrd="0" presId="urn:microsoft.com/office/officeart/2005/8/layout/lProcess3"/>
    <dgm:cxn modelId="{443DBD11-1A6A-4B4A-9F91-A034FE791653}" type="presParOf" srcId="{240644E1-F3D2-453A-9841-1FAE016F9327}" destId="{887DCC35-02BE-4798-8E0C-54790CCDA767}" srcOrd="3" destOrd="0" presId="urn:microsoft.com/office/officeart/2005/8/layout/lProcess3"/>
    <dgm:cxn modelId="{E1243805-48D5-4084-A267-A02C9835A237}" type="presParOf" srcId="{240644E1-F3D2-453A-9841-1FAE016F9327}" destId="{63715EB1-6E14-4FA8-AA58-1518295C0524}" srcOrd="4" destOrd="0" presId="urn:microsoft.com/office/officeart/2005/8/layout/lProcess3"/>
    <dgm:cxn modelId="{685588E7-DB5C-4925-8467-909C50C58C5B}" type="presParOf" srcId="{240644E1-F3D2-453A-9841-1FAE016F9327}" destId="{0E91BCE1-37D4-4B4F-91F2-AA49C16C996E}" srcOrd="5" destOrd="0" presId="urn:microsoft.com/office/officeart/2005/8/layout/lProcess3"/>
    <dgm:cxn modelId="{8675A03E-6938-4A14-8EB7-1A97CA85C99E}" type="presParOf" srcId="{240644E1-F3D2-453A-9841-1FAE016F9327}" destId="{B0ABE63A-AD91-4519-BAE2-3F51B8A257BD}" srcOrd="6" destOrd="0" presId="urn:microsoft.com/office/officeart/2005/8/layout/lProcess3"/>
    <dgm:cxn modelId="{845992D0-41B8-448B-852A-7EDBE0EC7F02}" type="presParOf" srcId="{240644E1-F3D2-453A-9841-1FAE016F9327}" destId="{80C862EE-3195-4A2A-86B0-079BB64B36D3}" srcOrd="7" destOrd="0" presId="urn:microsoft.com/office/officeart/2005/8/layout/lProcess3"/>
    <dgm:cxn modelId="{4D25B525-D9AF-4D5F-AE40-D02862C71FBB}" type="presParOf" srcId="{240644E1-F3D2-453A-9841-1FAE016F9327}" destId="{90761CE8-70EE-46F3-91BD-CE24CF1E30D4}" srcOrd="8" destOrd="0" presId="urn:microsoft.com/office/officeart/2005/8/layout/lProcess3"/>
    <dgm:cxn modelId="{47C19D03-4517-485E-BDF3-2BEA9737FC75}" type="presParOf" srcId="{240644E1-F3D2-453A-9841-1FAE016F9327}" destId="{D9C72783-CFBD-47B3-97AE-2763E8D4028A}" srcOrd="9" destOrd="0" presId="urn:microsoft.com/office/officeart/2005/8/layout/lProcess3"/>
    <dgm:cxn modelId="{0B2B25F8-43A9-4833-AB8A-5D2F926AEB92}" type="presParOf" srcId="{240644E1-F3D2-453A-9841-1FAE016F9327}" destId="{19530382-1D86-4527-8408-D400D2EED756}" srcOrd="10" destOrd="0" presId="urn:microsoft.com/office/officeart/2005/8/layout/lProcess3"/>
    <dgm:cxn modelId="{0A523F52-576F-425F-80F3-B160D42EB245}" type="presParOf" srcId="{240644E1-F3D2-453A-9841-1FAE016F9327}" destId="{7DEC9B25-AE72-4507-B5D2-E83969A8C632}" srcOrd="11" destOrd="0" presId="urn:microsoft.com/office/officeart/2005/8/layout/lProcess3"/>
    <dgm:cxn modelId="{EFF151CA-147D-4CE9-8ACC-83E280356DC3}" type="presParOf" srcId="{240644E1-F3D2-453A-9841-1FAE016F9327}" destId="{AFF400E0-BF8A-4D82-A1D0-9F99AB55BB8A}" srcOrd="12" destOrd="0" presId="urn:microsoft.com/office/officeart/2005/8/layout/lProcess3"/>
    <dgm:cxn modelId="{5142EA48-33B0-4CF8-88F4-3FC772EC78B0}" type="presParOf" srcId="{7CCEB319-85FD-4363-B141-E70EA9153707}" destId="{A8FF4F46-055E-4625-AB2C-AF9E8029366F}" srcOrd="13" destOrd="0" presId="urn:microsoft.com/office/officeart/2005/8/layout/lProcess3"/>
    <dgm:cxn modelId="{545F5822-0864-42A2-A160-C10CD084A023}" type="presParOf" srcId="{7CCEB319-85FD-4363-B141-E70EA9153707}" destId="{356F087D-473F-4D8E-ADCF-4B444B62DC12}" srcOrd="14" destOrd="0" presId="urn:microsoft.com/office/officeart/2005/8/layout/lProcess3"/>
    <dgm:cxn modelId="{66224522-22DD-4A47-A8AE-FE804036D86F}" type="presParOf" srcId="{356F087D-473F-4D8E-ADCF-4B444B62DC12}" destId="{81BF2FA4-B69B-48DD-A271-9A1E59E77F59}" srcOrd="0" destOrd="0" presId="urn:microsoft.com/office/officeart/2005/8/layout/lProcess3"/>
    <dgm:cxn modelId="{3C2B0405-4394-431A-BB1F-C1C92D5CC28D}" type="presParOf" srcId="{356F087D-473F-4D8E-ADCF-4B444B62DC12}" destId="{EE38162C-07DD-4F5D-85D1-230A5835D9F6}" srcOrd="1" destOrd="0" presId="urn:microsoft.com/office/officeart/2005/8/layout/lProcess3"/>
    <dgm:cxn modelId="{DFCEE774-16D3-4F2E-B909-DBF55BF79D42}" type="presParOf" srcId="{356F087D-473F-4D8E-ADCF-4B444B62DC12}" destId="{3E0DBA37-DB43-4601-9B02-261AAF474394}" srcOrd="2" destOrd="0" presId="urn:microsoft.com/office/officeart/2005/8/layout/lProcess3"/>
    <dgm:cxn modelId="{E8720DB6-72C2-4BB1-82EC-0AE7F99932C3}" type="presParOf" srcId="{356F087D-473F-4D8E-ADCF-4B444B62DC12}" destId="{2703B2AA-C974-4F2E-B475-F8F2A0279D15}" srcOrd="3" destOrd="0" presId="urn:microsoft.com/office/officeart/2005/8/layout/lProcess3"/>
    <dgm:cxn modelId="{84D4C0D3-AADD-4957-8F8B-B04F419839CB}" type="presParOf" srcId="{356F087D-473F-4D8E-ADCF-4B444B62DC12}" destId="{D078A5B3-EB8F-4028-8A99-F3F65537838A}" srcOrd="4" destOrd="0" presId="urn:microsoft.com/office/officeart/2005/8/layout/lProcess3"/>
    <dgm:cxn modelId="{BE607510-B446-41E6-B201-D50B724DCBFD}" type="presParOf" srcId="{356F087D-473F-4D8E-ADCF-4B444B62DC12}" destId="{24899818-6B4B-46D3-8BE5-D2847964A9C6}" srcOrd="5" destOrd="0" presId="urn:microsoft.com/office/officeart/2005/8/layout/lProcess3"/>
    <dgm:cxn modelId="{FC9030C2-9DBD-455B-B575-0B6F711BC961}" type="presParOf" srcId="{356F087D-473F-4D8E-ADCF-4B444B62DC12}" destId="{BA6CE38F-CB3C-4C01-8A62-0559CBD31E04}" srcOrd="6" destOrd="0" presId="urn:microsoft.com/office/officeart/2005/8/layout/lProcess3"/>
    <dgm:cxn modelId="{9994B13B-B8B4-46F3-81E3-30878DE0979D}" type="presParOf" srcId="{356F087D-473F-4D8E-ADCF-4B444B62DC12}" destId="{C4E1EFFE-5D41-4456-89B1-72185F5EDA17}" srcOrd="7" destOrd="0" presId="urn:microsoft.com/office/officeart/2005/8/layout/lProcess3"/>
    <dgm:cxn modelId="{863673AE-7A99-4385-B465-54475FBD95C0}" type="presParOf" srcId="{356F087D-473F-4D8E-ADCF-4B444B62DC12}" destId="{7ADC466C-1543-44C0-8A6E-67E21757055C}" srcOrd="8" destOrd="0" presId="urn:microsoft.com/office/officeart/2005/8/layout/lProcess3"/>
    <dgm:cxn modelId="{D8318EA7-89EB-4876-9861-B26A50BAFD3B}" type="presParOf" srcId="{356F087D-473F-4D8E-ADCF-4B444B62DC12}" destId="{0E053652-F8F2-44EE-911D-5DF11EA0E9E8}" srcOrd="9" destOrd="0" presId="urn:microsoft.com/office/officeart/2005/8/layout/lProcess3"/>
    <dgm:cxn modelId="{F1FF5333-F31C-459A-9D67-F3CFF441E35E}" type="presParOf" srcId="{356F087D-473F-4D8E-ADCF-4B444B62DC12}" destId="{432CB3C6-0C69-4EB8-996C-F081700D6073}" srcOrd="10" destOrd="0" presId="urn:microsoft.com/office/officeart/2005/8/layout/lProcess3"/>
    <dgm:cxn modelId="{B053E0BC-9460-46F2-BF57-8045FFB19BCB}" type="presParOf" srcId="{7CCEB319-85FD-4363-B141-E70EA9153707}" destId="{6518DB86-FD26-4545-B4BA-482E58AC2096}" srcOrd="15" destOrd="0" presId="urn:microsoft.com/office/officeart/2005/8/layout/lProcess3"/>
    <dgm:cxn modelId="{AA762260-D82C-4DF2-8F9A-851E3C05B697}" type="presParOf" srcId="{7CCEB319-85FD-4363-B141-E70EA9153707}" destId="{77E68537-3071-468F-B01B-E692800B9862}" srcOrd="16" destOrd="0" presId="urn:microsoft.com/office/officeart/2005/8/layout/lProcess3"/>
    <dgm:cxn modelId="{9535D8B0-53BE-4AF0-98B7-02069171A192}" type="presParOf" srcId="{77E68537-3071-468F-B01B-E692800B9862}" destId="{B2E4ABC9-A5AF-4EEF-9281-81EB0F43D892}" srcOrd="0" destOrd="0" presId="urn:microsoft.com/office/officeart/2005/8/layout/lProcess3"/>
    <dgm:cxn modelId="{BA7A72A9-4A39-4749-8304-9E5AED5EE091}" type="presParOf" srcId="{77E68537-3071-468F-B01B-E692800B9862}" destId="{BED67DFE-76D9-4DAD-A085-7F7D5BD10D85}" srcOrd="1" destOrd="0" presId="urn:microsoft.com/office/officeart/2005/8/layout/lProcess3"/>
    <dgm:cxn modelId="{DE1DDC27-9C77-4340-B74C-BA8CC997B3D6}" type="presParOf" srcId="{77E68537-3071-468F-B01B-E692800B9862}" destId="{AB84BA9A-EF01-4593-9C74-BACA1CB6E8A8}" srcOrd="2" destOrd="0" presId="urn:microsoft.com/office/officeart/2005/8/layout/lProcess3"/>
    <dgm:cxn modelId="{88AF9299-42C6-4124-B4AE-CB99B2830560}" type="presParOf" srcId="{77E68537-3071-468F-B01B-E692800B9862}" destId="{E3C6F920-EFDD-4CC5-9CB7-B43B6CC8BFD1}" srcOrd="3" destOrd="0" presId="urn:microsoft.com/office/officeart/2005/8/layout/lProcess3"/>
    <dgm:cxn modelId="{065121FB-82E8-4BB9-B7AC-A7BA48C27B0E}" type="presParOf" srcId="{77E68537-3071-468F-B01B-E692800B9862}" destId="{95E9494E-61EE-4B15-8415-B602E145230D}" srcOrd="4" destOrd="0" presId="urn:microsoft.com/office/officeart/2005/8/layout/lProcess3"/>
    <dgm:cxn modelId="{6BBA4137-A22C-42E2-8983-AEE2ED3E8C08}" type="presParOf" srcId="{77E68537-3071-468F-B01B-E692800B9862}" destId="{BB39284B-4D18-4F5B-81ED-F36A78B5C57A}" srcOrd="5" destOrd="0" presId="urn:microsoft.com/office/officeart/2005/8/layout/lProcess3"/>
    <dgm:cxn modelId="{DEEDE741-5EE6-48AC-8640-17FB400D90EB}" type="presParOf" srcId="{77E68537-3071-468F-B01B-E692800B9862}" destId="{7939E867-C9E8-44E9-BBA0-E1B95B7DF680}" srcOrd="6" destOrd="0" presId="urn:microsoft.com/office/officeart/2005/8/layout/lProcess3"/>
    <dgm:cxn modelId="{C7D37277-4DE1-43A2-A282-94B452366CEB}" type="presParOf" srcId="{77E68537-3071-468F-B01B-E692800B9862}" destId="{C8583FB9-4347-4B0B-B680-A0BCAD7968F6}" srcOrd="7" destOrd="0" presId="urn:microsoft.com/office/officeart/2005/8/layout/lProcess3"/>
    <dgm:cxn modelId="{95FF479E-E2EB-44CE-AC51-BD73185ACF83}" type="presParOf" srcId="{77E68537-3071-468F-B01B-E692800B9862}" destId="{2757EF8A-A15C-4558-9768-B0397D1BCB73}" srcOrd="8" destOrd="0" presId="urn:microsoft.com/office/officeart/2005/8/layout/lProcess3"/>
    <dgm:cxn modelId="{969A0921-81DD-4BA0-B15B-D8C09A08D728}" type="presParOf" srcId="{77E68537-3071-468F-B01B-E692800B9862}" destId="{4D2187A0-BD86-49ED-AD2E-06F809CA128E}" srcOrd="9" destOrd="0" presId="urn:microsoft.com/office/officeart/2005/8/layout/lProcess3"/>
    <dgm:cxn modelId="{03B5835D-5DCB-4F8B-AEBF-CE48C337C3E6}" type="presParOf" srcId="{77E68537-3071-468F-B01B-E692800B9862}" destId="{14106A65-9892-4716-A8EF-1E9A7BF17FA4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2D6994-8B06-4ADC-8F29-643F2CF326DB}" type="doc">
      <dgm:prSet loTypeId="urn:microsoft.com/office/officeart/2005/8/layout/vProcess5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F9A97ED3-BD5A-42BE-B81A-632807D454E4}">
      <dgm:prSet phldrT="[Texto]" custT="1"/>
      <dgm:spPr/>
      <dgm:t>
        <a:bodyPr lIns="0" tIns="0" rIns="0" bIns="0"/>
        <a:lstStyle/>
        <a:p>
          <a:endParaRPr lang="pt-BR" sz="1100" dirty="0">
            <a:latin typeface="Verdana" pitchFamily="34" charset="0"/>
          </a:endParaRPr>
        </a:p>
      </dgm:t>
    </dgm:pt>
    <dgm:pt modelId="{FB4EA63B-D36A-4DD9-AFEF-05AB525D6FA4}" type="parTrans" cxnId="{1257CE6D-94F9-49B4-9A92-77DB49CDC643}">
      <dgm:prSet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15906FE4-1CD7-427E-8BF0-A65AF0CCE4EF}" type="sibTrans" cxnId="{1257CE6D-94F9-49B4-9A92-77DB49CDC643}">
      <dgm:prSet custT="1"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1E5863AC-A780-4D5E-ADFE-275352234B5E}">
      <dgm:prSet phldrT="[Texto]" custT="1"/>
      <dgm:spPr/>
      <dgm:t>
        <a:bodyPr/>
        <a:lstStyle/>
        <a:p>
          <a:r>
            <a:rPr lang="pt-BR" sz="1100" dirty="0" smtClean="0">
              <a:latin typeface="Verdana" pitchFamily="34" charset="0"/>
            </a:rPr>
            <a:t>Processos</a:t>
          </a:r>
          <a:endParaRPr lang="pt-BR" sz="1100" dirty="0">
            <a:latin typeface="Verdana" pitchFamily="34" charset="0"/>
          </a:endParaRPr>
        </a:p>
      </dgm:t>
    </dgm:pt>
    <dgm:pt modelId="{A6070DCB-DF68-465E-B221-D26B61C353B1}" type="parTrans" cxnId="{148251E9-EA0A-4B9A-B152-5C5BA5C63B1E}">
      <dgm:prSet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2EF78D3C-6149-49A0-84F5-D02E24F8AE3C}" type="sibTrans" cxnId="{148251E9-EA0A-4B9A-B152-5C5BA5C63B1E}">
      <dgm:prSet custT="1"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6525044E-55E1-4F6D-89AE-4C9053D40B99}">
      <dgm:prSet phldrT="[Texto]" custT="1"/>
      <dgm:spPr/>
      <dgm:t>
        <a:bodyPr/>
        <a:lstStyle/>
        <a:p>
          <a:r>
            <a:rPr lang="pt-BR" sz="1100" dirty="0" smtClean="0">
              <a:latin typeface="Verdana" pitchFamily="34" charset="0"/>
            </a:rPr>
            <a:t>Atividades</a:t>
          </a:r>
          <a:endParaRPr lang="pt-BR" sz="1100" dirty="0">
            <a:latin typeface="Verdana" pitchFamily="34" charset="0"/>
          </a:endParaRPr>
        </a:p>
      </dgm:t>
    </dgm:pt>
    <dgm:pt modelId="{302D2260-834E-45BD-96CC-8EA5697850D4}" type="parTrans" cxnId="{9A917A93-CC5F-4E7A-B118-47AFB7F8DA8F}">
      <dgm:prSet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73B26DE4-F354-4E2C-97CB-7D4D8262CC21}" type="sibTrans" cxnId="{9A917A93-CC5F-4E7A-B118-47AFB7F8DA8F}">
      <dgm:prSet custT="1"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CAD6C58A-B089-4648-9450-9AC4A354204B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100" smtClean="0">
              <a:latin typeface="Verdana" pitchFamily="34" charset="0"/>
            </a:rPr>
            <a:t>Tarefas</a:t>
          </a:r>
          <a:endParaRPr lang="pt-BR" sz="1100" dirty="0">
            <a:latin typeface="Verdana" pitchFamily="34" charset="0"/>
          </a:endParaRPr>
        </a:p>
      </dgm:t>
    </dgm:pt>
    <dgm:pt modelId="{987DE8A3-935E-4C58-A91F-493DC0F790B3}" type="parTrans" cxnId="{44CB3424-6A69-41E0-9371-08DCBACFCFAF}">
      <dgm:prSet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036F9FD8-FC5E-4C74-A6F8-896AF95984C2}" type="sibTrans" cxnId="{44CB3424-6A69-41E0-9371-08DCBACFCFAF}">
      <dgm:prSet custT="1"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CD43E162-1DAE-4280-BFCC-B70188AC6EA9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1100" smtClean="0">
              <a:latin typeface="Verdana" pitchFamily="34" charset="0"/>
            </a:rPr>
            <a:t>Instruções de Trabalho</a:t>
          </a:r>
          <a:endParaRPr lang="pt-BR" sz="1100" dirty="0">
            <a:latin typeface="Verdana" pitchFamily="34" charset="0"/>
          </a:endParaRPr>
        </a:p>
      </dgm:t>
    </dgm:pt>
    <dgm:pt modelId="{D85B1350-B30D-4509-B055-7F71E58FC800}" type="parTrans" cxnId="{96712172-F607-475B-8580-B7BE202091BB}">
      <dgm:prSet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2FB7B236-E653-4519-BA96-60E5057E02C7}" type="sibTrans" cxnId="{96712172-F607-475B-8580-B7BE202091BB}">
      <dgm:prSet/>
      <dgm:spPr/>
      <dgm:t>
        <a:bodyPr/>
        <a:lstStyle/>
        <a:p>
          <a:endParaRPr lang="pt-BR" sz="1100">
            <a:latin typeface="Verdana" pitchFamily="34" charset="0"/>
          </a:endParaRPr>
        </a:p>
      </dgm:t>
    </dgm:pt>
    <dgm:pt modelId="{34AD8C60-B940-4E98-B45F-EE0B7245F15D}" type="pres">
      <dgm:prSet presAssocID="{012D6994-8B06-4ADC-8F29-643F2CF326D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4C12902-67F9-4E07-B6CE-5A1B9F4E0D11}" type="pres">
      <dgm:prSet presAssocID="{012D6994-8B06-4ADC-8F29-643F2CF326DB}" presName="dummyMaxCanvas" presStyleCnt="0">
        <dgm:presLayoutVars/>
      </dgm:prSet>
      <dgm:spPr/>
      <dgm:t>
        <a:bodyPr/>
        <a:lstStyle/>
        <a:p>
          <a:endParaRPr lang="pt-BR"/>
        </a:p>
      </dgm:t>
    </dgm:pt>
    <dgm:pt modelId="{3BE4A063-8117-43B5-B0DE-DB74906FD821}" type="pres">
      <dgm:prSet presAssocID="{012D6994-8B06-4ADC-8F29-643F2CF326D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7FE3B9-3F98-41AE-8945-F312833D7BB3}" type="pres">
      <dgm:prSet presAssocID="{012D6994-8B06-4ADC-8F29-643F2CF326D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58F02F-15C6-4196-9C9A-45847F439A3D}" type="pres">
      <dgm:prSet presAssocID="{012D6994-8B06-4ADC-8F29-643F2CF326D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D5C893-DEFD-4BE7-BEEB-4595C4BCD3A1}" type="pres">
      <dgm:prSet presAssocID="{012D6994-8B06-4ADC-8F29-643F2CF326D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F5AA20-3AB0-4641-BFEF-95682A66AC43}" type="pres">
      <dgm:prSet presAssocID="{012D6994-8B06-4ADC-8F29-643F2CF326D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F025CE-AC06-4653-86B8-97020083D57B}" type="pres">
      <dgm:prSet presAssocID="{012D6994-8B06-4ADC-8F29-643F2CF326D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0C93D7-7434-429E-8C8E-47E4AA523062}" type="pres">
      <dgm:prSet presAssocID="{012D6994-8B06-4ADC-8F29-643F2CF326D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E9D81-5DB2-4CB3-B192-56918FB271DE}" type="pres">
      <dgm:prSet presAssocID="{012D6994-8B06-4ADC-8F29-643F2CF326D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E85B0AE-91DC-47BE-B40F-E8B170C2EC51}" type="pres">
      <dgm:prSet presAssocID="{012D6994-8B06-4ADC-8F29-643F2CF326D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8EAEC0-1FD0-4E92-B2FC-B06929ABF702}" type="pres">
      <dgm:prSet presAssocID="{012D6994-8B06-4ADC-8F29-643F2CF326D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C5A30A-95C9-4C1D-90C5-90C9F1D9C6E8}" type="pres">
      <dgm:prSet presAssocID="{012D6994-8B06-4ADC-8F29-643F2CF326D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5C7AD-BA74-409B-B718-8667D0EAD2FF}" type="pres">
      <dgm:prSet presAssocID="{012D6994-8B06-4ADC-8F29-643F2CF326D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E89B2D-3F62-40E1-AA90-EFDA2722D15E}" type="pres">
      <dgm:prSet presAssocID="{012D6994-8B06-4ADC-8F29-643F2CF326D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F46252-6424-417E-AEE7-0FBEA40A0306}" type="pres">
      <dgm:prSet presAssocID="{012D6994-8B06-4ADC-8F29-643F2CF326D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53536A0-A483-4055-875D-AB6759713946}" type="presOf" srcId="{73B26DE4-F354-4E2C-97CB-7D4D8262CC21}" destId="{E8AE9D81-5DB2-4CB3-B192-56918FB271DE}" srcOrd="0" destOrd="0" presId="urn:microsoft.com/office/officeart/2005/8/layout/vProcess5"/>
    <dgm:cxn modelId="{06EF0F2E-D4C0-43C9-89C3-41A697E1C517}" type="presOf" srcId="{CD43E162-1DAE-4280-BFCC-B70188AC6EA9}" destId="{BFF5AA20-3AB0-4641-BFEF-95682A66AC43}" srcOrd="0" destOrd="0" presId="urn:microsoft.com/office/officeart/2005/8/layout/vProcess5"/>
    <dgm:cxn modelId="{9A917A93-CC5F-4E7A-B118-47AFB7F8DA8F}" srcId="{012D6994-8B06-4ADC-8F29-643F2CF326DB}" destId="{6525044E-55E1-4F6D-89AE-4C9053D40B99}" srcOrd="2" destOrd="0" parTransId="{302D2260-834E-45BD-96CC-8EA5697850D4}" sibTransId="{73B26DE4-F354-4E2C-97CB-7D4D8262CC21}"/>
    <dgm:cxn modelId="{1257CE6D-94F9-49B4-9A92-77DB49CDC643}" srcId="{012D6994-8B06-4ADC-8F29-643F2CF326DB}" destId="{F9A97ED3-BD5A-42BE-B81A-632807D454E4}" srcOrd="0" destOrd="0" parTransId="{FB4EA63B-D36A-4DD9-AFEF-05AB525D6FA4}" sibTransId="{15906FE4-1CD7-427E-8BF0-A65AF0CCE4EF}"/>
    <dgm:cxn modelId="{283645F6-C13E-46B8-9532-CF23DD827BA9}" type="presOf" srcId="{2EF78D3C-6149-49A0-84F5-D02E24F8AE3C}" destId="{0B0C93D7-7434-429E-8C8E-47E4AA523062}" srcOrd="0" destOrd="0" presId="urn:microsoft.com/office/officeart/2005/8/layout/vProcess5"/>
    <dgm:cxn modelId="{6F8E456E-3FAC-4548-BE4D-30E6BC775A2D}" type="presOf" srcId="{1E5863AC-A780-4D5E-ADFE-275352234B5E}" destId="{18C5A30A-95C9-4C1D-90C5-90C9F1D9C6E8}" srcOrd="1" destOrd="0" presId="urn:microsoft.com/office/officeart/2005/8/layout/vProcess5"/>
    <dgm:cxn modelId="{FD8DB7CA-955A-46C4-AB3E-03E3390B66A4}" type="presOf" srcId="{036F9FD8-FC5E-4C74-A6F8-896AF95984C2}" destId="{8E85B0AE-91DC-47BE-B40F-E8B170C2EC51}" srcOrd="0" destOrd="0" presId="urn:microsoft.com/office/officeart/2005/8/layout/vProcess5"/>
    <dgm:cxn modelId="{44CB3424-6A69-41E0-9371-08DCBACFCFAF}" srcId="{012D6994-8B06-4ADC-8F29-643F2CF326DB}" destId="{CAD6C58A-B089-4648-9450-9AC4A354204B}" srcOrd="3" destOrd="0" parTransId="{987DE8A3-935E-4C58-A91F-493DC0F790B3}" sibTransId="{036F9FD8-FC5E-4C74-A6F8-896AF95984C2}"/>
    <dgm:cxn modelId="{EFE11D81-E705-4BCD-B98C-75DC182E246D}" type="presOf" srcId="{012D6994-8B06-4ADC-8F29-643F2CF326DB}" destId="{34AD8C60-B940-4E98-B45F-EE0B7245F15D}" srcOrd="0" destOrd="0" presId="urn:microsoft.com/office/officeart/2005/8/layout/vProcess5"/>
    <dgm:cxn modelId="{E3555BFD-DF90-4A6A-B67C-4CE0B160D545}" type="presOf" srcId="{1E5863AC-A780-4D5E-ADFE-275352234B5E}" destId="{A77FE3B9-3F98-41AE-8945-F312833D7BB3}" srcOrd="0" destOrd="0" presId="urn:microsoft.com/office/officeart/2005/8/layout/vProcess5"/>
    <dgm:cxn modelId="{148251E9-EA0A-4B9A-B152-5C5BA5C63B1E}" srcId="{012D6994-8B06-4ADC-8F29-643F2CF326DB}" destId="{1E5863AC-A780-4D5E-ADFE-275352234B5E}" srcOrd="1" destOrd="0" parTransId="{A6070DCB-DF68-465E-B221-D26B61C353B1}" sibTransId="{2EF78D3C-6149-49A0-84F5-D02E24F8AE3C}"/>
    <dgm:cxn modelId="{409ACFAE-7AB2-4FEB-B65C-9DD26ECBCFCC}" type="presOf" srcId="{6525044E-55E1-4F6D-89AE-4C9053D40B99}" destId="{9F85C7AD-BA74-409B-B718-8667D0EAD2FF}" srcOrd="1" destOrd="0" presId="urn:microsoft.com/office/officeart/2005/8/layout/vProcess5"/>
    <dgm:cxn modelId="{9F58E669-689C-4E4F-9612-FD141A48799D}" type="presOf" srcId="{15906FE4-1CD7-427E-8BF0-A65AF0CCE4EF}" destId="{19F025CE-AC06-4653-86B8-97020083D57B}" srcOrd="0" destOrd="0" presId="urn:microsoft.com/office/officeart/2005/8/layout/vProcess5"/>
    <dgm:cxn modelId="{5DA8CA87-FB3B-4F8C-B51C-6F236FABAFF4}" type="presOf" srcId="{6525044E-55E1-4F6D-89AE-4C9053D40B99}" destId="{5558F02F-15C6-4196-9C9A-45847F439A3D}" srcOrd="0" destOrd="0" presId="urn:microsoft.com/office/officeart/2005/8/layout/vProcess5"/>
    <dgm:cxn modelId="{6DE11BF1-5F7D-4353-B00B-D76489731D4D}" type="presOf" srcId="{CAD6C58A-B089-4648-9450-9AC4A354204B}" destId="{67E89B2D-3F62-40E1-AA90-EFDA2722D15E}" srcOrd="1" destOrd="0" presId="urn:microsoft.com/office/officeart/2005/8/layout/vProcess5"/>
    <dgm:cxn modelId="{E0DE8D91-E294-4C7D-BBF6-8AB245D5EE0A}" type="presOf" srcId="{CD43E162-1DAE-4280-BFCC-B70188AC6EA9}" destId="{31F46252-6424-417E-AEE7-0FBEA40A0306}" srcOrd="1" destOrd="0" presId="urn:microsoft.com/office/officeart/2005/8/layout/vProcess5"/>
    <dgm:cxn modelId="{9291994E-57CB-4588-84AC-3AE02BF2088C}" type="presOf" srcId="{F9A97ED3-BD5A-42BE-B81A-632807D454E4}" destId="{3BE4A063-8117-43B5-B0DE-DB74906FD821}" srcOrd="0" destOrd="0" presId="urn:microsoft.com/office/officeart/2005/8/layout/vProcess5"/>
    <dgm:cxn modelId="{3D048CAC-4814-4CE2-89DA-3104E47A175C}" type="presOf" srcId="{F9A97ED3-BD5A-42BE-B81A-632807D454E4}" destId="{C18EAEC0-1FD0-4E92-B2FC-B06929ABF702}" srcOrd="1" destOrd="0" presId="urn:microsoft.com/office/officeart/2005/8/layout/vProcess5"/>
    <dgm:cxn modelId="{C8349B86-4B6B-41EA-9C74-FD458FAC6FA7}" type="presOf" srcId="{CAD6C58A-B089-4648-9450-9AC4A354204B}" destId="{16D5C893-DEFD-4BE7-BEEB-4595C4BCD3A1}" srcOrd="0" destOrd="0" presId="urn:microsoft.com/office/officeart/2005/8/layout/vProcess5"/>
    <dgm:cxn modelId="{96712172-F607-475B-8580-B7BE202091BB}" srcId="{012D6994-8B06-4ADC-8F29-643F2CF326DB}" destId="{CD43E162-1DAE-4280-BFCC-B70188AC6EA9}" srcOrd="4" destOrd="0" parTransId="{D85B1350-B30D-4509-B055-7F71E58FC800}" sibTransId="{2FB7B236-E653-4519-BA96-60E5057E02C7}"/>
    <dgm:cxn modelId="{CF4C4C69-EA89-4F55-AE3F-8181921D97A1}" type="presParOf" srcId="{34AD8C60-B940-4E98-B45F-EE0B7245F15D}" destId="{A4C12902-67F9-4E07-B6CE-5A1B9F4E0D11}" srcOrd="0" destOrd="0" presId="urn:microsoft.com/office/officeart/2005/8/layout/vProcess5"/>
    <dgm:cxn modelId="{C96C306D-A4A8-4210-B2D2-345DDCA82AB1}" type="presParOf" srcId="{34AD8C60-B940-4E98-B45F-EE0B7245F15D}" destId="{3BE4A063-8117-43B5-B0DE-DB74906FD821}" srcOrd="1" destOrd="0" presId="urn:microsoft.com/office/officeart/2005/8/layout/vProcess5"/>
    <dgm:cxn modelId="{CD10FD93-0BE6-4D2D-B1F5-8E1B759BEAB6}" type="presParOf" srcId="{34AD8C60-B940-4E98-B45F-EE0B7245F15D}" destId="{A77FE3B9-3F98-41AE-8945-F312833D7BB3}" srcOrd="2" destOrd="0" presId="urn:microsoft.com/office/officeart/2005/8/layout/vProcess5"/>
    <dgm:cxn modelId="{46CECE56-E293-4330-B6A8-87FAF765732C}" type="presParOf" srcId="{34AD8C60-B940-4E98-B45F-EE0B7245F15D}" destId="{5558F02F-15C6-4196-9C9A-45847F439A3D}" srcOrd="3" destOrd="0" presId="urn:microsoft.com/office/officeart/2005/8/layout/vProcess5"/>
    <dgm:cxn modelId="{B7ACE612-997D-4229-B3E8-684C45A0213C}" type="presParOf" srcId="{34AD8C60-B940-4E98-B45F-EE0B7245F15D}" destId="{16D5C893-DEFD-4BE7-BEEB-4595C4BCD3A1}" srcOrd="4" destOrd="0" presId="urn:microsoft.com/office/officeart/2005/8/layout/vProcess5"/>
    <dgm:cxn modelId="{55FB4D31-4971-48E5-A092-83B4A46FC482}" type="presParOf" srcId="{34AD8C60-B940-4E98-B45F-EE0B7245F15D}" destId="{BFF5AA20-3AB0-4641-BFEF-95682A66AC43}" srcOrd="5" destOrd="0" presId="urn:microsoft.com/office/officeart/2005/8/layout/vProcess5"/>
    <dgm:cxn modelId="{1D15622D-875B-481F-BD19-6EDAAB8456E6}" type="presParOf" srcId="{34AD8C60-B940-4E98-B45F-EE0B7245F15D}" destId="{19F025CE-AC06-4653-86B8-97020083D57B}" srcOrd="6" destOrd="0" presId="urn:microsoft.com/office/officeart/2005/8/layout/vProcess5"/>
    <dgm:cxn modelId="{7A8DB574-E7B9-491D-8FF2-43BE2C89F6C7}" type="presParOf" srcId="{34AD8C60-B940-4E98-B45F-EE0B7245F15D}" destId="{0B0C93D7-7434-429E-8C8E-47E4AA523062}" srcOrd="7" destOrd="0" presId="urn:microsoft.com/office/officeart/2005/8/layout/vProcess5"/>
    <dgm:cxn modelId="{A75BC47E-58FE-43CD-BC97-A41467AF3C46}" type="presParOf" srcId="{34AD8C60-B940-4E98-B45F-EE0B7245F15D}" destId="{E8AE9D81-5DB2-4CB3-B192-56918FB271DE}" srcOrd="8" destOrd="0" presId="urn:microsoft.com/office/officeart/2005/8/layout/vProcess5"/>
    <dgm:cxn modelId="{3B127C40-1FFD-459A-A588-4B0FCE06A5F9}" type="presParOf" srcId="{34AD8C60-B940-4E98-B45F-EE0B7245F15D}" destId="{8E85B0AE-91DC-47BE-B40F-E8B170C2EC51}" srcOrd="9" destOrd="0" presId="urn:microsoft.com/office/officeart/2005/8/layout/vProcess5"/>
    <dgm:cxn modelId="{364BF7AD-C6F4-40C9-97BC-4A7C9FE2F4B1}" type="presParOf" srcId="{34AD8C60-B940-4E98-B45F-EE0B7245F15D}" destId="{C18EAEC0-1FD0-4E92-B2FC-B06929ABF702}" srcOrd="10" destOrd="0" presId="urn:microsoft.com/office/officeart/2005/8/layout/vProcess5"/>
    <dgm:cxn modelId="{08DFF278-E2B1-4986-92CB-348284B88876}" type="presParOf" srcId="{34AD8C60-B940-4E98-B45F-EE0B7245F15D}" destId="{18C5A30A-95C9-4C1D-90C5-90C9F1D9C6E8}" srcOrd="11" destOrd="0" presId="urn:microsoft.com/office/officeart/2005/8/layout/vProcess5"/>
    <dgm:cxn modelId="{ED5B7CD0-058F-486F-AD0F-4215CADDFF9F}" type="presParOf" srcId="{34AD8C60-B940-4E98-B45F-EE0B7245F15D}" destId="{9F85C7AD-BA74-409B-B718-8667D0EAD2FF}" srcOrd="12" destOrd="0" presId="urn:microsoft.com/office/officeart/2005/8/layout/vProcess5"/>
    <dgm:cxn modelId="{512F5668-03DC-4D29-825C-C5E0C34FB45D}" type="presParOf" srcId="{34AD8C60-B940-4E98-B45F-EE0B7245F15D}" destId="{67E89B2D-3F62-40E1-AA90-EFDA2722D15E}" srcOrd="13" destOrd="0" presId="urn:microsoft.com/office/officeart/2005/8/layout/vProcess5"/>
    <dgm:cxn modelId="{5C3A3CC5-2B38-447F-964A-46DE5DBAF4B2}" type="presParOf" srcId="{34AD8C60-B940-4E98-B45F-EE0B7245F15D}" destId="{31F46252-6424-417E-AEE7-0FBEA40A030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9DD20-CDD2-4738-942F-C7034157F578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26E116DB-648B-4CB3-A265-AB25ABB4C740}">
      <dgm:prSet phldrT="[Texto]" custT="1"/>
      <dgm:spPr/>
      <dgm:t>
        <a:bodyPr/>
        <a:lstStyle/>
        <a:p>
          <a:pPr algn="ctr"/>
          <a:r>
            <a:rPr lang="pt-BR" sz="1100" b="0" dirty="0" smtClean="0">
              <a:latin typeface="Verdana" pitchFamily="34" charset="0"/>
            </a:rPr>
            <a:t>Especificação Completa</a:t>
          </a:r>
          <a:endParaRPr lang="pt-BR" sz="1100" b="0" dirty="0">
            <a:latin typeface="Verdana" pitchFamily="34" charset="0"/>
          </a:endParaRPr>
        </a:p>
      </dgm:t>
    </dgm:pt>
    <dgm:pt modelId="{4406766C-1E95-48E5-9E9C-4FF4E2A2D9DB}" type="parTrans" cxnId="{A879EF5E-F523-4D00-8DFC-4561522A2110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5E34E4D0-BE80-4DAD-BFA4-41C58F47D8A9}" type="sibTrans" cxnId="{A879EF5E-F523-4D00-8DFC-4561522A2110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82CEED14-42BD-4DE5-93E4-F11CAD81752B}">
      <dgm:prSet phldrT="[Texto]" custT="1"/>
      <dgm:spPr/>
      <dgm:t>
        <a:bodyPr/>
        <a:lstStyle/>
        <a:p>
          <a:pPr algn="ctr"/>
          <a:r>
            <a:rPr lang="pt-BR" sz="1100" b="0" dirty="0" smtClean="0">
              <a:latin typeface="Verdana" pitchFamily="34" charset="0"/>
            </a:rPr>
            <a:t>Processos</a:t>
          </a:r>
          <a:endParaRPr lang="pt-BR" sz="1100" b="0" dirty="0">
            <a:latin typeface="Verdana" pitchFamily="34" charset="0"/>
          </a:endParaRPr>
        </a:p>
      </dgm:t>
    </dgm:pt>
    <dgm:pt modelId="{D620EAED-9302-47D5-97B0-BBFB92454F34}" type="parTrans" cxnId="{E36DFD5E-DC66-4866-8A57-F49A67B6133D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05E8E488-9888-4B1D-B644-842DC2F45440}" type="sibTrans" cxnId="{E36DFD5E-DC66-4866-8A57-F49A67B6133D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A72F9FD2-BD3E-4FF8-A239-51FB90194E26}">
      <dgm:prSet phldrT="[Texto]" custT="1"/>
      <dgm:spPr/>
      <dgm:t>
        <a:bodyPr/>
        <a:lstStyle/>
        <a:p>
          <a:pPr algn="ctr"/>
          <a:r>
            <a:rPr lang="pt-BR" sz="1100" b="0" dirty="0" smtClean="0">
              <a:latin typeface="Verdana" pitchFamily="34" charset="0"/>
            </a:rPr>
            <a:t>Requisitos</a:t>
          </a:r>
          <a:endParaRPr lang="pt-BR" sz="1100" b="0" dirty="0">
            <a:latin typeface="Verdana" pitchFamily="34" charset="0"/>
          </a:endParaRPr>
        </a:p>
      </dgm:t>
    </dgm:pt>
    <dgm:pt modelId="{0C3AE79C-EE83-4856-861C-737093527024}" type="parTrans" cxnId="{6F6B1251-7377-45CD-8E0E-9DE038717709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80161977-03C5-47F5-BA95-9F03303ED676}" type="sibTrans" cxnId="{6F6B1251-7377-45CD-8E0E-9DE038717709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873FB936-D22B-4BC5-A7BB-E683585D2C40}">
      <dgm:prSet phldrT="[Texto]" custT="1"/>
      <dgm:spPr/>
      <dgm:t>
        <a:bodyPr/>
        <a:lstStyle/>
        <a:p>
          <a:pPr algn="ctr"/>
          <a:r>
            <a:rPr lang="pt-BR" sz="1100" b="0" dirty="0" smtClean="0">
              <a:latin typeface="Verdana" pitchFamily="34" charset="0"/>
            </a:rPr>
            <a:t>Desenho </a:t>
          </a:r>
        </a:p>
        <a:p>
          <a:pPr algn="ctr"/>
          <a:r>
            <a:rPr lang="pt-BR" sz="1100" b="0" dirty="0" smtClean="0">
              <a:latin typeface="Verdana" pitchFamily="34" charset="0"/>
            </a:rPr>
            <a:t>de Negócio</a:t>
          </a:r>
          <a:endParaRPr lang="pt-BR" sz="1100" b="0" dirty="0">
            <a:latin typeface="Verdana" pitchFamily="34" charset="0"/>
          </a:endParaRPr>
        </a:p>
      </dgm:t>
    </dgm:pt>
    <dgm:pt modelId="{627E1472-1696-46A8-B75C-EAAE42D83DF7}" type="parTrans" cxnId="{73074B16-031B-408A-8D1B-A025358EFD24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2ED58BEE-5B96-4C53-8CE7-602CBFC339AD}" type="sibTrans" cxnId="{73074B16-031B-408A-8D1B-A025358EFD24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82C5F444-E81A-4529-B923-F857931A6EEF}">
      <dgm:prSet phldrT="[Texto]" custT="1"/>
      <dgm:spPr/>
      <dgm:t>
        <a:bodyPr/>
        <a:lstStyle/>
        <a:p>
          <a:pPr algn="ctr"/>
          <a:r>
            <a:rPr lang="pt-BR" sz="1100" b="0" dirty="0" smtClean="0">
              <a:latin typeface="Verdana" pitchFamily="34" charset="0"/>
            </a:rPr>
            <a:t>Desenho Técnico</a:t>
          </a:r>
          <a:endParaRPr lang="pt-BR" sz="1100" b="0" dirty="0">
            <a:latin typeface="Verdana" pitchFamily="34" charset="0"/>
          </a:endParaRPr>
        </a:p>
      </dgm:t>
    </dgm:pt>
    <dgm:pt modelId="{91D7147E-C9BA-4D71-8179-92DA55B80CFE}" type="parTrans" cxnId="{6A54F244-963A-40AB-BA7A-257EAF8D0F61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5913FFE0-1438-44CB-9E48-30767F6180A8}" type="sibTrans" cxnId="{6A54F244-963A-40AB-BA7A-257EAF8D0F61}">
      <dgm:prSet/>
      <dgm:spPr/>
      <dgm:t>
        <a:bodyPr/>
        <a:lstStyle/>
        <a:p>
          <a:pPr algn="ctr"/>
          <a:endParaRPr lang="pt-BR" sz="1800" b="0">
            <a:latin typeface="Verdana" pitchFamily="34" charset="0"/>
          </a:endParaRPr>
        </a:p>
      </dgm:t>
    </dgm:pt>
    <dgm:pt modelId="{440A1178-097E-433A-8D3F-C361F1F8010F}" type="pres">
      <dgm:prSet presAssocID="{08D9DD20-CDD2-4738-942F-C7034157F57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A1A09B9-ED4F-40C5-A3E2-6419BB06BA30}" type="pres">
      <dgm:prSet presAssocID="{08D9DD20-CDD2-4738-942F-C7034157F578}" presName="matrix" presStyleCnt="0"/>
      <dgm:spPr/>
      <dgm:t>
        <a:bodyPr/>
        <a:lstStyle/>
        <a:p>
          <a:endParaRPr lang="pt-BR"/>
        </a:p>
      </dgm:t>
    </dgm:pt>
    <dgm:pt modelId="{090C976B-9A9F-4275-AE44-713D34D21BAE}" type="pres">
      <dgm:prSet presAssocID="{08D9DD20-CDD2-4738-942F-C7034157F578}" presName="tile1" presStyleLbl="node1" presStyleIdx="0" presStyleCnt="4"/>
      <dgm:spPr/>
      <dgm:t>
        <a:bodyPr/>
        <a:lstStyle/>
        <a:p>
          <a:endParaRPr lang="pt-BR"/>
        </a:p>
      </dgm:t>
    </dgm:pt>
    <dgm:pt modelId="{6EAB0B33-B1A6-436D-8025-CB4DF3222135}" type="pres">
      <dgm:prSet presAssocID="{08D9DD20-CDD2-4738-942F-C7034157F57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C642C7-CBA4-4ED0-BBC0-A28EA4053171}" type="pres">
      <dgm:prSet presAssocID="{08D9DD20-CDD2-4738-942F-C7034157F578}" presName="tile2" presStyleLbl="node1" presStyleIdx="1" presStyleCnt="4"/>
      <dgm:spPr/>
      <dgm:t>
        <a:bodyPr/>
        <a:lstStyle/>
        <a:p>
          <a:endParaRPr lang="pt-BR"/>
        </a:p>
      </dgm:t>
    </dgm:pt>
    <dgm:pt modelId="{B3023D2F-ECF0-4CD4-ACCF-87C138EAD5DA}" type="pres">
      <dgm:prSet presAssocID="{08D9DD20-CDD2-4738-942F-C7034157F57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2E99BB-D5A3-41F9-B149-4A8124DC4A8E}" type="pres">
      <dgm:prSet presAssocID="{08D9DD20-CDD2-4738-942F-C7034157F578}" presName="tile3" presStyleLbl="node1" presStyleIdx="2" presStyleCnt="4"/>
      <dgm:spPr/>
      <dgm:t>
        <a:bodyPr/>
        <a:lstStyle/>
        <a:p>
          <a:endParaRPr lang="pt-BR"/>
        </a:p>
      </dgm:t>
    </dgm:pt>
    <dgm:pt modelId="{AF9FA504-F086-4E48-88DC-EE5475B77338}" type="pres">
      <dgm:prSet presAssocID="{08D9DD20-CDD2-4738-942F-C7034157F57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839117-80CC-49F6-A5B3-CC131DF0CA4F}" type="pres">
      <dgm:prSet presAssocID="{08D9DD20-CDD2-4738-942F-C7034157F578}" presName="tile4" presStyleLbl="node1" presStyleIdx="3" presStyleCnt="4"/>
      <dgm:spPr/>
      <dgm:t>
        <a:bodyPr/>
        <a:lstStyle/>
        <a:p>
          <a:endParaRPr lang="pt-BR"/>
        </a:p>
      </dgm:t>
    </dgm:pt>
    <dgm:pt modelId="{DB5A5ACD-BD13-42F2-BFF9-0F85ACF2B96B}" type="pres">
      <dgm:prSet presAssocID="{08D9DD20-CDD2-4738-942F-C7034157F57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2E70D6-B4C8-4979-8D21-0823658451E7}" type="pres">
      <dgm:prSet presAssocID="{08D9DD20-CDD2-4738-942F-C7034157F578}" presName="centerTile" presStyleLbl="fgShp" presStyleIdx="0" presStyleCnt="1" custScaleX="195834" custScaleY="13235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6F6B1251-7377-45CD-8E0E-9DE038717709}" srcId="{26E116DB-648B-4CB3-A265-AB25ABB4C740}" destId="{A72F9FD2-BD3E-4FF8-A239-51FB90194E26}" srcOrd="1" destOrd="0" parTransId="{0C3AE79C-EE83-4856-861C-737093527024}" sibTransId="{80161977-03C5-47F5-BA95-9F03303ED676}"/>
    <dgm:cxn modelId="{9844282A-E9A7-45AE-A88D-4E94D3B551F0}" type="presOf" srcId="{82CEED14-42BD-4DE5-93E4-F11CAD81752B}" destId="{090C976B-9A9F-4275-AE44-713D34D21BAE}" srcOrd="0" destOrd="0" presId="urn:microsoft.com/office/officeart/2005/8/layout/matrix1"/>
    <dgm:cxn modelId="{5BAF1575-CC81-44CF-B83D-A500F5DE1C31}" type="presOf" srcId="{A72F9FD2-BD3E-4FF8-A239-51FB90194E26}" destId="{2BC642C7-CBA4-4ED0-BBC0-A28EA4053171}" srcOrd="0" destOrd="0" presId="urn:microsoft.com/office/officeart/2005/8/layout/matrix1"/>
    <dgm:cxn modelId="{AE735BE7-9206-41F6-8995-5901E33899B7}" type="presOf" srcId="{873FB936-D22B-4BC5-A7BB-E683585D2C40}" destId="{AF9FA504-F086-4E48-88DC-EE5475B77338}" srcOrd="1" destOrd="0" presId="urn:microsoft.com/office/officeart/2005/8/layout/matrix1"/>
    <dgm:cxn modelId="{E36DFD5E-DC66-4866-8A57-F49A67B6133D}" srcId="{26E116DB-648B-4CB3-A265-AB25ABB4C740}" destId="{82CEED14-42BD-4DE5-93E4-F11CAD81752B}" srcOrd="0" destOrd="0" parTransId="{D620EAED-9302-47D5-97B0-BBFB92454F34}" sibTransId="{05E8E488-9888-4B1D-B644-842DC2F45440}"/>
    <dgm:cxn modelId="{F4DE3B93-7A76-466D-9704-C0EE3DC410B0}" type="presOf" srcId="{873FB936-D22B-4BC5-A7BB-E683585D2C40}" destId="{FF2E99BB-D5A3-41F9-B149-4A8124DC4A8E}" srcOrd="0" destOrd="0" presId="urn:microsoft.com/office/officeart/2005/8/layout/matrix1"/>
    <dgm:cxn modelId="{2A67A4C3-2D56-49ED-80D8-91B9963AD2A6}" type="presOf" srcId="{26E116DB-648B-4CB3-A265-AB25ABB4C740}" destId="{6B2E70D6-B4C8-4979-8D21-0823658451E7}" srcOrd="0" destOrd="0" presId="urn:microsoft.com/office/officeart/2005/8/layout/matrix1"/>
    <dgm:cxn modelId="{73074B16-031B-408A-8D1B-A025358EFD24}" srcId="{26E116DB-648B-4CB3-A265-AB25ABB4C740}" destId="{873FB936-D22B-4BC5-A7BB-E683585D2C40}" srcOrd="2" destOrd="0" parTransId="{627E1472-1696-46A8-B75C-EAAE42D83DF7}" sibTransId="{2ED58BEE-5B96-4C53-8CE7-602CBFC339AD}"/>
    <dgm:cxn modelId="{125DF0CB-3D68-4D33-BC71-9AC4F72A22CD}" type="presOf" srcId="{08D9DD20-CDD2-4738-942F-C7034157F578}" destId="{440A1178-097E-433A-8D3F-C361F1F8010F}" srcOrd="0" destOrd="0" presId="urn:microsoft.com/office/officeart/2005/8/layout/matrix1"/>
    <dgm:cxn modelId="{05820EEA-2EE1-402E-8F27-82D0DB62AD57}" type="presOf" srcId="{82C5F444-E81A-4529-B923-F857931A6EEF}" destId="{DB5A5ACD-BD13-42F2-BFF9-0F85ACF2B96B}" srcOrd="1" destOrd="0" presId="urn:microsoft.com/office/officeart/2005/8/layout/matrix1"/>
    <dgm:cxn modelId="{6A54F244-963A-40AB-BA7A-257EAF8D0F61}" srcId="{26E116DB-648B-4CB3-A265-AB25ABB4C740}" destId="{82C5F444-E81A-4529-B923-F857931A6EEF}" srcOrd="3" destOrd="0" parTransId="{91D7147E-C9BA-4D71-8179-92DA55B80CFE}" sibTransId="{5913FFE0-1438-44CB-9E48-30767F6180A8}"/>
    <dgm:cxn modelId="{A879EF5E-F523-4D00-8DFC-4561522A2110}" srcId="{08D9DD20-CDD2-4738-942F-C7034157F578}" destId="{26E116DB-648B-4CB3-A265-AB25ABB4C740}" srcOrd="0" destOrd="0" parTransId="{4406766C-1E95-48E5-9E9C-4FF4E2A2D9DB}" sibTransId="{5E34E4D0-BE80-4DAD-BFA4-41C58F47D8A9}"/>
    <dgm:cxn modelId="{A1D222BE-FC08-4949-B7FF-A38902EB82A5}" type="presOf" srcId="{82CEED14-42BD-4DE5-93E4-F11CAD81752B}" destId="{6EAB0B33-B1A6-436D-8025-CB4DF3222135}" srcOrd="1" destOrd="0" presId="urn:microsoft.com/office/officeart/2005/8/layout/matrix1"/>
    <dgm:cxn modelId="{81769D41-AAF7-431A-B83A-0AB8DDEEC50C}" type="presOf" srcId="{82C5F444-E81A-4529-B923-F857931A6EEF}" destId="{4A839117-80CC-49F6-A5B3-CC131DF0CA4F}" srcOrd="0" destOrd="0" presId="urn:microsoft.com/office/officeart/2005/8/layout/matrix1"/>
    <dgm:cxn modelId="{2F4348D3-B383-4501-96ED-BA80306CBEE0}" type="presOf" srcId="{A72F9FD2-BD3E-4FF8-A239-51FB90194E26}" destId="{B3023D2F-ECF0-4CD4-ACCF-87C138EAD5DA}" srcOrd="1" destOrd="0" presId="urn:microsoft.com/office/officeart/2005/8/layout/matrix1"/>
    <dgm:cxn modelId="{A068DEA6-428B-44BF-9AD5-37BE1F37C2B0}" type="presParOf" srcId="{440A1178-097E-433A-8D3F-C361F1F8010F}" destId="{EA1A09B9-ED4F-40C5-A3E2-6419BB06BA30}" srcOrd="0" destOrd="0" presId="urn:microsoft.com/office/officeart/2005/8/layout/matrix1"/>
    <dgm:cxn modelId="{6D1872AD-E020-4B97-A3A2-7BF81962640C}" type="presParOf" srcId="{EA1A09B9-ED4F-40C5-A3E2-6419BB06BA30}" destId="{090C976B-9A9F-4275-AE44-713D34D21BAE}" srcOrd="0" destOrd="0" presId="urn:microsoft.com/office/officeart/2005/8/layout/matrix1"/>
    <dgm:cxn modelId="{E456939E-6B93-484A-BDF0-1D9FD32A7B92}" type="presParOf" srcId="{EA1A09B9-ED4F-40C5-A3E2-6419BB06BA30}" destId="{6EAB0B33-B1A6-436D-8025-CB4DF3222135}" srcOrd="1" destOrd="0" presId="urn:microsoft.com/office/officeart/2005/8/layout/matrix1"/>
    <dgm:cxn modelId="{25958209-3DAC-431C-A7AA-7859414879C2}" type="presParOf" srcId="{EA1A09B9-ED4F-40C5-A3E2-6419BB06BA30}" destId="{2BC642C7-CBA4-4ED0-BBC0-A28EA4053171}" srcOrd="2" destOrd="0" presId="urn:microsoft.com/office/officeart/2005/8/layout/matrix1"/>
    <dgm:cxn modelId="{B4A3D26F-BD72-4C2B-BFB3-4685E340B8CC}" type="presParOf" srcId="{EA1A09B9-ED4F-40C5-A3E2-6419BB06BA30}" destId="{B3023D2F-ECF0-4CD4-ACCF-87C138EAD5DA}" srcOrd="3" destOrd="0" presId="urn:microsoft.com/office/officeart/2005/8/layout/matrix1"/>
    <dgm:cxn modelId="{364E7BD8-B737-43AB-9396-E46FF4432D49}" type="presParOf" srcId="{EA1A09B9-ED4F-40C5-A3E2-6419BB06BA30}" destId="{FF2E99BB-D5A3-41F9-B149-4A8124DC4A8E}" srcOrd="4" destOrd="0" presId="urn:microsoft.com/office/officeart/2005/8/layout/matrix1"/>
    <dgm:cxn modelId="{9BD23E89-7495-4D8A-A83D-44338AD0261C}" type="presParOf" srcId="{EA1A09B9-ED4F-40C5-A3E2-6419BB06BA30}" destId="{AF9FA504-F086-4E48-88DC-EE5475B77338}" srcOrd="5" destOrd="0" presId="urn:microsoft.com/office/officeart/2005/8/layout/matrix1"/>
    <dgm:cxn modelId="{98B27C3A-5408-45E2-A226-A6C4E83F40B9}" type="presParOf" srcId="{EA1A09B9-ED4F-40C5-A3E2-6419BB06BA30}" destId="{4A839117-80CC-49F6-A5B3-CC131DF0CA4F}" srcOrd="6" destOrd="0" presId="urn:microsoft.com/office/officeart/2005/8/layout/matrix1"/>
    <dgm:cxn modelId="{17E4E4FA-950F-41EF-8CD1-0CB61DC1E748}" type="presParOf" srcId="{EA1A09B9-ED4F-40C5-A3E2-6419BB06BA30}" destId="{DB5A5ACD-BD13-42F2-BFF9-0F85ACF2B96B}" srcOrd="7" destOrd="0" presId="urn:microsoft.com/office/officeart/2005/8/layout/matrix1"/>
    <dgm:cxn modelId="{7B7DEB56-A084-45FC-90A7-EB794A785AEC}" type="presParOf" srcId="{440A1178-097E-433A-8D3F-C361F1F8010F}" destId="{6B2E70D6-B4C8-4979-8D21-0823658451E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E90FF-9E76-46BF-A14E-80633D10819F}" type="doc">
      <dgm:prSet loTypeId="urn:microsoft.com/office/officeart/2005/8/layout/gear1" loCatId="process" qsTypeId="urn:microsoft.com/office/officeart/2005/8/quickstyle/simple5" qsCatId="simple" csTypeId="urn:microsoft.com/office/officeart/2005/8/colors/colorful5" csCatId="colorful" phldr="1"/>
      <dgm:spPr/>
    </dgm:pt>
    <dgm:pt modelId="{2E451940-071E-4E63-A297-884CB40C2F58}">
      <dgm:prSet phldrT="[Texto]" custT="1"/>
      <dgm:spPr/>
      <dgm:t>
        <a:bodyPr/>
        <a:lstStyle/>
        <a:p>
          <a:r>
            <a:rPr lang="pt-BR" sz="800" dirty="0" smtClean="0">
              <a:latin typeface="Verdana" pitchFamily="34" charset="0"/>
            </a:rPr>
            <a:t>Parametrização</a:t>
          </a:r>
          <a:endParaRPr lang="pt-BR" sz="800" dirty="0">
            <a:latin typeface="Verdana" pitchFamily="34" charset="0"/>
          </a:endParaRPr>
        </a:p>
      </dgm:t>
    </dgm:pt>
    <dgm:pt modelId="{FFC30EDB-27C9-4160-B5F0-C251E2442D5F}" type="parTrans" cxnId="{1EC9748D-30A3-4F29-B7F3-294EC8A9A4F2}">
      <dgm:prSet/>
      <dgm:spPr/>
      <dgm:t>
        <a:bodyPr/>
        <a:lstStyle/>
        <a:p>
          <a:endParaRPr lang="pt-BR" sz="2800">
            <a:latin typeface="Verdana" pitchFamily="34" charset="0"/>
          </a:endParaRPr>
        </a:p>
      </dgm:t>
    </dgm:pt>
    <dgm:pt modelId="{9C9CB58A-D852-4F22-B05E-618F064DE37D}" type="sibTrans" cxnId="{1EC9748D-30A3-4F29-B7F3-294EC8A9A4F2}">
      <dgm:prSet/>
      <dgm:spPr/>
      <dgm:t>
        <a:bodyPr/>
        <a:lstStyle/>
        <a:p>
          <a:endParaRPr lang="pt-BR" sz="2800">
            <a:latin typeface="Verdana" pitchFamily="34" charset="0"/>
          </a:endParaRPr>
        </a:p>
      </dgm:t>
    </dgm:pt>
    <dgm:pt modelId="{C435C5A8-6E44-4056-AB1D-CED4FFAEEDE7}">
      <dgm:prSet phldrT="[Texto]" custT="1"/>
      <dgm:spPr/>
      <dgm:t>
        <a:bodyPr/>
        <a:lstStyle/>
        <a:p>
          <a:r>
            <a:rPr lang="pt-BR" sz="800" dirty="0" smtClean="0">
              <a:latin typeface="Verdana" pitchFamily="34" charset="0"/>
            </a:rPr>
            <a:t>Configuração</a:t>
          </a:r>
          <a:endParaRPr lang="pt-BR" sz="800" dirty="0">
            <a:latin typeface="Verdana" pitchFamily="34" charset="0"/>
          </a:endParaRPr>
        </a:p>
      </dgm:t>
    </dgm:pt>
    <dgm:pt modelId="{418187F8-6A5E-4A4A-A79A-214EC365B2BD}" type="parTrans" cxnId="{953CF765-B929-4FC1-992D-29B2B80C681A}">
      <dgm:prSet/>
      <dgm:spPr/>
      <dgm:t>
        <a:bodyPr/>
        <a:lstStyle/>
        <a:p>
          <a:endParaRPr lang="pt-BR" sz="2800">
            <a:latin typeface="Verdana" pitchFamily="34" charset="0"/>
          </a:endParaRPr>
        </a:p>
      </dgm:t>
    </dgm:pt>
    <dgm:pt modelId="{CE27A194-66ED-4D8C-A134-4A5ED670BABA}" type="sibTrans" cxnId="{953CF765-B929-4FC1-992D-29B2B80C681A}">
      <dgm:prSet/>
      <dgm:spPr/>
      <dgm:t>
        <a:bodyPr/>
        <a:lstStyle/>
        <a:p>
          <a:endParaRPr lang="pt-BR" sz="2800">
            <a:latin typeface="Verdana" pitchFamily="34" charset="0"/>
          </a:endParaRPr>
        </a:p>
      </dgm:t>
    </dgm:pt>
    <dgm:pt modelId="{9E3EC30C-8661-4D95-9DD2-65DE56EC857E}">
      <dgm:prSet phldrT="[Texto]" custT="1"/>
      <dgm:spPr/>
      <dgm:t>
        <a:bodyPr/>
        <a:lstStyle/>
        <a:p>
          <a:r>
            <a:rPr lang="pt-BR" sz="800" dirty="0" smtClean="0">
              <a:latin typeface="Verdana" pitchFamily="34" charset="0"/>
            </a:rPr>
            <a:t>Customização</a:t>
          </a:r>
          <a:endParaRPr lang="pt-BR" sz="800" dirty="0">
            <a:latin typeface="Verdana" pitchFamily="34" charset="0"/>
          </a:endParaRPr>
        </a:p>
      </dgm:t>
    </dgm:pt>
    <dgm:pt modelId="{4C238E1D-351E-4FA2-8217-7EAFC2E01297}" type="parTrans" cxnId="{E4530BA9-6039-4E47-8FC7-8FB85C89904E}">
      <dgm:prSet/>
      <dgm:spPr/>
      <dgm:t>
        <a:bodyPr/>
        <a:lstStyle/>
        <a:p>
          <a:endParaRPr lang="pt-BR" sz="2800">
            <a:latin typeface="Verdana" pitchFamily="34" charset="0"/>
          </a:endParaRPr>
        </a:p>
      </dgm:t>
    </dgm:pt>
    <dgm:pt modelId="{93D3AC1E-DB2A-48DF-BB98-F2AA4765572F}" type="sibTrans" cxnId="{E4530BA9-6039-4E47-8FC7-8FB85C89904E}">
      <dgm:prSet/>
      <dgm:spPr/>
      <dgm:t>
        <a:bodyPr/>
        <a:lstStyle/>
        <a:p>
          <a:endParaRPr lang="pt-BR" sz="2800">
            <a:latin typeface="Verdana" pitchFamily="34" charset="0"/>
          </a:endParaRPr>
        </a:p>
      </dgm:t>
    </dgm:pt>
    <dgm:pt modelId="{E0DAACFC-F5C8-4003-9F7C-AC44128E2832}" type="pres">
      <dgm:prSet presAssocID="{A42E90FF-9E76-46BF-A14E-80633D10819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C4595C6-4C72-496D-9EA3-7116457F2618}" type="pres">
      <dgm:prSet presAssocID="{2E451940-071E-4E63-A297-884CB40C2F5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A447D6-84D6-451C-A9A4-1814E823FDCA}" type="pres">
      <dgm:prSet presAssocID="{2E451940-071E-4E63-A297-884CB40C2F58}" presName="gear1srcNode" presStyleLbl="node1" presStyleIdx="0" presStyleCnt="3"/>
      <dgm:spPr/>
      <dgm:t>
        <a:bodyPr/>
        <a:lstStyle/>
        <a:p>
          <a:endParaRPr lang="pt-BR"/>
        </a:p>
      </dgm:t>
    </dgm:pt>
    <dgm:pt modelId="{BDDF5D6B-22F4-4FEC-862E-309F188CDAEB}" type="pres">
      <dgm:prSet presAssocID="{2E451940-071E-4E63-A297-884CB40C2F58}" presName="gear1dstNode" presStyleLbl="node1" presStyleIdx="0" presStyleCnt="3"/>
      <dgm:spPr/>
      <dgm:t>
        <a:bodyPr/>
        <a:lstStyle/>
        <a:p>
          <a:endParaRPr lang="pt-BR"/>
        </a:p>
      </dgm:t>
    </dgm:pt>
    <dgm:pt modelId="{D5B6C1DB-721D-4F91-A25B-56628C920627}" type="pres">
      <dgm:prSet presAssocID="{C435C5A8-6E44-4056-AB1D-CED4FFAEEDE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6C7A54-111D-463A-883A-3B52C1FAC048}" type="pres">
      <dgm:prSet presAssocID="{C435C5A8-6E44-4056-AB1D-CED4FFAEEDE7}" presName="gear2srcNode" presStyleLbl="node1" presStyleIdx="1" presStyleCnt="3"/>
      <dgm:spPr/>
      <dgm:t>
        <a:bodyPr/>
        <a:lstStyle/>
        <a:p>
          <a:endParaRPr lang="pt-BR"/>
        </a:p>
      </dgm:t>
    </dgm:pt>
    <dgm:pt modelId="{B932E8E9-1F9D-46B5-BAF7-72DAC449E2E0}" type="pres">
      <dgm:prSet presAssocID="{C435C5A8-6E44-4056-AB1D-CED4FFAEEDE7}" presName="gear2dstNode" presStyleLbl="node1" presStyleIdx="1" presStyleCnt="3"/>
      <dgm:spPr/>
      <dgm:t>
        <a:bodyPr/>
        <a:lstStyle/>
        <a:p>
          <a:endParaRPr lang="pt-BR"/>
        </a:p>
      </dgm:t>
    </dgm:pt>
    <dgm:pt modelId="{F1A15B3B-FF36-4110-8A5A-0D910B8DDD5E}" type="pres">
      <dgm:prSet presAssocID="{9E3EC30C-8661-4D95-9DD2-65DE56EC857E}" presName="gear3" presStyleLbl="node1" presStyleIdx="2" presStyleCnt="3"/>
      <dgm:spPr/>
      <dgm:t>
        <a:bodyPr/>
        <a:lstStyle/>
        <a:p>
          <a:endParaRPr lang="pt-BR"/>
        </a:p>
      </dgm:t>
    </dgm:pt>
    <dgm:pt modelId="{4F507903-FE74-44E6-B31D-9618BB7C19E4}" type="pres">
      <dgm:prSet presAssocID="{9E3EC30C-8661-4D95-9DD2-65DE56EC857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96AD7E-5711-4AC5-BB9E-3085499FA542}" type="pres">
      <dgm:prSet presAssocID="{9E3EC30C-8661-4D95-9DD2-65DE56EC857E}" presName="gear3srcNode" presStyleLbl="node1" presStyleIdx="2" presStyleCnt="3"/>
      <dgm:spPr/>
      <dgm:t>
        <a:bodyPr/>
        <a:lstStyle/>
        <a:p>
          <a:endParaRPr lang="pt-BR"/>
        </a:p>
      </dgm:t>
    </dgm:pt>
    <dgm:pt modelId="{C86B7FD8-68C8-4735-989A-F35E1599BBA1}" type="pres">
      <dgm:prSet presAssocID="{9E3EC30C-8661-4D95-9DD2-65DE56EC857E}" presName="gear3dstNode" presStyleLbl="node1" presStyleIdx="2" presStyleCnt="3"/>
      <dgm:spPr/>
      <dgm:t>
        <a:bodyPr/>
        <a:lstStyle/>
        <a:p>
          <a:endParaRPr lang="pt-BR"/>
        </a:p>
      </dgm:t>
    </dgm:pt>
    <dgm:pt modelId="{0B006226-D73F-4F02-AE03-0B9B24DD93CF}" type="pres">
      <dgm:prSet presAssocID="{9C9CB58A-D852-4F22-B05E-618F064DE37D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97185DE1-CCA6-4BDA-BCF2-75FEEF566C2E}" type="pres">
      <dgm:prSet presAssocID="{CE27A194-66ED-4D8C-A134-4A5ED670BABA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8E3539B6-AD4A-408A-AFDD-F8F03F9CDC55}" type="pres">
      <dgm:prSet presAssocID="{93D3AC1E-DB2A-48DF-BB98-F2AA4765572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FDF344F6-7AE4-4240-99CD-45B693F5F600}" type="presOf" srcId="{9E3EC30C-8661-4D95-9DD2-65DE56EC857E}" destId="{4F507903-FE74-44E6-B31D-9618BB7C19E4}" srcOrd="1" destOrd="0" presId="urn:microsoft.com/office/officeart/2005/8/layout/gear1"/>
    <dgm:cxn modelId="{5FE1C2A0-8DF8-40B9-A953-C5B7AAD0A3A0}" type="presOf" srcId="{93D3AC1E-DB2A-48DF-BB98-F2AA4765572F}" destId="{8E3539B6-AD4A-408A-AFDD-F8F03F9CDC55}" srcOrd="0" destOrd="0" presId="urn:microsoft.com/office/officeart/2005/8/layout/gear1"/>
    <dgm:cxn modelId="{93D9377F-E0D1-4B92-85F5-634C7CD6586A}" type="presOf" srcId="{CE27A194-66ED-4D8C-A134-4A5ED670BABA}" destId="{97185DE1-CCA6-4BDA-BCF2-75FEEF566C2E}" srcOrd="0" destOrd="0" presId="urn:microsoft.com/office/officeart/2005/8/layout/gear1"/>
    <dgm:cxn modelId="{953CF765-B929-4FC1-992D-29B2B80C681A}" srcId="{A42E90FF-9E76-46BF-A14E-80633D10819F}" destId="{C435C5A8-6E44-4056-AB1D-CED4FFAEEDE7}" srcOrd="1" destOrd="0" parTransId="{418187F8-6A5E-4A4A-A79A-214EC365B2BD}" sibTransId="{CE27A194-66ED-4D8C-A134-4A5ED670BABA}"/>
    <dgm:cxn modelId="{E4530BA9-6039-4E47-8FC7-8FB85C89904E}" srcId="{A42E90FF-9E76-46BF-A14E-80633D10819F}" destId="{9E3EC30C-8661-4D95-9DD2-65DE56EC857E}" srcOrd="2" destOrd="0" parTransId="{4C238E1D-351E-4FA2-8217-7EAFC2E01297}" sibTransId="{93D3AC1E-DB2A-48DF-BB98-F2AA4765572F}"/>
    <dgm:cxn modelId="{5EDAF2EF-F4FF-4AAB-9176-6EB773D018EB}" type="presOf" srcId="{C435C5A8-6E44-4056-AB1D-CED4FFAEEDE7}" destId="{B932E8E9-1F9D-46B5-BAF7-72DAC449E2E0}" srcOrd="2" destOrd="0" presId="urn:microsoft.com/office/officeart/2005/8/layout/gear1"/>
    <dgm:cxn modelId="{CF7B924D-0349-403E-A645-82470189C706}" type="presOf" srcId="{9C9CB58A-D852-4F22-B05E-618F064DE37D}" destId="{0B006226-D73F-4F02-AE03-0B9B24DD93CF}" srcOrd="0" destOrd="0" presId="urn:microsoft.com/office/officeart/2005/8/layout/gear1"/>
    <dgm:cxn modelId="{A9E6210D-4270-469A-8EF6-82DA484B3A34}" type="presOf" srcId="{A42E90FF-9E76-46BF-A14E-80633D10819F}" destId="{E0DAACFC-F5C8-4003-9F7C-AC44128E2832}" srcOrd="0" destOrd="0" presId="urn:microsoft.com/office/officeart/2005/8/layout/gear1"/>
    <dgm:cxn modelId="{BFDA3A2B-856C-4E5B-8E76-836C6C606634}" type="presOf" srcId="{2E451940-071E-4E63-A297-884CB40C2F58}" destId="{CC4595C6-4C72-496D-9EA3-7116457F2618}" srcOrd="0" destOrd="0" presId="urn:microsoft.com/office/officeart/2005/8/layout/gear1"/>
    <dgm:cxn modelId="{64158C7E-B1EA-4BB3-B606-B28A6070007D}" type="presOf" srcId="{9E3EC30C-8661-4D95-9DD2-65DE56EC857E}" destId="{C86B7FD8-68C8-4735-989A-F35E1599BBA1}" srcOrd="3" destOrd="0" presId="urn:microsoft.com/office/officeart/2005/8/layout/gear1"/>
    <dgm:cxn modelId="{F84C1398-F016-4E2F-BDFF-296FC988FDBD}" type="presOf" srcId="{C435C5A8-6E44-4056-AB1D-CED4FFAEEDE7}" destId="{D5B6C1DB-721D-4F91-A25B-56628C920627}" srcOrd="0" destOrd="0" presId="urn:microsoft.com/office/officeart/2005/8/layout/gear1"/>
    <dgm:cxn modelId="{5F946310-55AC-43CA-8865-1B91E80C98B7}" type="presOf" srcId="{9E3EC30C-8661-4D95-9DD2-65DE56EC857E}" destId="{3E96AD7E-5711-4AC5-BB9E-3085499FA542}" srcOrd="2" destOrd="0" presId="urn:microsoft.com/office/officeart/2005/8/layout/gear1"/>
    <dgm:cxn modelId="{8D8E4A32-27BF-410C-A87B-64464ECE7AF3}" type="presOf" srcId="{2E451940-071E-4E63-A297-884CB40C2F58}" destId="{BDDF5D6B-22F4-4FEC-862E-309F188CDAEB}" srcOrd="2" destOrd="0" presId="urn:microsoft.com/office/officeart/2005/8/layout/gear1"/>
    <dgm:cxn modelId="{1EC9748D-30A3-4F29-B7F3-294EC8A9A4F2}" srcId="{A42E90FF-9E76-46BF-A14E-80633D10819F}" destId="{2E451940-071E-4E63-A297-884CB40C2F58}" srcOrd="0" destOrd="0" parTransId="{FFC30EDB-27C9-4160-B5F0-C251E2442D5F}" sibTransId="{9C9CB58A-D852-4F22-B05E-618F064DE37D}"/>
    <dgm:cxn modelId="{28978844-7C72-49E7-AD95-5F51A4AE7301}" type="presOf" srcId="{C435C5A8-6E44-4056-AB1D-CED4FFAEEDE7}" destId="{736C7A54-111D-463A-883A-3B52C1FAC048}" srcOrd="1" destOrd="0" presId="urn:microsoft.com/office/officeart/2005/8/layout/gear1"/>
    <dgm:cxn modelId="{FF56A251-97D3-4FA5-A270-D13F43D69901}" type="presOf" srcId="{2E451940-071E-4E63-A297-884CB40C2F58}" destId="{90A447D6-84D6-451C-A9A4-1814E823FDCA}" srcOrd="1" destOrd="0" presId="urn:microsoft.com/office/officeart/2005/8/layout/gear1"/>
    <dgm:cxn modelId="{7ADCD07D-D0C9-4A3D-9927-E503C00B9D2B}" type="presOf" srcId="{9E3EC30C-8661-4D95-9DD2-65DE56EC857E}" destId="{F1A15B3B-FF36-4110-8A5A-0D910B8DDD5E}" srcOrd="0" destOrd="0" presId="urn:microsoft.com/office/officeart/2005/8/layout/gear1"/>
    <dgm:cxn modelId="{63480256-05E2-4416-AC41-9292873AFE2B}" type="presParOf" srcId="{E0DAACFC-F5C8-4003-9F7C-AC44128E2832}" destId="{CC4595C6-4C72-496D-9EA3-7116457F2618}" srcOrd="0" destOrd="0" presId="urn:microsoft.com/office/officeart/2005/8/layout/gear1"/>
    <dgm:cxn modelId="{AC7681FC-9D2B-46E7-B6E6-6B847278C9F4}" type="presParOf" srcId="{E0DAACFC-F5C8-4003-9F7C-AC44128E2832}" destId="{90A447D6-84D6-451C-A9A4-1814E823FDCA}" srcOrd="1" destOrd="0" presId="urn:microsoft.com/office/officeart/2005/8/layout/gear1"/>
    <dgm:cxn modelId="{98446865-5F17-409B-A7DE-D7C362A0BA52}" type="presParOf" srcId="{E0DAACFC-F5C8-4003-9F7C-AC44128E2832}" destId="{BDDF5D6B-22F4-4FEC-862E-309F188CDAEB}" srcOrd="2" destOrd="0" presId="urn:microsoft.com/office/officeart/2005/8/layout/gear1"/>
    <dgm:cxn modelId="{ED308093-5C56-4FCE-AC92-99EAD9809F07}" type="presParOf" srcId="{E0DAACFC-F5C8-4003-9F7C-AC44128E2832}" destId="{D5B6C1DB-721D-4F91-A25B-56628C920627}" srcOrd="3" destOrd="0" presId="urn:microsoft.com/office/officeart/2005/8/layout/gear1"/>
    <dgm:cxn modelId="{D9A9103A-DAF6-4829-97D4-65B3644CD144}" type="presParOf" srcId="{E0DAACFC-F5C8-4003-9F7C-AC44128E2832}" destId="{736C7A54-111D-463A-883A-3B52C1FAC048}" srcOrd="4" destOrd="0" presId="urn:microsoft.com/office/officeart/2005/8/layout/gear1"/>
    <dgm:cxn modelId="{BAE33C99-6D94-4514-8EF6-8F90D219D15C}" type="presParOf" srcId="{E0DAACFC-F5C8-4003-9F7C-AC44128E2832}" destId="{B932E8E9-1F9D-46B5-BAF7-72DAC449E2E0}" srcOrd="5" destOrd="0" presId="urn:microsoft.com/office/officeart/2005/8/layout/gear1"/>
    <dgm:cxn modelId="{D682AFBE-7A49-46AB-8CE7-96BE4ACCEC8A}" type="presParOf" srcId="{E0DAACFC-F5C8-4003-9F7C-AC44128E2832}" destId="{F1A15B3B-FF36-4110-8A5A-0D910B8DDD5E}" srcOrd="6" destOrd="0" presId="urn:microsoft.com/office/officeart/2005/8/layout/gear1"/>
    <dgm:cxn modelId="{EADC3638-853C-4C63-8BFB-94F9767E50EB}" type="presParOf" srcId="{E0DAACFC-F5C8-4003-9F7C-AC44128E2832}" destId="{4F507903-FE74-44E6-B31D-9618BB7C19E4}" srcOrd="7" destOrd="0" presId="urn:microsoft.com/office/officeart/2005/8/layout/gear1"/>
    <dgm:cxn modelId="{9D11C055-D58E-4F35-A4B4-F883BB7CDDE4}" type="presParOf" srcId="{E0DAACFC-F5C8-4003-9F7C-AC44128E2832}" destId="{3E96AD7E-5711-4AC5-BB9E-3085499FA542}" srcOrd="8" destOrd="0" presId="urn:microsoft.com/office/officeart/2005/8/layout/gear1"/>
    <dgm:cxn modelId="{6E3EB35B-C546-4A6A-A8BF-FB7ADA9C6D0B}" type="presParOf" srcId="{E0DAACFC-F5C8-4003-9F7C-AC44128E2832}" destId="{C86B7FD8-68C8-4735-989A-F35E1599BBA1}" srcOrd="9" destOrd="0" presId="urn:microsoft.com/office/officeart/2005/8/layout/gear1"/>
    <dgm:cxn modelId="{9C8D90D4-E998-45F4-88A4-A3AF44EA9D51}" type="presParOf" srcId="{E0DAACFC-F5C8-4003-9F7C-AC44128E2832}" destId="{0B006226-D73F-4F02-AE03-0B9B24DD93CF}" srcOrd="10" destOrd="0" presId="urn:microsoft.com/office/officeart/2005/8/layout/gear1"/>
    <dgm:cxn modelId="{14A3FC34-6B24-49F9-9E61-DBF4B3D3550F}" type="presParOf" srcId="{E0DAACFC-F5C8-4003-9F7C-AC44128E2832}" destId="{97185DE1-CCA6-4BDA-BCF2-75FEEF566C2E}" srcOrd="11" destOrd="0" presId="urn:microsoft.com/office/officeart/2005/8/layout/gear1"/>
    <dgm:cxn modelId="{33BA6501-4E1C-4DFD-8677-703C90C4E261}" type="presParOf" srcId="{E0DAACFC-F5C8-4003-9F7C-AC44128E2832}" destId="{8E3539B6-AD4A-408A-AFDD-F8F03F9CDC5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A84C9A-0094-421C-8C4A-01C222546D3C}">
      <dsp:nvSpPr>
        <dsp:cNvPr id="0" name=""/>
        <dsp:cNvSpPr/>
      </dsp:nvSpPr>
      <dsp:spPr>
        <a:xfrm rot="5400000">
          <a:off x="5595113" y="-2476922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Estruturar e planejar os inícios dos projetos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-2476922"/>
        <a:ext cx="397124" cy="5452871"/>
      </dsp:txXfrm>
    </dsp:sp>
    <dsp:sp modelId="{7855EE4E-7AE3-4BD9-BE75-438C971AB11A}">
      <dsp:nvSpPr>
        <dsp:cNvPr id="0" name=""/>
        <dsp:cNvSpPr/>
      </dsp:nvSpPr>
      <dsp:spPr>
        <a:xfrm>
          <a:off x="0" y="1310"/>
          <a:ext cx="3067240" cy="496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Definição</a:t>
          </a:r>
          <a:endParaRPr lang="pt-BR" sz="2000" kern="1200" dirty="0">
            <a:latin typeface="Verdana" pitchFamily="34" charset="0"/>
          </a:endParaRPr>
        </a:p>
      </dsp:txBody>
      <dsp:txXfrm>
        <a:off x="0" y="1310"/>
        <a:ext cx="3067240" cy="496405"/>
      </dsp:txXfrm>
    </dsp:sp>
    <dsp:sp modelId="{A5B4CF69-B758-41F6-A9FB-0F88B3E70CD6}">
      <dsp:nvSpPr>
        <dsp:cNvPr id="0" name=""/>
        <dsp:cNvSpPr/>
      </dsp:nvSpPr>
      <dsp:spPr>
        <a:xfrm rot="5400000">
          <a:off x="5595113" y="-1955695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Definir processos e requisitos de negócio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-1955695"/>
        <a:ext cx="397124" cy="5452871"/>
      </dsp:txXfrm>
    </dsp:sp>
    <dsp:sp modelId="{64DEA752-E8A6-4612-ABCC-2288786AFCCD}">
      <dsp:nvSpPr>
        <dsp:cNvPr id="0" name=""/>
        <dsp:cNvSpPr/>
      </dsp:nvSpPr>
      <dsp:spPr>
        <a:xfrm>
          <a:off x="0" y="522537"/>
          <a:ext cx="3067240" cy="496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Descoberta</a:t>
          </a:r>
          <a:endParaRPr lang="pt-BR" sz="2000" kern="1200" dirty="0">
            <a:latin typeface="Verdana" pitchFamily="34" charset="0"/>
          </a:endParaRPr>
        </a:p>
      </dsp:txBody>
      <dsp:txXfrm>
        <a:off x="0" y="522537"/>
        <a:ext cx="3067240" cy="496405"/>
      </dsp:txXfrm>
    </dsp:sp>
    <dsp:sp modelId="{ABA3DA4E-43CC-4CEB-BAF2-7FFEBE72028B}">
      <dsp:nvSpPr>
        <dsp:cNvPr id="0" name=""/>
        <dsp:cNvSpPr/>
      </dsp:nvSpPr>
      <dsp:spPr>
        <a:xfrm rot="5400000">
          <a:off x="5595113" y="-1434469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Arquitetar, projetar e especificar as soluções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-1434469"/>
        <a:ext cx="397124" cy="5452871"/>
      </dsp:txXfrm>
    </dsp:sp>
    <dsp:sp modelId="{FDD01E8D-C4E4-4071-8B36-96D97825DB8C}">
      <dsp:nvSpPr>
        <dsp:cNvPr id="0" name=""/>
        <dsp:cNvSpPr/>
      </dsp:nvSpPr>
      <dsp:spPr>
        <a:xfrm>
          <a:off x="0" y="1043763"/>
          <a:ext cx="3067240" cy="496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Desenho</a:t>
          </a:r>
          <a:endParaRPr lang="pt-BR" sz="2000" kern="1200" dirty="0">
            <a:latin typeface="Verdana" pitchFamily="34" charset="0"/>
          </a:endParaRPr>
        </a:p>
      </dsp:txBody>
      <dsp:txXfrm>
        <a:off x="0" y="1043763"/>
        <a:ext cx="3067240" cy="496405"/>
      </dsp:txXfrm>
    </dsp:sp>
    <dsp:sp modelId="{5E93187B-5896-4EA4-889D-954F30731FFA}">
      <dsp:nvSpPr>
        <dsp:cNvPr id="0" name=""/>
        <dsp:cNvSpPr/>
      </dsp:nvSpPr>
      <dsp:spPr>
        <a:xfrm rot="5400000">
          <a:off x="5595113" y="-913243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Configurar, </a:t>
          </a:r>
          <a:r>
            <a:rPr lang="pt-BR" sz="1500" kern="1200" dirty="0" err="1" smtClean="0">
              <a:latin typeface="Verdana" pitchFamily="34" charset="0"/>
            </a:rPr>
            <a:t>parametrizar</a:t>
          </a:r>
          <a:r>
            <a:rPr lang="pt-BR" sz="1500" kern="1200" dirty="0" smtClean="0">
              <a:latin typeface="Verdana" pitchFamily="34" charset="0"/>
            </a:rPr>
            <a:t> e customizar softwares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-913243"/>
        <a:ext cx="397124" cy="5452871"/>
      </dsp:txXfrm>
    </dsp:sp>
    <dsp:sp modelId="{2FA59B65-18EA-4582-8475-4633F4AB9EFA}">
      <dsp:nvSpPr>
        <dsp:cNvPr id="0" name=""/>
        <dsp:cNvSpPr/>
      </dsp:nvSpPr>
      <dsp:spPr>
        <a:xfrm>
          <a:off x="0" y="1564989"/>
          <a:ext cx="3067240" cy="496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Construção</a:t>
          </a:r>
          <a:endParaRPr lang="pt-BR" sz="2000" kern="1200" dirty="0">
            <a:latin typeface="Verdana" pitchFamily="34" charset="0"/>
          </a:endParaRPr>
        </a:p>
      </dsp:txBody>
      <dsp:txXfrm>
        <a:off x="0" y="1564989"/>
        <a:ext cx="3067240" cy="496405"/>
      </dsp:txXfrm>
    </dsp:sp>
    <dsp:sp modelId="{D8443A7A-958D-4380-A0C8-230DAA0D17D7}">
      <dsp:nvSpPr>
        <dsp:cNvPr id="0" name=""/>
        <dsp:cNvSpPr/>
      </dsp:nvSpPr>
      <dsp:spPr>
        <a:xfrm rot="5400000">
          <a:off x="5595113" y="-392016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Testar unidades, sistemas, integrações e aceitação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-392016"/>
        <a:ext cx="397124" cy="5452871"/>
      </dsp:txXfrm>
    </dsp:sp>
    <dsp:sp modelId="{001D65BD-FDA0-4E94-97A3-9C9C993C9ECF}">
      <dsp:nvSpPr>
        <dsp:cNvPr id="0" name=""/>
        <dsp:cNvSpPr/>
      </dsp:nvSpPr>
      <dsp:spPr>
        <a:xfrm>
          <a:off x="0" y="2086216"/>
          <a:ext cx="3067240" cy="496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Teste</a:t>
          </a:r>
          <a:endParaRPr lang="pt-BR" sz="2000" kern="1200" dirty="0">
            <a:latin typeface="Verdana" pitchFamily="34" charset="0"/>
          </a:endParaRPr>
        </a:p>
      </dsp:txBody>
      <dsp:txXfrm>
        <a:off x="0" y="2086216"/>
        <a:ext cx="3067240" cy="496405"/>
      </dsp:txXfrm>
    </dsp:sp>
    <dsp:sp modelId="{4339F1CF-087D-4465-A860-C2BC4AA7503A}">
      <dsp:nvSpPr>
        <dsp:cNvPr id="0" name=""/>
        <dsp:cNvSpPr/>
      </dsp:nvSpPr>
      <dsp:spPr>
        <a:xfrm rot="5400000">
          <a:off x="5595113" y="129209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Capacitar analistas e usuários dos softwares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129209"/>
        <a:ext cx="397124" cy="5452871"/>
      </dsp:txXfrm>
    </dsp:sp>
    <dsp:sp modelId="{3F656760-2D64-411E-9E88-ED9FFB837DF5}">
      <dsp:nvSpPr>
        <dsp:cNvPr id="0" name=""/>
        <dsp:cNvSpPr/>
      </dsp:nvSpPr>
      <dsp:spPr>
        <a:xfrm>
          <a:off x="0" y="2607442"/>
          <a:ext cx="3067240" cy="49640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Treinamento</a:t>
          </a:r>
          <a:endParaRPr lang="pt-BR" sz="2000" kern="1200" dirty="0">
            <a:latin typeface="Verdana" pitchFamily="34" charset="0"/>
          </a:endParaRPr>
        </a:p>
      </dsp:txBody>
      <dsp:txXfrm>
        <a:off x="0" y="2607442"/>
        <a:ext cx="3067240" cy="496405"/>
      </dsp:txXfrm>
    </dsp:sp>
    <dsp:sp modelId="{1B956FBB-8DCD-4722-B0AC-3A7AC109A578}">
      <dsp:nvSpPr>
        <dsp:cNvPr id="0" name=""/>
        <dsp:cNvSpPr/>
      </dsp:nvSpPr>
      <dsp:spPr>
        <a:xfrm rot="5400000">
          <a:off x="5595113" y="650435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Migrar dados dos softwares legados para os novos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650435"/>
        <a:ext cx="397124" cy="5452871"/>
      </dsp:txXfrm>
    </dsp:sp>
    <dsp:sp modelId="{7C8AB9B5-99FE-469B-B390-218A637D1A5D}">
      <dsp:nvSpPr>
        <dsp:cNvPr id="0" name=""/>
        <dsp:cNvSpPr/>
      </dsp:nvSpPr>
      <dsp:spPr>
        <a:xfrm>
          <a:off x="0" y="3128668"/>
          <a:ext cx="3067240" cy="49640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Migração</a:t>
          </a:r>
          <a:endParaRPr lang="pt-BR" sz="2000" kern="1200" dirty="0">
            <a:latin typeface="Verdana" pitchFamily="34" charset="0"/>
          </a:endParaRPr>
        </a:p>
      </dsp:txBody>
      <dsp:txXfrm>
        <a:off x="0" y="3128668"/>
        <a:ext cx="3067240" cy="496405"/>
      </dsp:txXfrm>
    </dsp:sp>
    <dsp:sp modelId="{04DF6632-7195-42DF-B7FB-B69809396DC3}">
      <dsp:nvSpPr>
        <dsp:cNvPr id="0" name=""/>
        <dsp:cNvSpPr/>
      </dsp:nvSpPr>
      <dsp:spPr>
        <a:xfrm rot="5400000">
          <a:off x="5595113" y="1171662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Entregar os softwares para a área de operação de TI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1171662"/>
        <a:ext cx="397124" cy="5452871"/>
      </dsp:txXfrm>
    </dsp:sp>
    <dsp:sp modelId="{CDDE81EF-6FCD-4B4E-BA7E-F2C4ADF6AAD2}">
      <dsp:nvSpPr>
        <dsp:cNvPr id="0" name=""/>
        <dsp:cNvSpPr/>
      </dsp:nvSpPr>
      <dsp:spPr>
        <a:xfrm>
          <a:off x="0" y="3649894"/>
          <a:ext cx="3067240" cy="49640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Transição Tecnológica</a:t>
          </a:r>
          <a:endParaRPr lang="pt-BR" sz="2000" kern="1200" dirty="0">
            <a:latin typeface="Verdana" pitchFamily="34" charset="0"/>
          </a:endParaRPr>
        </a:p>
      </dsp:txBody>
      <dsp:txXfrm>
        <a:off x="0" y="3649894"/>
        <a:ext cx="3067240" cy="496405"/>
      </dsp:txXfrm>
    </dsp:sp>
    <dsp:sp modelId="{ADE4D061-3146-44B2-88DE-01EDC32631EA}">
      <dsp:nvSpPr>
        <dsp:cNvPr id="0" name=""/>
        <dsp:cNvSpPr/>
      </dsp:nvSpPr>
      <dsp:spPr>
        <a:xfrm rot="5400000">
          <a:off x="5595113" y="1692888"/>
          <a:ext cx="397124" cy="5452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latin typeface="Verdana" pitchFamily="34" charset="0"/>
            </a:rPr>
            <a:t>Entregar, assistir e garantir softwares em produção</a:t>
          </a:r>
          <a:endParaRPr lang="pt-BR" sz="1500" kern="1200" dirty="0">
            <a:latin typeface="Verdana" pitchFamily="34" charset="0"/>
          </a:endParaRPr>
        </a:p>
      </dsp:txBody>
      <dsp:txXfrm rot="5400000">
        <a:off x="5595113" y="1692888"/>
        <a:ext cx="397124" cy="5452871"/>
      </dsp:txXfrm>
    </dsp:sp>
    <dsp:sp modelId="{18E60A69-656A-41FF-BDF2-1B09567960B1}">
      <dsp:nvSpPr>
        <dsp:cNvPr id="0" name=""/>
        <dsp:cNvSpPr/>
      </dsp:nvSpPr>
      <dsp:spPr>
        <a:xfrm>
          <a:off x="0" y="4171121"/>
          <a:ext cx="3067240" cy="496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Verdana" pitchFamily="34" charset="0"/>
            </a:rPr>
            <a:t>Distribuição</a:t>
          </a:r>
          <a:endParaRPr lang="pt-BR" sz="2000" kern="1200" dirty="0">
            <a:latin typeface="Verdana" pitchFamily="34" charset="0"/>
          </a:endParaRPr>
        </a:p>
      </dsp:txBody>
      <dsp:txXfrm>
        <a:off x="0" y="4171121"/>
        <a:ext cx="3067240" cy="4964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70DE3-29A9-4C65-B7EA-5AF47130220A}">
      <dsp:nvSpPr>
        <dsp:cNvPr id="0" name=""/>
        <dsp:cNvSpPr/>
      </dsp:nvSpPr>
      <dsp:spPr>
        <a:xfrm>
          <a:off x="431451" y="1813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Definição</a:t>
          </a:r>
          <a:endParaRPr lang="pt-BR" sz="1000" kern="1200" dirty="0">
            <a:latin typeface="Verdana" pitchFamily="34" charset="0"/>
          </a:endParaRPr>
        </a:p>
      </dsp:txBody>
      <dsp:txXfrm>
        <a:off x="431451" y="1813"/>
        <a:ext cx="1327390" cy="530956"/>
      </dsp:txXfrm>
    </dsp:sp>
    <dsp:sp modelId="{0E191B49-A31D-4562-8823-2DBED056C5DF}">
      <dsp:nvSpPr>
        <dsp:cNvPr id="0" name=""/>
        <dsp:cNvSpPr/>
      </dsp:nvSpPr>
      <dsp:spPr>
        <a:xfrm>
          <a:off x="1586281" y="4694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Iniciação</a:t>
          </a:r>
          <a:endParaRPr lang="pt-BR" sz="700" kern="1200" dirty="0">
            <a:latin typeface="Verdana" pitchFamily="34" charset="0"/>
          </a:endParaRPr>
        </a:p>
      </dsp:txBody>
      <dsp:txXfrm>
        <a:off x="1586281" y="46944"/>
        <a:ext cx="1101733" cy="440693"/>
      </dsp:txXfrm>
    </dsp:sp>
    <dsp:sp modelId="{FEA1B29B-18C4-430B-9508-FCEA9125E819}">
      <dsp:nvSpPr>
        <dsp:cNvPr id="0" name=""/>
        <dsp:cNvSpPr/>
      </dsp:nvSpPr>
      <dsp:spPr>
        <a:xfrm>
          <a:off x="431451" y="60710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Descoberta</a:t>
          </a:r>
          <a:endParaRPr lang="pt-BR" sz="1000" kern="1200" dirty="0">
            <a:latin typeface="Verdana" pitchFamily="34" charset="0"/>
          </a:endParaRPr>
        </a:p>
      </dsp:txBody>
      <dsp:txXfrm>
        <a:off x="431451" y="607102"/>
        <a:ext cx="1327390" cy="530956"/>
      </dsp:txXfrm>
    </dsp:sp>
    <dsp:sp modelId="{AFA3C4CB-D006-4672-ADB6-AF36B3FEBAC8}">
      <dsp:nvSpPr>
        <dsp:cNvPr id="0" name=""/>
        <dsp:cNvSpPr/>
      </dsp:nvSpPr>
      <dsp:spPr>
        <a:xfrm>
          <a:off x="1586281" y="65223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>
              <a:latin typeface="Verdana" pitchFamily="34" charset="0"/>
            </a:rPr>
            <a:t>Pain</a:t>
          </a:r>
          <a:r>
            <a:rPr lang="pt-BR" sz="700" kern="1200" dirty="0" smtClean="0">
              <a:latin typeface="Verdana" pitchFamily="34" charset="0"/>
            </a:rPr>
            <a:t> </a:t>
          </a:r>
          <a:r>
            <a:rPr lang="pt-BR" sz="700" kern="1200" dirty="0" err="1" smtClean="0">
              <a:latin typeface="Verdana" pitchFamily="34" charset="0"/>
            </a:rPr>
            <a:t>Points</a:t>
          </a:r>
          <a:endParaRPr lang="pt-BR" sz="700" kern="1200" dirty="0">
            <a:latin typeface="Verdana" pitchFamily="34" charset="0"/>
          </a:endParaRPr>
        </a:p>
      </dsp:txBody>
      <dsp:txXfrm>
        <a:off x="1586281" y="652234"/>
        <a:ext cx="1101733" cy="440693"/>
      </dsp:txXfrm>
    </dsp:sp>
    <dsp:sp modelId="{BA920955-2610-4334-A3B8-00A5AB2C4B2A}">
      <dsp:nvSpPr>
        <dsp:cNvPr id="0" name=""/>
        <dsp:cNvSpPr/>
      </dsp:nvSpPr>
      <dsp:spPr>
        <a:xfrm>
          <a:off x="2533772" y="65223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Processos</a:t>
          </a:r>
          <a:endParaRPr lang="pt-BR" sz="700" kern="1200" dirty="0">
            <a:latin typeface="Verdana" pitchFamily="34" charset="0"/>
          </a:endParaRPr>
        </a:p>
      </dsp:txBody>
      <dsp:txXfrm>
        <a:off x="2533772" y="652234"/>
        <a:ext cx="1101733" cy="440693"/>
      </dsp:txXfrm>
    </dsp:sp>
    <dsp:sp modelId="{AEA8B1C6-31BC-4580-BBE2-8B11897CE5B9}">
      <dsp:nvSpPr>
        <dsp:cNvPr id="0" name=""/>
        <dsp:cNvSpPr/>
      </dsp:nvSpPr>
      <dsp:spPr>
        <a:xfrm>
          <a:off x="3481263" y="65223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Requisitos</a:t>
          </a:r>
          <a:endParaRPr lang="pt-BR" sz="700" kern="1200" dirty="0">
            <a:latin typeface="Verdana" pitchFamily="34" charset="0"/>
          </a:endParaRPr>
        </a:p>
      </dsp:txBody>
      <dsp:txXfrm>
        <a:off x="3481263" y="652234"/>
        <a:ext cx="1101733" cy="440693"/>
      </dsp:txXfrm>
    </dsp:sp>
    <dsp:sp modelId="{A7FB62A9-E971-4EAB-86EF-B82393625004}">
      <dsp:nvSpPr>
        <dsp:cNvPr id="0" name=""/>
        <dsp:cNvSpPr/>
      </dsp:nvSpPr>
      <dsp:spPr>
        <a:xfrm>
          <a:off x="431451" y="121239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Desenho</a:t>
          </a:r>
          <a:endParaRPr lang="pt-BR" sz="1000" kern="1200" dirty="0">
            <a:latin typeface="Verdana" pitchFamily="34" charset="0"/>
          </a:endParaRPr>
        </a:p>
      </dsp:txBody>
      <dsp:txXfrm>
        <a:off x="431451" y="1212392"/>
        <a:ext cx="1327390" cy="530956"/>
      </dsp:txXfrm>
    </dsp:sp>
    <dsp:sp modelId="{153C1454-A3AA-4C0A-BF0F-10A507285328}">
      <dsp:nvSpPr>
        <dsp:cNvPr id="0" name=""/>
        <dsp:cNvSpPr/>
      </dsp:nvSpPr>
      <dsp:spPr>
        <a:xfrm>
          <a:off x="1586281" y="125752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Arquitetura de Solução</a:t>
          </a:r>
          <a:endParaRPr lang="pt-BR" sz="700" kern="1200" dirty="0">
            <a:latin typeface="Verdana" pitchFamily="34" charset="0"/>
          </a:endParaRPr>
        </a:p>
      </dsp:txBody>
      <dsp:txXfrm>
        <a:off x="1586281" y="1257524"/>
        <a:ext cx="1101733" cy="440693"/>
      </dsp:txXfrm>
    </dsp:sp>
    <dsp:sp modelId="{5C0978B0-4F62-4761-B993-8844FEBDBD6E}">
      <dsp:nvSpPr>
        <dsp:cNvPr id="0" name=""/>
        <dsp:cNvSpPr/>
      </dsp:nvSpPr>
      <dsp:spPr>
        <a:xfrm>
          <a:off x="2533772" y="125752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Desenho de Negócio</a:t>
          </a:r>
          <a:endParaRPr lang="pt-BR" sz="700" kern="1200" dirty="0">
            <a:latin typeface="Verdana" pitchFamily="34" charset="0"/>
          </a:endParaRPr>
        </a:p>
      </dsp:txBody>
      <dsp:txXfrm>
        <a:off x="2533772" y="1257524"/>
        <a:ext cx="1101733" cy="440693"/>
      </dsp:txXfrm>
    </dsp:sp>
    <dsp:sp modelId="{68D59D15-6076-469F-8D81-BD30F4C577B8}">
      <dsp:nvSpPr>
        <dsp:cNvPr id="0" name=""/>
        <dsp:cNvSpPr/>
      </dsp:nvSpPr>
      <dsp:spPr>
        <a:xfrm>
          <a:off x="3481263" y="125752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Projeto de Integração</a:t>
          </a:r>
          <a:endParaRPr lang="pt-BR" sz="700" kern="1200" dirty="0">
            <a:latin typeface="Verdana" pitchFamily="34" charset="0"/>
          </a:endParaRPr>
        </a:p>
      </dsp:txBody>
      <dsp:txXfrm>
        <a:off x="3481263" y="1257524"/>
        <a:ext cx="1101733" cy="440693"/>
      </dsp:txXfrm>
    </dsp:sp>
    <dsp:sp modelId="{20528543-9E1C-4C31-9071-2A07E6203C0D}">
      <dsp:nvSpPr>
        <dsp:cNvPr id="0" name=""/>
        <dsp:cNvSpPr/>
      </dsp:nvSpPr>
      <dsp:spPr>
        <a:xfrm>
          <a:off x="4428754" y="125752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Desenho Técnico</a:t>
          </a:r>
          <a:endParaRPr lang="pt-BR" sz="700" kern="1200" dirty="0">
            <a:latin typeface="Verdana" pitchFamily="34" charset="0"/>
          </a:endParaRPr>
        </a:p>
      </dsp:txBody>
      <dsp:txXfrm>
        <a:off x="4428754" y="1257524"/>
        <a:ext cx="1101733" cy="440693"/>
      </dsp:txXfrm>
    </dsp:sp>
    <dsp:sp modelId="{58D49D58-F698-4E0D-9B06-987FB0E9D2AE}">
      <dsp:nvSpPr>
        <dsp:cNvPr id="0" name=""/>
        <dsp:cNvSpPr/>
      </dsp:nvSpPr>
      <dsp:spPr>
        <a:xfrm>
          <a:off x="431451" y="181768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Construção</a:t>
          </a:r>
          <a:endParaRPr lang="pt-BR" sz="1000" kern="1200" dirty="0">
            <a:latin typeface="Verdana" pitchFamily="34" charset="0"/>
          </a:endParaRPr>
        </a:p>
      </dsp:txBody>
      <dsp:txXfrm>
        <a:off x="431451" y="1817682"/>
        <a:ext cx="1327390" cy="530956"/>
      </dsp:txXfrm>
    </dsp:sp>
    <dsp:sp modelId="{24542AAB-69E5-4726-9917-D3CAE7BEBA62}">
      <dsp:nvSpPr>
        <dsp:cNvPr id="0" name=""/>
        <dsp:cNvSpPr/>
      </dsp:nvSpPr>
      <dsp:spPr>
        <a:xfrm>
          <a:off x="1586281" y="186281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Construção</a:t>
          </a:r>
          <a:endParaRPr lang="pt-BR" sz="700" kern="1200" dirty="0">
            <a:latin typeface="Verdana" pitchFamily="34" charset="0"/>
          </a:endParaRPr>
        </a:p>
      </dsp:txBody>
      <dsp:txXfrm>
        <a:off x="1586281" y="1862814"/>
        <a:ext cx="1101733" cy="440693"/>
      </dsp:txXfrm>
    </dsp:sp>
    <dsp:sp modelId="{EE620AE1-77A4-4D18-A44E-B5C6EB20F949}">
      <dsp:nvSpPr>
        <dsp:cNvPr id="0" name=""/>
        <dsp:cNvSpPr/>
      </dsp:nvSpPr>
      <dsp:spPr>
        <a:xfrm>
          <a:off x="431451" y="242297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Teste</a:t>
          </a:r>
          <a:endParaRPr lang="pt-BR" sz="1000" kern="1200" dirty="0">
            <a:latin typeface="Verdana" pitchFamily="34" charset="0"/>
          </a:endParaRPr>
        </a:p>
      </dsp:txBody>
      <dsp:txXfrm>
        <a:off x="431451" y="2422972"/>
        <a:ext cx="1327390" cy="530956"/>
      </dsp:txXfrm>
    </dsp:sp>
    <dsp:sp modelId="{5ACF18EC-BDDB-42ED-A9E8-E1C9588CC566}">
      <dsp:nvSpPr>
        <dsp:cNvPr id="0" name=""/>
        <dsp:cNvSpPr/>
      </dsp:nvSpPr>
      <dsp:spPr>
        <a:xfrm>
          <a:off x="1586281" y="246810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Unitário</a:t>
          </a:r>
          <a:endParaRPr lang="pt-BR" sz="700" kern="1200" dirty="0">
            <a:latin typeface="Verdana" pitchFamily="34" charset="0"/>
          </a:endParaRPr>
        </a:p>
      </dsp:txBody>
      <dsp:txXfrm>
        <a:off x="1586281" y="2468104"/>
        <a:ext cx="1101733" cy="440693"/>
      </dsp:txXfrm>
    </dsp:sp>
    <dsp:sp modelId="{91962A64-7D07-4CFF-B9B6-FFED7D7787C2}">
      <dsp:nvSpPr>
        <dsp:cNvPr id="0" name=""/>
        <dsp:cNvSpPr/>
      </dsp:nvSpPr>
      <dsp:spPr>
        <a:xfrm>
          <a:off x="2533772" y="246810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Sistema</a:t>
          </a:r>
          <a:endParaRPr lang="pt-BR" sz="700" kern="1200" dirty="0">
            <a:latin typeface="Verdana" pitchFamily="34" charset="0"/>
          </a:endParaRPr>
        </a:p>
      </dsp:txBody>
      <dsp:txXfrm>
        <a:off x="2533772" y="2468104"/>
        <a:ext cx="1101733" cy="440693"/>
      </dsp:txXfrm>
    </dsp:sp>
    <dsp:sp modelId="{2344DC4E-BC4F-4640-8031-8112F18C5D5B}">
      <dsp:nvSpPr>
        <dsp:cNvPr id="0" name=""/>
        <dsp:cNvSpPr/>
      </dsp:nvSpPr>
      <dsp:spPr>
        <a:xfrm>
          <a:off x="3481263" y="246810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Integrado</a:t>
          </a:r>
          <a:endParaRPr lang="pt-BR" sz="700" kern="1200" dirty="0">
            <a:latin typeface="Verdana" pitchFamily="34" charset="0"/>
          </a:endParaRPr>
        </a:p>
      </dsp:txBody>
      <dsp:txXfrm>
        <a:off x="3481263" y="2468104"/>
        <a:ext cx="1101733" cy="440693"/>
      </dsp:txXfrm>
    </dsp:sp>
    <dsp:sp modelId="{8B48EC4E-3FAE-43F7-825E-CE63E6EEAA9A}">
      <dsp:nvSpPr>
        <dsp:cNvPr id="0" name=""/>
        <dsp:cNvSpPr/>
      </dsp:nvSpPr>
      <dsp:spPr>
        <a:xfrm>
          <a:off x="4428754" y="246810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Aceitação (UAT)</a:t>
          </a:r>
          <a:endParaRPr lang="pt-BR" sz="700" kern="1200" dirty="0">
            <a:latin typeface="Verdana" pitchFamily="34" charset="0"/>
          </a:endParaRPr>
        </a:p>
      </dsp:txBody>
      <dsp:txXfrm>
        <a:off x="4428754" y="2468104"/>
        <a:ext cx="1101733" cy="440693"/>
      </dsp:txXfrm>
    </dsp:sp>
    <dsp:sp modelId="{3B5BFE9F-E0B3-489A-BAC3-E813097EFC89}">
      <dsp:nvSpPr>
        <dsp:cNvPr id="0" name=""/>
        <dsp:cNvSpPr/>
      </dsp:nvSpPr>
      <dsp:spPr>
        <a:xfrm>
          <a:off x="431451" y="302826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err="1" smtClean="0">
              <a:latin typeface="Verdana" pitchFamily="34" charset="0"/>
            </a:rPr>
            <a:t>Treinamen-to</a:t>
          </a:r>
          <a:endParaRPr lang="pt-BR" sz="1000" kern="1200" dirty="0">
            <a:latin typeface="Verdana" pitchFamily="34" charset="0"/>
          </a:endParaRPr>
        </a:p>
      </dsp:txBody>
      <dsp:txXfrm>
        <a:off x="431451" y="3028262"/>
        <a:ext cx="1327390" cy="530956"/>
      </dsp:txXfrm>
    </dsp:sp>
    <dsp:sp modelId="{D9FF9AD0-D514-4CFF-96CD-61F216BF58C0}">
      <dsp:nvSpPr>
        <dsp:cNvPr id="0" name=""/>
        <dsp:cNvSpPr/>
      </dsp:nvSpPr>
      <dsp:spPr>
        <a:xfrm>
          <a:off x="1586281" y="307339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Técnico</a:t>
          </a:r>
          <a:endParaRPr lang="pt-BR" sz="700" kern="1200" dirty="0">
            <a:latin typeface="Verdana" pitchFamily="34" charset="0"/>
          </a:endParaRPr>
        </a:p>
      </dsp:txBody>
      <dsp:txXfrm>
        <a:off x="1586281" y="3073394"/>
        <a:ext cx="1101733" cy="440693"/>
      </dsp:txXfrm>
    </dsp:sp>
    <dsp:sp modelId="{5854CEDA-03F2-45B1-B926-1ACA5DD6A3E0}">
      <dsp:nvSpPr>
        <dsp:cNvPr id="0" name=""/>
        <dsp:cNvSpPr/>
      </dsp:nvSpPr>
      <dsp:spPr>
        <a:xfrm>
          <a:off x="2533772" y="307339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Multiplicador</a:t>
          </a:r>
          <a:endParaRPr lang="pt-BR" sz="700" kern="1200" dirty="0">
            <a:latin typeface="Verdana" pitchFamily="34" charset="0"/>
          </a:endParaRPr>
        </a:p>
      </dsp:txBody>
      <dsp:txXfrm>
        <a:off x="2533772" y="3073394"/>
        <a:ext cx="1101733" cy="440693"/>
      </dsp:txXfrm>
    </dsp:sp>
    <dsp:sp modelId="{B21224F1-EA52-4059-9F4E-BD3693B19203}">
      <dsp:nvSpPr>
        <dsp:cNvPr id="0" name=""/>
        <dsp:cNvSpPr/>
      </dsp:nvSpPr>
      <dsp:spPr>
        <a:xfrm>
          <a:off x="3481263" y="307339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Usuário Final</a:t>
          </a:r>
          <a:endParaRPr lang="pt-BR" sz="700" kern="1200" dirty="0">
            <a:latin typeface="Verdana" pitchFamily="34" charset="0"/>
          </a:endParaRPr>
        </a:p>
      </dsp:txBody>
      <dsp:txXfrm>
        <a:off x="3481263" y="3073394"/>
        <a:ext cx="1101733" cy="440693"/>
      </dsp:txXfrm>
    </dsp:sp>
    <dsp:sp modelId="{CB4214D0-8C4B-4A65-9277-59EEABEEFBF7}">
      <dsp:nvSpPr>
        <dsp:cNvPr id="0" name=""/>
        <dsp:cNvSpPr/>
      </dsp:nvSpPr>
      <dsp:spPr>
        <a:xfrm>
          <a:off x="431451" y="363355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Migração</a:t>
          </a:r>
          <a:endParaRPr lang="pt-BR" sz="1000" kern="1200" dirty="0">
            <a:latin typeface="Verdana" pitchFamily="34" charset="0"/>
          </a:endParaRPr>
        </a:p>
      </dsp:txBody>
      <dsp:txXfrm>
        <a:off x="431451" y="3633552"/>
        <a:ext cx="1327390" cy="530956"/>
      </dsp:txXfrm>
    </dsp:sp>
    <dsp:sp modelId="{609DC6EF-2226-4F33-85F9-A6831827E4C4}">
      <dsp:nvSpPr>
        <dsp:cNvPr id="0" name=""/>
        <dsp:cNvSpPr/>
      </dsp:nvSpPr>
      <dsp:spPr>
        <a:xfrm>
          <a:off x="1586281" y="3678684"/>
          <a:ext cx="1101733" cy="440693"/>
        </a:xfrm>
        <a:prstGeom prst="chevron">
          <a:avLst/>
        </a:prstGeom>
        <a:solidFill>
          <a:srgbClr val="00B0F0">
            <a:alpha val="90000"/>
          </a:srgb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Levantamento</a:t>
          </a:r>
        </a:p>
      </dsp:txBody>
      <dsp:txXfrm>
        <a:off x="1586281" y="3678684"/>
        <a:ext cx="1101733" cy="440693"/>
      </dsp:txXfrm>
    </dsp:sp>
    <dsp:sp modelId="{63715EB1-6E14-4FA8-AA58-1518295C0524}">
      <dsp:nvSpPr>
        <dsp:cNvPr id="0" name=""/>
        <dsp:cNvSpPr/>
      </dsp:nvSpPr>
      <dsp:spPr>
        <a:xfrm>
          <a:off x="2533772" y="367868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Análise e Detalhamento</a:t>
          </a:r>
        </a:p>
      </dsp:txBody>
      <dsp:txXfrm>
        <a:off x="2533772" y="3678684"/>
        <a:ext cx="1101733" cy="440693"/>
      </dsp:txXfrm>
    </dsp:sp>
    <dsp:sp modelId="{B0ABE63A-AD91-4519-BAE2-3F51B8A257BD}">
      <dsp:nvSpPr>
        <dsp:cNvPr id="0" name=""/>
        <dsp:cNvSpPr/>
      </dsp:nvSpPr>
      <dsp:spPr>
        <a:xfrm>
          <a:off x="3481263" y="367868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Construção</a:t>
          </a:r>
        </a:p>
      </dsp:txBody>
      <dsp:txXfrm>
        <a:off x="3481263" y="3678684"/>
        <a:ext cx="1101733" cy="440693"/>
      </dsp:txXfrm>
    </dsp:sp>
    <dsp:sp modelId="{90761CE8-70EE-46F3-91BD-CE24CF1E30D4}">
      <dsp:nvSpPr>
        <dsp:cNvPr id="0" name=""/>
        <dsp:cNvSpPr/>
      </dsp:nvSpPr>
      <dsp:spPr>
        <a:xfrm>
          <a:off x="4428754" y="367868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Testes de Migração</a:t>
          </a:r>
        </a:p>
      </dsp:txBody>
      <dsp:txXfrm>
        <a:off x="4428754" y="3678684"/>
        <a:ext cx="1101733" cy="440693"/>
      </dsp:txXfrm>
    </dsp:sp>
    <dsp:sp modelId="{19530382-1D86-4527-8408-D400D2EED756}">
      <dsp:nvSpPr>
        <dsp:cNvPr id="0" name=""/>
        <dsp:cNvSpPr/>
      </dsp:nvSpPr>
      <dsp:spPr>
        <a:xfrm>
          <a:off x="5376246" y="367868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Diagnóstico de Dados</a:t>
          </a:r>
        </a:p>
      </dsp:txBody>
      <dsp:txXfrm>
        <a:off x="5376246" y="3678684"/>
        <a:ext cx="1101733" cy="440693"/>
      </dsp:txXfrm>
    </dsp:sp>
    <dsp:sp modelId="{AFF400E0-BF8A-4D82-A1D0-9F99AB55BB8A}">
      <dsp:nvSpPr>
        <dsp:cNvPr id="0" name=""/>
        <dsp:cNvSpPr/>
      </dsp:nvSpPr>
      <dsp:spPr>
        <a:xfrm>
          <a:off x="6323737" y="367868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>
              <a:latin typeface="Verdana" pitchFamily="34" charset="0"/>
            </a:rPr>
            <a:t>Implementa-ção</a:t>
          </a:r>
          <a:endParaRPr lang="pt-BR" sz="700" kern="1200" dirty="0" smtClean="0">
            <a:latin typeface="Verdana" pitchFamily="34" charset="0"/>
          </a:endParaRPr>
        </a:p>
      </dsp:txBody>
      <dsp:txXfrm>
        <a:off x="6323737" y="3678684"/>
        <a:ext cx="1101733" cy="440693"/>
      </dsp:txXfrm>
    </dsp:sp>
    <dsp:sp modelId="{81BF2FA4-B69B-48DD-A271-9A1E59E77F59}">
      <dsp:nvSpPr>
        <dsp:cNvPr id="0" name=""/>
        <dsp:cNvSpPr/>
      </dsp:nvSpPr>
      <dsp:spPr>
        <a:xfrm>
          <a:off x="431451" y="423884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Transição Tecnológica</a:t>
          </a:r>
          <a:endParaRPr lang="pt-BR" sz="1000" kern="1200" dirty="0">
            <a:latin typeface="Verdana" pitchFamily="34" charset="0"/>
          </a:endParaRPr>
        </a:p>
      </dsp:txBody>
      <dsp:txXfrm>
        <a:off x="431451" y="4238842"/>
        <a:ext cx="1327390" cy="530956"/>
      </dsp:txXfrm>
    </dsp:sp>
    <dsp:sp modelId="{3E0DBA37-DB43-4601-9B02-261AAF474394}">
      <dsp:nvSpPr>
        <dsp:cNvPr id="0" name=""/>
        <dsp:cNvSpPr/>
      </dsp:nvSpPr>
      <dsp:spPr>
        <a:xfrm>
          <a:off x="1586281" y="428397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Definição da Estratégia</a:t>
          </a:r>
          <a:endParaRPr lang="pt-BR" sz="700" kern="1200" dirty="0">
            <a:latin typeface="Verdana" pitchFamily="34" charset="0"/>
          </a:endParaRPr>
        </a:p>
      </dsp:txBody>
      <dsp:txXfrm>
        <a:off x="1586281" y="4283974"/>
        <a:ext cx="1101733" cy="440693"/>
      </dsp:txXfrm>
    </dsp:sp>
    <dsp:sp modelId="{D078A5B3-EB8F-4028-8A99-F3F65537838A}">
      <dsp:nvSpPr>
        <dsp:cNvPr id="0" name=""/>
        <dsp:cNvSpPr/>
      </dsp:nvSpPr>
      <dsp:spPr>
        <a:xfrm>
          <a:off x="2533772" y="428397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Estratégia de Operação</a:t>
          </a:r>
          <a:endParaRPr lang="pt-BR" sz="700" kern="1200" dirty="0">
            <a:latin typeface="Verdana" pitchFamily="34" charset="0"/>
          </a:endParaRPr>
        </a:p>
      </dsp:txBody>
      <dsp:txXfrm>
        <a:off x="2533772" y="4283974"/>
        <a:ext cx="1101733" cy="440693"/>
      </dsp:txXfrm>
    </dsp:sp>
    <dsp:sp modelId="{BA6CE38F-CB3C-4C01-8A62-0559CBD31E04}">
      <dsp:nvSpPr>
        <dsp:cNvPr id="0" name=""/>
        <dsp:cNvSpPr/>
      </dsp:nvSpPr>
      <dsp:spPr>
        <a:xfrm>
          <a:off x="3481263" y="428397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Competências</a:t>
          </a:r>
          <a:endParaRPr lang="pt-BR" sz="700" kern="1200" dirty="0">
            <a:latin typeface="Verdana" pitchFamily="34" charset="0"/>
          </a:endParaRPr>
        </a:p>
      </dsp:txBody>
      <dsp:txXfrm>
        <a:off x="3481263" y="4283974"/>
        <a:ext cx="1101733" cy="440693"/>
      </dsp:txXfrm>
    </dsp:sp>
    <dsp:sp modelId="{7ADC466C-1543-44C0-8A6E-67E21757055C}">
      <dsp:nvSpPr>
        <dsp:cNvPr id="0" name=""/>
        <dsp:cNvSpPr/>
      </dsp:nvSpPr>
      <dsp:spPr>
        <a:xfrm>
          <a:off x="4428754" y="428397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Ambientes</a:t>
          </a:r>
        </a:p>
      </dsp:txBody>
      <dsp:txXfrm>
        <a:off x="4428754" y="4283974"/>
        <a:ext cx="1101733" cy="440693"/>
      </dsp:txXfrm>
    </dsp:sp>
    <dsp:sp modelId="{432CB3C6-0C69-4EB8-996C-F081700D6073}">
      <dsp:nvSpPr>
        <dsp:cNvPr id="0" name=""/>
        <dsp:cNvSpPr/>
      </dsp:nvSpPr>
      <dsp:spPr>
        <a:xfrm>
          <a:off x="5376246" y="428397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Processos</a:t>
          </a:r>
        </a:p>
      </dsp:txBody>
      <dsp:txXfrm>
        <a:off x="5376246" y="4283974"/>
        <a:ext cx="1101733" cy="440693"/>
      </dsp:txXfrm>
    </dsp:sp>
    <dsp:sp modelId="{B2E4ABC9-A5AF-4EEF-9281-81EB0F43D892}">
      <dsp:nvSpPr>
        <dsp:cNvPr id="0" name=""/>
        <dsp:cNvSpPr/>
      </dsp:nvSpPr>
      <dsp:spPr>
        <a:xfrm>
          <a:off x="431451" y="4844132"/>
          <a:ext cx="1327390" cy="53095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>
              <a:latin typeface="Verdana" pitchFamily="34" charset="0"/>
            </a:rPr>
            <a:t>Distribuição</a:t>
          </a:r>
          <a:endParaRPr lang="pt-BR" sz="1000" kern="1200" dirty="0">
            <a:latin typeface="Verdana" pitchFamily="34" charset="0"/>
          </a:endParaRPr>
        </a:p>
      </dsp:txBody>
      <dsp:txXfrm>
        <a:off x="431451" y="4844132"/>
        <a:ext cx="1327390" cy="530956"/>
      </dsp:txXfrm>
    </dsp:sp>
    <dsp:sp modelId="{AB84BA9A-EF01-4593-9C74-BACA1CB6E8A8}">
      <dsp:nvSpPr>
        <dsp:cNvPr id="0" name=""/>
        <dsp:cNvSpPr/>
      </dsp:nvSpPr>
      <dsp:spPr>
        <a:xfrm>
          <a:off x="1586281" y="488926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Transição (Ambiente)</a:t>
          </a:r>
          <a:endParaRPr lang="pt-BR" sz="700" kern="1200" dirty="0">
            <a:latin typeface="Verdana" pitchFamily="34" charset="0"/>
          </a:endParaRPr>
        </a:p>
      </dsp:txBody>
      <dsp:txXfrm>
        <a:off x="1586281" y="4889264"/>
        <a:ext cx="1101733" cy="440693"/>
      </dsp:txXfrm>
    </dsp:sp>
    <dsp:sp modelId="{95E9494E-61EE-4B15-8415-B602E145230D}">
      <dsp:nvSpPr>
        <dsp:cNvPr id="0" name=""/>
        <dsp:cNvSpPr/>
      </dsp:nvSpPr>
      <dsp:spPr>
        <a:xfrm>
          <a:off x="2533772" y="488926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>
              <a:latin typeface="Verdana" pitchFamily="34" charset="0"/>
            </a:rPr>
            <a:t>Deploy</a:t>
          </a:r>
          <a:r>
            <a:rPr lang="pt-BR" sz="700" kern="1200" dirty="0" smtClean="0">
              <a:latin typeface="Verdana" pitchFamily="34" charset="0"/>
            </a:rPr>
            <a:t> (Instalação)</a:t>
          </a:r>
          <a:endParaRPr lang="pt-BR" sz="700" kern="1200" dirty="0">
            <a:latin typeface="Verdana" pitchFamily="34" charset="0"/>
          </a:endParaRPr>
        </a:p>
      </dsp:txBody>
      <dsp:txXfrm>
        <a:off x="2533772" y="4889264"/>
        <a:ext cx="1101733" cy="440693"/>
      </dsp:txXfrm>
    </dsp:sp>
    <dsp:sp modelId="{7939E867-C9E8-44E9-BBA0-E1B95B7DF680}">
      <dsp:nvSpPr>
        <dsp:cNvPr id="0" name=""/>
        <dsp:cNvSpPr/>
      </dsp:nvSpPr>
      <dsp:spPr>
        <a:xfrm>
          <a:off x="3481263" y="488926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>
              <a:latin typeface="Verdana" pitchFamily="34" charset="0"/>
            </a:rPr>
            <a:t>Go</a:t>
          </a:r>
          <a:r>
            <a:rPr lang="pt-BR" sz="700" kern="1200" dirty="0" smtClean="0">
              <a:latin typeface="Verdana" pitchFamily="34" charset="0"/>
            </a:rPr>
            <a:t> </a:t>
          </a:r>
          <a:r>
            <a:rPr lang="pt-BR" sz="700" kern="1200" dirty="0" err="1" smtClean="0">
              <a:latin typeface="Verdana" pitchFamily="34" charset="0"/>
            </a:rPr>
            <a:t>Live</a:t>
          </a:r>
          <a:endParaRPr lang="pt-BR" sz="700" kern="1200" dirty="0">
            <a:latin typeface="Verdana" pitchFamily="34" charset="0"/>
          </a:endParaRPr>
        </a:p>
      </dsp:txBody>
      <dsp:txXfrm>
        <a:off x="3481263" y="4889264"/>
        <a:ext cx="1101733" cy="440693"/>
      </dsp:txXfrm>
    </dsp:sp>
    <dsp:sp modelId="{2757EF8A-A15C-4558-9768-B0397D1BCB73}">
      <dsp:nvSpPr>
        <dsp:cNvPr id="0" name=""/>
        <dsp:cNvSpPr/>
      </dsp:nvSpPr>
      <dsp:spPr>
        <a:xfrm>
          <a:off x="4428754" y="488926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Operação Assistida</a:t>
          </a:r>
          <a:endParaRPr lang="pt-BR" sz="700" kern="1200" dirty="0">
            <a:latin typeface="Verdana" pitchFamily="34" charset="0"/>
          </a:endParaRPr>
        </a:p>
      </dsp:txBody>
      <dsp:txXfrm>
        <a:off x="4428754" y="4889264"/>
        <a:ext cx="1101733" cy="440693"/>
      </dsp:txXfrm>
    </dsp:sp>
    <dsp:sp modelId="{14106A65-9892-4716-A8EF-1E9A7BF17FA4}">
      <dsp:nvSpPr>
        <dsp:cNvPr id="0" name=""/>
        <dsp:cNvSpPr/>
      </dsp:nvSpPr>
      <dsp:spPr>
        <a:xfrm>
          <a:off x="5376246" y="4889264"/>
          <a:ext cx="1101733" cy="440693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Verdana" pitchFamily="34" charset="0"/>
            </a:rPr>
            <a:t>Garantia</a:t>
          </a:r>
          <a:endParaRPr lang="pt-BR" sz="700" kern="1200" dirty="0">
            <a:latin typeface="Verdana" pitchFamily="34" charset="0"/>
          </a:endParaRPr>
        </a:p>
      </dsp:txBody>
      <dsp:txXfrm>
        <a:off x="5376246" y="4889264"/>
        <a:ext cx="1101733" cy="44069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E4A063-8117-43B5-B0DE-DB74906FD821}">
      <dsp:nvSpPr>
        <dsp:cNvPr id="0" name=""/>
        <dsp:cNvSpPr/>
      </dsp:nvSpPr>
      <dsp:spPr>
        <a:xfrm>
          <a:off x="0" y="0"/>
          <a:ext cx="1593977" cy="840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dirty="0">
            <a:latin typeface="Verdana" pitchFamily="34" charset="0"/>
          </a:endParaRPr>
        </a:p>
      </dsp:txBody>
      <dsp:txXfrm>
        <a:off x="0" y="0"/>
        <a:ext cx="638032" cy="840390"/>
      </dsp:txXfrm>
    </dsp:sp>
    <dsp:sp modelId="{A77FE3B9-3F98-41AE-8945-F312833D7BB3}">
      <dsp:nvSpPr>
        <dsp:cNvPr id="0" name=""/>
        <dsp:cNvSpPr/>
      </dsp:nvSpPr>
      <dsp:spPr>
        <a:xfrm>
          <a:off x="119030" y="957111"/>
          <a:ext cx="1593977" cy="840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>
              <a:latin typeface="Verdana" pitchFamily="34" charset="0"/>
            </a:rPr>
            <a:t>Processos</a:t>
          </a:r>
          <a:endParaRPr lang="pt-BR" sz="1100" kern="1200" dirty="0">
            <a:latin typeface="Verdana" pitchFamily="34" charset="0"/>
          </a:endParaRPr>
        </a:p>
      </dsp:txBody>
      <dsp:txXfrm>
        <a:off x="119030" y="957111"/>
        <a:ext cx="928692" cy="840390"/>
      </dsp:txXfrm>
    </dsp:sp>
    <dsp:sp modelId="{5558F02F-15C6-4196-9C9A-45847F439A3D}">
      <dsp:nvSpPr>
        <dsp:cNvPr id="0" name=""/>
        <dsp:cNvSpPr/>
      </dsp:nvSpPr>
      <dsp:spPr>
        <a:xfrm>
          <a:off x="238061" y="1914223"/>
          <a:ext cx="1593977" cy="840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>
              <a:latin typeface="Verdana" pitchFamily="34" charset="0"/>
            </a:rPr>
            <a:t>Atividades</a:t>
          </a:r>
          <a:endParaRPr lang="pt-BR" sz="1100" kern="1200" dirty="0">
            <a:latin typeface="Verdana" pitchFamily="34" charset="0"/>
          </a:endParaRPr>
        </a:p>
      </dsp:txBody>
      <dsp:txXfrm>
        <a:off x="238061" y="1914223"/>
        <a:ext cx="928692" cy="840390"/>
      </dsp:txXfrm>
    </dsp:sp>
    <dsp:sp modelId="{16D5C893-DEFD-4BE7-BEEB-4595C4BCD3A1}">
      <dsp:nvSpPr>
        <dsp:cNvPr id="0" name=""/>
        <dsp:cNvSpPr/>
      </dsp:nvSpPr>
      <dsp:spPr>
        <a:xfrm>
          <a:off x="357092" y="2871335"/>
          <a:ext cx="1593977" cy="8403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>
              <a:latin typeface="Verdana" pitchFamily="34" charset="0"/>
            </a:rPr>
            <a:t>Tarefas</a:t>
          </a:r>
          <a:endParaRPr lang="pt-BR" sz="1100" kern="1200" dirty="0">
            <a:latin typeface="Verdana" pitchFamily="34" charset="0"/>
          </a:endParaRPr>
        </a:p>
      </dsp:txBody>
      <dsp:txXfrm>
        <a:off x="357092" y="2871335"/>
        <a:ext cx="928692" cy="840390"/>
      </dsp:txXfrm>
    </dsp:sp>
    <dsp:sp modelId="{BFF5AA20-3AB0-4641-BFEF-95682A66AC43}">
      <dsp:nvSpPr>
        <dsp:cNvPr id="0" name=""/>
        <dsp:cNvSpPr/>
      </dsp:nvSpPr>
      <dsp:spPr>
        <a:xfrm>
          <a:off x="476123" y="3828447"/>
          <a:ext cx="1593977" cy="84039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>
              <a:latin typeface="Verdana" pitchFamily="34" charset="0"/>
            </a:rPr>
            <a:t>Instruções de Trabalho</a:t>
          </a:r>
          <a:endParaRPr lang="pt-BR" sz="1100" kern="1200" dirty="0">
            <a:latin typeface="Verdana" pitchFamily="34" charset="0"/>
          </a:endParaRPr>
        </a:p>
      </dsp:txBody>
      <dsp:txXfrm>
        <a:off x="476123" y="3828447"/>
        <a:ext cx="928692" cy="840390"/>
      </dsp:txXfrm>
    </dsp:sp>
    <dsp:sp modelId="{19F025CE-AC06-4653-86B8-97020083D57B}">
      <dsp:nvSpPr>
        <dsp:cNvPr id="0" name=""/>
        <dsp:cNvSpPr/>
      </dsp:nvSpPr>
      <dsp:spPr>
        <a:xfrm>
          <a:off x="1047722" y="613952"/>
          <a:ext cx="546254" cy="546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>
            <a:latin typeface="Verdana" pitchFamily="34" charset="0"/>
          </a:endParaRPr>
        </a:p>
      </dsp:txBody>
      <dsp:txXfrm>
        <a:off x="1047722" y="613952"/>
        <a:ext cx="546254" cy="546254"/>
      </dsp:txXfrm>
    </dsp:sp>
    <dsp:sp modelId="{0B0C93D7-7434-429E-8C8E-47E4AA523062}">
      <dsp:nvSpPr>
        <dsp:cNvPr id="0" name=""/>
        <dsp:cNvSpPr/>
      </dsp:nvSpPr>
      <dsp:spPr>
        <a:xfrm>
          <a:off x="1166753" y="1571063"/>
          <a:ext cx="546254" cy="546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>
            <a:latin typeface="Verdana" pitchFamily="34" charset="0"/>
          </a:endParaRPr>
        </a:p>
      </dsp:txBody>
      <dsp:txXfrm>
        <a:off x="1166753" y="1571063"/>
        <a:ext cx="546254" cy="546254"/>
      </dsp:txXfrm>
    </dsp:sp>
    <dsp:sp modelId="{E8AE9D81-5DB2-4CB3-B192-56918FB271DE}">
      <dsp:nvSpPr>
        <dsp:cNvPr id="0" name=""/>
        <dsp:cNvSpPr/>
      </dsp:nvSpPr>
      <dsp:spPr>
        <a:xfrm>
          <a:off x="1285784" y="2514169"/>
          <a:ext cx="546254" cy="546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>
            <a:latin typeface="Verdana" pitchFamily="34" charset="0"/>
          </a:endParaRPr>
        </a:p>
      </dsp:txBody>
      <dsp:txXfrm>
        <a:off x="1285784" y="2514169"/>
        <a:ext cx="546254" cy="546254"/>
      </dsp:txXfrm>
    </dsp:sp>
    <dsp:sp modelId="{8E85B0AE-91DC-47BE-B40F-E8B170C2EC51}">
      <dsp:nvSpPr>
        <dsp:cNvPr id="0" name=""/>
        <dsp:cNvSpPr/>
      </dsp:nvSpPr>
      <dsp:spPr>
        <a:xfrm>
          <a:off x="1404815" y="3480618"/>
          <a:ext cx="546254" cy="546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>
            <a:latin typeface="Verdana" pitchFamily="34" charset="0"/>
          </a:endParaRPr>
        </a:p>
      </dsp:txBody>
      <dsp:txXfrm>
        <a:off x="1404815" y="3480618"/>
        <a:ext cx="546254" cy="54625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 u="none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2713" y="0"/>
            <a:ext cx="29987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u="none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1913"/>
            <a:ext cx="29987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 u="none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2713" y="8951913"/>
            <a:ext cx="29987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u="none"/>
            </a:lvl1pPr>
          </a:lstStyle>
          <a:p>
            <a:pPr>
              <a:defRPr/>
            </a:pPr>
            <a:fld id="{B748F1BE-1432-45FA-9CDD-AF3092F33B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878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1125" y="0"/>
            <a:ext cx="299878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CC53A-51C0-435F-91CC-2E58549FF428}" type="datetimeFigureOut">
              <a:rPr lang="pt-BR" smtClean="0"/>
              <a:pPr/>
              <a:t>11/9/2009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706438"/>
            <a:ext cx="4711700" cy="3533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2150" y="4476750"/>
            <a:ext cx="5537200" cy="424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950325"/>
            <a:ext cx="2998788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1125" y="8950325"/>
            <a:ext cx="2998788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3FBAB-B55F-4964-9FC5-AAC450400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3FBAB-B55F-4964-9FC5-AAC45040013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316-F718-4A1D-AF0F-5742483AEE5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AD88F-E239-406B-8D17-F662EB1C4474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450743" y="1340285"/>
            <a:ext cx="8229600" cy="2343068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latin typeface="Verdana" pitchFamily="34" charset="0"/>
              </a:defRPr>
            </a:lvl1pPr>
          </a:lstStyle>
          <a:p>
            <a:r>
              <a:rPr lang="pt-BR" dirty="0" smtClean="0"/>
              <a:t>Título da Apresentação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717550"/>
            <a:ext cx="8253413" cy="5735638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2" y="2813675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3000" b="1" cap="none" baseline="0">
                <a:latin typeface="Verdana" pitchFamily="34" charset="0"/>
              </a:defRPr>
            </a:lvl1pPr>
          </a:lstStyle>
          <a:p>
            <a:r>
              <a:rPr lang="pt-BR" dirty="0" smtClean="0"/>
              <a:t>Título da Seção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655" y="648723"/>
            <a:ext cx="8520545" cy="101382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Verdan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655" y="1759527"/>
            <a:ext cx="8520545" cy="4668981"/>
          </a:xfrm>
          <a:prstGeom prst="rect">
            <a:avLst/>
          </a:prstGeom>
        </p:spPr>
        <p:txBody>
          <a:bodyPr/>
          <a:lstStyle>
            <a:lvl1pPr>
              <a:buClr>
                <a:srgbClr val="0000CC"/>
              </a:buClr>
              <a:buFont typeface="Wingdings" pitchFamily="2" charset="2"/>
              <a:buChar char="Ø"/>
              <a:defRPr sz="2400">
                <a:latin typeface="Verdana" pitchFamily="34" charset="0"/>
              </a:defRPr>
            </a:lvl1pPr>
            <a:lvl2pPr>
              <a:buClr>
                <a:srgbClr val="0066FF"/>
              </a:buClr>
              <a:buFont typeface="Wingdings" pitchFamily="2" charset="2"/>
              <a:buChar char="v"/>
              <a:defRPr sz="2000">
                <a:latin typeface="Verdana" pitchFamily="34" charset="0"/>
              </a:defRPr>
            </a:lvl2pPr>
            <a:lvl3pPr>
              <a:buClr>
                <a:srgbClr val="004A82"/>
              </a:buClr>
              <a:defRPr sz="1800">
                <a:latin typeface="Verdana" pitchFamily="34" charset="0"/>
              </a:defRPr>
            </a:lvl3pPr>
            <a:lvl4pPr>
              <a:buClr>
                <a:srgbClr val="0066FF"/>
              </a:buClr>
              <a:defRPr sz="1600">
                <a:latin typeface="Verdana" pitchFamily="34" charset="0"/>
              </a:defRPr>
            </a:lvl4pPr>
            <a:lvl5pPr>
              <a:defRPr sz="1600">
                <a:latin typeface="Verdana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0"/>
          </p:nvPr>
        </p:nvSpPr>
        <p:spPr>
          <a:xfrm>
            <a:off x="318655" y="1759527"/>
            <a:ext cx="4211781" cy="4668981"/>
          </a:xfrm>
          <a:prstGeom prst="rect">
            <a:avLst/>
          </a:prstGeom>
        </p:spPr>
        <p:txBody>
          <a:bodyPr/>
          <a:lstStyle>
            <a:lvl1pPr>
              <a:buClr>
                <a:srgbClr val="0000CC"/>
              </a:buClr>
              <a:buFont typeface="Wingdings" pitchFamily="2" charset="2"/>
              <a:buChar char="Ø"/>
              <a:defRPr sz="2400">
                <a:latin typeface="Verdana" pitchFamily="34" charset="0"/>
              </a:defRPr>
            </a:lvl1pPr>
            <a:lvl2pPr>
              <a:buClr>
                <a:srgbClr val="0066FF"/>
              </a:buClr>
              <a:buFont typeface="Wingdings" pitchFamily="2" charset="2"/>
              <a:buChar char="v"/>
              <a:defRPr sz="2000">
                <a:latin typeface="Verdana" pitchFamily="34" charset="0"/>
              </a:defRPr>
            </a:lvl2pPr>
            <a:lvl3pPr>
              <a:buClr>
                <a:srgbClr val="004A82"/>
              </a:buClr>
              <a:defRPr sz="1800">
                <a:latin typeface="Verdana" pitchFamily="34" charset="0"/>
              </a:defRPr>
            </a:lvl3pPr>
            <a:lvl4pPr>
              <a:buClr>
                <a:srgbClr val="0066FF"/>
              </a:buClr>
              <a:defRPr sz="1600">
                <a:latin typeface="Verdana" pitchFamily="34" charset="0"/>
              </a:defRPr>
            </a:lvl4pPr>
            <a:lvl5pPr>
              <a:defRPr sz="1600">
                <a:latin typeface="Verdana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1"/>
          </p:nvPr>
        </p:nvSpPr>
        <p:spPr>
          <a:xfrm>
            <a:off x="4627555" y="1759522"/>
            <a:ext cx="4211781" cy="4668981"/>
          </a:xfrm>
          <a:prstGeom prst="rect">
            <a:avLst/>
          </a:prstGeom>
        </p:spPr>
        <p:txBody>
          <a:bodyPr/>
          <a:lstStyle>
            <a:lvl1pPr>
              <a:buClr>
                <a:srgbClr val="0000CC"/>
              </a:buClr>
              <a:buFont typeface="Wingdings" pitchFamily="2" charset="2"/>
              <a:buChar char="Ø"/>
              <a:defRPr sz="2400">
                <a:latin typeface="Verdana" pitchFamily="34" charset="0"/>
              </a:defRPr>
            </a:lvl1pPr>
            <a:lvl2pPr>
              <a:buClr>
                <a:srgbClr val="0066FF"/>
              </a:buClr>
              <a:buFont typeface="Wingdings" pitchFamily="2" charset="2"/>
              <a:buChar char="v"/>
              <a:defRPr sz="2000">
                <a:latin typeface="Verdana" pitchFamily="34" charset="0"/>
              </a:defRPr>
            </a:lvl2pPr>
            <a:lvl3pPr>
              <a:buClr>
                <a:srgbClr val="004A82"/>
              </a:buClr>
              <a:defRPr sz="1800">
                <a:latin typeface="Verdana" pitchFamily="34" charset="0"/>
              </a:defRPr>
            </a:lvl3pPr>
            <a:lvl4pPr>
              <a:buClr>
                <a:srgbClr val="0066FF"/>
              </a:buClr>
              <a:defRPr sz="1600">
                <a:latin typeface="Verdana" pitchFamily="34" charset="0"/>
              </a:defRPr>
            </a:lvl4pPr>
            <a:lvl5pPr>
              <a:defRPr sz="1600">
                <a:latin typeface="Verdana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18655" y="648723"/>
            <a:ext cx="8520545" cy="101382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Verdan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0"/>
          </p:nvPr>
        </p:nvSpPr>
        <p:spPr>
          <a:xfrm>
            <a:off x="318655" y="2507673"/>
            <a:ext cx="4211781" cy="3920835"/>
          </a:xfrm>
          <a:prstGeom prst="rect">
            <a:avLst/>
          </a:prstGeom>
        </p:spPr>
        <p:txBody>
          <a:bodyPr/>
          <a:lstStyle>
            <a:lvl1pPr>
              <a:buClr>
                <a:srgbClr val="0000CC"/>
              </a:buClr>
              <a:buFont typeface="Wingdings" pitchFamily="2" charset="2"/>
              <a:buChar char="Ø"/>
              <a:defRPr sz="2400">
                <a:latin typeface="Verdana" pitchFamily="34" charset="0"/>
              </a:defRPr>
            </a:lvl1pPr>
            <a:lvl2pPr>
              <a:buClr>
                <a:srgbClr val="0066FF"/>
              </a:buClr>
              <a:buFont typeface="Wingdings" pitchFamily="2" charset="2"/>
              <a:buChar char="v"/>
              <a:defRPr sz="2000">
                <a:latin typeface="Verdana" pitchFamily="34" charset="0"/>
              </a:defRPr>
            </a:lvl2pPr>
            <a:lvl3pPr>
              <a:buClr>
                <a:srgbClr val="004A82"/>
              </a:buClr>
              <a:defRPr sz="1800">
                <a:latin typeface="Verdana" pitchFamily="34" charset="0"/>
              </a:defRPr>
            </a:lvl3pPr>
            <a:lvl4pPr>
              <a:buClr>
                <a:srgbClr val="0066FF"/>
              </a:buClr>
              <a:defRPr sz="1600">
                <a:latin typeface="Verdana" pitchFamily="34" charset="0"/>
              </a:defRPr>
            </a:lvl4pPr>
            <a:lvl5pPr>
              <a:defRPr sz="1600">
                <a:latin typeface="Verdana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1"/>
          </p:nvPr>
        </p:nvSpPr>
        <p:spPr>
          <a:xfrm>
            <a:off x="4627555" y="2507668"/>
            <a:ext cx="4211781" cy="3920835"/>
          </a:xfrm>
          <a:prstGeom prst="rect">
            <a:avLst/>
          </a:prstGeom>
        </p:spPr>
        <p:txBody>
          <a:bodyPr/>
          <a:lstStyle>
            <a:lvl1pPr>
              <a:buClr>
                <a:srgbClr val="0000CC"/>
              </a:buClr>
              <a:buFont typeface="Wingdings" pitchFamily="2" charset="2"/>
              <a:buChar char="Ø"/>
              <a:defRPr sz="2400">
                <a:latin typeface="Verdana" pitchFamily="34" charset="0"/>
              </a:defRPr>
            </a:lvl1pPr>
            <a:lvl2pPr>
              <a:buClr>
                <a:srgbClr val="0066FF"/>
              </a:buClr>
              <a:buFont typeface="Wingdings" pitchFamily="2" charset="2"/>
              <a:buChar char="v"/>
              <a:defRPr sz="2000">
                <a:latin typeface="Verdana" pitchFamily="34" charset="0"/>
              </a:defRPr>
            </a:lvl2pPr>
            <a:lvl3pPr>
              <a:buClr>
                <a:srgbClr val="004A82"/>
              </a:buClr>
              <a:defRPr sz="1800">
                <a:latin typeface="Verdana" pitchFamily="34" charset="0"/>
              </a:defRPr>
            </a:lvl3pPr>
            <a:lvl4pPr>
              <a:buClr>
                <a:srgbClr val="0066FF"/>
              </a:buClr>
              <a:defRPr sz="1600">
                <a:latin typeface="Verdana" pitchFamily="34" charset="0"/>
              </a:defRPr>
            </a:lvl4pPr>
            <a:lvl5pPr>
              <a:defRPr sz="1600">
                <a:latin typeface="Verdana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18655" y="662578"/>
            <a:ext cx="8520545" cy="101382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Verdan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8650" y="1770648"/>
            <a:ext cx="42120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31169" y="1770648"/>
            <a:ext cx="42120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18655" y="662578"/>
            <a:ext cx="8520545" cy="101382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Verdan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algar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72400" y="65088"/>
            <a:ext cx="12604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  <p:sldLayoutId id="2147483673" r:id="rId5"/>
    <p:sldLayoutId id="2147483674" r:id="rId6"/>
    <p:sldLayoutId id="2147483671" r:id="rId7"/>
    <p:sldLayoutId id="2147483667" r:id="rId8"/>
    <p:sldLayoutId id="2147483668" r:id="rId9"/>
    <p:sldLayoutId id="2147483675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990600"/>
            <a:ext cx="9144000" cy="32512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 e Conceitos de Implantação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b="0" dirty="0" smtClean="0"/>
              <a:t>Márcio Moreira – 28/7/2009</a:t>
            </a:r>
            <a:br>
              <a:rPr lang="pt-BR" b="0" dirty="0" smtClean="0"/>
            </a:br>
            <a:r>
              <a:rPr lang="pt-BR" b="0" dirty="0" smtClean="0"/>
              <a:t/>
            </a:r>
            <a:br>
              <a:rPr lang="pt-BR" b="0" dirty="0" smtClean="0"/>
            </a:br>
            <a:r>
              <a:rPr lang="pt-BR" b="0" dirty="0" smtClean="0"/>
              <a:t>marcio.moreira@uniminas.br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Construção 1/2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Construção:</a:t>
            </a:r>
          </a:p>
          <a:p>
            <a:pPr lvl="1"/>
            <a:r>
              <a:rPr lang="pt-BR" dirty="0" smtClean="0"/>
              <a:t>São configurações, parametrizações e customizações no software guiadas pelos Desenhos de Negócio e Técnico.</a:t>
            </a:r>
          </a:p>
          <a:p>
            <a:pPr lvl="1"/>
            <a:r>
              <a:rPr lang="pt-BR" dirty="0" smtClean="0"/>
              <a:t>Configuração/Parametrização:</a:t>
            </a:r>
          </a:p>
          <a:p>
            <a:pPr lvl="2"/>
            <a:r>
              <a:rPr lang="pt-BR" i="1" dirty="0" smtClean="0"/>
              <a:t>“Ação de determinar parâmetros em um determinado sistema através da inserção, alteração e remoção de dados em campos e atributos nativos do próprio sistema”.</a:t>
            </a:r>
          </a:p>
          <a:p>
            <a:pPr lvl="1"/>
            <a:r>
              <a:rPr lang="pt-BR" dirty="0" smtClean="0"/>
              <a:t>Customização:</a:t>
            </a:r>
          </a:p>
          <a:p>
            <a:pPr lvl="2"/>
            <a:r>
              <a:rPr lang="pt-BR" i="1" dirty="0" smtClean="0"/>
              <a:t>“Alterações, supressões ou inclusões no código fonte e/ou alterações no modelo de dados da aplicação, bem como a utilização de objetos, parâmetros, funcionalidades ou modelo de dados para atender requisitos para os quais a aplicação não foi projetada, ou ainda qualquer outra alteração que impeça ou dificulte a migração para novas versões da aplicação”.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6121400" y="0"/>
          <a:ext cx="21717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Construção 2/2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Build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“Versão operacional (</a:t>
            </a:r>
            <a:r>
              <a:rPr lang="pt-BR" i="1" dirty="0" err="1" smtClean="0"/>
              <a:t>instalável</a:t>
            </a:r>
            <a:r>
              <a:rPr lang="pt-BR" i="1" dirty="0" smtClean="0"/>
              <a:t>) de um software, ou de parte dele, que demonstra um sub-conjunto de funcionalidades (capacidades) oferecidas no produto final (software)”</a:t>
            </a:r>
            <a:r>
              <a:rPr lang="pt-BR" dirty="0" smtClean="0"/>
              <a:t> (RUP03).</a:t>
            </a:r>
          </a:p>
          <a:p>
            <a:pPr lvl="1"/>
            <a:r>
              <a:rPr lang="pt-BR" dirty="0" smtClean="0"/>
              <a:t>Os </a:t>
            </a:r>
            <a:r>
              <a:rPr lang="en-US" i="1" dirty="0" smtClean="0"/>
              <a:t>Builds</a:t>
            </a:r>
            <a:r>
              <a:rPr lang="pt-BR" dirty="0" smtClean="0"/>
              <a:t> devem fazer parte do controle de configuração (versões do software), pois fornecem um ponto de revisão das entregas do software e ajudam a resolver questões de instalações, configuração, integração, etc.</a:t>
            </a:r>
          </a:p>
          <a:p>
            <a:r>
              <a:rPr lang="en-US" i="1" dirty="0" smtClean="0"/>
              <a:t>Drop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Neste programa, representa uma iteração (</a:t>
            </a:r>
            <a:r>
              <a:rPr lang="en-US" dirty="0" smtClean="0"/>
              <a:t>GIL88) </a:t>
            </a:r>
            <a:r>
              <a:rPr lang="pt-BR" dirty="0" smtClean="0"/>
              <a:t>na etapa de Construção, onde um conjunto de funcionalidades do software são escolhidas para serem entregues em um ou mais </a:t>
            </a:r>
            <a:r>
              <a:rPr lang="en-US" i="1" dirty="0" smtClean="0"/>
              <a:t>Builds</a:t>
            </a:r>
            <a:r>
              <a:rPr lang="pt-BR" dirty="0" smtClean="0"/>
              <a:t>.</a:t>
            </a:r>
          </a:p>
        </p:txBody>
      </p:sp>
      <p:pic>
        <p:nvPicPr>
          <p:cNvPr id="5122" name="Picture 2" descr="C:\Documents and Settings\marciorm\Configurações locais\Temporary Internet Files\Content.IE5\J5EJR14L\MCj043157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919" y="285870"/>
            <a:ext cx="1904762" cy="1917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Testes 1/3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de Teste:</a:t>
            </a:r>
          </a:p>
          <a:p>
            <a:pPr lvl="1"/>
            <a:r>
              <a:rPr lang="pt-BR" dirty="0" smtClean="0"/>
              <a:t>“</a:t>
            </a:r>
            <a:r>
              <a:rPr lang="pt-BR" i="1" dirty="0" smtClean="0"/>
              <a:t>Especificação formal de entradas, condições e resultados esperados, identificados com o propósito de avaliar um ou mais aspectos de um determinado item do software</a:t>
            </a:r>
            <a:r>
              <a:rPr lang="pt-BR" dirty="0" smtClean="0"/>
              <a:t>” (RUP03).</a:t>
            </a:r>
          </a:p>
          <a:p>
            <a:pPr lvl="1"/>
            <a:r>
              <a:rPr lang="pt-BR" dirty="0" smtClean="0"/>
              <a:t>Passos dos Casos de Teste (</a:t>
            </a:r>
            <a:r>
              <a:rPr lang="pt-BR" i="1" dirty="0" err="1" smtClean="0"/>
              <a:t>Test</a:t>
            </a:r>
            <a:r>
              <a:rPr lang="pt-BR" i="1" dirty="0" smtClean="0"/>
              <a:t> Script</a:t>
            </a:r>
            <a:r>
              <a:rPr lang="pt-BR" dirty="0" smtClean="0"/>
              <a:t>):</a:t>
            </a:r>
          </a:p>
          <a:p>
            <a:pPr lvl="2"/>
            <a:r>
              <a:rPr lang="pt-BR" dirty="0" smtClean="0"/>
              <a:t>“</a:t>
            </a:r>
            <a:r>
              <a:rPr lang="pt-BR" i="1" dirty="0" smtClean="0"/>
              <a:t>Instruções detalhadas para realização de cada etapa do Caso de Teste</a:t>
            </a:r>
            <a:r>
              <a:rPr lang="pt-BR" dirty="0" smtClean="0"/>
              <a:t>” (RUP03).</a:t>
            </a:r>
          </a:p>
          <a:p>
            <a:pPr lvl="1"/>
            <a:r>
              <a:rPr lang="pt-BR" dirty="0" smtClean="0"/>
              <a:t>Cenários dos Casos de Teste:</a:t>
            </a:r>
          </a:p>
          <a:p>
            <a:pPr lvl="2"/>
            <a:r>
              <a:rPr lang="pt-BR" dirty="0" smtClean="0"/>
              <a:t>Identificação das variações (tipos de: clientes, produtos, etc.) cada Caso de Teste deve ser executado.</a:t>
            </a:r>
          </a:p>
          <a:p>
            <a:r>
              <a:rPr lang="pt-BR" dirty="0" smtClean="0"/>
              <a:t>Unidade (RUP03):</a:t>
            </a:r>
          </a:p>
          <a:p>
            <a:pPr lvl="1"/>
            <a:r>
              <a:rPr lang="pt-BR" dirty="0" smtClean="0"/>
              <a:t>Menor elemento (parte) com o qual cada desenvolvedor pode trabalhar, usualmente um componente do software.</a:t>
            </a:r>
          </a:p>
        </p:txBody>
      </p:sp>
      <p:pic>
        <p:nvPicPr>
          <p:cNvPr id="6149" name="Picture 5" descr="C:\Documents and Settings\marciorm\Configurações locais\Temporary Internet Files\Content.IE5\MX4IDX97\MCj043492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2914" y="266814"/>
            <a:ext cx="1828572" cy="18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Testes 2/3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Teste Unitário (RUP03):</a:t>
            </a:r>
          </a:p>
          <a:p>
            <a:pPr lvl="1"/>
            <a:r>
              <a:rPr lang="pt-BR" sz="1800" dirty="0" smtClean="0"/>
              <a:t>Teste realizado com cada unidade testável do software.</a:t>
            </a:r>
          </a:p>
          <a:p>
            <a:pPr lvl="1"/>
            <a:r>
              <a:rPr lang="pt-BR" sz="1800" dirty="0" smtClean="0"/>
              <a:t>Normalmente é executado pelo próprio desenvolvedor e envolve teste de funcionalidades e de controle de fluxo.</a:t>
            </a:r>
          </a:p>
          <a:p>
            <a:r>
              <a:rPr lang="pt-BR" sz="2000" dirty="0" smtClean="0"/>
              <a:t>Teste de Sistema (RUP03):</a:t>
            </a:r>
          </a:p>
          <a:p>
            <a:pPr lvl="1"/>
            <a:r>
              <a:rPr lang="pt-BR" sz="1800" dirty="0" smtClean="0"/>
              <a:t>Teste realizado com o software inteiro funcionando.</a:t>
            </a:r>
          </a:p>
          <a:p>
            <a:pPr lvl="1"/>
            <a:r>
              <a:rPr lang="pt-BR" sz="1800" dirty="0" smtClean="0"/>
              <a:t>Utilizando um ciclo iterativo de desenvolvimento é possível executar este teste com parte do software pronto.</a:t>
            </a:r>
          </a:p>
          <a:p>
            <a:r>
              <a:rPr lang="pt-BR" sz="2000" dirty="0" smtClean="0"/>
              <a:t>Teste Integrado (RUP03):</a:t>
            </a:r>
          </a:p>
          <a:p>
            <a:pPr lvl="1"/>
            <a:r>
              <a:rPr lang="pt-BR" sz="1800" dirty="0" smtClean="0"/>
              <a:t>Teste realizado com a integração (acoplamento) de módulos (pacotes ou sub-sistemas) de um mesmo software.</a:t>
            </a:r>
          </a:p>
          <a:p>
            <a:pPr lvl="1"/>
            <a:r>
              <a:rPr lang="pt-BR" sz="1800" dirty="0" smtClean="0"/>
              <a:t>Testa interfaces e não deve ser executado por desenvolvedores.</a:t>
            </a:r>
          </a:p>
          <a:p>
            <a:pPr lvl="1"/>
            <a:r>
              <a:rPr lang="pt-BR" sz="1800" dirty="0" smtClean="0"/>
              <a:t>No programa:</a:t>
            </a:r>
          </a:p>
          <a:p>
            <a:pPr lvl="2"/>
            <a:r>
              <a:rPr lang="pt-BR" sz="1600" dirty="0" smtClean="0"/>
              <a:t>Consideramos cada software como um módulo e estamos testando a integração dos vários softwares.</a:t>
            </a:r>
          </a:p>
        </p:txBody>
      </p:sp>
      <p:pic>
        <p:nvPicPr>
          <p:cNvPr id="14" name="Imagem 13" descr="f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155" y="302524"/>
            <a:ext cx="2230882" cy="179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Testes 3/3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de Aceitação (UAT: </a:t>
            </a:r>
            <a:r>
              <a:rPr lang="en-US" i="1" dirty="0" smtClean="0"/>
              <a:t>User Acceptance Test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Teste executado por usuários para verificar se o software está pronto para ser distribuído e utilizado pelos demais usuários na realização de suas atividades (RUP03).</a:t>
            </a:r>
          </a:p>
          <a:p>
            <a:pPr lvl="1"/>
            <a:r>
              <a:rPr lang="pt-BR" dirty="0" smtClean="0"/>
              <a:t>Podem ser feitos de forma (RUP03):</a:t>
            </a:r>
          </a:p>
          <a:p>
            <a:pPr lvl="2"/>
            <a:r>
              <a:rPr lang="pt-BR" dirty="0" smtClean="0"/>
              <a:t>Formal:</a:t>
            </a:r>
          </a:p>
          <a:p>
            <a:pPr lvl="3"/>
            <a:r>
              <a:rPr lang="pt-BR" dirty="0" smtClean="0"/>
              <a:t>Seguindo uma seqüência de Casos de Testes planejados.</a:t>
            </a:r>
          </a:p>
          <a:p>
            <a:pPr lvl="2"/>
            <a:r>
              <a:rPr lang="pt-BR" dirty="0" smtClean="0"/>
              <a:t>Informal (aleatória ou </a:t>
            </a:r>
            <a:r>
              <a:rPr lang="en-US" i="1" dirty="0" smtClean="0"/>
              <a:t>ad hoc</a:t>
            </a:r>
            <a:r>
              <a:rPr lang="pt-BR" dirty="0" smtClean="0"/>
              <a:t>):</a:t>
            </a:r>
          </a:p>
          <a:p>
            <a:pPr lvl="3"/>
            <a:r>
              <a:rPr lang="pt-BR" dirty="0" smtClean="0"/>
              <a:t>O teste é feito de forma livre, exploratória ou aleatória, ou seja, não segue uma seqüência pré-definida.</a:t>
            </a:r>
          </a:p>
          <a:p>
            <a:r>
              <a:rPr lang="pt-BR" dirty="0" smtClean="0"/>
              <a:t>Teste de Regressão (RUP03):</a:t>
            </a:r>
          </a:p>
          <a:p>
            <a:pPr lvl="1"/>
            <a:r>
              <a:rPr lang="pt-BR" dirty="0" smtClean="0"/>
              <a:t>Execução repetida dos Casos de Testes que falharam, bem como os Casos de Testes impactados por eles, após a correção dos erros que causaram as falhas.</a:t>
            </a:r>
          </a:p>
        </p:txBody>
      </p:sp>
      <p:pic>
        <p:nvPicPr>
          <p:cNvPr id="7173" name="Picture 5" descr="C:\Documents and Settings\marciorm\Configurações locais\Temporary Internet Files\Content.IE5\G6V7WGM7\MCj044153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2343" y="0"/>
            <a:ext cx="2099028" cy="2069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Treinamentos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Treinamentos Técnicos:</a:t>
            </a:r>
          </a:p>
          <a:p>
            <a:pPr lvl="1"/>
            <a:r>
              <a:rPr lang="pt-BR" dirty="0" smtClean="0"/>
              <a:t>Capacitação de Analistas de Sistemas e de Negócios para realização de suas atividades no projeto ou na Operação do Software.</a:t>
            </a:r>
          </a:p>
          <a:p>
            <a:pPr lvl="1"/>
            <a:r>
              <a:rPr lang="pt-BR" dirty="0" smtClean="0"/>
              <a:t>Normalmente, ministrados por fabricantes ou integradores.</a:t>
            </a:r>
          </a:p>
          <a:p>
            <a:r>
              <a:rPr lang="pt-BR" dirty="0" smtClean="0"/>
              <a:t>Treinamentos de Multiplicadores:</a:t>
            </a:r>
          </a:p>
          <a:p>
            <a:pPr lvl="1"/>
            <a:r>
              <a:rPr lang="pt-BR" dirty="0" smtClean="0"/>
              <a:t>Capacitação de usuários quem tenham habilidade multiplicar aos usuários finais os conhecimentos adquiridos sobre a utilização do software.</a:t>
            </a:r>
          </a:p>
          <a:p>
            <a:pPr lvl="1"/>
            <a:r>
              <a:rPr lang="pt-BR" dirty="0" smtClean="0"/>
              <a:t>Normalmente, ministrados pelos integradores.</a:t>
            </a:r>
          </a:p>
          <a:p>
            <a:r>
              <a:rPr lang="pt-BR" dirty="0" smtClean="0"/>
              <a:t>Treinamentos de Usuários:</a:t>
            </a:r>
          </a:p>
          <a:p>
            <a:pPr lvl="1"/>
            <a:r>
              <a:rPr lang="pt-BR" dirty="0" smtClean="0"/>
              <a:t>Capacitação dos usuários finais na utilização do software.</a:t>
            </a:r>
          </a:p>
          <a:p>
            <a:pPr lvl="1"/>
            <a:r>
              <a:rPr lang="pt-BR" dirty="0" smtClean="0"/>
              <a:t>Normalmente, ministrados pelos multiplicadores.</a:t>
            </a:r>
          </a:p>
        </p:txBody>
      </p:sp>
      <p:pic>
        <p:nvPicPr>
          <p:cNvPr id="2052" name="Picture 4" descr="C:\Documents and Settings\marciorm\Configurações locais\Temporary Internet Files\Content.IE5\MX4IDX97\MCBD06630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0279" y="652831"/>
            <a:ext cx="1789481" cy="1427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Migração 1/2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656" y="1759527"/>
            <a:ext cx="7061858" cy="4668981"/>
          </a:xfrm>
        </p:spPr>
        <p:txBody>
          <a:bodyPr/>
          <a:lstStyle/>
          <a:p>
            <a:r>
              <a:rPr lang="pt-BR" sz="2000" dirty="0" smtClean="0"/>
              <a:t>ETL (</a:t>
            </a:r>
            <a:r>
              <a:rPr lang="en-US" sz="2000" i="1" dirty="0" smtClean="0"/>
              <a:t>Extract, Transform and Load</a:t>
            </a:r>
            <a:r>
              <a:rPr lang="pt-BR" sz="2000" dirty="0" smtClean="0"/>
              <a:t>)(KIM04):</a:t>
            </a:r>
          </a:p>
          <a:p>
            <a:pPr lvl="1"/>
            <a:r>
              <a:rPr lang="pt-BR" sz="1800" dirty="0" smtClean="0"/>
              <a:t>Extração:</a:t>
            </a:r>
          </a:p>
          <a:p>
            <a:pPr lvl="2"/>
            <a:r>
              <a:rPr lang="pt-BR" sz="1600" dirty="0" smtClean="0"/>
              <a:t>Leitura dos dados nos legados, conversão destes em um esquema intermediário e cópia para área intermediária (base de extração).</a:t>
            </a:r>
          </a:p>
          <a:p>
            <a:pPr lvl="1"/>
            <a:r>
              <a:rPr lang="pt-BR" sz="1800" dirty="0" smtClean="0"/>
              <a:t>Transformação:</a:t>
            </a:r>
          </a:p>
          <a:p>
            <a:pPr lvl="2"/>
            <a:r>
              <a:rPr lang="pt-BR" sz="1600" dirty="0" smtClean="0"/>
              <a:t>Limpeza, adequação (transformação), validação dos dados aos domínios (tipos, formatos, etc.) destinos ou geração de erros.</a:t>
            </a:r>
          </a:p>
          <a:p>
            <a:pPr lvl="2"/>
            <a:r>
              <a:rPr lang="pt-BR" sz="1600" dirty="0" smtClean="0"/>
              <a:t>Limpeza:</a:t>
            </a:r>
          </a:p>
          <a:p>
            <a:pPr lvl="3"/>
            <a:r>
              <a:rPr lang="pt-BR" sz="1400" dirty="0" smtClean="0"/>
              <a:t>Inclui a definição de valores padrões, tratamento de dados ausentes, campos obrigatórios, únicos, etc.</a:t>
            </a:r>
          </a:p>
          <a:p>
            <a:pPr lvl="3"/>
            <a:r>
              <a:rPr lang="pt-BR" sz="1400" dirty="0" smtClean="0"/>
              <a:t>Uma parte significativa pode e deve ser feita nos legados.</a:t>
            </a:r>
          </a:p>
          <a:p>
            <a:pPr lvl="1"/>
            <a:r>
              <a:rPr lang="pt-BR" sz="1800" dirty="0" smtClean="0"/>
              <a:t>Carga:</a:t>
            </a:r>
          </a:p>
          <a:p>
            <a:pPr lvl="2"/>
            <a:r>
              <a:rPr lang="pt-BR" sz="1600" dirty="0" smtClean="0"/>
              <a:t>Colocação dos dados válidos nos respectivos destinos.</a:t>
            </a:r>
          </a:p>
          <a:p>
            <a:pPr lvl="2"/>
            <a:r>
              <a:rPr lang="pt-BR" sz="1600" dirty="0" smtClean="0"/>
              <a:t>Envolve criação de registros, gestão de agregações e a carga destes.</a:t>
            </a:r>
          </a:p>
        </p:txBody>
      </p:sp>
      <p:sp>
        <p:nvSpPr>
          <p:cNvPr id="6" name="Fluxograma: Disco magnético 5"/>
          <p:cNvSpPr/>
          <p:nvPr/>
        </p:nvSpPr>
        <p:spPr bwMode="auto">
          <a:xfrm>
            <a:off x="7354388" y="1332413"/>
            <a:ext cx="953588" cy="88827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Legados</a:t>
            </a:r>
          </a:p>
        </p:txBody>
      </p:sp>
      <p:sp>
        <p:nvSpPr>
          <p:cNvPr id="7" name="Fluxograma: Disco magnético 6"/>
          <p:cNvSpPr/>
          <p:nvPr/>
        </p:nvSpPr>
        <p:spPr bwMode="auto">
          <a:xfrm>
            <a:off x="7350032" y="2817239"/>
            <a:ext cx="953588" cy="88827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Extra</a:t>
            </a:r>
            <a:r>
              <a:rPr lang="pt-BR" sz="1200" u="none" dirty="0" smtClean="0">
                <a:latin typeface="Verdana" pitchFamily="34" charset="0"/>
              </a:rPr>
              <a:t>ídos</a:t>
            </a:r>
            <a:endParaRPr kumimoji="0" lang="pt-BR" sz="12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Fluxograma: Disco magnético 7"/>
          <p:cNvSpPr/>
          <p:nvPr/>
        </p:nvSpPr>
        <p:spPr bwMode="auto">
          <a:xfrm>
            <a:off x="7358739" y="4302065"/>
            <a:ext cx="953588" cy="88827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u="none" dirty="0" smtClean="0">
                <a:latin typeface="Verdana" pitchFamily="34" charset="0"/>
              </a:rPr>
              <a:t>Validados</a:t>
            </a:r>
            <a:endParaRPr kumimoji="0" lang="pt-BR" sz="12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9" name="Fluxograma: Disco magnético 8"/>
          <p:cNvSpPr/>
          <p:nvPr/>
        </p:nvSpPr>
        <p:spPr bwMode="auto">
          <a:xfrm>
            <a:off x="7367446" y="5786891"/>
            <a:ext cx="953588" cy="88827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u="none" dirty="0" smtClean="0">
                <a:latin typeface="Verdana" pitchFamily="34" charset="0"/>
              </a:rPr>
              <a:t>Destinos</a:t>
            </a:r>
            <a:endParaRPr kumimoji="0" lang="pt-BR" sz="12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14" name="Conector de seta reta 13"/>
          <p:cNvCxnSpPr>
            <a:stCxn id="6" idx="3"/>
            <a:endCxn id="7" idx="1"/>
          </p:cNvCxnSpPr>
          <p:nvPr/>
        </p:nvCxnSpPr>
        <p:spPr bwMode="auto">
          <a:xfrm rot="5400000">
            <a:off x="7530729" y="2516785"/>
            <a:ext cx="596551" cy="43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3"/>
            <a:endCxn id="8" idx="1"/>
          </p:cNvCxnSpPr>
          <p:nvPr/>
        </p:nvCxnSpPr>
        <p:spPr bwMode="auto">
          <a:xfrm rot="16200000" flipH="1">
            <a:off x="7532904" y="3999435"/>
            <a:ext cx="596551" cy="87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3"/>
            <a:endCxn id="9" idx="1"/>
          </p:cNvCxnSpPr>
          <p:nvPr/>
        </p:nvCxnSpPr>
        <p:spPr bwMode="auto">
          <a:xfrm rot="16200000" flipH="1">
            <a:off x="7541611" y="5484261"/>
            <a:ext cx="596551" cy="87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7844885" y="2364375"/>
            <a:ext cx="856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1000"/>
            <a:r>
              <a:rPr lang="pt-BR" sz="1200" u="none" dirty="0" smtClean="0">
                <a:latin typeface="Verdana" pitchFamily="34" charset="0"/>
              </a:rPr>
              <a:t>Extração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821917" y="369244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381000"/>
            <a:r>
              <a:rPr lang="pt-BR" sz="1200" u="none" dirty="0" smtClean="0">
                <a:latin typeface="Verdana" pitchFamily="34" charset="0"/>
              </a:rPr>
              <a:t>Limpeza</a:t>
            </a:r>
          </a:p>
          <a:p>
            <a:pPr algn="l" defTabSz="381000"/>
            <a:r>
              <a:rPr lang="pt-BR" sz="1200" u="none" dirty="0" smtClean="0">
                <a:latin typeface="Verdana" pitchFamily="34" charset="0"/>
              </a:rPr>
              <a:t>Transformação</a:t>
            </a:r>
          </a:p>
          <a:p>
            <a:pPr algn="l" defTabSz="381000"/>
            <a:r>
              <a:rPr lang="pt-BR" sz="1200" u="none" dirty="0" smtClean="0">
                <a:latin typeface="Verdana" pitchFamily="34" charset="0"/>
              </a:rPr>
              <a:t>Validação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848442" y="5299164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1000"/>
            <a:r>
              <a:rPr lang="pt-BR" sz="1200" u="none" dirty="0" smtClean="0">
                <a:latin typeface="Verdana" pitchFamily="34" charset="0"/>
              </a:rPr>
              <a:t>Carga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Migração 2/2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Mapeamento dos dados:</a:t>
            </a:r>
          </a:p>
          <a:p>
            <a:pPr lvl="1"/>
            <a:r>
              <a:rPr lang="pt-BR" sz="1800" dirty="0" smtClean="0"/>
              <a:t>Identificação, à partir do destino, de quais atributos de origem (legados) representam quais atributos de destino.</a:t>
            </a:r>
          </a:p>
          <a:p>
            <a:r>
              <a:rPr lang="pt-BR" sz="2000" dirty="0" smtClean="0"/>
              <a:t>Auditoria de dados:</a:t>
            </a:r>
          </a:p>
          <a:p>
            <a:pPr lvl="1"/>
            <a:r>
              <a:rPr lang="pt-BR" sz="1800" dirty="0" smtClean="0"/>
              <a:t>Verificação se os dados de origem passaram por todas etapas do processo de migração até chegar ao destino.</a:t>
            </a:r>
          </a:p>
          <a:p>
            <a:r>
              <a:rPr lang="pt-BR" sz="2000" dirty="0" smtClean="0"/>
              <a:t>Construção de Migração:</a:t>
            </a:r>
          </a:p>
          <a:p>
            <a:pPr lvl="1"/>
            <a:r>
              <a:rPr lang="pt-BR" sz="1800" dirty="0" smtClean="0"/>
              <a:t>Construção das ferramentas: extratores, transformadores, carregadores, auditores, etc.</a:t>
            </a:r>
          </a:p>
          <a:p>
            <a:r>
              <a:rPr lang="pt-BR" sz="2000" dirty="0" smtClean="0"/>
              <a:t>Testes de Migração:</a:t>
            </a:r>
          </a:p>
          <a:p>
            <a:pPr lvl="1"/>
            <a:r>
              <a:rPr lang="pt-BR" sz="1800" dirty="0" smtClean="0"/>
              <a:t>Verificação se ferramentas construídas estão realizando o trabalho como deveriam.</a:t>
            </a:r>
          </a:p>
          <a:p>
            <a:r>
              <a:rPr lang="pt-BR" sz="2000" dirty="0" smtClean="0"/>
              <a:t>Diagnóstico de Dados:</a:t>
            </a:r>
          </a:p>
          <a:p>
            <a:pPr lvl="1"/>
            <a:r>
              <a:rPr lang="pt-BR" sz="1800" dirty="0" smtClean="0"/>
              <a:t>Verificação e execução de rotinas de limpeza, adequação e inclusão de dados nos sistemas legados.</a:t>
            </a:r>
          </a:p>
        </p:txBody>
      </p:sp>
      <p:pic>
        <p:nvPicPr>
          <p:cNvPr id="3074" name="Picture 2" descr="C:\Documents and Settings\marciorm\Configurações locais\Temporary Internet Files\Content.IE5\G6V7WGM7\MCj043164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425" y="44323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Transição</a:t>
            </a:r>
            <a:br>
              <a:rPr lang="pt-BR" dirty="0" smtClean="0"/>
            </a:br>
            <a:r>
              <a:rPr lang="pt-BR" dirty="0" smtClean="0"/>
              <a:t>Tecnológica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Transição Tecnológica (CAR07):</a:t>
            </a:r>
          </a:p>
          <a:p>
            <a:pPr lvl="1"/>
            <a:r>
              <a:rPr lang="pt-BR" sz="1800" dirty="0" smtClean="0"/>
              <a:t>Conceito ITIL que refere-se à entrega de um projeto para a área de operações de TI.</a:t>
            </a:r>
          </a:p>
          <a:p>
            <a:pPr lvl="2"/>
            <a:r>
              <a:rPr lang="pt-BR" sz="1600" dirty="0" smtClean="0"/>
              <a:t>Envolve gestão de: mudanças na infra-estrutura de TI, riscos e garantia de qualidade dos serviços de TI.</a:t>
            </a:r>
          </a:p>
          <a:p>
            <a:pPr lvl="2"/>
            <a:r>
              <a:rPr lang="pt-BR" sz="1600" dirty="0" smtClean="0"/>
              <a:t>Deve ser planejado para entregar não só as aplicações testadas, mas também transferir o conhecimento.</a:t>
            </a:r>
          </a:p>
          <a:p>
            <a:pPr lvl="1"/>
            <a:r>
              <a:rPr lang="pt-BR" sz="1800" dirty="0" smtClean="0"/>
              <a:t>No programa foram tratadas as seguintes dimensões:</a:t>
            </a:r>
          </a:p>
          <a:p>
            <a:pPr lvl="2"/>
            <a:r>
              <a:rPr lang="pt-BR" sz="1600" dirty="0" smtClean="0"/>
              <a:t>Ambientes:</a:t>
            </a:r>
          </a:p>
          <a:p>
            <a:pPr lvl="3"/>
            <a:r>
              <a:rPr lang="pt-BR" sz="1400" dirty="0" err="1" smtClean="0"/>
              <a:t>Infra-estrutura</a:t>
            </a:r>
            <a:r>
              <a:rPr lang="pt-BR" sz="1400" dirty="0" smtClean="0"/>
              <a:t>, Sistemas Operacionais, Bancos de Dados e Aplicações.</a:t>
            </a:r>
          </a:p>
          <a:p>
            <a:pPr lvl="2"/>
            <a:r>
              <a:rPr lang="pt-BR" sz="1600" dirty="0" smtClean="0"/>
              <a:t>Processos:</a:t>
            </a:r>
          </a:p>
          <a:p>
            <a:pPr lvl="3"/>
            <a:r>
              <a:rPr lang="pt-BR" sz="1400" dirty="0" smtClean="0"/>
              <a:t>Transição (operação assistida, </a:t>
            </a:r>
            <a:r>
              <a:rPr lang="pt-BR" sz="1400" dirty="0" err="1" smtClean="0"/>
              <a:t>bugs</a:t>
            </a:r>
            <a:r>
              <a:rPr lang="pt-BR" sz="1400" dirty="0" smtClean="0"/>
              <a:t>, etc.), gestão (demandas, defeitos, etc.) procedimentos (instruções de trabalho) e operação.</a:t>
            </a:r>
          </a:p>
          <a:p>
            <a:pPr lvl="2"/>
            <a:r>
              <a:rPr lang="pt-BR" sz="1600" dirty="0" smtClean="0"/>
              <a:t>Competências:	</a:t>
            </a:r>
          </a:p>
          <a:p>
            <a:pPr lvl="3"/>
            <a:r>
              <a:rPr lang="pt-BR" sz="1400" dirty="0" smtClean="0"/>
              <a:t>Capacitação,  treinamentos, transferência de </a:t>
            </a:r>
            <a:r>
              <a:rPr lang="pt-BR" sz="1400" dirty="0" err="1" smtClean="0"/>
              <a:t>know</a:t>
            </a:r>
            <a:r>
              <a:rPr lang="pt-BR" sz="1400" dirty="0" smtClean="0"/>
              <a:t> </a:t>
            </a:r>
            <a:r>
              <a:rPr lang="pt-BR" sz="1400" dirty="0" err="1" smtClean="0"/>
              <a:t>how</a:t>
            </a:r>
            <a:r>
              <a:rPr lang="pt-BR" sz="1400" dirty="0" smtClean="0"/>
              <a:t>, perfis e pessoas.</a:t>
            </a:r>
          </a:p>
          <a:p>
            <a:pPr lvl="2"/>
            <a:r>
              <a:rPr lang="pt-BR" sz="1600" dirty="0" smtClean="0"/>
              <a:t>Administração financeira:</a:t>
            </a:r>
          </a:p>
          <a:p>
            <a:pPr lvl="3"/>
            <a:r>
              <a:rPr lang="pt-BR" sz="1400" dirty="0" smtClean="0"/>
              <a:t>Contratos, licenças, associados e espaço físico.</a:t>
            </a:r>
          </a:p>
        </p:txBody>
      </p:sp>
      <p:pic>
        <p:nvPicPr>
          <p:cNvPr id="4" name="Picture 9" descr="C:\Documents and Settings\marciorm\Configurações locais\Temporary Internet Files\Content.IE5\J5EJR14L\MCj0237109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399" y="576253"/>
            <a:ext cx="2641601" cy="1584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Distribuição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en-US" i="1" dirty="0" smtClean="0"/>
              <a:t>Deployment</a:t>
            </a:r>
            <a:r>
              <a:rPr lang="pt-BR" dirty="0" smtClean="0"/>
              <a:t>)</a:t>
            </a:r>
            <a:endParaRPr lang="en-US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655" y="1759527"/>
            <a:ext cx="8629402" cy="4668981"/>
          </a:xfrm>
        </p:spPr>
        <p:txBody>
          <a:bodyPr/>
          <a:lstStyle/>
          <a:p>
            <a:r>
              <a:rPr lang="pt-BR" sz="2000" dirty="0" smtClean="0"/>
              <a:t>Transição (implantação)(RUP03):</a:t>
            </a:r>
          </a:p>
          <a:p>
            <a:pPr lvl="1"/>
            <a:r>
              <a:rPr lang="pt-BR" sz="1800" dirty="0" smtClean="0"/>
              <a:t>Preparação das condições (infra, documentação, etc.) necessárias para colocação do software no ambiente e em ritmo de produção.</a:t>
            </a:r>
          </a:p>
          <a:p>
            <a:r>
              <a:rPr lang="en-US" sz="2000" i="1" dirty="0" smtClean="0"/>
              <a:t>Deploy </a:t>
            </a:r>
            <a:r>
              <a:rPr lang="pt-BR" sz="2000" dirty="0" smtClean="0"/>
              <a:t>(RUP03):</a:t>
            </a:r>
          </a:p>
          <a:p>
            <a:pPr lvl="1"/>
            <a:r>
              <a:rPr lang="pt-BR" sz="1800" dirty="0" smtClean="0"/>
              <a:t>Ação de instalação do software num determinado ambiente.</a:t>
            </a:r>
          </a:p>
          <a:p>
            <a:r>
              <a:rPr lang="en-US" sz="2000" i="1" dirty="0" smtClean="0"/>
              <a:t>Go Live</a:t>
            </a:r>
            <a:r>
              <a:rPr lang="pt-BR" sz="2000" dirty="0" smtClean="0"/>
              <a:t> (colocar em produção):</a:t>
            </a:r>
          </a:p>
          <a:p>
            <a:pPr lvl="1"/>
            <a:r>
              <a:rPr lang="pt-BR" sz="1800" dirty="0" smtClean="0"/>
              <a:t>Execução dos procedimentos das mudanças (</a:t>
            </a:r>
            <a:r>
              <a:rPr lang="en-US" sz="1800" i="1" dirty="0" smtClean="0"/>
              <a:t>changes </a:t>
            </a:r>
            <a:r>
              <a:rPr lang="en-US" sz="1800" dirty="0" smtClean="0"/>
              <a:t>ITIL</a:t>
            </a:r>
            <a:r>
              <a:rPr lang="pt-BR" sz="1800" dirty="0" smtClean="0"/>
              <a:t>) para colocação do software em produção.</a:t>
            </a:r>
          </a:p>
          <a:p>
            <a:r>
              <a:rPr lang="pt-BR" sz="2000" dirty="0" smtClean="0"/>
              <a:t>Operação Assistida:</a:t>
            </a:r>
          </a:p>
          <a:p>
            <a:pPr lvl="1"/>
            <a:r>
              <a:rPr lang="pt-BR" sz="1800" dirty="0" smtClean="0"/>
              <a:t>Período no qual os integradores e a equipe do projeto devem apoiar a equipe de Operação de TI. Normalmente 30 dias.</a:t>
            </a:r>
          </a:p>
          <a:p>
            <a:r>
              <a:rPr lang="pt-BR" sz="2000" dirty="0" smtClean="0"/>
              <a:t>Garantia:</a:t>
            </a:r>
          </a:p>
          <a:p>
            <a:pPr lvl="1"/>
            <a:r>
              <a:rPr lang="pt-BR" sz="1800" dirty="0" smtClean="0"/>
              <a:t>Período no qual os integradores devem oferecer gratuitamente a correção de erros nos softwares. Normalmente 90 dias.</a:t>
            </a:r>
          </a:p>
        </p:txBody>
      </p:sp>
      <p:pic>
        <p:nvPicPr>
          <p:cNvPr id="1044" name="Picture 20" descr="C:\Documents and Settings\marciorm\Configurações locais\Temporary Internet Files\Content.IE5\G6V7WGM7\MCj04369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0900" y="611187"/>
            <a:ext cx="1930400" cy="131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88900" y="1549400"/>
          <a:ext cx="8953499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34"/>
                <a:gridCol w="1907114"/>
                <a:gridCol w="1907114"/>
                <a:gridCol w="1907114"/>
                <a:gridCol w="1717823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Até</a:t>
                      </a:r>
                      <a:r>
                        <a:rPr lang="pt-BR" baseline="0" dirty="0" smtClean="0"/>
                        <a:t> 1969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Década de 70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Década de 80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Década de 90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Atualmente</a:t>
                      </a:r>
                      <a:endParaRPr lang="pt-BR" dirty="0"/>
                    </a:p>
                  </a:txBody>
                  <a:tcPr anchor="ctr"/>
                </a:tc>
              </a:tr>
              <a:tr h="46101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das Engenharias de TI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241300" y="2349500"/>
            <a:ext cx="69723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 rot="524740">
            <a:off x="246367" y="2606390"/>
            <a:ext cx="6945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79400"/>
            <a:r>
              <a:rPr lang="pt-BR" sz="1200" u="none" dirty="0" smtClean="0">
                <a:latin typeface="Verdana" pitchFamily="34" charset="0"/>
              </a:rPr>
              <a:t>Análise Clássica			A. Estruturada			A. Essencial			Modelagem O. Objeto</a:t>
            </a:r>
            <a:endParaRPr lang="pt-BR" sz="1200" u="none" dirty="0">
              <a:latin typeface="Verdana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19978" y="3221804"/>
            <a:ext cx="6942822" cy="551684"/>
            <a:chOff x="219978" y="3221804"/>
            <a:chExt cx="6942822" cy="551684"/>
          </a:xfrm>
        </p:grpSpPr>
        <p:cxnSp>
          <p:nvCxnSpPr>
            <p:cNvPr id="13" name="Conector de seta reta 12"/>
            <p:cNvCxnSpPr/>
            <p:nvPr/>
          </p:nvCxnSpPr>
          <p:spPr bwMode="auto">
            <a:xfrm>
              <a:off x="266700" y="3327400"/>
              <a:ext cx="6896100" cy="4460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 rot="222926">
              <a:off x="219978" y="3221804"/>
              <a:ext cx="6910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4000"/>
              <a:r>
                <a:rPr lang="pt-BR" sz="1200" u="none" dirty="0" smtClean="0">
                  <a:latin typeface="Verdana" pitchFamily="34" charset="0"/>
                </a:rPr>
                <a:t>Programação </a:t>
              </a:r>
              <a:r>
                <a:rPr lang="pt-BR" sz="1200" u="none" dirty="0" err="1" smtClean="0">
                  <a:latin typeface="Verdana" pitchFamily="34" charset="0"/>
                </a:rPr>
                <a:t>Procedural</a:t>
              </a:r>
              <a:r>
                <a:rPr lang="pt-BR" sz="1200" u="none" dirty="0" smtClean="0">
                  <a:latin typeface="Verdana" pitchFamily="34" charset="0"/>
                </a:rPr>
                <a:t>		P. Estruturada		Orientada a Eventos		O. Objetos</a:t>
              </a:r>
              <a:endParaRPr lang="pt-BR" sz="1200" u="none" dirty="0">
                <a:latin typeface="Verdana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64390" y="4406900"/>
            <a:ext cx="7023810" cy="647700"/>
            <a:chOff x="164390" y="4406900"/>
            <a:chExt cx="7023810" cy="647700"/>
          </a:xfrm>
        </p:grpSpPr>
        <p:cxnSp>
          <p:nvCxnSpPr>
            <p:cNvPr id="17" name="Conector de seta reta 16"/>
            <p:cNvCxnSpPr/>
            <p:nvPr/>
          </p:nvCxnSpPr>
          <p:spPr bwMode="auto">
            <a:xfrm flipV="1">
              <a:off x="241300" y="4406900"/>
              <a:ext cx="6946900" cy="647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21286796">
              <a:off x="164390" y="4435932"/>
              <a:ext cx="6948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4000"/>
              <a:r>
                <a:rPr lang="pt-BR" sz="1200" u="none" dirty="0" smtClean="0">
                  <a:latin typeface="Verdana" pitchFamily="34" charset="0"/>
                </a:rPr>
                <a:t>Testes: Depuração			Profissionalização			Qualidade Total				Automação</a:t>
              </a:r>
              <a:endParaRPr lang="pt-BR" sz="1200" u="none" dirty="0">
                <a:latin typeface="Verdana" pitchFamily="34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86481" y="3818704"/>
            <a:ext cx="7126438" cy="296096"/>
            <a:chOff x="86481" y="3818704"/>
            <a:chExt cx="7126438" cy="296096"/>
          </a:xfrm>
        </p:grpSpPr>
        <p:cxnSp>
          <p:nvCxnSpPr>
            <p:cNvPr id="27" name="Conector de seta reta 26"/>
            <p:cNvCxnSpPr/>
            <p:nvPr/>
          </p:nvCxnSpPr>
          <p:spPr bwMode="auto">
            <a:xfrm>
              <a:off x="266700" y="4102100"/>
              <a:ext cx="6908800" cy="12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86481" y="3818704"/>
              <a:ext cx="7126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4000"/>
              <a:r>
                <a:rPr lang="pt-BR" sz="1200" u="none" dirty="0" smtClean="0">
                  <a:latin typeface="Verdana" pitchFamily="34" charset="0"/>
                </a:rPr>
                <a:t>Ciclo Cascata			Incremental			Evolutivo e Espiral		Iterativo &amp; Incremental</a:t>
              </a:r>
              <a:endParaRPr lang="pt-BR" sz="1200" u="none" dirty="0">
                <a:latin typeface="Verdana" pitchFamily="34" charset="0"/>
              </a:endParaRPr>
            </a:p>
          </p:txBody>
        </p:sp>
      </p:grpSp>
      <p:sp>
        <p:nvSpPr>
          <p:cNvPr id="38" name="CaixaDeTexto 37"/>
          <p:cNvSpPr txBox="1"/>
          <p:nvPr/>
        </p:nvSpPr>
        <p:spPr>
          <a:xfrm>
            <a:off x="4425050" y="6260374"/>
            <a:ext cx="456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1000"/>
            <a:r>
              <a:rPr lang="pt-BR" sz="1200" u="none" dirty="0" smtClean="0">
                <a:latin typeface="Verdana" pitchFamily="34" charset="0"/>
              </a:rPr>
              <a:t>Fontes: BEI90, CAR98, KRU98, MYE79, PRE95 e SUM07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5589445" y="2908300"/>
            <a:ext cx="2068292" cy="164882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Engenharia de Software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-374623" y="5054601"/>
            <a:ext cx="8204425" cy="1282699"/>
            <a:chOff x="-374623" y="5054601"/>
            <a:chExt cx="8204425" cy="1282699"/>
          </a:xfrm>
        </p:grpSpPr>
        <p:cxnSp>
          <p:nvCxnSpPr>
            <p:cNvPr id="22" name="Conector de seta reta 21"/>
            <p:cNvCxnSpPr/>
            <p:nvPr/>
          </p:nvCxnSpPr>
          <p:spPr bwMode="auto">
            <a:xfrm flipV="1">
              <a:off x="228600" y="5054601"/>
              <a:ext cx="6896100" cy="128269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 rot="20983813">
              <a:off x="-374623" y="5363032"/>
              <a:ext cx="8204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4000"/>
              <a:r>
                <a:rPr lang="pt-BR" sz="1200" u="none" dirty="0" smtClean="0">
                  <a:latin typeface="Verdana" pitchFamily="34" charset="0"/>
                </a:rPr>
                <a:t>Instalação Artesanal		Instaladores		Distribuidores		Empirismo		Transição (RUP/ITIL)</a:t>
              </a:r>
              <a:endParaRPr lang="pt-BR" sz="1200" u="none" dirty="0">
                <a:latin typeface="Verdana" pitchFamily="34" charset="0"/>
              </a:endParaRPr>
            </a:p>
          </p:txBody>
        </p:sp>
      </p:grpSp>
      <p:sp>
        <p:nvSpPr>
          <p:cNvPr id="31" name="Elipse 30"/>
          <p:cNvSpPr/>
          <p:nvPr/>
        </p:nvSpPr>
        <p:spPr bwMode="auto">
          <a:xfrm>
            <a:off x="6870701" y="4419600"/>
            <a:ext cx="1993900" cy="102072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Engenharia de Transição</a:t>
            </a:r>
          </a:p>
        </p:txBody>
      </p:sp>
      <p:sp>
        <p:nvSpPr>
          <p:cNvPr id="32" name="Elipse 31"/>
          <p:cNvSpPr/>
          <p:nvPr/>
        </p:nvSpPr>
        <p:spPr bwMode="auto">
          <a:xfrm>
            <a:off x="6911340" y="3378200"/>
            <a:ext cx="2194560" cy="165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Engenharia de Implantação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19088" y="1275619"/>
          <a:ext cx="8628969" cy="548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28"/>
                <a:gridCol w="7659641"/>
              </a:tblGrid>
              <a:tr h="32701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Sigla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Referência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32701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BEI90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BEIZER, Boris. Software testing techniques.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Scottdale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: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Coriolis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 Group, 1990, 2 ed.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43784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CAR98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CARZANIGAYZ,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A., et. al. </a:t>
                      </a:r>
                      <a:r>
                        <a:rPr lang="en-US" sz="1200" baseline="0" dirty="0" smtClean="0">
                          <a:latin typeface="Verdana" pitchFamily="34" charset="0"/>
                        </a:rPr>
                        <a:t>A Characterization Framework for Software Deployment Technologies. Technical Report CU-CS-857-98, University of Colorado, April 1998.</a:t>
                      </a:r>
                      <a:endParaRPr lang="pt-BR" sz="1200" dirty="0" smtClean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43784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CAR07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CARTLIDGE, A., HANNA, A., &amp; et al. An Introductory Overview of ITIL V3. London: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itSMF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 UK. 2007. http://www.itsmfi.org/files/itSMF_ITILV3_Intro_Overview_0.pdf.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4378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GIL88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Tom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Gilb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. Principles of Software Engineering Management. 1988. Harlow, England: Addison Wesley Longman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43784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GRA92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Robert Grady. Practical Software Metrics for Project Management and Process Improvement. 1992. Prentice-Hall.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43784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IE610.12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IEEE Std 610.12-1990. IEEE Standard Glossary of Software Engineering Terminology. The Institute of Electrical and Electronics Engineers, Inc.: New York, NY, 10017-2394, USA. 1990.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43784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JAC98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 pitchFamily="34" charset="0"/>
                        </a:rPr>
                        <a:t>Ivar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 Jacobson, Grady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Booch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, and James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Rumbaugh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. The Unified Software Development Process. 1998. Addison Wesley Longman.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32701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KIM04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Kimball, Ralph; Joe Caserta. The Data Warehouse ETL Toolkit. Wiley. 2004. ISBN 0-7645-6757-8.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43784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KRU98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P.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Kruchten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;  The Rational Unified Process: An Introduction, Object </a:t>
                      </a:r>
                    </a:p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Technology Series, Addison-Wesley, 1998. 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32701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MYE79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</a:rPr>
                        <a:t>MYERS, </a:t>
                      </a:r>
                      <a:r>
                        <a:rPr lang="en-US" sz="1200" dirty="0" err="1" smtClean="0">
                          <a:latin typeface="Verdana" pitchFamily="34" charset="0"/>
                        </a:rPr>
                        <a:t>Glenford</a:t>
                      </a:r>
                      <a:r>
                        <a:rPr lang="en-US" sz="1200" dirty="0" smtClean="0">
                          <a:latin typeface="Verdana" pitchFamily="34" charset="0"/>
                        </a:rPr>
                        <a:t> J. The art of software testing. New York: John Wiley &amp; Sons, 1979. 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32701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PRE95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PRESSMAN, R. S. Engenharia de software. São Paulo: </a:t>
                      </a:r>
                      <a:r>
                        <a:rPr lang="pt-BR" sz="1200" dirty="0" err="1" smtClean="0">
                          <a:latin typeface="Verdana" pitchFamily="34" charset="0"/>
                        </a:rPr>
                        <a:t>Makron</a:t>
                      </a:r>
                      <a:r>
                        <a:rPr lang="pt-BR" sz="1200" dirty="0" smtClean="0">
                          <a:latin typeface="Verdana" pitchFamily="34" charset="0"/>
                        </a:rPr>
                        <a:t> Books. 1995.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32701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RUP03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latin typeface="Verdana" pitchFamily="34" charset="0"/>
                        </a:rPr>
                        <a:t>Rational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Software. RUP – </a:t>
                      </a:r>
                      <a:r>
                        <a:rPr lang="pt-BR" sz="1200" baseline="0" dirty="0" err="1" smtClean="0">
                          <a:latin typeface="Verdana" pitchFamily="34" charset="0"/>
                        </a:rPr>
                        <a:t>Rational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</a:t>
                      </a:r>
                      <a:r>
                        <a:rPr lang="pt-BR" sz="1200" baseline="0" dirty="0" err="1" smtClean="0">
                          <a:latin typeface="Verdana" pitchFamily="34" charset="0"/>
                        </a:rPr>
                        <a:t>Unified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</a:t>
                      </a:r>
                      <a:r>
                        <a:rPr lang="pt-BR" sz="1200" baseline="0" dirty="0" err="1" smtClean="0">
                          <a:latin typeface="Verdana" pitchFamily="34" charset="0"/>
                        </a:rPr>
                        <a:t>Process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. 2003. </a:t>
                      </a:r>
                      <a:r>
                        <a:rPr lang="pt-BR" sz="1200" baseline="0" dirty="0" err="1" smtClean="0">
                          <a:latin typeface="Verdana" pitchFamily="34" charset="0"/>
                        </a:rPr>
                        <a:t>Rational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Software </a:t>
                      </a:r>
                      <a:r>
                        <a:rPr lang="pt-BR" sz="1200" baseline="0" dirty="0" err="1" smtClean="0">
                          <a:latin typeface="Verdana" pitchFamily="34" charset="0"/>
                        </a:rPr>
                        <a:t>Corporation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</a:t>
                      </a:r>
                      <a:r>
                        <a:rPr lang="pt-BR" sz="1200" baseline="0" dirty="0" err="1" smtClean="0">
                          <a:latin typeface="Verdana" pitchFamily="34" charset="0"/>
                        </a:rPr>
                        <a:t>and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IBM.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  <a:tr h="32701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Verdana" pitchFamily="34" charset="0"/>
                        </a:rPr>
                        <a:t>SUM07</a:t>
                      </a:r>
                      <a:endParaRPr lang="pt-BR" sz="1200" dirty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latin typeface="Verdana" pitchFamily="34" charset="0"/>
                        </a:rPr>
                        <a:t>Sommerville</a:t>
                      </a:r>
                      <a:r>
                        <a:rPr lang="pt-BR" sz="1200" dirty="0" smtClean="0">
                          <a:latin typeface="Verdana" pitchFamily="34" charset="0"/>
                        </a:rPr>
                        <a:t>, Ian. Engenharia de Software. 8ª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Ed. Pearson / </a:t>
                      </a:r>
                      <a:r>
                        <a:rPr lang="pt-BR" sz="1200" baseline="0" dirty="0" err="1" smtClean="0">
                          <a:latin typeface="Verdana" pitchFamily="34" charset="0"/>
                        </a:rPr>
                        <a:t>Prentice</a:t>
                      </a:r>
                      <a:r>
                        <a:rPr lang="pt-BR" sz="1200" baseline="0" dirty="0" smtClean="0">
                          <a:latin typeface="Verdana" pitchFamily="34" charset="0"/>
                        </a:rPr>
                        <a:t> Hall. 2007.</a:t>
                      </a:r>
                      <a:endParaRPr lang="pt-BR" sz="1200" dirty="0" smtClean="0">
                        <a:latin typeface="Verdana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295900" y="2260600"/>
            <a:ext cx="332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5178425" y="1870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302577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pt-BR" sz="3600" b="1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Implantação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19088" y="1758950"/>
          <a:ext cx="8520112" cy="466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0"/>
          </p:nvPr>
        </p:nvGraphicFramePr>
        <p:xfrm>
          <a:off x="319088" y="1758950"/>
          <a:ext cx="387191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5"/>
                <a:gridCol w="255913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Etapa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Artefato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Definição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Plano do Projeto</a:t>
                      </a:r>
                    </a:p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Cronograma</a:t>
                      </a:r>
                    </a:p>
                    <a:p>
                      <a:r>
                        <a:rPr lang="pt-BR" sz="1400" i="1" dirty="0" err="1" smtClean="0">
                          <a:latin typeface="Verdana" pitchFamily="34" charset="0"/>
                        </a:rPr>
                        <a:t>Templates</a:t>
                      </a:r>
                      <a:r>
                        <a:rPr lang="pt-BR" sz="1400" baseline="0" dirty="0" smtClean="0">
                          <a:latin typeface="Verdana" pitchFamily="34" charset="0"/>
                        </a:rPr>
                        <a:t> (m</a:t>
                      </a:r>
                      <a:r>
                        <a:rPr lang="pt-BR" sz="1400" dirty="0" smtClean="0">
                          <a:latin typeface="Verdana" pitchFamily="34" charset="0"/>
                        </a:rPr>
                        <a:t>odelos)</a:t>
                      </a:r>
                    </a:p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Lista</a:t>
                      </a:r>
                      <a:r>
                        <a:rPr lang="pt-BR" sz="1400" baseline="0" dirty="0" smtClean="0">
                          <a:latin typeface="Verdana" pitchFamily="34" charset="0"/>
                        </a:rPr>
                        <a:t> de Entregáveis</a:t>
                      </a:r>
                      <a:endParaRPr lang="pt-BR" sz="1400" dirty="0" smtClean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Descoberta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i="1" dirty="0" err="1" smtClean="0">
                          <a:latin typeface="Verdana" pitchFamily="34" charset="0"/>
                        </a:rPr>
                        <a:t>Pain</a:t>
                      </a:r>
                      <a:r>
                        <a:rPr lang="pt-BR" sz="1400" i="1" dirty="0" smtClean="0">
                          <a:latin typeface="Verdana" pitchFamily="34" charset="0"/>
                        </a:rPr>
                        <a:t> </a:t>
                      </a:r>
                      <a:r>
                        <a:rPr lang="pt-BR" sz="1400" i="1" dirty="0" err="1" smtClean="0">
                          <a:latin typeface="Verdana" pitchFamily="34" charset="0"/>
                        </a:rPr>
                        <a:t>Points</a:t>
                      </a:r>
                      <a:endParaRPr lang="pt-BR" sz="1400" i="1" dirty="0" smtClean="0">
                        <a:latin typeface="Verdana" pitchFamily="34" charset="0"/>
                      </a:endParaRPr>
                    </a:p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Requisitos</a:t>
                      </a:r>
                    </a:p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Processos</a:t>
                      </a:r>
                    </a:p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Guias</a:t>
                      </a:r>
                      <a:r>
                        <a:rPr lang="pt-BR" sz="1400" baseline="0" dirty="0" smtClean="0">
                          <a:latin typeface="Verdana" pitchFamily="34" charset="0"/>
                        </a:rPr>
                        <a:t> de Desenvolvimento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Matriz de </a:t>
                      </a:r>
                      <a:r>
                        <a:rPr lang="pt-BR" sz="1400" baseline="0" dirty="0" err="1" smtClean="0">
                          <a:latin typeface="Verdana" pitchFamily="34" charset="0"/>
                        </a:rPr>
                        <a:t>Rastreabilidade</a:t>
                      </a:r>
                      <a:endParaRPr lang="pt-BR" sz="1400" baseline="0" dirty="0" smtClean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Desenho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Estrutura de Produtos</a:t>
                      </a:r>
                    </a:p>
                    <a:p>
                      <a:r>
                        <a:rPr lang="pt-BR" sz="1400" i="1" dirty="0" err="1" smtClean="0">
                          <a:latin typeface="Verdana" pitchFamily="34" charset="0"/>
                        </a:rPr>
                        <a:t>Blue</a:t>
                      </a:r>
                      <a:r>
                        <a:rPr lang="pt-BR" sz="1400" i="1" baseline="0" dirty="0" smtClean="0">
                          <a:latin typeface="Verdana" pitchFamily="34" charset="0"/>
                        </a:rPr>
                        <a:t> </a:t>
                      </a:r>
                      <a:r>
                        <a:rPr lang="pt-BR" sz="1400" i="1" baseline="0" dirty="0" err="1" smtClean="0">
                          <a:latin typeface="Verdana" pitchFamily="34" charset="0"/>
                        </a:rPr>
                        <a:t>Print</a:t>
                      </a:r>
                      <a:endParaRPr lang="pt-BR" sz="1400" i="1" baseline="0" dirty="0" smtClean="0">
                        <a:latin typeface="Verdana" pitchFamily="34" charset="0"/>
                      </a:endParaRP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BD (Desenho de Negócio)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Matriz de </a:t>
                      </a:r>
                      <a:r>
                        <a:rPr lang="pt-BR" sz="1400" baseline="0" dirty="0" err="1" smtClean="0">
                          <a:latin typeface="Verdana" pitchFamily="34" charset="0"/>
                        </a:rPr>
                        <a:t>Rastreabilidade</a:t>
                      </a:r>
                      <a:endParaRPr lang="pt-BR" sz="1400" baseline="0" dirty="0" smtClean="0">
                        <a:latin typeface="Verdana" pitchFamily="34" charset="0"/>
                      </a:endParaRP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TD (Desenho Técnico)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TD de Interface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Controle de Acessos</a:t>
                      </a: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Construção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 err="1" smtClean="0">
                          <a:latin typeface="Verdana" pitchFamily="34" charset="0"/>
                        </a:rPr>
                        <a:t>Drops</a:t>
                      </a:r>
                      <a:r>
                        <a:rPr lang="pt-BR" sz="1400" baseline="0" dirty="0" smtClean="0">
                          <a:latin typeface="Verdana" pitchFamily="34" charset="0"/>
                        </a:rPr>
                        <a:t> e </a:t>
                      </a:r>
                      <a:r>
                        <a:rPr lang="pt-BR" sz="1400" i="1" baseline="0" dirty="0" err="1" smtClean="0">
                          <a:latin typeface="Verdana" pitchFamily="34" charset="0"/>
                        </a:rPr>
                        <a:t>Builds</a:t>
                      </a:r>
                      <a:endParaRPr lang="pt-BR" sz="1400" i="1" baseline="0" dirty="0" smtClean="0">
                        <a:latin typeface="Verdana" pitchFamily="34" charset="0"/>
                      </a:endParaRP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Matriz de </a:t>
                      </a:r>
                      <a:r>
                        <a:rPr lang="pt-BR" sz="1400" baseline="0" dirty="0" err="1" smtClean="0">
                          <a:latin typeface="Verdana" pitchFamily="34" charset="0"/>
                        </a:rPr>
                        <a:t>Rastreabilidade</a:t>
                      </a:r>
                      <a:endParaRPr lang="pt-BR" sz="1400" baseline="0" dirty="0" smtClean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artefatos de cada etapa</a:t>
            </a:r>
            <a:endParaRPr lang="pt-BR" dirty="0"/>
          </a:p>
        </p:txBody>
      </p:sp>
      <p:graphicFrame>
        <p:nvGraphicFramePr>
          <p:cNvPr id="9" name="Espaço Reservado para Conteúdo 5"/>
          <p:cNvGraphicFramePr>
            <a:graphicFrameLocks noGrp="1"/>
          </p:cNvGraphicFramePr>
          <p:nvPr>
            <p:ph idx="11"/>
          </p:nvPr>
        </p:nvGraphicFramePr>
        <p:xfrm>
          <a:off x="4627563" y="1758950"/>
          <a:ext cx="3871912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5"/>
                <a:gridCol w="255913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Etapa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Artefato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Teste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Estratégia de Testes</a:t>
                      </a:r>
                    </a:p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Plano de Testes</a:t>
                      </a:r>
                    </a:p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Casos</a:t>
                      </a:r>
                      <a:r>
                        <a:rPr lang="pt-BR" sz="1400" baseline="0" dirty="0" smtClean="0">
                          <a:latin typeface="Verdana" pitchFamily="34" charset="0"/>
                        </a:rPr>
                        <a:t> de Testes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Relatórios de Execução</a:t>
                      </a: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Treinamento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Estratégia de Treinamento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Plano de Capacitação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Materiais de Treinamento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Certificados</a:t>
                      </a: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Migração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Estratégia de Migração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Planos de Migração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Mapeamento de Dados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ETL (Extratores, Transformadores e Carregadores)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Auditores de Migração</a:t>
                      </a: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Transição</a:t>
                      </a:r>
                      <a:r>
                        <a:rPr lang="pt-BR" sz="1400" baseline="0" dirty="0" smtClean="0">
                          <a:latin typeface="Verdana" pitchFamily="34" charset="0"/>
                        </a:rPr>
                        <a:t> Tecnológica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Estratégia de Transição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Planos de Transição</a:t>
                      </a:r>
                    </a:p>
                  </a:txBody>
                  <a:tcPr marL="45200" marR="45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Verdana" pitchFamily="34" charset="0"/>
                        </a:rPr>
                        <a:t>Distribuição</a:t>
                      </a:r>
                      <a:endParaRPr lang="pt-BR" sz="1400" dirty="0">
                        <a:latin typeface="Verdana" pitchFamily="34" charset="0"/>
                      </a:endParaRPr>
                    </a:p>
                  </a:txBody>
                  <a:tcPr marL="45200" marR="45200"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Planos de Distribuição</a:t>
                      </a:r>
                    </a:p>
                    <a:p>
                      <a:r>
                        <a:rPr lang="pt-BR" sz="1400" baseline="0" dirty="0" smtClean="0">
                          <a:latin typeface="Verdana" pitchFamily="34" charset="0"/>
                        </a:rPr>
                        <a:t>Manuais</a:t>
                      </a:r>
                    </a:p>
                  </a:txBody>
                  <a:tcPr marL="45200" marR="45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713048"/>
            <a:ext cx="8364071" cy="977966"/>
          </a:xfrm>
        </p:spPr>
        <p:txBody>
          <a:bodyPr anchor="t"/>
          <a:lstStyle/>
          <a:p>
            <a:r>
              <a:rPr lang="pt-BR" smtClean="0"/>
              <a:t>Etapas &amp; atividades da metodologia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42048" y="1306286"/>
          <a:ext cx="7856923" cy="5376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0"/>
          </p:nvPr>
        </p:nvSpPr>
        <p:spPr>
          <a:xfrm>
            <a:off x="318655" y="1759527"/>
            <a:ext cx="6348845" cy="4668981"/>
          </a:xfrm>
        </p:spPr>
        <p:txBody>
          <a:bodyPr/>
          <a:lstStyle/>
          <a:p>
            <a:r>
              <a:rPr lang="en-US" sz="1800" i="1" dirty="0" smtClean="0"/>
              <a:t>Pain Points</a:t>
            </a:r>
            <a:r>
              <a:rPr lang="pt-BR" sz="1800" dirty="0" smtClean="0"/>
              <a:t>:</a:t>
            </a:r>
          </a:p>
          <a:p>
            <a:pPr lvl="1"/>
            <a:r>
              <a:rPr lang="pt-BR" sz="1600" dirty="0" smtClean="0"/>
              <a:t>Conjunto de pontos de dor que os gestores e a corporação tinham e que impediam a fluidez e o bom funcionamento da corporação na época.</a:t>
            </a:r>
          </a:p>
          <a:p>
            <a:pPr lvl="1"/>
            <a:r>
              <a:rPr lang="pt-BR" sz="1600" dirty="0" smtClean="0"/>
              <a:t>Serviu de base para a definição de processos e requisitos.</a:t>
            </a:r>
          </a:p>
          <a:p>
            <a:r>
              <a:rPr lang="pt-BR" sz="1800" dirty="0" smtClean="0"/>
              <a:t>Processos:</a:t>
            </a:r>
          </a:p>
          <a:p>
            <a:pPr lvl="1"/>
            <a:r>
              <a:rPr lang="pt-BR" sz="1600" dirty="0" smtClean="0"/>
              <a:t>Conjunto de funções de negócio, mapeadas até o nível de atividades, seguindo o modelo e a arquitetura </a:t>
            </a:r>
            <a:r>
              <a:rPr lang="pt-BR" sz="1600" dirty="0" err="1" smtClean="0"/>
              <a:t>eTOM</a:t>
            </a:r>
            <a:r>
              <a:rPr lang="pt-BR" sz="1600" dirty="0" smtClean="0"/>
              <a:t> e complementado pelo modelo ITIL nos processos de Garantia de Qualidade (</a:t>
            </a:r>
            <a:r>
              <a:rPr lang="en-US" sz="1600" i="1" dirty="0" smtClean="0"/>
              <a:t>Assurance</a:t>
            </a:r>
            <a:r>
              <a:rPr lang="pt-BR" sz="1600" dirty="0" smtClean="0"/>
              <a:t>).</a:t>
            </a:r>
          </a:p>
          <a:p>
            <a:pPr lvl="1"/>
            <a:r>
              <a:rPr lang="pt-BR" sz="1600" dirty="0" smtClean="0"/>
              <a:t>Transação:</a:t>
            </a:r>
          </a:p>
          <a:p>
            <a:pPr lvl="2"/>
            <a:r>
              <a:rPr lang="pt-BR" sz="1400" dirty="0" smtClean="0"/>
              <a:t>Conjunto de atividades dos processos que representam uma interação do cliente com a empresa.</a:t>
            </a:r>
          </a:p>
          <a:p>
            <a:pPr lvl="2"/>
            <a:r>
              <a:rPr lang="pt-BR" sz="1400" dirty="0" smtClean="0"/>
              <a:t>Ex.: Prover Novo Serviço, Mudança de Endereço, etc.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Descoberta (Discovery) 1/2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1"/>
          </p:nvPr>
        </p:nvGraphicFramePr>
        <p:xfrm>
          <a:off x="6769100" y="1758950"/>
          <a:ext cx="2070100" cy="466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786955" y="1955800"/>
            <a:ext cx="97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u="none" dirty="0" smtClean="0">
                <a:solidFill>
                  <a:schemeClr val="bg1"/>
                </a:solidFill>
                <a:latin typeface="Verdana" pitchFamily="34" charset="0"/>
              </a:rPr>
              <a:t>Grupos de processos</a:t>
            </a:r>
            <a:endParaRPr lang="pt-BR" sz="1100" u="none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Descoberta (Discovery) 2/2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Requisitos:</a:t>
            </a:r>
          </a:p>
          <a:p>
            <a:pPr lvl="1"/>
            <a:r>
              <a:rPr lang="pt-BR" sz="1800" dirty="0" smtClean="0"/>
              <a:t>“</a:t>
            </a:r>
            <a:r>
              <a:rPr lang="pt-BR" sz="1800" i="1" dirty="0" smtClean="0"/>
              <a:t>Descreve uma condição ou capacidade que o sistema deve suportar. Eles podem ser derivado de necessidades, contratos, padrões, especificações ou imposições</a:t>
            </a:r>
            <a:r>
              <a:rPr lang="pt-BR" sz="1800" dirty="0" smtClean="0"/>
              <a:t>” (JAC98).</a:t>
            </a:r>
          </a:p>
          <a:p>
            <a:pPr lvl="1"/>
            <a:r>
              <a:rPr lang="pt-BR" sz="1800" dirty="0" smtClean="0"/>
              <a:t>Classificações (GRA92 e IE610.12):</a:t>
            </a:r>
          </a:p>
          <a:p>
            <a:pPr lvl="2"/>
            <a:r>
              <a:rPr lang="pt-BR" sz="1600" dirty="0" smtClean="0"/>
              <a:t>Funcionais:</a:t>
            </a:r>
          </a:p>
          <a:p>
            <a:pPr lvl="3"/>
            <a:r>
              <a:rPr lang="pt-BR" sz="1400" dirty="0" smtClean="0"/>
              <a:t>“</a:t>
            </a:r>
            <a:r>
              <a:rPr lang="pt-BR" sz="1400" i="1" dirty="0" smtClean="0"/>
              <a:t>Ações que o sistema deve ser capaz de executar, sem levar em conta restrições físicas. Também descrevem o comportamento de entrada e saída do sistema.</a:t>
            </a:r>
            <a:r>
              <a:rPr lang="pt-BR" sz="1400" dirty="0" smtClean="0"/>
              <a:t>”</a:t>
            </a:r>
          </a:p>
          <a:p>
            <a:pPr lvl="3"/>
            <a:r>
              <a:rPr lang="pt-BR" sz="1400" dirty="0" smtClean="0"/>
              <a:t>Normalmente associados a: funcionalidades e usabilidade.</a:t>
            </a:r>
          </a:p>
          <a:p>
            <a:pPr lvl="2"/>
            <a:r>
              <a:rPr lang="pt-BR" sz="1600" dirty="0" smtClean="0"/>
              <a:t>Não funcionais:</a:t>
            </a:r>
          </a:p>
          <a:p>
            <a:pPr lvl="3"/>
            <a:r>
              <a:rPr lang="pt-BR" sz="1400" dirty="0" smtClean="0"/>
              <a:t>“</a:t>
            </a:r>
            <a:r>
              <a:rPr lang="pt-BR" sz="1400" i="1" dirty="0" smtClean="0"/>
              <a:t>Descrevem atributos do sistema ou do ambiente do sistema</a:t>
            </a:r>
            <a:r>
              <a:rPr lang="pt-BR" sz="1400" dirty="0" smtClean="0"/>
              <a:t>”.</a:t>
            </a:r>
          </a:p>
          <a:p>
            <a:pPr lvl="3"/>
            <a:r>
              <a:rPr lang="pt-BR" sz="1400" dirty="0" smtClean="0"/>
              <a:t>Normalmente associados a: confiabilidade, performance, </a:t>
            </a:r>
            <a:r>
              <a:rPr lang="pt-BR" sz="1400" dirty="0" err="1" smtClean="0"/>
              <a:t>suportabilidade</a:t>
            </a:r>
            <a:r>
              <a:rPr lang="pt-BR" sz="1400" dirty="0" smtClean="0"/>
              <a:t>, projeto, implementação, interface, físicos, etc.</a:t>
            </a:r>
          </a:p>
          <a:p>
            <a:pPr lvl="1"/>
            <a:r>
              <a:rPr lang="pt-BR" sz="1800" dirty="0" smtClean="0"/>
              <a:t>No programa:</a:t>
            </a:r>
          </a:p>
          <a:p>
            <a:pPr lvl="2"/>
            <a:r>
              <a:rPr lang="pt-BR" sz="1400" dirty="0" smtClean="0"/>
              <a:t>Os requisitos devem ser escritos no nível de requisitos (necessidade) de negócio, não entrando em detalhes técnicos (estes podem ser chamados de requisitos técnicos) nem no mérito da solução.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Desenho 1/2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655" y="1759527"/>
            <a:ext cx="5294745" cy="4668981"/>
          </a:xfrm>
        </p:spPr>
        <p:txBody>
          <a:bodyPr/>
          <a:lstStyle/>
          <a:p>
            <a:r>
              <a:rPr lang="pt-BR" sz="2000" dirty="0" smtClean="0"/>
              <a:t>Arquitetura de Solução:</a:t>
            </a:r>
          </a:p>
          <a:p>
            <a:pPr lvl="1"/>
            <a:r>
              <a:rPr lang="pt-BR" sz="1800" dirty="0" smtClean="0"/>
              <a:t>Como as responsabilidades dos requisitos devem ser divididas entre os sistemas envolvidos, tomando-se como base as transações do processo de negócio e os fluxos de integração entre os sistemas, resultando no </a:t>
            </a:r>
            <a:r>
              <a:rPr lang="en-US" sz="1800" i="1" dirty="0" smtClean="0"/>
              <a:t>Blue Print</a:t>
            </a:r>
            <a:r>
              <a:rPr lang="pt-BR" sz="1800" dirty="0" smtClean="0"/>
              <a:t>.</a:t>
            </a:r>
            <a:endParaRPr lang="en-US" sz="1800" i="1" dirty="0" smtClean="0"/>
          </a:p>
          <a:p>
            <a:r>
              <a:rPr lang="pt-BR" sz="2000" dirty="0" smtClean="0"/>
              <a:t>Desenho de Negócio:</a:t>
            </a:r>
          </a:p>
          <a:p>
            <a:pPr lvl="1"/>
            <a:r>
              <a:rPr lang="pt-BR" sz="1800" dirty="0" smtClean="0"/>
              <a:t>Como os requisitos de negócio e a solução definida no </a:t>
            </a:r>
            <a:r>
              <a:rPr lang="en-US" sz="1800" i="1" dirty="0" smtClean="0"/>
              <a:t>Blue Print</a:t>
            </a:r>
            <a:r>
              <a:rPr lang="pt-BR" sz="1800" dirty="0" smtClean="0"/>
              <a:t> devem ser implementados em cada sistema.</a:t>
            </a:r>
          </a:p>
          <a:p>
            <a:pPr lvl="1"/>
            <a:r>
              <a:rPr lang="pt-BR" sz="1800" dirty="0" smtClean="0"/>
              <a:t>Cada documento deve explicitar as regras de negócio e telas envolvidas, além dos fluxos básicos e alternativos da solução.</a:t>
            </a: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651500" y="19304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Pain Points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7048500" y="19304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Processos</a:t>
            </a:r>
          </a:p>
        </p:txBody>
      </p:sp>
      <p:cxnSp>
        <p:nvCxnSpPr>
          <p:cNvPr id="7" name="Conector de seta reta 6"/>
          <p:cNvCxnSpPr>
            <a:stCxn id="4" idx="3"/>
            <a:endCxn id="5" idx="1"/>
          </p:cNvCxnSpPr>
          <p:nvPr/>
        </p:nvCxnSpPr>
        <p:spPr bwMode="auto">
          <a:xfrm>
            <a:off x="6731500" y="2200400"/>
            <a:ext cx="31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 bwMode="auto">
          <a:xfrm>
            <a:off x="6273800" y="1041400"/>
            <a:ext cx="72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u="none" dirty="0" err="1" smtClean="0">
                <a:solidFill>
                  <a:schemeClr val="bg1"/>
                </a:solidFill>
                <a:latin typeface="Verdana" pitchFamily="34" charset="0"/>
              </a:rPr>
              <a:t>eTOM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7226300" y="1041400"/>
            <a:ext cx="72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u="none" dirty="0" smtClean="0">
                <a:solidFill>
                  <a:schemeClr val="bg1"/>
                </a:solidFill>
                <a:latin typeface="Verdana" pitchFamily="34" charset="0"/>
              </a:rPr>
              <a:t>ITIL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8191000" y="1041400"/>
            <a:ext cx="72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u="none" smtClean="0">
                <a:solidFill>
                  <a:schemeClr val="bg1"/>
                </a:solidFill>
                <a:latin typeface="Verdana" pitchFamily="34" charset="0"/>
              </a:rPr>
              <a:t>Know How</a:t>
            </a:r>
            <a:endParaRPr kumimoji="0" lang="en-US" sz="14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Conector de seta reta 10"/>
          <p:cNvCxnSpPr>
            <a:stCxn id="9" idx="2"/>
            <a:endCxn id="5" idx="0"/>
          </p:cNvCxnSpPr>
          <p:nvPr/>
        </p:nvCxnSpPr>
        <p:spPr bwMode="auto">
          <a:xfrm rot="16200000" flipH="1">
            <a:off x="7412900" y="1754800"/>
            <a:ext cx="349000" cy="2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5" idx="0"/>
          </p:cNvCxnSpPr>
          <p:nvPr/>
        </p:nvCxnSpPr>
        <p:spPr bwMode="auto">
          <a:xfrm rot="10800000" flipV="1">
            <a:off x="7588500" y="1574800"/>
            <a:ext cx="1047500" cy="355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5" idx="0"/>
          </p:cNvCxnSpPr>
          <p:nvPr/>
        </p:nvCxnSpPr>
        <p:spPr bwMode="auto">
          <a:xfrm rot="16200000" flipH="1">
            <a:off x="6936650" y="1278550"/>
            <a:ext cx="349000" cy="954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 bwMode="auto">
          <a:xfrm>
            <a:off x="5651500" y="27686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Requisitos</a:t>
            </a:r>
          </a:p>
        </p:txBody>
      </p:sp>
      <p:cxnSp>
        <p:nvCxnSpPr>
          <p:cNvPr id="24" name="Conector de seta reta 23"/>
          <p:cNvCxnSpPr>
            <a:stCxn id="5" idx="2"/>
            <a:endCxn id="23" idx="0"/>
          </p:cNvCxnSpPr>
          <p:nvPr/>
        </p:nvCxnSpPr>
        <p:spPr bwMode="auto">
          <a:xfrm rot="5400000">
            <a:off x="6740900" y="1921000"/>
            <a:ext cx="298200" cy="1397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4" idx="2"/>
            <a:endCxn id="23" idx="0"/>
          </p:cNvCxnSpPr>
          <p:nvPr/>
        </p:nvCxnSpPr>
        <p:spPr bwMode="auto">
          <a:xfrm rot="5400000">
            <a:off x="6042400" y="2619500"/>
            <a:ext cx="298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etângulo de cantos arredondados 33"/>
          <p:cNvSpPr/>
          <p:nvPr/>
        </p:nvSpPr>
        <p:spPr bwMode="auto">
          <a:xfrm>
            <a:off x="7048500" y="36068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u="none" dirty="0" smtClean="0">
                <a:solidFill>
                  <a:schemeClr val="bg1"/>
                </a:solidFill>
                <a:latin typeface="Verdana" pitchFamily="34" charset="0"/>
              </a:rPr>
              <a:t>Blue Print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cxnSp>
        <p:nvCxnSpPr>
          <p:cNvPr id="35" name="Conector de seta reta 34"/>
          <p:cNvCxnSpPr>
            <a:stCxn id="5" idx="2"/>
            <a:endCxn id="34" idx="0"/>
          </p:cNvCxnSpPr>
          <p:nvPr/>
        </p:nvCxnSpPr>
        <p:spPr bwMode="auto">
          <a:xfrm rot="5400000">
            <a:off x="7020300" y="3038600"/>
            <a:ext cx="1136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23" idx="3"/>
            <a:endCxn id="34" idx="0"/>
          </p:cNvCxnSpPr>
          <p:nvPr/>
        </p:nvCxnSpPr>
        <p:spPr bwMode="auto">
          <a:xfrm>
            <a:off x="6731500" y="3038600"/>
            <a:ext cx="857000" cy="56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 bwMode="auto">
          <a:xfrm>
            <a:off x="5651500" y="44704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u="none" smtClean="0">
                <a:solidFill>
                  <a:schemeClr val="bg1"/>
                </a:solidFill>
                <a:latin typeface="Verdana" pitchFamily="34" charset="0"/>
              </a:rPr>
              <a:t>Desenho de Negócio</a:t>
            </a:r>
            <a:endParaRPr kumimoji="0" lang="pt-BR" sz="14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cxnSp>
        <p:nvCxnSpPr>
          <p:cNvPr id="43" name="Conector de seta reta 42"/>
          <p:cNvCxnSpPr>
            <a:stCxn id="23" idx="2"/>
            <a:endCxn id="42" idx="0"/>
          </p:cNvCxnSpPr>
          <p:nvPr/>
        </p:nvCxnSpPr>
        <p:spPr bwMode="auto">
          <a:xfrm rot="5400000">
            <a:off x="5610600" y="3889500"/>
            <a:ext cx="1161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4" idx="1"/>
            <a:endCxn id="42" idx="0"/>
          </p:cNvCxnSpPr>
          <p:nvPr/>
        </p:nvCxnSpPr>
        <p:spPr bwMode="auto">
          <a:xfrm rot="10800000" flipV="1">
            <a:off x="6191500" y="3876800"/>
            <a:ext cx="857000" cy="59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 bwMode="auto">
          <a:xfrm>
            <a:off x="7048500" y="44704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u="none" dirty="0" smtClean="0">
                <a:solidFill>
                  <a:schemeClr val="bg1"/>
                </a:solidFill>
                <a:latin typeface="Verdana" pitchFamily="34" charset="0"/>
              </a:rPr>
              <a:t>Especificação de Interface</a:t>
            </a:r>
            <a:endParaRPr kumimoji="0" lang="pt-BR" sz="1200" b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cxnSp>
        <p:nvCxnSpPr>
          <p:cNvPr id="51" name="Conector de seta reta 50"/>
          <p:cNvCxnSpPr>
            <a:stCxn id="42" idx="3"/>
            <a:endCxn id="50" idx="1"/>
          </p:cNvCxnSpPr>
          <p:nvPr/>
        </p:nvCxnSpPr>
        <p:spPr bwMode="auto">
          <a:xfrm>
            <a:off x="6731500" y="4740400"/>
            <a:ext cx="31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50" idx="0"/>
          </p:cNvCxnSpPr>
          <p:nvPr/>
        </p:nvCxnSpPr>
        <p:spPr bwMode="auto">
          <a:xfrm rot="5400000">
            <a:off x="7432800" y="4308600"/>
            <a:ext cx="317500" cy="6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Retângulo de cantos arredondados 56"/>
          <p:cNvSpPr/>
          <p:nvPr/>
        </p:nvSpPr>
        <p:spPr bwMode="auto">
          <a:xfrm>
            <a:off x="5651500" y="53213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u="none" dirty="0" smtClean="0">
                <a:solidFill>
                  <a:schemeClr val="bg1"/>
                </a:solidFill>
                <a:latin typeface="Verdana" pitchFamily="34" charset="0"/>
              </a:rPr>
              <a:t>Desenho Técnico</a:t>
            </a:r>
            <a:endParaRPr kumimoji="0" lang="pt-BR" sz="1400" b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58" name="Retângulo de cantos arredondados 57"/>
          <p:cNvSpPr/>
          <p:nvPr/>
        </p:nvSpPr>
        <p:spPr bwMode="auto">
          <a:xfrm>
            <a:off x="7048500" y="53213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u="none" dirty="0" smtClean="0">
                <a:solidFill>
                  <a:schemeClr val="bg1"/>
                </a:solidFill>
                <a:latin typeface="Verdana" pitchFamily="34" charset="0"/>
              </a:rPr>
              <a:t>D. Técnico de Interface</a:t>
            </a:r>
            <a:endParaRPr kumimoji="0" lang="pt-BR" sz="1200" b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cxnSp>
        <p:nvCxnSpPr>
          <p:cNvPr id="59" name="Conector de seta reta 58"/>
          <p:cNvCxnSpPr>
            <a:stCxn id="42" idx="2"/>
            <a:endCxn id="57" idx="0"/>
          </p:cNvCxnSpPr>
          <p:nvPr/>
        </p:nvCxnSpPr>
        <p:spPr bwMode="auto">
          <a:xfrm rot="5400000">
            <a:off x="6036050" y="5165850"/>
            <a:ext cx="310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0" idx="2"/>
            <a:endCxn id="58" idx="0"/>
          </p:cNvCxnSpPr>
          <p:nvPr/>
        </p:nvCxnSpPr>
        <p:spPr bwMode="auto">
          <a:xfrm rot="5400000">
            <a:off x="7433050" y="5165850"/>
            <a:ext cx="310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ângulo de cantos arredondados 64"/>
          <p:cNvSpPr/>
          <p:nvPr/>
        </p:nvSpPr>
        <p:spPr bwMode="auto">
          <a:xfrm>
            <a:off x="6337300" y="6172200"/>
            <a:ext cx="108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u="none" smtClean="0">
                <a:solidFill>
                  <a:schemeClr val="bg1"/>
                </a:solidFill>
                <a:latin typeface="Verdana" pitchFamily="34" charset="0"/>
              </a:rPr>
              <a:t>Build</a:t>
            </a:r>
            <a:endParaRPr kumimoji="0" lang="en-US" sz="14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cxnSp>
        <p:nvCxnSpPr>
          <p:cNvPr id="66" name="Conector de seta reta 65"/>
          <p:cNvCxnSpPr>
            <a:endCxn id="65" idx="0"/>
          </p:cNvCxnSpPr>
          <p:nvPr/>
        </p:nvCxnSpPr>
        <p:spPr bwMode="auto">
          <a:xfrm rot="10800000" flipV="1">
            <a:off x="6877300" y="5854700"/>
            <a:ext cx="679200" cy="317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65" idx="0"/>
          </p:cNvCxnSpPr>
          <p:nvPr/>
        </p:nvCxnSpPr>
        <p:spPr bwMode="auto">
          <a:xfrm rot="16200000" flipH="1">
            <a:off x="6378950" y="5673850"/>
            <a:ext cx="3109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Desenho 2/2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Projeto de Integração:</a:t>
            </a:r>
          </a:p>
          <a:p>
            <a:pPr lvl="1"/>
            <a:r>
              <a:rPr lang="pt-BR" sz="1600" dirty="0" smtClean="0"/>
              <a:t>Projeto das integrações especificadas no </a:t>
            </a:r>
            <a:r>
              <a:rPr lang="en-US" sz="1600" i="1" dirty="0" smtClean="0"/>
              <a:t>Blue Print</a:t>
            </a:r>
            <a:r>
              <a:rPr lang="pt-BR" sz="1600" dirty="0" smtClean="0"/>
              <a:t> que serão implementadas entre os sistemas.</a:t>
            </a:r>
          </a:p>
          <a:p>
            <a:pPr lvl="1"/>
            <a:r>
              <a:rPr lang="pt-BR" sz="1600" dirty="0" smtClean="0"/>
              <a:t>Cada integração é descrita num documento de Especificação de Interface, separando-se as interfaces de entrada (</a:t>
            </a:r>
            <a:r>
              <a:rPr lang="en-US" sz="1600" i="1" dirty="0" smtClean="0"/>
              <a:t>inbound</a:t>
            </a:r>
            <a:r>
              <a:rPr lang="en-US" sz="1600" dirty="0" smtClean="0"/>
              <a:t>) </a:t>
            </a:r>
            <a:r>
              <a:rPr lang="pt-BR" sz="1600" dirty="0" smtClean="0"/>
              <a:t>e saída (</a:t>
            </a:r>
            <a:r>
              <a:rPr lang="en-US" sz="1600" i="1" dirty="0" smtClean="0"/>
              <a:t>outbound</a:t>
            </a:r>
            <a:r>
              <a:rPr lang="pt-BR" sz="1600" dirty="0" smtClean="0"/>
              <a:t>) descrevendo-se a especificação dos contratos (XSD, XML e WSDL) associados.</a:t>
            </a:r>
          </a:p>
          <a:p>
            <a:r>
              <a:rPr lang="pt-BR" sz="1800" dirty="0" smtClean="0"/>
              <a:t>Desenho Técnico:</a:t>
            </a:r>
          </a:p>
          <a:p>
            <a:pPr lvl="1"/>
            <a:r>
              <a:rPr lang="pt-BR" sz="1600" dirty="0" smtClean="0"/>
              <a:t>Documentos de Desenho Técnico:</a:t>
            </a:r>
          </a:p>
          <a:p>
            <a:pPr lvl="2"/>
            <a:r>
              <a:rPr lang="pt-BR" sz="1400" dirty="0" smtClean="0"/>
              <a:t>Especificação técnica das soluções definidas nos Desenhos de Negócio detalhando: camada de apresentação (telas, visões, </a:t>
            </a:r>
            <a:r>
              <a:rPr lang="en-US" sz="1400" i="1" dirty="0" smtClean="0"/>
              <a:t>applets</a:t>
            </a:r>
            <a:r>
              <a:rPr lang="pt-BR" sz="1400" dirty="0" smtClean="0"/>
              <a:t>, etc.), camada de controle (objetos e componentes de negócio, fluxos de trabalho, regras, máquinas de estado, etc.) e camada de persistência (entidades e modelo de dados).</a:t>
            </a:r>
          </a:p>
          <a:p>
            <a:pPr lvl="1"/>
            <a:r>
              <a:rPr lang="pt-BR" sz="1600" dirty="0" smtClean="0"/>
              <a:t>Documentos de Desenho Técnico de Interfaces:</a:t>
            </a:r>
          </a:p>
          <a:p>
            <a:pPr lvl="2"/>
            <a:r>
              <a:rPr lang="pt-BR" sz="1400" dirty="0" smtClean="0"/>
              <a:t>Especificação técnica das interfaces de integração dos sistemas detalhando os serviços (de negócio e de Internet), fluxos de trabalho, agendamento, carga e extração de dados.</a:t>
            </a:r>
            <a:endParaRPr lang="pt-BR" sz="1400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5930900" y="558800"/>
          <a:ext cx="22225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Estrutura padrão">
  <a:themeElements>
    <a:clrScheme name="CTBC">
      <a:dk1>
        <a:sysClr val="windowText" lastClr="000000"/>
      </a:dk1>
      <a:lt1>
        <a:sysClr val="window" lastClr="FFFFFF"/>
      </a:lt1>
      <a:dk2>
        <a:srgbClr val="000000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defTabSz="381000">
          <a:defRPr sz="1200" u="none" dirty="0" smtClean="0">
            <a:latin typeface="Verdana" pitchFamily="34" charset="0"/>
          </a:defRPr>
        </a:defPPr>
      </a:lstStyle>
    </a:tx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11669</TotalTime>
  <Words>2323</Words>
  <Application>Microsoft Office PowerPoint</Application>
  <PresentationFormat>Apresentação na tela (4:3)</PresentationFormat>
  <Paragraphs>333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Estrutura padrão</vt:lpstr>
      <vt:lpstr>Metodologia e Conceitos de Implantação de Sistemas  Márcio Moreira – 28/7/2009  marcio.moreira@uniminas.br</vt:lpstr>
      <vt:lpstr>Evolução das Engenharias de TI</vt:lpstr>
      <vt:lpstr>Metodologia de Implantação</vt:lpstr>
      <vt:lpstr>Principais artefatos de cada etapa</vt:lpstr>
      <vt:lpstr>Etapas &amp; atividades da metodologia</vt:lpstr>
      <vt:lpstr>Conceitos de Descoberta (Discovery) 1/2</vt:lpstr>
      <vt:lpstr>Conceitos de Descoberta (Discovery) 2/2</vt:lpstr>
      <vt:lpstr>Conceitos de Desenho 1/2</vt:lpstr>
      <vt:lpstr>Conceitos de Desenho 2/2</vt:lpstr>
      <vt:lpstr>Conceitos de Construção 1/2</vt:lpstr>
      <vt:lpstr>Conceitos de Construção 2/2</vt:lpstr>
      <vt:lpstr>Conceitos de Testes 1/3</vt:lpstr>
      <vt:lpstr>Conceitos de Testes 2/3</vt:lpstr>
      <vt:lpstr>Conceitos de Testes 3/3</vt:lpstr>
      <vt:lpstr>Conceitos de Treinamentos</vt:lpstr>
      <vt:lpstr>Conceitos de Migração 1/2</vt:lpstr>
      <vt:lpstr>Conceitos de Migração 2/2</vt:lpstr>
      <vt:lpstr>Conceitos de Transição Tecnológica</vt:lpstr>
      <vt:lpstr>Conceitos de Distribuição (Deployment)</vt:lpstr>
      <vt:lpstr>Referências</vt:lpstr>
      <vt:lpstr>Slide 21</vt:lpstr>
    </vt:vector>
  </TitlesOfParts>
  <Company>Algar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Multimidia - CCM</dc:creator>
  <cp:lastModifiedBy>marciorm</cp:lastModifiedBy>
  <cp:revision>1045</cp:revision>
  <dcterms:created xsi:type="dcterms:W3CDTF">1999-08-06T15:20:43Z</dcterms:created>
  <dcterms:modified xsi:type="dcterms:W3CDTF">2009-09-12T00:34:41Z</dcterms:modified>
</cp:coreProperties>
</file>