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90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7A4D44-70FB-4313-AAC5-D7981072E3AF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088459-52BC-4E2E-87DC-29B10F64E91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F:\RELA&#199;&#213;ES%20HUMANAS%20apresenta&#231;ao\Ser&#225;%20que%20ele%20foi%20demitido-%20-%20YouTube_360p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F:\RELA&#199;&#213;ES%20HUMANAS%20apresenta&#231;ao\Crise_de_1929_-_A_grande_depress_o_converted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F:\RELA&#199;&#213;ES%20HUMANAS%20apresenta&#231;ao\Experi_ncia_de_Hawthorne_-_YouTube_360p_converted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F:\RELA&#199;&#213;ES%20HUMANAS%20apresenta&#231;ao\Ser&#225;%20que%20ele%20foi%20demitido-%20-%20YouTube_360p1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280920" cy="108012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effectLst/>
                <a:latin typeface="Arial Black" pitchFamily="34" charset="0"/>
              </a:rPr>
              <a:t>RELAÇÕES HUMANAS</a:t>
            </a:r>
            <a:endParaRPr lang="pt-BR" sz="5400" dirty="0">
              <a:solidFill>
                <a:schemeClr val="bg1"/>
              </a:solidFill>
              <a:effectLst/>
              <a:latin typeface="Arial Black" pitchFamily="34" charset="0"/>
            </a:endParaRPr>
          </a:p>
        </p:txBody>
      </p:sp>
      <p:pic>
        <p:nvPicPr>
          <p:cNvPr id="1026" name="Picture 2" descr="C:\Users\orestes\Downloads\social_network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97567"/>
            <a:ext cx="6120680" cy="4497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rá que ele foi demitido- - YouTube_36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3" y="908720"/>
            <a:ext cx="7680853" cy="5472608"/>
          </a:xfrm>
          <a:prstGeom prst="rect">
            <a:avLst/>
          </a:prstGeom>
        </p:spPr>
      </p:pic>
    </p:spTree>
  </p:cSld>
  <p:clrMapOvr>
    <a:masterClrMapping/>
  </p:clrMapOvr>
  <p:transition advTm="3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764704"/>
            <a:ext cx="7772400" cy="576064"/>
          </a:xfrm>
        </p:spPr>
        <p:txBody>
          <a:bodyPr/>
          <a:lstStyle/>
          <a:p>
            <a:pPr algn="just"/>
            <a:r>
              <a:rPr lang="pt-BR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Disfunção e críticas à Teoria das Relações Humanas</a:t>
            </a:r>
            <a:r>
              <a:rPr lang="pt-BR" sz="14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sz="14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pt-BR" sz="1400" b="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640960" cy="5256584"/>
          </a:xfrm>
        </p:spPr>
        <p:txBody>
          <a:bodyPr>
            <a:normAutofit/>
          </a:bodyPr>
          <a:lstStyle/>
          <a:p>
            <a:pPr algn="just"/>
            <a:r>
              <a:rPr lang="pt-BR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pt-BR" sz="2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abordagem das relações humanas</a:t>
            </a:r>
            <a:r>
              <a:rPr lang="pt-BR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fez com que as preocupações, antes expostas pela Escola Clássica, pudessem dar espaço para preocupações mais específicas, como por exemplo, as pessoas e os grupos sociais que fazem parte do ambiente de trabalho a partir da década de 30 a eficiência passou a ser a grande busca por parte das organizações essa busca por uma maior produtividade deu origem a novos estudos empresariais, dentre eles os estudos que tratavam do sentimento e da relação humana. </a:t>
            </a:r>
            <a:endParaRPr lang="pt-BR" sz="2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Porém, em um determinado momento, ocorreu uma divisão na Teoria das Relações Humanas, surgindo a teoria da administração de recursos humanos. Essa teoria enxerga o ser humano como detentor de necessidades físicas e psicológicas, e não apenas como um ser passivo que pode ser motivado e controlado unicamente a partir de simples estímulos como descrevia a 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Teoria das Relações Humanas</a:t>
            </a:r>
            <a:r>
              <a:rPr lang="pt-B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	Ao final da década de 50, a teoria das relações humanas entrou em declínio, passando a ser intensamente criticada. A partir deste ponto, grande parte de suas concepções passaram a ser revisadas.</a:t>
            </a:r>
          </a:p>
          <a:p>
            <a:pPr algn="just"/>
            <a:r>
              <a:rPr lang="pt-B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Dentre as principais críticas à Teoria das Relações Humanas, nós podemos citar: a visão inadequada dos problemas de relações industriais, a concepção ingênua e romântica do operário, a ênfase exagerada nos grupos informais.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764704"/>
            <a:ext cx="7772400" cy="504056"/>
          </a:xfrm>
        </p:spPr>
        <p:txBody>
          <a:bodyPr/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Conclusão - Teoria das Relações Humanas</a:t>
            </a:r>
            <a:endParaRPr lang="pt-BR" sz="28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400600"/>
          </a:xfrm>
        </p:spPr>
        <p:txBody>
          <a:bodyPr>
            <a:noAutofit/>
          </a:bodyPr>
          <a:lstStyle/>
          <a:p>
            <a:pPr algn="just"/>
            <a:r>
              <a:rPr lang="pt-BR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É fato que a abordagem humanista da teoria administrativa contrariou vários postulados da abordagem clássica de Fayol, ou ainda dos integrantes da Escola Clássica as conclusões expostas pela Experiência de </a:t>
            </a:r>
            <a:r>
              <a:rPr lang="pt-BR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Hawthorne</a:t>
            </a:r>
            <a:r>
              <a:rPr lang="pt-BR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foram o principal gatilho, que permitiu o delineamento básico dos princípios e dos fundamentos da </a:t>
            </a:r>
            <a:r>
              <a:rPr lang="pt-B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Escola das Relações Humanas </a:t>
            </a:r>
            <a:r>
              <a:rPr lang="pt-BR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principais conclusões que o experimento nos forneceu, nós podemos destacar a percepção de que o nível de produção é resultante da integração social, a análise do comportamento social, o valor secundário da motivação econômica, o estudo sobre os grupos informais e a ênfase nos aspectos emocionais do ambiente de trabalho.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640960" cy="583264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Uma nova concepção passou a dominar o ambiente administrativo, sendo eles a motivação, a liderança e a comunicação, o método e a máquina perderam espaço em favor da dinâmica de grupo.</a:t>
            </a:r>
          </a:p>
          <a:p>
            <a:pPr algn="just"/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Como a maioria das teorias administrativas, a Teoria das Relações Humanas colaborou de maneira significativa com a administração (principalmente da forma que é vista atualmente). Apesar das críticas que sofreu, a Escola das Relações Humanas teve uma importância fundamental na construção dos alicerces humanistas, bem como dos conceitos sobre a motivação e sobre o comportamento organizacional.</a:t>
            </a:r>
            <a:endParaRPr lang="pt-BR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980728"/>
            <a:ext cx="7772400" cy="1728192"/>
          </a:xfrm>
        </p:spPr>
        <p:txBody>
          <a:bodyPr/>
          <a:lstStyle/>
          <a:p>
            <a:r>
              <a:rPr lang="pt-BR" sz="20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Referência da pesquisa/ apresentação: </a:t>
            </a:r>
            <a:r>
              <a:rPr lang="pt-BR" sz="2000" b="0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http://www.portal-administracao.com/2015/03/teoria-das-relacoes-humanas-conceito.html</a:t>
            </a:r>
            <a:r>
              <a:rPr lang="pt-BR" sz="20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sz="20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20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sz="20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20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vídeos retirados do site </a:t>
            </a:r>
            <a:r>
              <a:rPr lang="pt-BR" sz="2000" b="0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www.youtube.com</a:t>
            </a:r>
            <a:endParaRPr lang="pt-BR" sz="2000" b="0" dirty="0"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3284984"/>
            <a:ext cx="8640960" cy="3312368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OBRIGADO A TODOS PELA ATENÇÃO.</a:t>
            </a:r>
            <a:endParaRPr lang="pt-B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8143056" cy="5760640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	A Escola das Relações Humanas, ou Teoria das Relações Humanas é um grupo de teorias administrativas que ganharam força a partir da grande depressão, gerada pela quebra da bolsa de valores de Nova York, em 1929. As teorias trazidas por essa vertente criaram novas perspectivas para a administração, uma vez que procuravam identificar os sentimentos e as atividades dos trabalhadores e o modo como esses dois pontos se interligavam. Até o surgimento da teoria das relações humanas, o trabalhador era tratado de uma forma pouco aprofundada, muito mecânica.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rise_de_1929_-_A_grande_depress_o_converte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404664"/>
            <a:ext cx="8064896" cy="6048672"/>
          </a:xfrm>
          <a:prstGeom prst="rect">
            <a:avLst/>
          </a:prstGeom>
        </p:spPr>
      </p:pic>
    </p:spTree>
  </p:cSld>
  <p:clrMapOvr>
    <a:masterClrMapping/>
  </p:clrMapOvr>
  <p:transition advClick="0" advTm="15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692696"/>
            <a:ext cx="8352928" cy="374441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 o surgimento dessas novas teorias, ao invés de ser visto como "homem econômico", o trabalhador passou a ser visto como "homem social“. É a partir desta mudança, que as tomadas de decisão realizadas dentro das empresas, passam a levar em consideração seus funcionários e as suas necessidades para com o trabalho. É justamente na Teoria das Relações Humanas que são compreendidos os aspectos entre a efetividade humana e o controle burocrático exercido pelas organizações como forma de regulamentação social da mesma.</a:t>
            </a:r>
            <a:endParaRPr lang="pt-BR" sz="24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orestes\Downloads\pablog-2xqa44c4zxv4luc7m9cwe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437112"/>
            <a:ext cx="3228975" cy="2212851"/>
          </a:xfrm>
          <a:prstGeom prst="rect">
            <a:avLst/>
          </a:prstGeom>
          <a:noFill/>
        </p:spPr>
      </p:pic>
      <p:pic>
        <p:nvPicPr>
          <p:cNvPr id="2051" name="Picture 3" descr="C:\Users\orestes\Downloads\uipi-BB-tem-lucro-líquido-de-R-3-bilhões-no-segundo-trimestre-1408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365104"/>
            <a:ext cx="3089920" cy="224707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0352" y="764704"/>
            <a:ext cx="7772400" cy="720080"/>
          </a:xfrm>
        </p:spPr>
        <p:txBody>
          <a:bodyPr/>
          <a:lstStyle/>
          <a:p>
            <a:pPr algn="ctr"/>
            <a:r>
              <a:rPr lang="pt-BR" sz="28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Hawthorne e a Teoria das Relações Humanas</a:t>
            </a: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251520" y="1556792"/>
            <a:ext cx="8640960" cy="5040560"/>
          </a:xfrm>
        </p:spPr>
        <p:txBody>
          <a:bodyPr>
            <a:noAutofit/>
          </a:bodyPr>
          <a:lstStyle/>
          <a:p>
            <a:pPr algn="just"/>
            <a:r>
              <a:rPr lang="pt-BR" sz="23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Teoria das Relações Humanas surgiu efetivamente junto com a Experiência de Hawthorne. Esse experimento revelou a importância do grupo sobre o desempenho dos indivíduos e foi o ponto de partida para os estudos sistemáticos sobre a organização informal. A experiência de Hawthorne foi realizada durante os anos de 1927 à 1933, sendo parte de um programa mais amplo e sofisticado, orientado pelo famoso professor Elton Mayo. </a:t>
            </a:r>
          </a:p>
          <a:p>
            <a:pPr algn="just"/>
            <a:r>
              <a:rPr lang="pt-BR" sz="23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A experiência tinha a finalidade inicial de estudar a fadiga, os acidentes, a rotatividade e os efeitos das condições do ambiente de trabalho sobre a produtividade humana. Esse experimento conseguiu demonstrar que dentre os fatores mais importantes para o desempenho individual, estão as relações interpessoais. </a:t>
            </a:r>
            <a:endParaRPr lang="pt-BR" sz="23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xperi_ncia_de_Hawthorne_-_YouTube_360p_converte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67544" y="350658"/>
            <a:ext cx="8352928" cy="6264696"/>
          </a:xfrm>
          <a:prstGeom prst="rect">
            <a:avLst/>
          </a:prstGeom>
        </p:spPr>
      </p:pic>
    </p:spTree>
  </p:cSld>
  <p:clrMapOvr>
    <a:masterClrMapping/>
  </p:clrMapOvr>
  <p:transition advTm="23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764704"/>
            <a:ext cx="8568952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	</a:t>
            </a:r>
            <a:r>
              <a:rPr lang="pt-BR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Elton Mayo publicou um livro em que apresentou as suas bem elaboradas conclusões em seu livro Mayo diz que o método de trabalho não é tão relevante para o desempenho das pessoas, mas sim os fatores emocionais ou comportamentais, </a:t>
            </a:r>
            <a:r>
              <a:rPr lang="pt-BR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 </a:t>
            </a:r>
            <a:r>
              <a:rPr lang="pt-BR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autor, a fábrica deveria ser vista como um sistema social, e não apenas como um meio de visão econômica, ou industrial.</a:t>
            </a:r>
          </a:p>
          <a:p>
            <a:pPr algn="just"/>
            <a:r>
              <a:rPr lang="pt-BR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Após seus estudos, a organização passou a ser vista como um conjunto de indivíduos e de relações de interdependentes que reforçou o discurso de que o homem social é um ser complexo.</a:t>
            </a:r>
            <a:endParaRPr lang="pt-BR" sz="2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rá que ele foi demitido- - YouTube_360p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416824" cy="5418602"/>
          </a:xfrm>
          <a:prstGeom prst="rect">
            <a:avLst/>
          </a:prstGeom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640960" cy="5976664"/>
          </a:xfrm>
        </p:spPr>
        <p:txBody>
          <a:bodyPr>
            <a:noAutofit/>
          </a:bodyPr>
          <a:lstStyle/>
          <a:p>
            <a:pPr algn="just"/>
            <a:r>
              <a:rPr lang="pt-BR" sz="3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 nova concepção proposta por Mayo e seus colaboradores não alterou a estrutura do modelo construído por Ford e Taylor. Entretanto, contribuiu de forma significativa para alterar a atitude dos empregadores em relação aos seus funcionários, para Mayo, o conflito é uma chaga (ferida) social, enquanto que a cooperação é o bem-estar da mesma, o autor ainda afirma que as relações humanas são as ações e atitudes desenvolvidas pelo contato entre as pessoas, na qual cada uma é encorajada a se exprimir de maneira livre e sadia.</a:t>
            </a:r>
            <a:endParaRPr lang="pt-BR" sz="3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</TotalTime>
  <Words>38</Words>
  <Application>Microsoft Office PowerPoint</Application>
  <PresentationFormat>Apresentação na tela (4:3)</PresentationFormat>
  <Paragraphs>19</Paragraphs>
  <Slides>17</Slides>
  <Notes>0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Fluxo</vt:lpstr>
      <vt:lpstr>RELAÇÕES HUMANAS</vt:lpstr>
      <vt:lpstr> A Escola das Relações Humanas, ou Teoria das Relações Humanas é um grupo de teorias administrativas que ganharam força a partir da grande depressão, gerada pela quebra da bolsa de valores de Nova York, em 1929. As teorias trazidas por essa vertente criaram novas perspectivas para a administração, uma vez que procuravam identificar os sentimentos e as atividades dos trabalhadores e o modo como esses dois pontos se interligavam. Até o surgimento da teoria das relações humanas, o trabalhador era tratado de uma forma pouco aprofundada, muito mecânica.</vt:lpstr>
      <vt:lpstr>Slide 3</vt:lpstr>
      <vt:lpstr>Slide 4</vt:lpstr>
      <vt:lpstr>Hawthorne e a Teoria das Relações Humanas </vt:lpstr>
      <vt:lpstr>Slide 6</vt:lpstr>
      <vt:lpstr>Slide 7</vt:lpstr>
      <vt:lpstr>Slide 8</vt:lpstr>
      <vt:lpstr>Slide 9</vt:lpstr>
      <vt:lpstr>Slide 10</vt:lpstr>
      <vt:lpstr>Disfunção e críticas à Teoria das Relações Humanas </vt:lpstr>
      <vt:lpstr>Slide 12</vt:lpstr>
      <vt:lpstr>Slide 13</vt:lpstr>
      <vt:lpstr>Conclusão - Teoria das Relações Humanas</vt:lpstr>
      <vt:lpstr>Slide 15</vt:lpstr>
      <vt:lpstr>Slide 16</vt:lpstr>
      <vt:lpstr>Referência da pesquisa/ apresentação: http://www.portal-administracao.com/2015/03/teoria-das-relacoes-humanas-conceito.html  vídeos retirados do site www.youtube.com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RELAÇÕES HUMANAS</dc:title>
  <dc:creator>orestes</dc:creator>
  <cp:lastModifiedBy>Luzin</cp:lastModifiedBy>
  <cp:revision>47</cp:revision>
  <dcterms:created xsi:type="dcterms:W3CDTF">2016-01-31T20:28:26Z</dcterms:created>
  <dcterms:modified xsi:type="dcterms:W3CDTF">2016-02-04T03:23:12Z</dcterms:modified>
</cp:coreProperties>
</file>