
<file path=[Content_Types].xml><?xml version="1.0" encoding="utf-8"?>
<Types xmlns="http://schemas.openxmlformats.org/package/2006/content-types">
  <Default ContentType="application/vnd.openxmlformats-package.relationships+xml" Extension="rels"/>
  <Default ContentType="image/png" Extension="png"/>
  <Default ContentType="application/xml" Extension="xml"/>
  <Override ContentType="application/vnd.openxmlformats-officedocument.presentationml.slideLayout+xml" PartName="/ppt/slideLayouts/slideLayout3.xml"/>
  <Override ContentType="application/vnd.openxmlformats-officedocument.presentationml.slideLayout+xml" PartName="/ppt/slideLayouts/slideLayout7.xml"/>
  <Override ContentType="application/vnd.openxmlformats-officedocument.presentationml.slideLayout+xml" PartName="/ppt/slideLayouts/slideLayout10.xml"/>
  <Override ContentType="application/vnd.openxmlformats-officedocument.presentationml.slideLayout+xml" PartName="/ppt/slideLayouts/slideLayout2.xml"/>
  <Override ContentType="application/vnd.openxmlformats-officedocument.presentationml.slideLayout+xml" PartName="/ppt/slideLayouts/slideLayout6.xml"/>
  <Override ContentType="application/vnd.openxmlformats-officedocument.presentationml.slideLayout+xml" PartName="/ppt/slideLayouts/slideLayout17.xml"/>
  <Override ContentType="application/vnd.openxmlformats-officedocument.presentationml.slideLayout+xml" PartName="/ppt/slideLayouts/slideLayout5.xml"/>
  <Override ContentType="application/vnd.openxmlformats-officedocument.presentationml.slideLayout+xml" PartName="/ppt/slideLayouts/slideLayout12.xml"/>
  <Override ContentType="application/vnd.openxmlformats-officedocument.presentationml.slideLayout+xml" PartName="/ppt/slideLayouts/slideLayout15.xml"/>
  <Override ContentType="application/vnd.openxmlformats-officedocument.presentationml.slideLayout+xml" PartName="/ppt/slideLayouts/slideLayout1.xml"/>
  <Override ContentType="application/vnd.openxmlformats-officedocument.presentationml.slideLayout+xml" PartName="/ppt/slideLayouts/slideLayout14.xml"/>
  <Override ContentType="application/vnd.openxmlformats-officedocument.presentationml.slideLayout+xml" PartName="/ppt/slideLayouts/slideLayout8.xml"/>
  <Override ContentType="application/vnd.openxmlformats-officedocument.presentationml.slideLayout+xml" PartName="/ppt/slideLayouts/slideLayout18.xml"/>
  <Override ContentType="application/vnd.openxmlformats-officedocument.presentationml.slideLayout+xml" PartName="/ppt/slideLayouts/slideLayout9.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6.xml"/>
  <Override ContentType="application/vnd.openxmlformats-officedocument.presentationml.slideLayout+xml" PartName="/ppt/slideLayouts/slideLayout4.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20.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25.xml"/>
  <Override ContentType="application/vnd.openxmlformats-officedocument.presentationml.notesSlide+xml" PartName="/ppt/notesSlides/notesSlide14.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22.xml"/>
  <Override ContentType="application/vnd.openxmlformats-officedocument.presentationml.notesSlide+xml" PartName="/ppt/notesSlides/notesSlide13.xml"/>
  <Override ContentType="application/vnd.openxmlformats-officedocument.presentationml.notesSlide+xml" PartName="/ppt/notesSlides/notesSlide16.xml"/>
  <Override ContentType="application/vnd.openxmlformats-officedocument.presentationml.notesSlide+xml" PartName="/ppt/notesSlides/notesSlide12.xml"/>
  <Override ContentType="application/vnd.openxmlformats-officedocument.presentationml.notesSlide+xml" PartName="/ppt/notesSlides/notesSlide3.xml"/>
  <Override ContentType="application/vnd.openxmlformats-officedocument.presentationml.notesSlide+xml" PartName="/ppt/notesSlides/notesSlide1.xml"/>
  <Override ContentType="application/vnd.openxmlformats-officedocument.presentationml.notesSlide+xml" PartName="/ppt/notesSlides/notesSlide15.xml"/>
  <Override ContentType="application/vnd.openxmlformats-officedocument.presentationml.notesSlide+xml" PartName="/ppt/notesSlides/notesSlide6.xml"/>
  <Override ContentType="application/vnd.openxmlformats-officedocument.presentationml.notesSlide+xml" PartName="/ppt/notesSlides/notesSlide26.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23.xml"/>
  <Override ContentType="application/vnd.openxmlformats-officedocument.presentationml.notesSlide+xml" PartName="/ppt/notesSlides/notesSlide19.xml"/>
  <Override ContentType="application/vnd.openxmlformats-officedocument.presentationml.notesSlide+xml" PartName="/ppt/notesSlides/notesSlide21.xml"/>
  <Override ContentType="application/vnd.openxmlformats-officedocument.presentationml.notesSlide+xml" PartName="/ppt/notesSlides/notesSlide1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4.xml"/>
  <Override ContentType="application/vnd.openxmlformats-officedocument.theme+xml" PartName="/ppt/theme/theme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6.xml"/>
  <Override ContentType="application/vnd.openxmlformats-officedocument.presentationml.slide+xml" PartName="/ppt/slides/slide21.xml"/>
  <Override ContentType="application/vnd.openxmlformats-officedocument.presentationml.slide+xml" PartName="/ppt/slides/slide2.xml"/>
  <Override ContentType="application/vnd.openxmlformats-officedocument.presentationml.slide+xml" PartName="/ppt/slides/slide26.xml"/>
  <Override ContentType="application/vnd.openxmlformats-officedocument.presentationml.slide+xml" PartName="/ppt/slides/slide25.xml"/>
  <Override ContentType="application/vnd.openxmlformats-officedocument.presentationml.slide+xml" PartName="/ppt/slides/slide6.xml"/>
  <Override ContentType="application/vnd.openxmlformats-officedocument.presentationml.slide+xml" PartName="/ppt/slides/slide3.xml"/>
  <Override ContentType="application/vnd.openxmlformats-officedocument.presentationml.slide+xml" PartName="/ppt/slides/slide17.xml"/>
  <Override ContentType="application/vnd.openxmlformats-officedocument.presentationml.slide+xml" PartName="/ppt/slides/slide24.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0.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9.xml"/>
  <Override ContentType="application/vnd.openxmlformats-officedocument.presentationml.slide+xml" PartName="/ppt/slides/slide18.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19.xml"/>
  <Override ContentType="application/vnd.openxmlformats-officedocument.presentationml.slide+xml" PartName="/ppt/slides/slide4.xml"/>
  <Override ContentType="application/vnd.openxmlformats-officedocument.presentationml.slide+xml" PartName="/ppt/slides/slide14.xml"/>
  <Override ContentType="application/vnd.openxmlformats-officedocument.presentationml.slide+xml" PartName="/ppt/slides/slide5.xml"/>
  <Override ContentType="application/vnd.openxmlformats-officedocument.presentationml.slide+xml" PartName="/ppt/slides/slide22.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66" r:id="rId4"/>
    <p:sldMasterId id="214748366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30" Type="http://schemas.openxmlformats.org/officeDocument/2006/relationships/slide" Target="slides/slide24.xml"/><Relationship Id="rId12" Type="http://schemas.openxmlformats.org/officeDocument/2006/relationships/slide" Target="slides/slide6.xml"/><Relationship Id="rId31" Type="http://schemas.openxmlformats.org/officeDocument/2006/relationships/slide" Target="slides/slide25.xml"/><Relationship Id="rId13" Type="http://schemas.openxmlformats.org/officeDocument/2006/relationships/slide" Target="slides/slide7.xml"/><Relationship Id="rId10" Type="http://schemas.openxmlformats.org/officeDocument/2006/relationships/slide" Target="slides/slide4.xml"/><Relationship Id="rId11" Type="http://schemas.openxmlformats.org/officeDocument/2006/relationships/slide" Target="slides/slide5.xml"/><Relationship Id="rId32" Type="http://schemas.openxmlformats.org/officeDocument/2006/relationships/slide" Target="slides/slide26.xml"/><Relationship Id="rId29" Type="http://schemas.openxmlformats.org/officeDocument/2006/relationships/slide" Target="slides/slide2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 Type="http://schemas.openxmlformats.org/officeDocument/2006/relationships/presProps" Target="presProps.xml"/><Relationship Id="rId21" Type="http://schemas.openxmlformats.org/officeDocument/2006/relationships/slide" Target="slides/slide15.xml"/><Relationship Id="rId1" Type="http://schemas.openxmlformats.org/officeDocument/2006/relationships/theme" Target="theme/theme4.xml"/><Relationship Id="rId22" Type="http://schemas.openxmlformats.org/officeDocument/2006/relationships/slide" Target="slides/slide16.xml"/><Relationship Id="rId4" Type="http://schemas.openxmlformats.org/officeDocument/2006/relationships/slideMaster" Target="slideMasters/slideMaster1.xml"/><Relationship Id="rId23" Type="http://schemas.openxmlformats.org/officeDocument/2006/relationships/slide" Target="slides/slide17.xml"/><Relationship Id="rId3" Type="http://schemas.openxmlformats.org/officeDocument/2006/relationships/tableStyles" Target="tableStyles.xml"/><Relationship Id="rId24" Type="http://schemas.openxmlformats.org/officeDocument/2006/relationships/slide" Target="slides/slide18.xml"/><Relationship Id="rId20" Type="http://schemas.openxmlformats.org/officeDocument/2006/relationships/slide" Target="slides/slide14.xml"/><Relationship Id="rId9"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Master" Target="slideMasters/slideMaster2.xml"/><Relationship Id="rId8" Type="http://schemas.openxmlformats.org/officeDocument/2006/relationships/slide" Target="slides/slide2.xml"/><Relationship Id="rId7"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txBox="1"/>
          <p:nvPr>
            <p:ph idx="1" type="body"/>
          </p:nvPr>
        </p:nvSpPr>
        <p:spPr>
          <a:xfrm>
            <a:off x="653170" y="4002499"/>
            <a:ext cx="5552100" cy="4310400"/>
          </a:xfrm>
          <a:prstGeom prst="rect">
            <a:avLst/>
          </a:prstGeom>
          <a:noFill/>
          <a:ln>
            <a:noFill/>
          </a:ln>
        </p:spPr>
        <p:txBody>
          <a:bodyPr anchorCtr="0" anchor="t" bIns="0" lIns="0" rIns="0" tIns="0">
            <a:noAutofit/>
          </a:bodyPr>
          <a:lstStyle/>
          <a:p>
            <a:pPr>
              <a:spcBef>
                <a:spcPts val="0"/>
              </a:spcBef>
              <a:buNone/>
            </a:pPr>
            <a:r>
              <a:rPr b="0" baseline="0" i="0" lang="pt-BR" sz="1800" u="none" cap="none" strike="noStrike">
                <a:latin typeface="Arial"/>
                <a:ea typeface="Arial"/>
                <a:cs typeface="Arial"/>
                <a:sym typeface="Arial"/>
              </a:rPr>
              <a:t>SI IFG</a:t>
            </a:r>
          </a:p>
        </p:txBody>
      </p:sp>
      <p:sp>
        <p:nvSpPr>
          <p:cNvPr id="88" name="Shape 88"/>
          <p:cNvSpPr/>
          <p:nvPr>
            <p:ph idx="2" type="sldImg"/>
          </p:nvPr>
        </p:nvSpPr>
        <p:spPr>
          <a:xfrm>
            <a:off x="381491" y="685791"/>
            <a:ext cx="60956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txBox="1"/>
          <p:nvPr>
            <p:ph idx="1" type="body"/>
          </p:nvPr>
        </p:nvSpPr>
        <p:spPr>
          <a:xfrm>
            <a:off x="653170" y="4002499"/>
            <a:ext cx="5552100" cy="4310400"/>
          </a:xfrm>
          <a:prstGeom prst="rect">
            <a:avLst/>
          </a:prstGeom>
          <a:noFill/>
          <a:ln>
            <a:noFill/>
          </a:ln>
        </p:spPr>
        <p:txBody>
          <a:bodyPr anchorCtr="0" anchor="t" bIns="0" lIns="0" rIns="0" tIns="0">
            <a:noAutofit/>
          </a:bodyPr>
          <a:lstStyle/>
          <a:p>
            <a:pPr>
              <a:spcBef>
                <a:spcPts val="0"/>
              </a:spcBef>
              <a:buNone/>
            </a:pPr>
            <a:r>
              <a:rPr b="0" baseline="0" i="0" lang="pt-BR" sz="1800" u="none" cap="none" strike="noStrike">
                <a:latin typeface="Arial"/>
                <a:ea typeface="Arial"/>
                <a:cs typeface="Arial"/>
                <a:sym typeface="Arial"/>
              </a:rPr>
              <a:t>SI IFG</a:t>
            </a:r>
          </a:p>
        </p:txBody>
      </p:sp>
      <p:sp>
        <p:nvSpPr>
          <p:cNvPr id="142" name="Shape 142"/>
          <p:cNvSpPr/>
          <p:nvPr>
            <p:ph idx="2" type="sldImg"/>
          </p:nvPr>
        </p:nvSpPr>
        <p:spPr>
          <a:xfrm>
            <a:off x="381491" y="685791"/>
            <a:ext cx="60956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8" name="Shape 148"/>
        <p:cNvGrpSpPr/>
        <p:nvPr/>
      </p:nvGrpSpPr>
      <p:grpSpPr>
        <a:xfrm>
          <a:off x="0" y="0"/>
          <a:ext cx="0" cy="0"/>
          <a:chOff x="0" y="0"/>
          <a:chExt cx="0" cy="0"/>
        </a:xfrm>
      </p:grpSpPr>
      <p:sp>
        <p:nvSpPr>
          <p:cNvPr id="149" name="Shape 149"/>
          <p:cNvSpPr txBox="1"/>
          <p:nvPr>
            <p:ph idx="1" type="body"/>
          </p:nvPr>
        </p:nvSpPr>
        <p:spPr>
          <a:xfrm>
            <a:off x="653170" y="4002499"/>
            <a:ext cx="5552100" cy="4310400"/>
          </a:xfrm>
          <a:prstGeom prst="rect">
            <a:avLst/>
          </a:prstGeom>
          <a:noFill/>
          <a:ln>
            <a:noFill/>
          </a:ln>
        </p:spPr>
        <p:txBody>
          <a:bodyPr anchorCtr="0" anchor="t" bIns="0" lIns="0" rIns="0" tIns="0">
            <a:noAutofit/>
          </a:bodyPr>
          <a:lstStyle/>
          <a:p>
            <a:pPr>
              <a:spcBef>
                <a:spcPts val="0"/>
              </a:spcBef>
              <a:buNone/>
            </a:pPr>
            <a:r>
              <a:rPr b="0" baseline="0" i="0" lang="pt-BR" sz="1800" u="none" cap="none" strike="noStrike">
                <a:latin typeface="Arial"/>
                <a:ea typeface="Arial"/>
                <a:cs typeface="Arial"/>
                <a:sym typeface="Arial"/>
              </a:rPr>
              <a:t>SI IFG</a:t>
            </a:r>
          </a:p>
        </p:txBody>
      </p:sp>
      <p:sp>
        <p:nvSpPr>
          <p:cNvPr id="150" name="Shape 150"/>
          <p:cNvSpPr/>
          <p:nvPr>
            <p:ph idx="2" type="sldImg"/>
          </p:nvPr>
        </p:nvSpPr>
        <p:spPr>
          <a:xfrm>
            <a:off x="381491" y="685791"/>
            <a:ext cx="60956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txBox="1"/>
          <p:nvPr>
            <p:ph idx="1" type="body"/>
          </p:nvPr>
        </p:nvSpPr>
        <p:spPr>
          <a:xfrm>
            <a:off x="653170" y="4002499"/>
            <a:ext cx="5552100" cy="4310400"/>
          </a:xfrm>
          <a:prstGeom prst="rect">
            <a:avLst/>
          </a:prstGeom>
          <a:noFill/>
          <a:ln>
            <a:noFill/>
          </a:ln>
        </p:spPr>
        <p:txBody>
          <a:bodyPr anchorCtr="0" anchor="t" bIns="0" lIns="0" rIns="0" tIns="0">
            <a:noAutofit/>
          </a:bodyPr>
          <a:lstStyle/>
          <a:p>
            <a:pPr>
              <a:spcBef>
                <a:spcPts val="0"/>
              </a:spcBef>
              <a:buNone/>
            </a:pPr>
            <a:r>
              <a:rPr b="0" baseline="0" i="0" lang="pt-BR" sz="1800" u="none" cap="none" strike="noStrike">
                <a:latin typeface="Arial"/>
                <a:ea typeface="Arial"/>
                <a:cs typeface="Arial"/>
                <a:sym typeface="Arial"/>
              </a:rPr>
              <a:t>SI IFG</a:t>
            </a:r>
          </a:p>
        </p:txBody>
      </p:sp>
      <p:sp>
        <p:nvSpPr>
          <p:cNvPr id="157" name="Shape 157"/>
          <p:cNvSpPr/>
          <p:nvPr>
            <p:ph idx="2" type="sldImg"/>
          </p:nvPr>
        </p:nvSpPr>
        <p:spPr>
          <a:xfrm>
            <a:off x="381491" y="685791"/>
            <a:ext cx="60956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txBox="1"/>
          <p:nvPr>
            <p:ph idx="1" type="body"/>
          </p:nvPr>
        </p:nvSpPr>
        <p:spPr>
          <a:xfrm>
            <a:off x="653170" y="4002499"/>
            <a:ext cx="5552100" cy="4310400"/>
          </a:xfrm>
          <a:prstGeom prst="rect">
            <a:avLst/>
          </a:prstGeom>
          <a:noFill/>
          <a:ln>
            <a:noFill/>
          </a:ln>
        </p:spPr>
        <p:txBody>
          <a:bodyPr anchorCtr="0" anchor="t" bIns="0" lIns="0" rIns="0" tIns="0">
            <a:noAutofit/>
          </a:bodyPr>
          <a:lstStyle/>
          <a:p>
            <a:pPr>
              <a:spcBef>
                <a:spcPts val="0"/>
              </a:spcBef>
              <a:buNone/>
            </a:pPr>
            <a:r>
              <a:rPr b="0" baseline="0" i="0" lang="pt-BR" sz="1800" u="none" cap="none" strike="noStrike">
                <a:latin typeface="Arial"/>
                <a:ea typeface="Arial"/>
                <a:cs typeface="Arial"/>
                <a:sym typeface="Arial"/>
              </a:rPr>
              <a:t>SI IFG</a:t>
            </a:r>
          </a:p>
        </p:txBody>
      </p:sp>
      <p:sp>
        <p:nvSpPr>
          <p:cNvPr id="163" name="Shape 163"/>
          <p:cNvSpPr/>
          <p:nvPr>
            <p:ph idx="2" type="sldImg"/>
          </p:nvPr>
        </p:nvSpPr>
        <p:spPr>
          <a:xfrm>
            <a:off x="381491" y="685791"/>
            <a:ext cx="60956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 name="Shape 168"/>
        <p:cNvGrpSpPr/>
        <p:nvPr/>
      </p:nvGrpSpPr>
      <p:grpSpPr>
        <a:xfrm>
          <a:off x="0" y="0"/>
          <a:ext cx="0" cy="0"/>
          <a:chOff x="0" y="0"/>
          <a:chExt cx="0" cy="0"/>
        </a:xfrm>
      </p:grpSpPr>
      <p:sp>
        <p:nvSpPr>
          <p:cNvPr id="169" name="Shape 169"/>
          <p:cNvSpPr txBox="1"/>
          <p:nvPr>
            <p:ph idx="1" type="body"/>
          </p:nvPr>
        </p:nvSpPr>
        <p:spPr>
          <a:xfrm>
            <a:off x="653170" y="4002499"/>
            <a:ext cx="5552100" cy="4310400"/>
          </a:xfrm>
          <a:prstGeom prst="rect">
            <a:avLst/>
          </a:prstGeom>
          <a:noFill/>
          <a:ln>
            <a:noFill/>
          </a:ln>
        </p:spPr>
        <p:txBody>
          <a:bodyPr anchorCtr="0" anchor="t" bIns="0" lIns="0" rIns="0" tIns="0">
            <a:noAutofit/>
          </a:bodyPr>
          <a:lstStyle/>
          <a:p>
            <a:pPr lvl="0" rtl="0">
              <a:spcBef>
                <a:spcPts val="0"/>
              </a:spcBef>
              <a:buNone/>
            </a:pPr>
            <a:r>
              <a:rPr b="0" baseline="0" i="0" lang="pt-BR" sz="1800" u="none" cap="none" strike="noStrike">
                <a:latin typeface="Arial"/>
                <a:ea typeface="Arial"/>
                <a:cs typeface="Arial"/>
                <a:sym typeface="Arial"/>
              </a:rPr>
              <a:t>SI IFG</a:t>
            </a:r>
          </a:p>
        </p:txBody>
      </p:sp>
      <p:sp>
        <p:nvSpPr>
          <p:cNvPr id="170" name="Shape 170"/>
          <p:cNvSpPr/>
          <p:nvPr>
            <p:ph idx="2" type="sldImg"/>
          </p:nvPr>
        </p:nvSpPr>
        <p:spPr>
          <a:xfrm>
            <a:off x="381491" y="685791"/>
            <a:ext cx="60956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4" name="Shape 174"/>
        <p:cNvGrpSpPr/>
        <p:nvPr/>
      </p:nvGrpSpPr>
      <p:grpSpPr>
        <a:xfrm>
          <a:off x="0" y="0"/>
          <a:ext cx="0" cy="0"/>
          <a:chOff x="0" y="0"/>
          <a:chExt cx="0" cy="0"/>
        </a:xfrm>
      </p:grpSpPr>
      <p:sp>
        <p:nvSpPr>
          <p:cNvPr id="175" name="Shape 175"/>
          <p:cNvSpPr txBox="1"/>
          <p:nvPr>
            <p:ph idx="1" type="body"/>
          </p:nvPr>
        </p:nvSpPr>
        <p:spPr>
          <a:xfrm>
            <a:off x="653170" y="4002499"/>
            <a:ext cx="5552100" cy="4310400"/>
          </a:xfrm>
          <a:prstGeom prst="rect">
            <a:avLst/>
          </a:prstGeom>
          <a:noFill/>
          <a:ln>
            <a:noFill/>
          </a:ln>
        </p:spPr>
        <p:txBody>
          <a:bodyPr anchorCtr="0" anchor="t" bIns="0" lIns="0" rIns="0" tIns="0">
            <a:noAutofit/>
          </a:bodyPr>
          <a:lstStyle/>
          <a:p>
            <a:pPr lvl="0" rtl="0">
              <a:spcBef>
                <a:spcPts val="0"/>
              </a:spcBef>
              <a:buNone/>
            </a:pPr>
            <a:r>
              <a:rPr b="0" baseline="0" i="0" lang="pt-BR" sz="1800" u="none" cap="none" strike="noStrike">
                <a:latin typeface="Arial"/>
                <a:ea typeface="Arial"/>
                <a:cs typeface="Arial"/>
                <a:sym typeface="Arial"/>
              </a:rPr>
              <a:t>SI IFG</a:t>
            </a:r>
          </a:p>
        </p:txBody>
      </p:sp>
      <p:sp>
        <p:nvSpPr>
          <p:cNvPr id="176" name="Shape 176"/>
          <p:cNvSpPr/>
          <p:nvPr>
            <p:ph idx="2" type="sldImg"/>
          </p:nvPr>
        </p:nvSpPr>
        <p:spPr>
          <a:xfrm>
            <a:off x="381491" y="685791"/>
            <a:ext cx="60956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1" name="Shape 181"/>
        <p:cNvGrpSpPr/>
        <p:nvPr/>
      </p:nvGrpSpPr>
      <p:grpSpPr>
        <a:xfrm>
          <a:off x="0" y="0"/>
          <a:ext cx="0" cy="0"/>
          <a:chOff x="0" y="0"/>
          <a:chExt cx="0" cy="0"/>
        </a:xfrm>
      </p:grpSpPr>
      <p:sp>
        <p:nvSpPr>
          <p:cNvPr id="182" name="Shape 182"/>
          <p:cNvSpPr txBox="1"/>
          <p:nvPr>
            <p:ph idx="1" type="body"/>
          </p:nvPr>
        </p:nvSpPr>
        <p:spPr>
          <a:xfrm>
            <a:off x="653170" y="4002499"/>
            <a:ext cx="5552100" cy="4310400"/>
          </a:xfrm>
          <a:prstGeom prst="rect">
            <a:avLst/>
          </a:prstGeom>
          <a:noFill/>
          <a:ln>
            <a:noFill/>
          </a:ln>
        </p:spPr>
        <p:txBody>
          <a:bodyPr anchorCtr="0" anchor="t" bIns="0" lIns="0" rIns="0" tIns="0">
            <a:noAutofit/>
          </a:bodyPr>
          <a:lstStyle/>
          <a:p>
            <a:pPr lvl="0" rtl="0">
              <a:spcBef>
                <a:spcPts val="0"/>
              </a:spcBef>
              <a:buNone/>
            </a:pPr>
            <a:r>
              <a:rPr b="0" baseline="0" i="0" lang="pt-BR" sz="1800" u="none" cap="none" strike="noStrike">
                <a:latin typeface="Arial"/>
                <a:ea typeface="Arial"/>
                <a:cs typeface="Arial"/>
                <a:sym typeface="Arial"/>
              </a:rPr>
              <a:t>SI IFG</a:t>
            </a:r>
          </a:p>
        </p:txBody>
      </p:sp>
      <p:sp>
        <p:nvSpPr>
          <p:cNvPr id="183" name="Shape 183"/>
          <p:cNvSpPr/>
          <p:nvPr>
            <p:ph idx="2" type="sldImg"/>
          </p:nvPr>
        </p:nvSpPr>
        <p:spPr>
          <a:xfrm>
            <a:off x="381491" y="685791"/>
            <a:ext cx="60956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7" name="Shape 187"/>
        <p:cNvGrpSpPr/>
        <p:nvPr/>
      </p:nvGrpSpPr>
      <p:grpSpPr>
        <a:xfrm>
          <a:off x="0" y="0"/>
          <a:ext cx="0" cy="0"/>
          <a:chOff x="0" y="0"/>
          <a:chExt cx="0" cy="0"/>
        </a:xfrm>
      </p:grpSpPr>
      <p:sp>
        <p:nvSpPr>
          <p:cNvPr id="188" name="Shape 188"/>
          <p:cNvSpPr txBox="1"/>
          <p:nvPr>
            <p:ph idx="1" type="body"/>
          </p:nvPr>
        </p:nvSpPr>
        <p:spPr>
          <a:xfrm>
            <a:off x="653170" y="4002499"/>
            <a:ext cx="5552100" cy="4310400"/>
          </a:xfrm>
          <a:prstGeom prst="rect">
            <a:avLst/>
          </a:prstGeom>
          <a:noFill/>
          <a:ln>
            <a:noFill/>
          </a:ln>
        </p:spPr>
        <p:txBody>
          <a:bodyPr anchorCtr="0" anchor="t" bIns="0" lIns="0" rIns="0" tIns="0">
            <a:noAutofit/>
          </a:bodyPr>
          <a:lstStyle/>
          <a:p>
            <a:pPr lvl="0" rtl="0">
              <a:spcBef>
                <a:spcPts val="0"/>
              </a:spcBef>
              <a:buNone/>
            </a:pPr>
            <a:r>
              <a:rPr b="0" baseline="0" i="0" lang="pt-BR" sz="1800" u="none" cap="none" strike="noStrike">
                <a:latin typeface="Arial"/>
                <a:ea typeface="Arial"/>
                <a:cs typeface="Arial"/>
                <a:sym typeface="Arial"/>
              </a:rPr>
              <a:t>SI IFG</a:t>
            </a:r>
          </a:p>
        </p:txBody>
      </p:sp>
      <p:sp>
        <p:nvSpPr>
          <p:cNvPr id="189" name="Shape 189"/>
          <p:cNvSpPr/>
          <p:nvPr>
            <p:ph idx="2" type="sldImg"/>
          </p:nvPr>
        </p:nvSpPr>
        <p:spPr>
          <a:xfrm>
            <a:off x="381491" y="685791"/>
            <a:ext cx="60956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3" name="Shape 193"/>
        <p:cNvGrpSpPr/>
        <p:nvPr/>
      </p:nvGrpSpPr>
      <p:grpSpPr>
        <a:xfrm>
          <a:off x="0" y="0"/>
          <a:ext cx="0" cy="0"/>
          <a:chOff x="0" y="0"/>
          <a:chExt cx="0" cy="0"/>
        </a:xfrm>
      </p:grpSpPr>
      <p:sp>
        <p:nvSpPr>
          <p:cNvPr id="194" name="Shape 194"/>
          <p:cNvSpPr txBox="1"/>
          <p:nvPr>
            <p:ph idx="1" type="body"/>
          </p:nvPr>
        </p:nvSpPr>
        <p:spPr>
          <a:xfrm>
            <a:off x="653170" y="4002499"/>
            <a:ext cx="5552100" cy="4310400"/>
          </a:xfrm>
          <a:prstGeom prst="rect">
            <a:avLst/>
          </a:prstGeom>
          <a:noFill/>
          <a:ln>
            <a:noFill/>
          </a:ln>
        </p:spPr>
        <p:txBody>
          <a:bodyPr anchorCtr="0" anchor="t" bIns="0" lIns="0" rIns="0" tIns="0">
            <a:noAutofit/>
          </a:bodyPr>
          <a:lstStyle/>
          <a:p>
            <a:pPr lvl="0" rtl="0">
              <a:spcBef>
                <a:spcPts val="0"/>
              </a:spcBef>
              <a:buNone/>
            </a:pPr>
            <a:r>
              <a:rPr b="0" baseline="0" i="0" lang="pt-BR" sz="1800" u="none" cap="none" strike="noStrike">
                <a:latin typeface="Arial"/>
                <a:ea typeface="Arial"/>
                <a:cs typeface="Arial"/>
                <a:sym typeface="Arial"/>
              </a:rPr>
              <a:t>SI IFG</a:t>
            </a:r>
          </a:p>
        </p:txBody>
      </p:sp>
      <p:sp>
        <p:nvSpPr>
          <p:cNvPr id="195" name="Shape 195"/>
          <p:cNvSpPr/>
          <p:nvPr>
            <p:ph idx="2" type="sldImg"/>
          </p:nvPr>
        </p:nvSpPr>
        <p:spPr>
          <a:xfrm>
            <a:off x="381491" y="685791"/>
            <a:ext cx="60956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0" name="Shape 200"/>
        <p:cNvGrpSpPr/>
        <p:nvPr/>
      </p:nvGrpSpPr>
      <p:grpSpPr>
        <a:xfrm>
          <a:off x="0" y="0"/>
          <a:ext cx="0" cy="0"/>
          <a:chOff x="0" y="0"/>
          <a:chExt cx="0" cy="0"/>
        </a:xfrm>
      </p:grpSpPr>
      <p:sp>
        <p:nvSpPr>
          <p:cNvPr id="201" name="Shape 201"/>
          <p:cNvSpPr txBox="1"/>
          <p:nvPr>
            <p:ph idx="1" type="body"/>
          </p:nvPr>
        </p:nvSpPr>
        <p:spPr>
          <a:xfrm>
            <a:off x="653170" y="4002499"/>
            <a:ext cx="5552100" cy="4310400"/>
          </a:xfrm>
          <a:prstGeom prst="rect">
            <a:avLst/>
          </a:prstGeom>
          <a:noFill/>
          <a:ln>
            <a:noFill/>
          </a:ln>
        </p:spPr>
        <p:txBody>
          <a:bodyPr anchorCtr="0" anchor="t" bIns="0" lIns="0" rIns="0" tIns="0">
            <a:noAutofit/>
          </a:bodyPr>
          <a:lstStyle/>
          <a:p>
            <a:pPr lvl="0" rtl="0">
              <a:spcBef>
                <a:spcPts val="0"/>
              </a:spcBef>
              <a:buNone/>
            </a:pPr>
            <a:r>
              <a:rPr b="0" baseline="0" i="0" lang="pt-BR" sz="1800" u="none" cap="none" strike="noStrike">
                <a:latin typeface="Arial"/>
                <a:ea typeface="Arial"/>
                <a:cs typeface="Arial"/>
                <a:sym typeface="Arial"/>
              </a:rPr>
              <a:t>SI IFG</a:t>
            </a:r>
          </a:p>
        </p:txBody>
      </p:sp>
      <p:sp>
        <p:nvSpPr>
          <p:cNvPr id="202" name="Shape 202"/>
          <p:cNvSpPr/>
          <p:nvPr>
            <p:ph idx="2" type="sldImg"/>
          </p:nvPr>
        </p:nvSpPr>
        <p:spPr>
          <a:xfrm>
            <a:off x="381491" y="685791"/>
            <a:ext cx="60956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txBox="1"/>
          <p:nvPr>
            <p:ph idx="1" type="body"/>
          </p:nvPr>
        </p:nvSpPr>
        <p:spPr>
          <a:xfrm>
            <a:off x="653170" y="4002499"/>
            <a:ext cx="5552100" cy="4310400"/>
          </a:xfrm>
          <a:prstGeom prst="rect">
            <a:avLst/>
          </a:prstGeom>
          <a:noFill/>
          <a:ln>
            <a:noFill/>
          </a:ln>
        </p:spPr>
        <p:txBody>
          <a:bodyPr anchorCtr="0" anchor="t" bIns="0" lIns="0" rIns="0" tIns="0">
            <a:noAutofit/>
          </a:bodyPr>
          <a:lstStyle/>
          <a:p>
            <a:pPr>
              <a:spcBef>
                <a:spcPts val="0"/>
              </a:spcBef>
              <a:buNone/>
            </a:pPr>
            <a:r>
              <a:rPr b="0" baseline="0" i="0" lang="pt-BR" sz="1800" u="none" cap="none" strike="noStrike">
                <a:latin typeface="Arial"/>
                <a:ea typeface="Arial"/>
                <a:cs typeface="Arial"/>
                <a:sym typeface="Arial"/>
              </a:rPr>
              <a:t>SI IFG</a:t>
            </a:r>
          </a:p>
        </p:txBody>
      </p:sp>
      <p:sp>
        <p:nvSpPr>
          <p:cNvPr id="94" name="Shape 94"/>
          <p:cNvSpPr/>
          <p:nvPr>
            <p:ph idx="2" type="sldImg"/>
          </p:nvPr>
        </p:nvSpPr>
        <p:spPr>
          <a:xfrm>
            <a:off x="381491" y="685791"/>
            <a:ext cx="60956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6" name="Shape 206"/>
        <p:cNvGrpSpPr/>
        <p:nvPr/>
      </p:nvGrpSpPr>
      <p:grpSpPr>
        <a:xfrm>
          <a:off x="0" y="0"/>
          <a:ext cx="0" cy="0"/>
          <a:chOff x="0" y="0"/>
          <a:chExt cx="0" cy="0"/>
        </a:xfrm>
      </p:grpSpPr>
      <p:sp>
        <p:nvSpPr>
          <p:cNvPr id="207" name="Shape 207"/>
          <p:cNvSpPr txBox="1"/>
          <p:nvPr>
            <p:ph idx="1" type="body"/>
          </p:nvPr>
        </p:nvSpPr>
        <p:spPr>
          <a:xfrm>
            <a:off x="653170" y="4002499"/>
            <a:ext cx="5552100" cy="4310400"/>
          </a:xfrm>
          <a:prstGeom prst="rect">
            <a:avLst/>
          </a:prstGeom>
          <a:noFill/>
          <a:ln>
            <a:noFill/>
          </a:ln>
        </p:spPr>
        <p:txBody>
          <a:bodyPr anchorCtr="0" anchor="t" bIns="0" lIns="0" rIns="0" tIns="0">
            <a:noAutofit/>
          </a:bodyPr>
          <a:lstStyle/>
          <a:p>
            <a:pPr lvl="0" rtl="0">
              <a:spcBef>
                <a:spcPts val="0"/>
              </a:spcBef>
              <a:buNone/>
            </a:pPr>
            <a:r>
              <a:rPr b="0" baseline="0" i="0" lang="pt-BR" sz="1800" u="none" cap="none" strike="noStrike">
                <a:latin typeface="Arial"/>
                <a:ea typeface="Arial"/>
                <a:cs typeface="Arial"/>
                <a:sym typeface="Arial"/>
              </a:rPr>
              <a:t>SI IFG</a:t>
            </a:r>
          </a:p>
        </p:txBody>
      </p:sp>
      <p:sp>
        <p:nvSpPr>
          <p:cNvPr id="208" name="Shape 208"/>
          <p:cNvSpPr/>
          <p:nvPr>
            <p:ph idx="2" type="sldImg"/>
          </p:nvPr>
        </p:nvSpPr>
        <p:spPr>
          <a:xfrm>
            <a:off x="381491" y="685791"/>
            <a:ext cx="60956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2" name="Shape 212"/>
        <p:cNvGrpSpPr/>
        <p:nvPr/>
      </p:nvGrpSpPr>
      <p:grpSpPr>
        <a:xfrm>
          <a:off x="0" y="0"/>
          <a:ext cx="0" cy="0"/>
          <a:chOff x="0" y="0"/>
          <a:chExt cx="0" cy="0"/>
        </a:xfrm>
      </p:grpSpPr>
      <p:sp>
        <p:nvSpPr>
          <p:cNvPr id="213" name="Shape 213"/>
          <p:cNvSpPr txBox="1"/>
          <p:nvPr>
            <p:ph idx="1" type="body"/>
          </p:nvPr>
        </p:nvSpPr>
        <p:spPr>
          <a:xfrm>
            <a:off x="653170" y="4002499"/>
            <a:ext cx="5552100" cy="4310400"/>
          </a:xfrm>
          <a:prstGeom prst="rect">
            <a:avLst/>
          </a:prstGeom>
          <a:noFill/>
          <a:ln>
            <a:noFill/>
          </a:ln>
        </p:spPr>
        <p:txBody>
          <a:bodyPr anchorCtr="0" anchor="t" bIns="0" lIns="0" rIns="0" tIns="0">
            <a:noAutofit/>
          </a:bodyPr>
          <a:lstStyle/>
          <a:p>
            <a:pPr lvl="0" rtl="0">
              <a:spcBef>
                <a:spcPts val="0"/>
              </a:spcBef>
              <a:buNone/>
            </a:pPr>
            <a:r>
              <a:rPr b="0" baseline="0" i="0" lang="pt-BR" sz="1800" u="none" cap="none" strike="noStrike">
                <a:latin typeface="Arial"/>
                <a:ea typeface="Arial"/>
                <a:cs typeface="Arial"/>
                <a:sym typeface="Arial"/>
              </a:rPr>
              <a:t>SI IFG</a:t>
            </a:r>
          </a:p>
        </p:txBody>
      </p:sp>
      <p:sp>
        <p:nvSpPr>
          <p:cNvPr id="214" name="Shape 214"/>
          <p:cNvSpPr/>
          <p:nvPr>
            <p:ph idx="2" type="sldImg"/>
          </p:nvPr>
        </p:nvSpPr>
        <p:spPr>
          <a:xfrm>
            <a:off x="381491" y="685791"/>
            <a:ext cx="60956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8" name="Shape 218"/>
        <p:cNvGrpSpPr/>
        <p:nvPr/>
      </p:nvGrpSpPr>
      <p:grpSpPr>
        <a:xfrm>
          <a:off x="0" y="0"/>
          <a:ext cx="0" cy="0"/>
          <a:chOff x="0" y="0"/>
          <a:chExt cx="0" cy="0"/>
        </a:xfrm>
      </p:grpSpPr>
      <p:sp>
        <p:nvSpPr>
          <p:cNvPr id="219" name="Shape 219"/>
          <p:cNvSpPr txBox="1"/>
          <p:nvPr>
            <p:ph idx="1" type="body"/>
          </p:nvPr>
        </p:nvSpPr>
        <p:spPr>
          <a:xfrm>
            <a:off x="653170" y="4002499"/>
            <a:ext cx="5552100" cy="4310400"/>
          </a:xfrm>
          <a:prstGeom prst="rect">
            <a:avLst/>
          </a:prstGeom>
          <a:noFill/>
          <a:ln>
            <a:noFill/>
          </a:ln>
        </p:spPr>
        <p:txBody>
          <a:bodyPr anchorCtr="0" anchor="t" bIns="0" lIns="0" rIns="0" tIns="0">
            <a:noAutofit/>
          </a:bodyPr>
          <a:lstStyle/>
          <a:p>
            <a:pPr lvl="0" rtl="0">
              <a:spcBef>
                <a:spcPts val="0"/>
              </a:spcBef>
              <a:buNone/>
            </a:pPr>
            <a:r>
              <a:rPr b="0" baseline="0" i="0" lang="pt-BR" sz="1800" u="none" cap="none" strike="noStrike">
                <a:latin typeface="Arial"/>
                <a:ea typeface="Arial"/>
                <a:cs typeface="Arial"/>
                <a:sym typeface="Arial"/>
              </a:rPr>
              <a:t>SI IFG</a:t>
            </a:r>
          </a:p>
        </p:txBody>
      </p:sp>
      <p:sp>
        <p:nvSpPr>
          <p:cNvPr id="220" name="Shape 220"/>
          <p:cNvSpPr/>
          <p:nvPr>
            <p:ph idx="2" type="sldImg"/>
          </p:nvPr>
        </p:nvSpPr>
        <p:spPr>
          <a:xfrm>
            <a:off x="381491" y="685791"/>
            <a:ext cx="60956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4" name="Shape 224"/>
        <p:cNvGrpSpPr/>
        <p:nvPr/>
      </p:nvGrpSpPr>
      <p:grpSpPr>
        <a:xfrm>
          <a:off x="0" y="0"/>
          <a:ext cx="0" cy="0"/>
          <a:chOff x="0" y="0"/>
          <a:chExt cx="0" cy="0"/>
        </a:xfrm>
      </p:grpSpPr>
      <p:sp>
        <p:nvSpPr>
          <p:cNvPr id="225" name="Shape 225"/>
          <p:cNvSpPr txBox="1"/>
          <p:nvPr>
            <p:ph idx="1" type="body"/>
          </p:nvPr>
        </p:nvSpPr>
        <p:spPr>
          <a:xfrm>
            <a:off x="653170" y="4002499"/>
            <a:ext cx="5552100" cy="4310400"/>
          </a:xfrm>
          <a:prstGeom prst="rect">
            <a:avLst/>
          </a:prstGeom>
          <a:noFill/>
          <a:ln>
            <a:noFill/>
          </a:ln>
        </p:spPr>
        <p:txBody>
          <a:bodyPr anchorCtr="0" anchor="t" bIns="0" lIns="0" rIns="0" tIns="0">
            <a:noAutofit/>
          </a:bodyPr>
          <a:lstStyle/>
          <a:p>
            <a:pPr lvl="0" rtl="0">
              <a:spcBef>
                <a:spcPts val="0"/>
              </a:spcBef>
              <a:buNone/>
            </a:pPr>
            <a:r>
              <a:rPr b="0" baseline="0" i="0" lang="pt-BR" sz="1800" u="none" cap="none" strike="noStrike">
                <a:latin typeface="Arial"/>
                <a:ea typeface="Arial"/>
                <a:cs typeface="Arial"/>
                <a:sym typeface="Arial"/>
              </a:rPr>
              <a:t>SI IFG</a:t>
            </a:r>
          </a:p>
        </p:txBody>
      </p:sp>
      <p:sp>
        <p:nvSpPr>
          <p:cNvPr id="226" name="Shape 226"/>
          <p:cNvSpPr/>
          <p:nvPr>
            <p:ph idx="2" type="sldImg"/>
          </p:nvPr>
        </p:nvSpPr>
        <p:spPr>
          <a:xfrm>
            <a:off x="381491" y="685791"/>
            <a:ext cx="60956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0" name="Shape 230"/>
        <p:cNvGrpSpPr/>
        <p:nvPr/>
      </p:nvGrpSpPr>
      <p:grpSpPr>
        <a:xfrm>
          <a:off x="0" y="0"/>
          <a:ext cx="0" cy="0"/>
          <a:chOff x="0" y="0"/>
          <a:chExt cx="0" cy="0"/>
        </a:xfrm>
      </p:grpSpPr>
      <p:sp>
        <p:nvSpPr>
          <p:cNvPr id="231" name="Shape 231"/>
          <p:cNvSpPr txBox="1"/>
          <p:nvPr>
            <p:ph idx="1" type="body"/>
          </p:nvPr>
        </p:nvSpPr>
        <p:spPr>
          <a:xfrm>
            <a:off x="653170" y="4002499"/>
            <a:ext cx="5552100" cy="4310400"/>
          </a:xfrm>
          <a:prstGeom prst="rect">
            <a:avLst/>
          </a:prstGeom>
          <a:noFill/>
          <a:ln>
            <a:noFill/>
          </a:ln>
        </p:spPr>
        <p:txBody>
          <a:bodyPr anchorCtr="0" anchor="t" bIns="0" lIns="0" rIns="0" tIns="0">
            <a:noAutofit/>
          </a:bodyPr>
          <a:lstStyle/>
          <a:p>
            <a:pPr lvl="0" rtl="0">
              <a:spcBef>
                <a:spcPts val="0"/>
              </a:spcBef>
              <a:buNone/>
            </a:pPr>
            <a:r>
              <a:rPr b="0" baseline="0" i="0" lang="pt-BR" sz="1800" u="none" cap="none" strike="noStrike">
                <a:latin typeface="Arial"/>
                <a:ea typeface="Arial"/>
                <a:cs typeface="Arial"/>
                <a:sym typeface="Arial"/>
              </a:rPr>
              <a:t>SI IFG</a:t>
            </a:r>
          </a:p>
        </p:txBody>
      </p:sp>
      <p:sp>
        <p:nvSpPr>
          <p:cNvPr id="232" name="Shape 232"/>
          <p:cNvSpPr/>
          <p:nvPr>
            <p:ph idx="2" type="sldImg"/>
          </p:nvPr>
        </p:nvSpPr>
        <p:spPr>
          <a:xfrm>
            <a:off x="381491" y="685791"/>
            <a:ext cx="60956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6" name="Shape 236"/>
        <p:cNvGrpSpPr/>
        <p:nvPr/>
      </p:nvGrpSpPr>
      <p:grpSpPr>
        <a:xfrm>
          <a:off x="0" y="0"/>
          <a:ext cx="0" cy="0"/>
          <a:chOff x="0" y="0"/>
          <a:chExt cx="0" cy="0"/>
        </a:xfrm>
      </p:grpSpPr>
      <p:sp>
        <p:nvSpPr>
          <p:cNvPr id="237" name="Shape 237"/>
          <p:cNvSpPr txBox="1"/>
          <p:nvPr>
            <p:ph idx="1" type="body"/>
          </p:nvPr>
        </p:nvSpPr>
        <p:spPr>
          <a:xfrm>
            <a:off x="653170" y="4002499"/>
            <a:ext cx="5552100" cy="4310400"/>
          </a:xfrm>
          <a:prstGeom prst="rect">
            <a:avLst/>
          </a:prstGeom>
          <a:noFill/>
          <a:ln>
            <a:noFill/>
          </a:ln>
        </p:spPr>
        <p:txBody>
          <a:bodyPr anchorCtr="0" anchor="t" bIns="0" lIns="0" rIns="0" tIns="0">
            <a:noAutofit/>
          </a:bodyPr>
          <a:lstStyle/>
          <a:p>
            <a:pPr lvl="0" rtl="0">
              <a:spcBef>
                <a:spcPts val="0"/>
              </a:spcBef>
              <a:buNone/>
            </a:pPr>
            <a:r>
              <a:rPr b="0" baseline="0" i="0" lang="pt-BR" sz="1800" u="none" cap="none" strike="noStrike">
                <a:latin typeface="Arial"/>
                <a:ea typeface="Arial"/>
                <a:cs typeface="Arial"/>
                <a:sym typeface="Arial"/>
              </a:rPr>
              <a:t>SI IFG</a:t>
            </a:r>
          </a:p>
        </p:txBody>
      </p:sp>
      <p:sp>
        <p:nvSpPr>
          <p:cNvPr id="238" name="Shape 238"/>
          <p:cNvSpPr/>
          <p:nvPr>
            <p:ph idx="2" type="sldImg"/>
          </p:nvPr>
        </p:nvSpPr>
        <p:spPr>
          <a:xfrm>
            <a:off x="381491" y="685791"/>
            <a:ext cx="60956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2" name="Shape 242"/>
        <p:cNvGrpSpPr/>
        <p:nvPr/>
      </p:nvGrpSpPr>
      <p:grpSpPr>
        <a:xfrm>
          <a:off x="0" y="0"/>
          <a:ext cx="0" cy="0"/>
          <a:chOff x="0" y="0"/>
          <a:chExt cx="0" cy="0"/>
        </a:xfrm>
      </p:grpSpPr>
      <p:sp>
        <p:nvSpPr>
          <p:cNvPr id="243" name="Shape 243"/>
          <p:cNvSpPr txBox="1"/>
          <p:nvPr>
            <p:ph idx="1" type="body"/>
          </p:nvPr>
        </p:nvSpPr>
        <p:spPr>
          <a:xfrm>
            <a:off x="653170" y="4002499"/>
            <a:ext cx="5552100" cy="4310400"/>
          </a:xfrm>
          <a:prstGeom prst="rect">
            <a:avLst/>
          </a:prstGeom>
          <a:noFill/>
          <a:ln>
            <a:noFill/>
          </a:ln>
        </p:spPr>
        <p:txBody>
          <a:bodyPr anchorCtr="0" anchor="t" bIns="0" lIns="0" rIns="0" tIns="0">
            <a:noAutofit/>
          </a:bodyPr>
          <a:lstStyle/>
          <a:p>
            <a:pPr lvl="0" rtl="0">
              <a:spcBef>
                <a:spcPts val="0"/>
              </a:spcBef>
              <a:buNone/>
            </a:pPr>
            <a:r>
              <a:rPr b="0" baseline="0" i="0" lang="pt-BR" sz="1800" u="none" cap="none" strike="noStrike">
                <a:latin typeface="Arial"/>
                <a:ea typeface="Arial"/>
                <a:cs typeface="Arial"/>
                <a:sym typeface="Arial"/>
              </a:rPr>
              <a:t>SI IFG</a:t>
            </a:r>
          </a:p>
        </p:txBody>
      </p:sp>
      <p:sp>
        <p:nvSpPr>
          <p:cNvPr id="244" name="Shape 244"/>
          <p:cNvSpPr/>
          <p:nvPr>
            <p:ph idx="2" type="sldImg"/>
          </p:nvPr>
        </p:nvSpPr>
        <p:spPr>
          <a:xfrm>
            <a:off x="381491" y="685791"/>
            <a:ext cx="60956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txBox="1"/>
          <p:nvPr>
            <p:ph idx="1" type="body"/>
          </p:nvPr>
        </p:nvSpPr>
        <p:spPr>
          <a:xfrm>
            <a:off x="653170" y="4002499"/>
            <a:ext cx="5552100" cy="4310400"/>
          </a:xfrm>
          <a:prstGeom prst="rect">
            <a:avLst/>
          </a:prstGeom>
          <a:noFill/>
          <a:ln>
            <a:noFill/>
          </a:ln>
        </p:spPr>
        <p:txBody>
          <a:bodyPr anchorCtr="0" anchor="t" bIns="0" lIns="0" rIns="0" tIns="0">
            <a:noAutofit/>
          </a:bodyPr>
          <a:lstStyle/>
          <a:p>
            <a:pPr>
              <a:spcBef>
                <a:spcPts val="0"/>
              </a:spcBef>
              <a:buNone/>
            </a:pPr>
            <a:r>
              <a:rPr b="0" baseline="0" i="0" lang="pt-BR" sz="1800" u="none" cap="none" strike="noStrike">
                <a:latin typeface="Arial"/>
                <a:ea typeface="Arial"/>
                <a:cs typeface="Arial"/>
                <a:sym typeface="Arial"/>
              </a:rPr>
              <a:t>SI IFG</a:t>
            </a:r>
          </a:p>
        </p:txBody>
      </p:sp>
      <p:sp>
        <p:nvSpPr>
          <p:cNvPr id="100" name="Shape 100"/>
          <p:cNvSpPr/>
          <p:nvPr>
            <p:ph idx="2" type="sldImg"/>
          </p:nvPr>
        </p:nvSpPr>
        <p:spPr>
          <a:xfrm>
            <a:off x="381491" y="685791"/>
            <a:ext cx="60956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txBox="1"/>
          <p:nvPr>
            <p:ph idx="1" type="body"/>
          </p:nvPr>
        </p:nvSpPr>
        <p:spPr>
          <a:xfrm>
            <a:off x="653170" y="4002499"/>
            <a:ext cx="5552100" cy="4310400"/>
          </a:xfrm>
          <a:prstGeom prst="rect">
            <a:avLst/>
          </a:prstGeom>
          <a:noFill/>
          <a:ln>
            <a:noFill/>
          </a:ln>
        </p:spPr>
        <p:txBody>
          <a:bodyPr anchorCtr="0" anchor="t" bIns="0" lIns="0" rIns="0" tIns="0">
            <a:noAutofit/>
          </a:bodyPr>
          <a:lstStyle/>
          <a:p>
            <a:pPr>
              <a:spcBef>
                <a:spcPts val="0"/>
              </a:spcBef>
              <a:buNone/>
            </a:pPr>
            <a:r>
              <a:rPr b="0" baseline="0" i="0" lang="pt-BR" sz="1800" u="none" cap="none" strike="noStrike">
                <a:latin typeface="Arial"/>
                <a:ea typeface="Arial"/>
                <a:cs typeface="Arial"/>
                <a:sym typeface="Arial"/>
              </a:rPr>
              <a:t>SI IFG</a:t>
            </a:r>
          </a:p>
        </p:txBody>
      </p:sp>
      <p:sp>
        <p:nvSpPr>
          <p:cNvPr id="106" name="Shape 106"/>
          <p:cNvSpPr/>
          <p:nvPr>
            <p:ph idx="2" type="sldImg"/>
          </p:nvPr>
        </p:nvSpPr>
        <p:spPr>
          <a:xfrm>
            <a:off x="381491" y="685791"/>
            <a:ext cx="60956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txBox="1"/>
          <p:nvPr>
            <p:ph idx="1" type="body"/>
          </p:nvPr>
        </p:nvSpPr>
        <p:spPr>
          <a:xfrm>
            <a:off x="653170" y="4002499"/>
            <a:ext cx="5552100" cy="4310400"/>
          </a:xfrm>
          <a:prstGeom prst="rect">
            <a:avLst/>
          </a:prstGeom>
          <a:noFill/>
          <a:ln>
            <a:noFill/>
          </a:ln>
        </p:spPr>
        <p:txBody>
          <a:bodyPr anchorCtr="0" anchor="t" bIns="0" lIns="0" rIns="0" tIns="0">
            <a:noAutofit/>
          </a:bodyPr>
          <a:lstStyle/>
          <a:p>
            <a:pPr>
              <a:spcBef>
                <a:spcPts val="0"/>
              </a:spcBef>
              <a:buNone/>
            </a:pPr>
            <a:r>
              <a:rPr b="0" baseline="0" i="0" lang="pt-BR" sz="1800" u="none" cap="none" strike="noStrike">
                <a:latin typeface="Arial"/>
                <a:ea typeface="Arial"/>
                <a:cs typeface="Arial"/>
                <a:sym typeface="Arial"/>
              </a:rPr>
              <a:t>SI IFG</a:t>
            </a:r>
          </a:p>
        </p:txBody>
      </p:sp>
      <p:sp>
        <p:nvSpPr>
          <p:cNvPr id="112" name="Shape 112"/>
          <p:cNvSpPr/>
          <p:nvPr>
            <p:ph idx="2" type="sldImg"/>
          </p:nvPr>
        </p:nvSpPr>
        <p:spPr>
          <a:xfrm>
            <a:off x="381491" y="685791"/>
            <a:ext cx="60956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txBox="1"/>
          <p:nvPr>
            <p:ph idx="1" type="body"/>
          </p:nvPr>
        </p:nvSpPr>
        <p:spPr>
          <a:xfrm>
            <a:off x="653170" y="4002499"/>
            <a:ext cx="5552100" cy="4310400"/>
          </a:xfrm>
          <a:prstGeom prst="rect">
            <a:avLst/>
          </a:prstGeom>
          <a:noFill/>
          <a:ln>
            <a:noFill/>
          </a:ln>
        </p:spPr>
        <p:txBody>
          <a:bodyPr anchorCtr="0" anchor="t" bIns="0" lIns="0" rIns="0" tIns="0">
            <a:noAutofit/>
          </a:bodyPr>
          <a:lstStyle/>
          <a:p>
            <a:pPr>
              <a:spcBef>
                <a:spcPts val="0"/>
              </a:spcBef>
              <a:buNone/>
            </a:pPr>
            <a:r>
              <a:rPr b="0" baseline="0" i="0" lang="pt-BR" sz="1800" u="none" cap="none" strike="noStrike">
                <a:latin typeface="Arial"/>
                <a:ea typeface="Arial"/>
                <a:cs typeface="Arial"/>
                <a:sym typeface="Arial"/>
              </a:rPr>
              <a:t>SI IFG</a:t>
            </a:r>
          </a:p>
        </p:txBody>
      </p:sp>
      <p:sp>
        <p:nvSpPr>
          <p:cNvPr id="118" name="Shape 118"/>
          <p:cNvSpPr/>
          <p:nvPr>
            <p:ph idx="2" type="sldImg"/>
          </p:nvPr>
        </p:nvSpPr>
        <p:spPr>
          <a:xfrm>
            <a:off x="381491" y="685791"/>
            <a:ext cx="60956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txBox="1"/>
          <p:nvPr>
            <p:ph idx="1" type="body"/>
          </p:nvPr>
        </p:nvSpPr>
        <p:spPr>
          <a:xfrm>
            <a:off x="653170" y="4002499"/>
            <a:ext cx="5552100" cy="4310400"/>
          </a:xfrm>
          <a:prstGeom prst="rect">
            <a:avLst/>
          </a:prstGeom>
          <a:noFill/>
          <a:ln>
            <a:noFill/>
          </a:ln>
        </p:spPr>
        <p:txBody>
          <a:bodyPr anchorCtr="0" anchor="t" bIns="0" lIns="0" rIns="0" tIns="0">
            <a:noAutofit/>
          </a:bodyPr>
          <a:lstStyle/>
          <a:p>
            <a:pPr>
              <a:spcBef>
                <a:spcPts val="0"/>
              </a:spcBef>
              <a:buNone/>
            </a:pPr>
            <a:r>
              <a:rPr b="0" baseline="0" i="0" lang="pt-BR" sz="1800" u="none" cap="none" strike="noStrike">
                <a:latin typeface="Arial"/>
                <a:ea typeface="Arial"/>
                <a:cs typeface="Arial"/>
                <a:sym typeface="Arial"/>
              </a:rPr>
              <a:t>SI IFG</a:t>
            </a:r>
          </a:p>
        </p:txBody>
      </p:sp>
      <p:sp>
        <p:nvSpPr>
          <p:cNvPr id="124" name="Shape 124"/>
          <p:cNvSpPr/>
          <p:nvPr>
            <p:ph idx="2" type="sldImg"/>
          </p:nvPr>
        </p:nvSpPr>
        <p:spPr>
          <a:xfrm>
            <a:off x="381491" y="685791"/>
            <a:ext cx="60956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txBox="1"/>
          <p:nvPr>
            <p:ph idx="1" type="body"/>
          </p:nvPr>
        </p:nvSpPr>
        <p:spPr>
          <a:xfrm>
            <a:off x="653170" y="4002499"/>
            <a:ext cx="5552100" cy="4310400"/>
          </a:xfrm>
          <a:prstGeom prst="rect">
            <a:avLst/>
          </a:prstGeom>
          <a:noFill/>
          <a:ln>
            <a:noFill/>
          </a:ln>
        </p:spPr>
        <p:txBody>
          <a:bodyPr anchorCtr="0" anchor="t" bIns="0" lIns="0" rIns="0" tIns="0">
            <a:noAutofit/>
          </a:bodyPr>
          <a:lstStyle/>
          <a:p>
            <a:pPr>
              <a:spcBef>
                <a:spcPts val="0"/>
              </a:spcBef>
              <a:buNone/>
            </a:pPr>
            <a:r>
              <a:rPr b="0" baseline="0" i="0" lang="pt-BR" sz="1800" u="none" cap="none" strike="noStrike">
                <a:latin typeface="Arial"/>
                <a:ea typeface="Arial"/>
                <a:cs typeface="Arial"/>
                <a:sym typeface="Arial"/>
              </a:rPr>
              <a:t>SI IFG</a:t>
            </a:r>
          </a:p>
        </p:txBody>
      </p:sp>
      <p:sp>
        <p:nvSpPr>
          <p:cNvPr id="130" name="Shape 130"/>
          <p:cNvSpPr/>
          <p:nvPr>
            <p:ph idx="2" type="sldImg"/>
          </p:nvPr>
        </p:nvSpPr>
        <p:spPr>
          <a:xfrm>
            <a:off x="381491" y="685791"/>
            <a:ext cx="60956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 name="Shape 134"/>
        <p:cNvGrpSpPr/>
        <p:nvPr/>
      </p:nvGrpSpPr>
      <p:grpSpPr>
        <a:xfrm>
          <a:off x="0" y="0"/>
          <a:ext cx="0" cy="0"/>
          <a:chOff x="0" y="0"/>
          <a:chExt cx="0" cy="0"/>
        </a:xfrm>
      </p:grpSpPr>
      <p:sp>
        <p:nvSpPr>
          <p:cNvPr id="135" name="Shape 135"/>
          <p:cNvSpPr txBox="1"/>
          <p:nvPr>
            <p:ph idx="1" type="body"/>
          </p:nvPr>
        </p:nvSpPr>
        <p:spPr>
          <a:xfrm>
            <a:off x="653170" y="4002499"/>
            <a:ext cx="5552100" cy="4310400"/>
          </a:xfrm>
          <a:prstGeom prst="rect">
            <a:avLst/>
          </a:prstGeom>
          <a:noFill/>
          <a:ln>
            <a:noFill/>
          </a:ln>
        </p:spPr>
        <p:txBody>
          <a:bodyPr anchorCtr="0" anchor="t" bIns="0" lIns="0" rIns="0" tIns="0">
            <a:noAutofit/>
          </a:bodyPr>
          <a:lstStyle/>
          <a:p>
            <a:pPr>
              <a:spcBef>
                <a:spcPts val="0"/>
              </a:spcBef>
              <a:buNone/>
            </a:pPr>
            <a:r>
              <a:rPr b="0" baseline="0" i="0" lang="pt-BR" sz="1800" u="none" cap="none" strike="noStrike">
                <a:latin typeface="Arial"/>
                <a:ea typeface="Arial"/>
                <a:cs typeface="Arial"/>
                <a:sym typeface="Arial"/>
              </a:rPr>
              <a:t>SI IFG</a:t>
            </a:r>
          </a:p>
        </p:txBody>
      </p:sp>
      <p:sp>
        <p:nvSpPr>
          <p:cNvPr id="136" name="Shape 136"/>
          <p:cNvSpPr/>
          <p:nvPr>
            <p:ph idx="2" type="sldImg"/>
          </p:nvPr>
        </p:nvSpPr>
        <p:spPr>
          <a:xfrm>
            <a:off x="381491" y="685791"/>
            <a:ext cx="60956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txBox="1"/>
          <p:nvPr>
            <p:ph type="ctrTitle"/>
          </p:nvPr>
        </p:nvSpPr>
        <p:spPr>
          <a:xfrm>
            <a:off x="685800" y="1583342"/>
            <a:ext cx="7772400" cy="1159856"/>
          </a:xfrm>
          <a:prstGeom prst="rect">
            <a:avLst/>
          </a:prstGeom>
        </p:spPr>
        <p:txBody>
          <a:bodyPr anchorCtr="0" anchor="b" bIns="91425" lIns="91425" rIns="91425" tIns="91425"/>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10" name="Shape 10"/>
          <p:cNvSpPr txBox="1"/>
          <p:nvPr>
            <p:ph idx="1" type="subTitle"/>
          </p:nvPr>
        </p:nvSpPr>
        <p:spPr>
          <a:xfrm>
            <a:off x="685800" y="2840053"/>
            <a:ext cx="7772400" cy="784737"/>
          </a:xfrm>
          <a:prstGeom prst="rect">
            <a:avLst/>
          </a:prstGeom>
        </p:spPr>
        <p:txBody>
          <a:bodyPr anchorCtr="0" anchor="t" bIns="91425" lIns="91425" rIns="91425" tIns="91425"/>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p:txBody>
      </p:sp>
      <p:sp>
        <p:nvSpPr>
          <p:cNvPr id="11" name="Shape 11"/>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pt-B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itle, 2 Content">
    <p:spTree>
      <p:nvGrpSpPr>
        <p:cNvPr id="43" name="Shape 43"/>
        <p:cNvGrpSpPr/>
        <p:nvPr/>
      </p:nvGrpSpPr>
      <p:grpSpPr>
        <a:xfrm>
          <a:off x="0" y="0"/>
          <a:ext cx="0" cy="0"/>
          <a:chOff x="0" y="0"/>
          <a:chExt cx="0" cy="0"/>
        </a:xfrm>
      </p:grpSpPr>
      <p:sp>
        <p:nvSpPr>
          <p:cNvPr id="44" name="Shape 44"/>
          <p:cNvSpPr txBox="1"/>
          <p:nvPr>
            <p:ph type="title"/>
          </p:nvPr>
        </p:nvSpPr>
        <p:spPr>
          <a:xfrm>
            <a:off x="457171" y="391902"/>
            <a:ext cx="6531000" cy="490199"/>
          </a:xfrm>
          <a:prstGeom prst="rect">
            <a:avLst/>
          </a:prstGeom>
          <a:noFill/>
          <a:ln>
            <a:noFill/>
          </a:ln>
        </p:spPr>
        <p:txBody>
          <a:bodyPr anchorCtr="0" anchor="ctr" bIns="76025" lIns="76025" rIns="76025" tIns="76025"/>
          <a:lstStyle>
            <a:lvl1pPr>
              <a:spcBef>
                <a:spcPts val="0"/>
              </a:spcBef>
              <a:buNone/>
              <a:defRPr/>
            </a:lvl1pPr>
          </a:lstStyle>
          <a:p/>
        </p:txBody>
      </p:sp>
      <p:sp>
        <p:nvSpPr>
          <p:cNvPr id="45" name="Shape 45"/>
          <p:cNvSpPr txBox="1"/>
          <p:nvPr>
            <p:ph idx="1" type="body"/>
          </p:nvPr>
        </p:nvSpPr>
        <p:spPr>
          <a:xfrm>
            <a:off x="457171" y="1224695"/>
            <a:ext cx="4015500" cy="2983200"/>
          </a:xfrm>
          <a:prstGeom prst="rect">
            <a:avLst/>
          </a:prstGeom>
          <a:noFill/>
          <a:ln>
            <a:noFill/>
          </a:ln>
        </p:spPr>
        <p:txBody>
          <a:bodyPr anchorCtr="0" anchor="ctr" bIns="76025" lIns="76025" rIns="76025" tIns="76025"/>
          <a:lstStyle>
            <a:lvl1pPr>
              <a:spcBef>
                <a:spcPts val="0"/>
              </a:spcBef>
              <a:buNone/>
              <a:defRPr/>
            </a:lvl1pPr>
          </a:lstStyle>
          <a:p/>
        </p:txBody>
      </p:sp>
      <p:sp>
        <p:nvSpPr>
          <p:cNvPr id="46" name="Shape 46"/>
          <p:cNvSpPr txBox="1"/>
          <p:nvPr>
            <p:ph idx="2" type="body"/>
          </p:nvPr>
        </p:nvSpPr>
        <p:spPr>
          <a:xfrm>
            <a:off x="4673926" y="1224695"/>
            <a:ext cx="4015500" cy="2983200"/>
          </a:xfrm>
          <a:prstGeom prst="rect">
            <a:avLst/>
          </a:prstGeom>
          <a:noFill/>
          <a:ln>
            <a:noFill/>
          </a:ln>
        </p:spPr>
        <p:txBody>
          <a:bodyPr anchorCtr="0" anchor="ctr" bIns="76025" lIns="76025" rIns="76025" tIns="76025"/>
          <a:lstStyle>
            <a:lvl1pPr>
              <a:spcBef>
                <a:spcPts val="0"/>
              </a:spcBef>
              <a:buNone/>
              <a:defRPr/>
            </a:lvl1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7" name="Shape 47"/>
        <p:cNvGrpSpPr/>
        <p:nvPr/>
      </p:nvGrpSpPr>
      <p:grpSpPr>
        <a:xfrm>
          <a:off x="0" y="0"/>
          <a:ext cx="0" cy="0"/>
          <a:chOff x="0" y="0"/>
          <a:chExt cx="0" cy="0"/>
        </a:xfrm>
      </p:grpSpPr>
      <p:sp>
        <p:nvSpPr>
          <p:cNvPr id="48" name="Shape 48"/>
          <p:cNvSpPr txBox="1"/>
          <p:nvPr>
            <p:ph type="title"/>
          </p:nvPr>
        </p:nvSpPr>
        <p:spPr>
          <a:xfrm>
            <a:off x="457171" y="391902"/>
            <a:ext cx="6531000" cy="490199"/>
          </a:xfrm>
          <a:prstGeom prst="rect">
            <a:avLst/>
          </a:prstGeom>
          <a:noFill/>
          <a:ln>
            <a:noFill/>
          </a:ln>
        </p:spPr>
        <p:txBody>
          <a:bodyPr anchorCtr="0" anchor="ctr" bIns="76025" lIns="76025" rIns="76025" tIns="76025"/>
          <a:lstStyle>
            <a:lvl1pPr>
              <a:spcBef>
                <a:spcPts val="0"/>
              </a:spcBef>
              <a:buNone/>
              <a:defRPr/>
            </a:lvl1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Only">
  <p:cSld name="Centered Text">
    <p:spTree>
      <p:nvGrpSpPr>
        <p:cNvPr id="49" name="Shape 49"/>
        <p:cNvGrpSpPr/>
        <p:nvPr/>
      </p:nvGrpSpPr>
      <p:grpSpPr>
        <a:xfrm>
          <a:off x="0" y="0"/>
          <a:ext cx="0" cy="0"/>
          <a:chOff x="0" y="0"/>
          <a:chExt cx="0" cy="0"/>
        </a:xfrm>
      </p:grpSpPr>
      <p:sp>
        <p:nvSpPr>
          <p:cNvPr id="50" name="Shape 50"/>
          <p:cNvSpPr txBox="1"/>
          <p:nvPr>
            <p:ph idx="1" type="subTitle"/>
          </p:nvPr>
        </p:nvSpPr>
        <p:spPr>
          <a:xfrm>
            <a:off x="457171" y="391902"/>
            <a:ext cx="6531000" cy="2271900"/>
          </a:xfrm>
          <a:prstGeom prst="rect">
            <a:avLst/>
          </a:prstGeom>
          <a:noFill/>
          <a:ln>
            <a:noFill/>
          </a:ln>
        </p:spPr>
        <p:txBody>
          <a:bodyPr anchorCtr="0" anchor="ctr" bIns="76025" lIns="76025" rIns="76025" tIns="760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AndObj">
  <p:cSld name="Title, 2 Content and Content">
    <p:spTree>
      <p:nvGrpSpPr>
        <p:cNvPr id="51" name="Shape 51"/>
        <p:cNvGrpSpPr/>
        <p:nvPr/>
      </p:nvGrpSpPr>
      <p:grpSpPr>
        <a:xfrm>
          <a:off x="0" y="0"/>
          <a:ext cx="0" cy="0"/>
          <a:chOff x="0" y="0"/>
          <a:chExt cx="0" cy="0"/>
        </a:xfrm>
      </p:grpSpPr>
      <p:sp>
        <p:nvSpPr>
          <p:cNvPr id="52" name="Shape 52"/>
          <p:cNvSpPr txBox="1"/>
          <p:nvPr>
            <p:ph type="title"/>
          </p:nvPr>
        </p:nvSpPr>
        <p:spPr>
          <a:xfrm>
            <a:off x="457171" y="391902"/>
            <a:ext cx="6531000" cy="490199"/>
          </a:xfrm>
          <a:prstGeom prst="rect">
            <a:avLst/>
          </a:prstGeom>
          <a:noFill/>
          <a:ln>
            <a:noFill/>
          </a:ln>
        </p:spPr>
        <p:txBody>
          <a:bodyPr anchorCtr="0" anchor="ctr" bIns="76025" lIns="76025" rIns="76025" tIns="76025"/>
          <a:lstStyle>
            <a:lvl1pPr>
              <a:spcBef>
                <a:spcPts val="0"/>
              </a:spcBef>
              <a:buNone/>
              <a:defRPr/>
            </a:lvl1pPr>
          </a:lstStyle>
          <a:p/>
        </p:txBody>
      </p:sp>
      <p:sp>
        <p:nvSpPr>
          <p:cNvPr id="53" name="Shape 53"/>
          <p:cNvSpPr txBox="1"/>
          <p:nvPr>
            <p:ph idx="1" type="body"/>
          </p:nvPr>
        </p:nvSpPr>
        <p:spPr>
          <a:xfrm>
            <a:off x="457171" y="1224695"/>
            <a:ext cx="4015500" cy="1422899"/>
          </a:xfrm>
          <a:prstGeom prst="rect">
            <a:avLst/>
          </a:prstGeom>
          <a:noFill/>
          <a:ln>
            <a:noFill/>
          </a:ln>
        </p:spPr>
        <p:txBody>
          <a:bodyPr anchorCtr="0" anchor="ctr" bIns="76025" lIns="76025" rIns="76025" tIns="76025"/>
          <a:lstStyle>
            <a:lvl1pPr>
              <a:spcBef>
                <a:spcPts val="0"/>
              </a:spcBef>
              <a:buNone/>
              <a:defRPr/>
            </a:lvl1pPr>
          </a:lstStyle>
          <a:p/>
        </p:txBody>
      </p:sp>
      <p:sp>
        <p:nvSpPr>
          <p:cNvPr id="54" name="Shape 54"/>
          <p:cNvSpPr txBox="1"/>
          <p:nvPr>
            <p:ph idx="2" type="body"/>
          </p:nvPr>
        </p:nvSpPr>
        <p:spPr>
          <a:xfrm>
            <a:off x="457171" y="2782998"/>
            <a:ext cx="4015500" cy="1422899"/>
          </a:xfrm>
          <a:prstGeom prst="rect">
            <a:avLst/>
          </a:prstGeom>
          <a:noFill/>
          <a:ln>
            <a:noFill/>
          </a:ln>
        </p:spPr>
        <p:txBody>
          <a:bodyPr anchorCtr="0" anchor="ctr" bIns="76025" lIns="76025" rIns="76025" tIns="76025"/>
          <a:lstStyle>
            <a:lvl1pPr>
              <a:spcBef>
                <a:spcPts val="0"/>
              </a:spcBef>
              <a:buNone/>
              <a:defRPr/>
            </a:lvl1pPr>
          </a:lstStyle>
          <a:p/>
        </p:txBody>
      </p:sp>
      <p:sp>
        <p:nvSpPr>
          <p:cNvPr id="55" name="Shape 55"/>
          <p:cNvSpPr txBox="1"/>
          <p:nvPr>
            <p:ph idx="3" type="body"/>
          </p:nvPr>
        </p:nvSpPr>
        <p:spPr>
          <a:xfrm>
            <a:off x="4673926" y="1224695"/>
            <a:ext cx="4015500" cy="2983200"/>
          </a:xfrm>
          <a:prstGeom prst="rect">
            <a:avLst/>
          </a:prstGeom>
          <a:noFill/>
          <a:ln>
            <a:noFill/>
          </a:ln>
        </p:spPr>
        <p:txBody>
          <a:bodyPr anchorCtr="0" anchor="ctr" bIns="76025" lIns="76025" rIns="76025" tIns="76025"/>
          <a:lstStyle>
            <a:lvl1pPr>
              <a:spcBef>
                <a:spcPts val="0"/>
              </a:spcBef>
              <a:buNone/>
              <a:defRPr/>
            </a:lvl1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AndTwoObj">
  <p:cSld name="Title Content and 2 Content">
    <p:spTree>
      <p:nvGrpSpPr>
        <p:cNvPr id="56" name="Shape 56"/>
        <p:cNvGrpSpPr/>
        <p:nvPr/>
      </p:nvGrpSpPr>
      <p:grpSpPr>
        <a:xfrm>
          <a:off x="0" y="0"/>
          <a:ext cx="0" cy="0"/>
          <a:chOff x="0" y="0"/>
          <a:chExt cx="0" cy="0"/>
        </a:xfrm>
      </p:grpSpPr>
      <p:sp>
        <p:nvSpPr>
          <p:cNvPr id="57" name="Shape 57"/>
          <p:cNvSpPr txBox="1"/>
          <p:nvPr>
            <p:ph type="title"/>
          </p:nvPr>
        </p:nvSpPr>
        <p:spPr>
          <a:xfrm>
            <a:off x="457171" y="391902"/>
            <a:ext cx="6531000" cy="490199"/>
          </a:xfrm>
          <a:prstGeom prst="rect">
            <a:avLst/>
          </a:prstGeom>
          <a:noFill/>
          <a:ln>
            <a:noFill/>
          </a:ln>
        </p:spPr>
        <p:txBody>
          <a:bodyPr anchorCtr="0" anchor="ctr" bIns="76025" lIns="76025" rIns="76025" tIns="76025"/>
          <a:lstStyle>
            <a:lvl1pPr>
              <a:spcBef>
                <a:spcPts val="0"/>
              </a:spcBef>
              <a:buNone/>
              <a:defRPr/>
            </a:lvl1pPr>
          </a:lstStyle>
          <a:p/>
        </p:txBody>
      </p:sp>
      <p:sp>
        <p:nvSpPr>
          <p:cNvPr id="58" name="Shape 58"/>
          <p:cNvSpPr txBox="1"/>
          <p:nvPr>
            <p:ph idx="1" type="body"/>
          </p:nvPr>
        </p:nvSpPr>
        <p:spPr>
          <a:xfrm>
            <a:off x="457171" y="1224695"/>
            <a:ext cx="4015500" cy="2983200"/>
          </a:xfrm>
          <a:prstGeom prst="rect">
            <a:avLst/>
          </a:prstGeom>
          <a:noFill/>
          <a:ln>
            <a:noFill/>
          </a:ln>
        </p:spPr>
        <p:txBody>
          <a:bodyPr anchorCtr="0" anchor="ctr" bIns="76025" lIns="76025" rIns="76025" tIns="76025"/>
          <a:lstStyle>
            <a:lvl1pPr>
              <a:spcBef>
                <a:spcPts val="0"/>
              </a:spcBef>
              <a:buNone/>
              <a:defRPr/>
            </a:lvl1pPr>
          </a:lstStyle>
          <a:p/>
        </p:txBody>
      </p:sp>
      <p:sp>
        <p:nvSpPr>
          <p:cNvPr id="59" name="Shape 59"/>
          <p:cNvSpPr txBox="1"/>
          <p:nvPr>
            <p:ph idx="2" type="body"/>
          </p:nvPr>
        </p:nvSpPr>
        <p:spPr>
          <a:xfrm>
            <a:off x="4673926" y="1224695"/>
            <a:ext cx="4015500" cy="1422899"/>
          </a:xfrm>
          <a:prstGeom prst="rect">
            <a:avLst/>
          </a:prstGeom>
          <a:noFill/>
          <a:ln>
            <a:noFill/>
          </a:ln>
        </p:spPr>
        <p:txBody>
          <a:bodyPr anchorCtr="0" anchor="ctr" bIns="76025" lIns="76025" rIns="76025" tIns="76025"/>
          <a:lstStyle>
            <a:lvl1pPr>
              <a:spcBef>
                <a:spcPts val="0"/>
              </a:spcBef>
              <a:buNone/>
              <a:defRPr/>
            </a:lvl1pPr>
          </a:lstStyle>
          <a:p/>
        </p:txBody>
      </p:sp>
      <p:sp>
        <p:nvSpPr>
          <p:cNvPr id="60" name="Shape 60"/>
          <p:cNvSpPr txBox="1"/>
          <p:nvPr>
            <p:ph idx="3" type="body"/>
          </p:nvPr>
        </p:nvSpPr>
        <p:spPr>
          <a:xfrm>
            <a:off x="4673926" y="2782998"/>
            <a:ext cx="4015500" cy="1422899"/>
          </a:xfrm>
          <a:prstGeom prst="rect">
            <a:avLst/>
          </a:prstGeom>
          <a:noFill/>
          <a:ln>
            <a:noFill/>
          </a:ln>
        </p:spPr>
        <p:txBody>
          <a:bodyPr anchorCtr="0" anchor="ctr" bIns="76025" lIns="76025" rIns="76025" tIns="76025"/>
          <a:lstStyle>
            <a:lvl1pPr>
              <a:spcBef>
                <a:spcPts val="0"/>
              </a:spcBef>
              <a:buNone/>
              <a:defRPr/>
            </a:lvl1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OverTx">
  <p:cSld name="Title, 2 Content over Content">
    <p:spTree>
      <p:nvGrpSpPr>
        <p:cNvPr id="61" name="Shape 61"/>
        <p:cNvGrpSpPr/>
        <p:nvPr/>
      </p:nvGrpSpPr>
      <p:grpSpPr>
        <a:xfrm>
          <a:off x="0" y="0"/>
          <a:ext cx="0" cy="0"/>
          <a:chOff x="0" y="0"/>
          <a:chExt cx="0" cy="0"/>
        </a:xfrm>
      </p:grpSpPr>
      <p:sp>
        <p:nvSpPr>
          <p:cNvPr id="62" name="Shape 62"/>
          <p:cNvSpPr txBox="1"/>
          <p:nvPr>
            <p:ph type="title"/>
          </p:nvPr>
        </p:nvSpPr>
        <p:spPr>
          <a:xfrm>
            <a:off x="457171" y="391902"/>
            <a:ext cx="6531000" cy="490199"/>
          </a:xfrm>
          <a:prstGeom prst="rect">
            <a:avLst/>
          </a:prstGeom>
          <a:noFill/>
          <a:ln>
            <a:noFill/>
          </a:ln>
        </p:spPr>
        <p:txBody>
          <a:bodyPr anchorCtr="0" anchor="ctr" bIns="76025" lIns="76025" rIns="76025" tIns="76025"/>
          <a:lstStyle>
            <a:lvl1pPr>
              <a:spcBef>
                <a:spcPts val="0"/>
              </a:spcBef>
              <a:buNone/>
              <a:defRPr/>
            </a:lvl1pPr>
          </a:lstStyle>
          <a:p/>
        </p:txBody>
      </p:sp>
      <p:sp>
        <p:nvSpPr>
          <p:cNvPr id="63" name="Shape 63"/>
          <p:cNvSpPr txBox="1"/>
          <p:nvPr>
            <p:ph idx="1" type="body"/>
          </p:nvPr>
        </p:nvSpPr>
        <p:spPr>
          <a:xfrm>
            <a:off x="457171" y="1224695"/>
            <a:ext cx="4015500" cy="1422899"/>
          </a:xfrm>
          <a:prstGeom prst="rect">
            <a:avLst/>
          </a:prstGeom>
          <a:noFill/>
          <a:ln>
            <a:noFill/>
          </a:ln>
        </p:spPr>
        <p:txBody>
          <a:bodyPr anchorCtr="0" anchor="ctr" bIns="76025" lIns="76025" rIns="76025" tIns="76025"/>
          <a:lstStyle>
            <a:lvl1pPr>
              <a:spcBef>
                <a:spcPts val="0"/>
              </a:spcBef>
              <a:buNone/>
              <a:defRPr/>
            </a:lvl1pPr>
          </a:lstStyle>
          <a:p/>
        </p:txBody>
      </p:sp>
      <p:sp>
        <p:nvSpPr>
          <p:cNvPr id="64" name="Shape 64"/>
          <p:cNvSpPr txBox="1"/>
          <p:nvPr>
            <p:ph idx="2" type="body"/>
          </p:nvPr>
        </p:nvSpPr>
        <p:spPr>
          <a:xfrm>
            <a:off x="4673926" y="1224695"/>
            <a:ext cx="4015500" cy="1422899"/>
          </a:xfrm>
          <a:prstGeom prst="rect">
            <a:avLst/>
          </a:prstGeom>
          <a:noFill/>
          <a:ln>
            <a:noFill/>
          </a:ln>
        </p:spPr>
        <p:txBody>
          <a:bodyPr anchorCtr="0" anchor="ctr" bIns="76025" lIns="76025" rIns="76025" tIns="76025"/>
          <a:lstStyle>
            <a:lvl1pPr>
              <a:spcBef>
                <a:spcPts val="0"/>
              </a:spcBef>
              <a:buNone/>
              <a:defRPr/>
            </a:lvl1pPr>
          </a:lstStyle>
          <a:p/>
        </p:txBody>
      </p:sp>
      <p:sp>
        <p:nvSpPr>
          <p:cNvPr id="65" name="Shape 65"/>
          <p:cNvSpPr txBox="1"/>
          <p:nvPr>
            <p:ph idx="3" type="body"/>
          </p:nvPr>
        </p:nvSpPr>
        <p:spPr>
          <a:xfrm>
            <a:off x="457171" y="2782998"/>
            <a:ext cx="8229000" cy="1422899"/>
          </a:xfrm>
          <a:prstGeom prst="rect">
            <a:avLst/>
          </a:prstGeom>
          <a:noFill/>
          <a:ln>
            <a:noFill/>
          </a:ln>
        </p:spPr>
        <p:txBody>
          <a:bodyPr anchorCtr="0" anchor="ctr" bIns="76025" lIns="76025" rIns="76025" tIns="76025"/>
          <a:lstStyle>
            <a:lvl1pPr>
              <a:spcBef>
                <a:spcPts val="0"/>
              </a:spcBef>
              <a:buNone/>
              <a:defRPr/>
            </a:lvl1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OverTx">
  <p:cSld name="Title, Content over Content">
    <p:spTree>
      <p:nvGrpSpPr>
        <p:cNvPr id="66" name="Shape 66"/>
        <p:cNvGrpSpPr/>
        <p:nvPr/>
      </p:nvGrpSpPr>
      <p:grpSpPr>
        <a:xfrm>
          <a:off x="0" y="0"/>
          <a:ext cx="0" cy="0"/>
          <a:chOff x="0" y="0"/>
          <a:chExt cx="0" cy="0"/>
        </a:xfrm>
      </p:grpSpPr>
      <p:sp>
        <p:nvSpPr>
          <p:cNvPr id="67" name="Shape 67"/>
          <p:cNvSpPr txBox="1"/>
          <p:nvPr>
            <p:ph type="title"/>
          </p:nvPr>
        </p:nvSpPr>
        <p:spPr>
          <a:xfrm>
            <a:off x="457171" y="391902"/>
            <a:ext cx="6531000" cy="490199"/>
          </a:xfrm>
          <a:prstGeom prst="rect">
            <a:avLst/>
          </a:prstGeom>
          <a:noFill/>
          <a:ln>
            <a:noFill/>
          </a:ln>
        </p:spPr>
        <p:txBody>
          <a:bodyPr anchorCtr="0" anchor="ctr" bIns="76025" lIns="76025" rIns="76025" tIns="76025"/>
          <a:lstStyle>
            <a:lvl1pPr>
              <a:spcBef>
                <a:spcPts val="0"/>
              </a:spcBef>
              <a:buNone/>
              <a:defRPr/>
            </a:lvl1pPr>
          </a:lstStyle>
          <a:p/>
        </p:txBody>
      </p:sp>
      <p:sp>
        <p:nvSpPr>
          <p:cNvPr id="68" name="Shape 68"/>
          <p:cNvSpPr txBox="1"/>
          <p:nvPr>
            <p:ph idx="1" type="body"/>
          </p:nvPr>
        </p:nvSpPr>
        <p:spPr>
          <a:xfrm>
            <a:off x="457171" y="1224695"/>
            <a:ext cx="8229000" cy="1422899"/>
          </a:xfrm>
          <a:prstGeom prst="rect">
            <a:avLst/>
          </a:prstGeom>
          <a:noFill/>
          <a:ln>
            <a:noFill/>
          </a:ln>
        </p:spPr>
        <p:txBody>
          <a:bodyPr anchorCtr="0" anchor="ctr" bIns="76025" lIns="76025" rIns="76025" tIns="76025"/>
          <a:lstStyle>
            <a:lvl1pPr>
              <a:spcBef>
                <a:spcPts val="0"/>
              </a:spcBef>
              <a:buNone/>
              <a:defRPr/>
            </a:lvl1pPr>
          </a:lstStyle>
          <a:p/>
        </p:txBody>
      </p:sp>
      <p:sp>
        <p:nvSpPr>
          <p:cNvPr id="69" name="Shape 69"/>
          <p:cNvSpPr txBox="1"/>
          <p:nvPr>
            <p:ph idx="2" type="body"/>
          </p:nvPr>
        </p:nvSpPr>
        <p:spPr>
          <a:xfrm>
            <a:off x="457171" y="2782998"/>
            <a:ext cx="8229000" cy="1422899"/>
          </a:xfrm>
          <a:prstGeom prst="rect">
            <a:avLst/>
          </a:prstGeom>
          <a:noFill/>
          <a:ln>
            <a:noFill/>
          </a:ln>
        </p:spPr>
        <p:txBody>
          <a:bodyPr anchorCtr="0" anchor="ctr" bIns="76025" lIns="76025" rIns="76025" tIns="76025"/>
          <a:lstStyle>
            <a:lvl1pPr>
              <a:spcBef>
                <a:spcPts val="0"/>
              </a:spcBef>
              <a:buNone/>
              <a:defRPr/>
            </a:lvl1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fourObj">
  <p:cSld name="Title, 4 Content">
    <p:spTree>
      <p:nvGrpSpPr>
        <p:cNvPr id="70" name="Shape 70"/>
        <p:cNvGrpSpPr/>
        <p:nvPr/>
      </p:nvGrpSpPr>
      <p:grpSpPr>
        <a:xfrm>
          <a:off x="0" y="0"/>
          <a:ext cx="0" cy="0"/>
          <a:chOff x="0" y="0"/>
          <a:chExt cx="0" cy="0"/>
        </a:xfrm>
      </p:grpSpPr>
      <p:sp>
        <p:nvSpPr>
          <p:cNvPr id="71" name="Shape 71"/>
          <p:cNvSpPr txBox="1"/>
          <p:nvPr>
            <p:ph type="title"/>
          </p:nvPr>
        </p:nvSpPr>
        <p:spPr>
          <a:xfrm>
            <a:off x="457171" y="391902"/>
            <a:ext cx="6531000" cy="490199"/>
          </a:xfrm>
          <a:prstGeom prst="rect">
            <a:avLst/>
          </a:prstGeom>
          <a:noFill/>
          <a:ln>
            <a:noFill/>
          </a:ln>
        </p:spPr>
        <p:txBody>
          <a:bodyPr anchorCtr="0" anchor="ctr" bIns="76025" lIns="76025" rIns="76025" tIns="76025"/>
          <a:lstStyle>
            <a:lvl1pPr>
              <a:spcBef>
                <a:spcPts val="0"/>
              </a:spcBef>
              <a:buNone/>
              <a:defRPr/>
            </a:lvl1pPr>
          </a:lstStyle>
          <a:p/>
        </p:txBody>
      </p:sp>
      <p:sp>
        <p:nvSpPr>
          <p:cNvPr id="72" name="Shape 72"/>
          <p:cNvSpPr txBox="1"/>
          <p:nvPr>
            <p:ph idx="1" type="body"/>
          </p:nvPr>
        </p:nvSpPr>
        <p:spPr>
          <a:xfrm>
            <a:off x="457171" y="1224695"/>
            <a:ext cx="4015500" cy="1422899"/>
          </a:xfrm>
          <a:prstGeom prst="rect">
            <a:avLst/>
          </a:prstGeom>
          <a:noFill/>
          <a:ln>
            <a:noFill/>
          </a:ln>
        </p:spPr>
        <p:txBody>
          <a:bodyPr anchorCtr="0" anchor="ctr" bIns="76025" lIns="76025" rIns="76025" tIns="76025"/>
          <a:lstStyle>
            <a:lvl1pPr>
              <a:spcBef>
                <a:spcPts val="0"/>
              </a:spcBef>
              <a:buNone/>
              <a:defRPr/>
            </a:lvl1pPr>
          </a:lstStyle>
          <a:p/>
        </p:txBody>
      </p:sp>
      <p:sp>
        <p:nvSpPr>
          <p:cNvPr id="73" name="Shape 73"/>
          <p:cNvSpPr txBox="1"/>
          <p:nvPr>
            <p:ph idx="2" type="body"/>
          </p:nvPr>
        </p:nvSpPr>
        <p:spPr>
          <a:xfrm>
            <a:off x="4673926" y="1224695"/>
            <a:ext cx="4015500" cy="1422899"/>
          </a:xfrm>
          <a:prstGeom prst="rect">
            <a:avLst/>
          </a:prstGeom>
          <a:noFill/>
          <a:ln>
            <a:noFill/>
          </a:ln>
        </p:spPr>
        <p:txBody>
          <a:bodyPr anchorCtr="0" anchor="ctr" bIns="76025" lIns="76025" rIns="76025" tIns="76025"/>
          <a:lstStyle>
            <a:lvl1pPr>
              <a:spcBef>
                <a:spcPts val="0"/>
              </a:spcBef>
              <a:buNone/>
              <a:defRPr/>
            </a:lvl1pPr>
          </a:lstStyle>
          <a:p/>
        </p:txBody>
      </p:sp>
      <p:sp>
        <p:nvSpPr>
          <p:cNvPr id="74" name="Shape 74"/>
          <p:cNvSpPr txBox="1"/>
          <p:nvPr>
            <p:ph idx="3" type="body"/>
          </p:nvPr>
        </p:nvSpPr>
        <p:spPr>
          <a:xfrm>
            <a:off x="4673926" y="2782998"/>
            <a:ext cx="4015500" cy="1422899"/>
          </a:xfrm>
          <a:prstGeom prst="rect">
            <a:avLst/>
          </a:prstGeom>
          <a:noFill/>
          <a:ln>
            <a:noFill/>
          </a:ln>
        </p:spPr>
        <p:txBody>
          <a:bodyPr anchorCtr="0" anchor="ctr" bIns="76025" lIns="76025" rIns="76025" tIns="76025"/>
          <a:lstStyle>
            <a:lvl1pPr>
              <a:spcBef>
                <a:spcPts val="0"/>
              </a:spcBef>
              <a:buNone/>
              <a:defRPr/>
            </a:lvl1pPr>
          </a:lstStyle>
          <a:p/>
        </p:txBody>
      </p:sp>
      <p:sp>
        <p:nvSpPr>
          <p:cNvPr id="75" name="Shape 75"/>
          <p:cNvSpPr txBox="1"/>
          <p:nvPr>
            <p:ph idx="4" type="body"/>
          </p:nvPr>
        </p:nvSpPr>
        <p:spPr>
          <a:xfrm>
            <a:off x="457171" y="2782998"/>
            <a:ext cx="4015500" cy="1422899"/>
          </a:xfrm>
          <a:prstGeom prst="rect">
            <a:avLst/>
          </a:prstGeom>
          <a:noFill/>
          <a:ln>
            <a:noFill/>
          </a:ln>
        </p:spPr>
        <p:txBody>
          <a:bodyPr anchorCtr="0" anchor="ctr" bIns="76025" lIns="76025" rIns="76025" tIns="76025"/>
          <a:lstStyle>
            <a:lvl1pPr>
              <a:spcBef>
                <a:spcPts val="0"/>
              </a:spcBef>
              <a:buNone/>
              <a:defRPr/>
            </a:lvl1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6 Content">
    <p:spTree>
      <p:nvGrpSpPr>
        <p:cNvPr id="76" name="Shape 76"/>
        <p:cNvGrpSpPr/>
        <p:nvPr/>
      </p:nvGrpSpPr>
      <p:grpSpPr>
        <a:xfrm>
          <a:off x="0" y="0"/>
          <a:ext cx="0" cy="0"/>
          <a:chOff x="0" y="0"/>
          <a:chExt cx="0" cy="0"/>
        </a:xfrm>
      </p:grpSpPr>
      <p:sp>
        <p:nvSpPr>
          <p:cNvPr id="77" name="Shape 77"/>
          <p:cNvSpPr txBox="1"/>
          <p:nvPr>
            <p:ph type="title"/>
          </p:nvPr>
        </p:nvSpPr>
        <p:spPr>
          <a:xfrm>
            <a:off x="457171" y="391902"/>
            <a:ext cx="6531000" cy="490199"/>
          </a:xfrm>
          <a:prstGeom prst="rect">
            <a:avLst/>
          </a:prstGeom>
          <a:noFill/>
          <a:ln>
            <a:noFill/>
          </a:ln>
        </p:spPr>
        <p:txBody>
          <a:bodyPr anchorCtr="0" anchor="ctr" bIns="76025" lIns="76025" rIns="76025" tIns="76025"/>
          <a:lstStyle>
            <a:lvl1pPr>
              <a:spcBef>
                <a:spcPts val="0"/>
              </a:spcBef>
              <a:buNone/>
              <a:defRPr/>
            </a:lvl1pPr>
          </a:lstStyle>
          <a:p/>
        </p:txBody>
      </p:sp>
      <p:sp>
        <p:nvSpPr>
          <p:cNvPr id="78" name="Shape 78"/>
          <p:cNvSpPr txBox="1"/>
          <p:nvPr>
            <p:ph idx="1" type="body"/>
          </p:nvPr>
        </p:nvSpPr>
        <p:spPr>
          <a:xfrm>
            <a:off x="457171" y="1224695"/>
            <a:ext cx="8229000" cy="2983200"/>
          </a:xfrm>
          <a:prstGeom prst="rect">
            <a:avLst/>
          </a:prstGeom>
          <a:noFill/>
          <a:ln>
            <a:noFill/>
          </a:ln>
        </p:spPr>
        <p:txBody>
          <a:bodyPr anchorCtr="0" anchor="ctr" bIns="76025" lIns="76025" rIns="76025" tIns="76025"/>
          <a:lstStyle>
            <a:lvl1pPr>
              <a:spcBef>
                <a:spcPts val="0"/>
              </a:spcBef>
              <a:buNone/>
              <a:defRPr/>
            </a:lvl1pPr>
          </a:lstStyle>
          <a:p/>
        </p:txBody>
      </p:sp>
      <p:sp>
        <p:nvSpPr>
          <p:cNvPr id="79" name="Shape 79"/>
          <p:cNvSpPr txBox="1"/>
          <p:nvPr>
            <p:ph idx="2" type="body"/>
          </p:nvPr>
        </p:nvSpPr>
        <p:spPr>
          <a:xfrm>
            <a:off x="457171" y="1224695"/>
            <a:ext cx="8229000" cy="2983200"/>
          </a:xfrm>
          <a:prstGeom prst="rect">
            <a:avLst/>
          </a:prstGeom>
          <a:noFill/>
          <a:ln>
            <a:noFill/>
          </a:ln>
        </p:spPr>
        <p:txBody>
          <a:bodyPr anchorCtr="0" anchor="ctr" bIns="76025" lIns="76025" rIns="76025" tIns="76025"/>
          <a:lstStyle>
            <a:lvl1pPr>
              <a:spcBef>
                <a:spcPts val="0"/>
              </a:spcBef>
              <a:buNone/>
              <a:defRPr/>
            </a:lvl1pPr>
          </a:lstStyle>
          <a:p/>
        </p:txBody>
      </p:sp>
      <p:sp>
        <p:nvSpPr>
          <p:cNvPr id="80" name="Shape 80"/>
          <p:cNvSpPr/>
          <p:nvPr/>
        </p:nvSpPr>
        <p:spPr>
          <a:xfrm>
            <a:off x="2079477" y="1224450"/>
            <a:ext cx="4984499" cy="2983200"/>
          </a:xfrm>
          <a:prstGeom prst="rect">
            <a:avLst/>
          </a:prstGeom>
          <a:noFill/>
          <a:ln>
            <a:noFill/>
          </a:ln>
        </p:spPr>
        <p:txBody>
          <a:bodyPr anchorCtr="0" anchor="ctr" bIns="76025" lIns="76025" rIns="76025" tIns="76025">
            <a:noAutofit/>
          </a:bodyPr>
          <a:lstStyle/>
          <a:p>
            <a:pPr>
              <a:spcBef>
                <a:spcPts val="0"/>
              </a:spcBef>
              <a:buNone/>
            </a:pPr>
            <a:r>
              <a:t/>
            </a:r>
            <a:endParaRPr/>
          </a:p>
        </p:txBody>
      </p:sp>
      <p:sp>
        <p:nvSpPr>
          <p:cNvPr id="81" name="Shape 81"/>
          <p:cNvSpPr/>
          <p:nvPr/>
        </p:nvSpPr>
        <p:spPr>
          <a:xfrm>
            <a:off x="2079477" y="1224450"/>
            <a:ext cx="4984499" cy="2983200"/>
          </a:xfrm>
          <a:prstGeom prst="rect">
            <a:avLst/>
          </a:prstGeom>
          <a:noFill/>
          <a:ln>
            <a:noFill/>
          </a:ln>
        </p:spPr>
        <p:txBody>
          <a:bodyPr anchorCtr="0" anchor="ctr" bIns="76025" lIns="76025" rIns="76025" tIns="76025">
            <a:noAutofit/>
          </a:bodyPr>
          <a:lstStyle/>
          <a:p>
            <a:pPr>
              <a:spcBef>
                <a:spcPts val="0"/>
              </a:spcBef>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2" name="Shape 12"/>
        <p:cNvGrpSpPr/>
        <p:nvPr/>
      </p:nvGrpSpPr>
      <p:grpSpPr>
        <a:xfrm>
          <a:off x="0" y="0"/>
          <a:ext cx="0" cy="0"/>
          <a:chOff x="0" y="0"/>
          <a:chExt cx="0" cy="0"/>
        </a:xfrm>
      </p:grpSpPr>
      <p:sp>
        <p:nvSpPr>
          <p:cNvPr id="13" name="Shape 13"/>
          <p:cNvSpPr txBox="1"/>
          <p:nvPr>
            <p:ph type="title"/>
          </p:nvPr>
        </p:nvSpPr>
        <p:spPr>
          <a:xfrm>
            <a:off x="457200" y="205978"/>
            <a:ext cx="8229600" cy="85725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4" name="Shape 14"/>
          <p:cNvSpPr txBox="1"/>
          <p:nvPr>
            <p:ph idx="1" type="body"/>
          </p:nvPr>
        </p:nvSpPr>
        <p:spPr>
          <a:xfrm>
            <a:off x="457200" y="1200150"/>
            <a:ext cx="8229600" cy="372568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5" name="Shape 15"/>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pt-B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6" name="Shape 16"/>
        <p:cNvGrpSpPr/>
        <p:nvPr/>
      </p:nvGrpSpPr>
      <p:grpSpPr>
        <a:xfrm>
          <a:off x="0" y="0"/>
          <a:ext cx="0" cy="0"/>
          <a:chOff x="0" y="0"/>
          <a:chExt cx="0" cy="0"/>
        </a:xfrm>
      </p:grpSpPr>
      <p:sp>
        <p:nvSpPr>
          <p:cNvPr id="17" name="Shape 17"/>
          <p:cNvSpPr txBox="1"/>
          <p:nvPr>
            <p:ph type="title"/>
          </p:nvPr>
        </p:nvSpPr>
        <p:spPr>
          <a:xfrm>
            <a:off x="457200" y="205978"/>
            <a:ext cx="8229600" cy="85725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x="457200" y="1200150"/>
            <a:ext cx="3994525" cy="372568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2" type="body"/>
          </p:nvPr>
        </p:nvSpPr>
        <p:spPr>
          <a:xfrm>
            <a:off x="4692273" y="1200150"/>
            <a:ext cx="3994525" cy="372568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0" name="Shape 20"/>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pt-B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1" name="Shape 21"/>
        <p:cNvGrpSpPr/>
        <p:nvPr/>
      </p:nvGrpSpPr>
      <p:grpSpPr>
        <a:xfrm>
          <a:off x="0" y="0"/>
          <a:ext cx="0" cy="0"/>
          <a:chOff x="0" y="0"/>
          <a:chExt cx="0" cy="0"/>
        </a:xfrm>
      </p:grpSpPr>
      <p:sp>
        <p:nvSpPr>
          <p:cNvPr id="22" name="Shape 22"/>
          <p:cNvSpPr txBox="1"/>
          <p:nvPr>
            <p:ph type="title"/>
          </p:nvPr>
        </p:nvSpPr>
        <p:spPr>
          <a:xfrm>
            <a:off x="457200" y="205978"/>
            <a:ext cx="8229600" cy="85725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3" name="Shape 23"/>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pt-B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4" name="Shape 24"/>
        <p:cNvGrpSpPr/>
        <p:nvPr/>
      </p:nvGrpSpPr>
      <p:grpSpPr>
        <a:xfrm>
          <a:off x="0" y="0"/>
          <a:ext cx="0" cy="0"/>
          <a:chOff x="0" y="0"/>
          <a:chExt cx="0" cy="0"/>
        </a:xfrm>
      </p:grpSpPr>
      <p:sp>
        <p:nvSpPr>
          <p:cNvPr id="25" name="Shape 25"/>
          <p:cNvSpPr txBox="1"/>
          <p:nvPr>
            <p:ph idx="1" type="body"/>
          </p:nvPr>
        </p:nvSpPr>
        <p:spPr>
          <a:xfrm>
            <a:off x="457200" y="4406309"/>
            <a:ext cx="8229600" cy="519520"/>
          </a:xfrm>
          <a:prstGeom prst="rect">
            <a:avLst/>
          </a:prstGeom>
        </p:spPr>
        <p:txBody>
          <a:bodyPr anchorCtr="0" anchor="t" bIns="91425" lIns="91425" rIns="91425" tIns="91425"/>
          <a:lstStyle>
            <a:lvl1pPr algn="ctr">
              <a:spcBef>
                <a:spcPts val="360"/>
              </a:spcBef>
              <a:buSzPct val="100000"/>
              <a:buNone/>
              <a:defRPr sz="1800"/>
            </a:lvl1pPr>
          </a:lstStyle>
          <a:p/>
        </p:txBody>
      </p:sp>
      <p:sp>
        <p:nvSpPr>
          <p:cNvPr id="26" name="Shape 26"/>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pt-B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7" name="Shape 27"/>
        <p:cNvGrpSpPr/>
        <p:nvPr/>
      </p:nvGrpSpPr>
      <p:grpSpPr>
        <a:xfrm>
          <a:off x="0" y="0"/>
          <a:ext cx="0" cy="0"/>
          <a:chOff x="0" y="0"/>
          <a:chExt cx="0" cy="0"/>
        </a:xfrm>
      </p:grpSpPr>
      <p:sp>
        <p:nvSpPr>
          <p:cNvPr id="28" name="Shape 28"/>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pt-B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Slide">
    <p:spTree>
      <p:nvGrpSpPr>
        <p:cNvPr id="36" name="Shape 36"/>
        <p:cNvGrpSpPr/>
        <p:nvPr/>
      </p:nvGrpSpPr>
      <p:grpSpPr>
        <a:xfrm>
          <a:off x="0" y="0"/>
          <a:ext cx="0" cy="0"/>
          <a:chOff x="0" y="0"/>
          <a:chExt cx="0" cy="0"/>
        </a:xfrm>
      </p:grpSpPr>
      <p:sp>
        <p:nvSpPr>
          <p:cNvPr id="37" name="Shape 37"/>
          <p:cNvSpPr txBox="1"/>
          <p:nvPr>
            <p:ph type="title"/>
          </p:nvPr>
        </p:nvSpPr>
        <p:spPr>
          <a:xfrm>
            <a:off x="457171" y="391902"/>
            <a:ext cx="6531000" cy="490199"/>
          </a:xfrm>
          <a:prstGeom prst="rect">
            <a:avLst/>
          </a:prstGeom>
          <a:noFill/>
          <a:ln>
            <a:noFill/>
          </a:ln>
        </p:spPr>
        <p:txBody>
          <a:bodyPr anchorCtr="0" anchor="ctr" bIns="76025" lIns="76025" rIns="76025" tIns="76025"/>
          <a:lstStyle>
            <a:lvl1pPr>
              <a:spcBef>
                <a:spcPts val="0"/>
              </a:spcBef>
              <a:buNone/>
              <a:defRPr/>
            </a:lvl1pPr>
          </a:lstStyle>
          <a:p/>
        </p:txBody>
      </p:sp>
      <p:sp>
        <p:nvSpPr>
          <p:cNvPr id="38" name="Shape 38"/>
          <p:cNvSpPr txBox="1"/>
          <p:nvPr>
            <p:ph idx="1" type="subTitle"/>
          </p:nvPr>
        </p:nvSpPr>
        <p:spPr>
          <a:xfrm>
            <a:off x="457171" y="1224695"/>
            <a:ext cx="8229000" cy="2983499"/>
          </a:xfrm>
          <a:prstGeom prst="rect">
            <a:avLst/>
          </a:prstGeom>
          <a:noFill/>
          <a:ln>
            <a:noFill/>
          </a:ln>
        </p:spPr>
        <p:txBody>
          <a:bodyPr anchorCtr="0" anchor="ctr" bIns="76025" lIns="76025" rIns="76025" tIns="760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Slide">
    <p:spTree>
      <p:nvGrpSpPr>
        <p:cNvPr id="39" name="Shape 39"/>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Content">
    <p:spTree>
      <p:nvGrpSpPr>
        <p:cNvPr id="40" name="Shape 40"/>
        <p:cNvGrpSpPr/>
        <p:nvPr/>
      </p:nvGrpSpPr>
      <p:grpSpPr>
        <a:xfrm>
          <a:off x="0" y="0"/>
          <a:ext cx="0" cy="0"/>
          <a:chOff x="0" y="0"/>
          <a:chExt cx="0" cy="0"/>
        </a:xfrm>
      </p:grpSpPr>
      <p:sp>
        <p:nvSpPr>
          <p:cNvPr id="41" name="Shape 41"/>
          <p:cNvSpPr txBox="1"/>
          <p:nvPr>
            <p:ph type="title"/>
          </p:nvPr>
        </p:nvSpPr>
        <p:spPr>
          <a:xfrm>
            <a:off x="457171" y="391902"/>
            <a:ext cx="6531000" cy="490199"/>
          </a:xfrm>
          <a:prstGeom prst="rect">
            <a:avLst/>
          </a:prstGeom>
          <a:noFill/>
          <a:ln>
            <a:noFill/>
          </a:ln>
        </p:spPr>
        <p:txBody>
          <a:bodyPr anchorCtr="0" anchor="ctr" bIns="76025" lIns="76025" rIns="76025" tIns="76025"/>
          <a:lstStyle>
            <a:lvl1pPr>
              <a:spcBef>
                <a:spcPts val="0"/>
              </a:spcBef>
              <a:buNone/>
              <a:defRPr/>
            </a:lvl1pPr>
          </a:lstStyle>
          <a:p/>
        </p:txBody>
      </p:sp>
      <p:sp>
        <p:nvSpPr>
          <p:cNvPr id="42" name="Shape 42"/>
          <p:cNvSpPr txBox="1"/>
          <p:nvPr>
            <p:ph idx="1" type="body"/>
          </p:nvPr>
        </p:nvSpPr>
        <p:spPr>
          <a:xfrm>
            <a:off x="457171" y="1224695"/>
            <a:ext cx="8229000" cy="2983200"/>
          </a:xfrm>
          <a:prstGeom prst="rect">
            <a:avLst/>
          </a:prstGeom>
          <a:noFill/>
          <a:ln>
            <a:noFill/>
          </a:ln>
        </p:spPr>
        <p:txBody>
          <a:bodyPr anchorCtr="0" anchor="ctr" bIns="76025" lIns="76025" rIns="76025" tIns="76025"/>
          <a:lstStyle>
            <a:lvl1pPr>
              <a:spcBef>
                <a:spcPts val="0"/>
              </a:spcBef>
              <a:buNone/>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slideLayout" Target="../slideLayouts/slideLayout4.xml"/><Relationship Id="rId3" Type="http://schemas.openxmlformats.org/officeDocument/2006/relationships/slideLayout" Target="../slideLayouts/slideLayout3.xml"/><Relationship Id="rId6" Type="http://schemas.openxmlformats.org/officeDocument/2006/relationships/slideLayout" Target="../slideLayouts/slideLayout6.xml"/><Relationship Id="rId5" Type="http://schemas.openxmlformats.org/officeDocument/2006/relationships/slideLayout" Target="../slideLayouts/slideLayout5.xml"/><Relationship Id="rId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slideLayout" Target="../slideLayouts/slideLayout8.xml"/><Relationship Id="rId12" Type="http://schemas.openxmlformats.org/officeDocument/2006/relationships/slideLayout" Target="../slideLayouts/slideLayout18.xml"/><Relationship Id="rId13" Type="http://schemas.openxmlformats.org/officeDocument/2006/relationships/theme" Target="../theme/theme2.xml"/><Relationship Id="rId1" Type="http://schemas.openxmlformats.org/officeDocument/2006/relationships/slideLayout" Target="../slideLayouts/slideLayout7.xml"/><Relationship Id="rId4" Type="http://schemas.openxmlformats.org/officeDocument/2006/relationships/slideLayout" Target="../slideLayouts/slideLayout10.xml"/><Relationship Id="rId10" Type="http://schemas.openxmlformats.org/officeDocument/2006/relationships/slideLayout" Target="../slideLayouts/slideLayout16.xml"/><Relationship Id="rId3" Type="http://schemas.openxmlformats.org/officeDocument/2006/relationships/slideLayout" Target="../slideLayouts/slideLayout9.xml"/><Relationship Id="rId11" Type="http://schemas.openxmlformats.org/officeDocument/2006/relationships/slideLayout" Target="../slideLayouts/slideLayout17.xml"/><Relationship Id="rId9" Type="http://schemas.openxmlformats.org/officeDocument/2006/relationships/slideLayout" Target="../slideLayouts/slideLayout15.xml"/><Relationship Id="rId6" Type="http://schemas.openxmlformats.org/officeDocument/2006/relationships/slideLayout" Target="../slideLayouts/slideLayout12.xml"/><Relationship Id="rId5" Type="http://schemas.openxmlformats.org/officeDocument/2006/relationships/slideLayout" Target="../slideLayouts/slideLayout11.xml"/><Relationship Id="rId8" Type="http://schemas.openxmlformats.org/officeDocument/2006/relationships/slideLayout" Target="../slideLayouts/slideLayout14.xml"/><Relationship Id="rId7"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05978"/>
            <a:ext cx="8229600" cy="857250"/>
          </a:xfrm>
          <a:prstGeom prst="rect">
            <a:avLst/>
          </a:prstGeom>
          <a:noFill/>
          <a:ln>
            <a:noFill/>
          </a:ln>
        </p:spPr>
        <p:txBody>
          <a:bodyPr anchorCtr="0" anchor="b" bIns="91425" lIns="91425" rIns="91425" tIns="91425"/>
          <a:lstStyle>
            <a:lvl1pPr>
              <a:spcBef>
                <a:spcPts val="0"/>
              </a:spcBef>
              <a:buClr>
                <a:schemeClr val="dk1"/>
              </a:buClr>
              <a:buSzPct val="100000"/>
              <a:buNone/>
              <a:defRPr b="1" sz="3600">
                <a:solidFill>
                  <a:schemeClr val="dk1"/>
                </a:solidFill>
              </a:defRPr>
            </a:lvl1pPr>
            <a:lvl2pPr>
              <a:spcBef>
                <a:spcPts val="0"/>
              </a:spcBef>
              <a:buClr>
                <a:schemeClr val="dk1"/>
              </a:buClr>
              <a:buSzPct val="100000"/>
              <a:buNone/>
              <a:defRPr b="1" sz="3600">
                <a:solidFill>
                  <a:schemeClr val="dk1"/>
                </a:solidFill>
              </a:defRPr>
            </a:lvl2pPr>
            <a:lvl3pPr>
              <a:spcBef>
                <a:spcPts val="0"/>
              </a:spcBef>
              <a:buClr>
                <a:schemeClr val="dk1"/>
              </a:buClr>
              <a:buSzPct val="100000"/>
              <a:buNone/>
              <a:defRPr b="1" sz="3600">
                <a:solidFill>
                  <a:schemeClr val="dk1"/>
                </a:solidFill>
              </a:defRPr>
            </a:lvl3pPr>
            <a:lvl4pPr>
              <a:spcBef>
                <a:spcPts val="0"/>
              </a:spcBef>
              <a:buClr>
                <a:schemeClr val="dk1"/>
              </a:buClr>
              <a:buSzPct val="100000"/>
              <a:buNone/>
              <a:defRPr b="1" sz="3600">
                <a:solidFill>
                  <a:schemeClr val="dk1"/>
                </a:solidFill>
              </a:defRPr>
            </a:lvl4pPr>
            <a:lvl5pPr>
              <a:spcBef>
                <a:spcPts val="0"/>
              </a:spcBef>
              <a:buClr>
                <a:schemeClr val="dk1"/>
              </a:buClr>
              <a:buSzPct val="100000"/>
              <a:buNone/>
              <a:defRPr b="1" sz="3600">
                <a:solidFill>
                  <a:schemeClr val="dk1"/>
                </a:solidFill>
              </a:defRPr>
            </a:lvl5pPr>
            <a:lvl6pPr>
              <a:spcBef>
                <a:spcPts val="0"/>
              </a:spcBef>
              <a:buClr>
                <a:schemeClr val="dk1"/>
              </a:buClr>
              <a:buSzPct val="100000"/>
              <a:buNone/>
              <a:defRPr b="1" sz="3600">
                <a:solidFill>
                  <a:schemeClr val="dk1"/>
                </a:solidFill>
              </a:defRPr>
            </a:lvl6pPr>
            <a:lvl7pPr>
              <a:spcBef>
                <a:spcPts val="0"/>
              </a:spcBef>
              <a:buClr>
                <a:schemeClr val="dk1"/>
              </a:buClr>
              <a:buSzPct val="100000"/>
              <a:buNone/>
              <a:defRPr b="1" sz="3600">
                <a:solidFill>
                  <a:schemeClr val="dk1"/>
                </a:solidFill>
              </a:defRPr>
            </a:lvl7pPr>
            <a:lvl8pPr>
              <a:spcBef>
                <a:spcPts val="0"/>
              </a:spcBef>
              <a:buClr>
                <a:schemeClr val="dk1"/>
              </a:buClr>
              <a:buSzPct val="100000"/>
              <a:buNone/>
              <a:defRPr b="1" sz="3600">
                <a:solidFill>
                  <a:schemeClr val="dk1"/>
                </a:solidFill>
              </a:defRPr>
            </a:lvl8pPr>
            <a:lvl9pPr>
              <a:spcBef>
                <a:spcPts val="0"/>
              </a:spcBef>
              <a:buClr>
                <a:schemeClr val="dk1"/>
              </a:buClr>
              <a:buSzPct val="100000"/>
              <a:buNone/>
              <a:defRPr b="1" sz="3600">
                <a:solidFill>
                  <a:schemeClr val="dk1"/>
                </a:solidFill>
              </a:defRPr>
            </a:lvl9pPr>
          </a:lstStyle>
          <a:p/>
        </p:txBody>
      </p:sp>
      <p:sp>
        <p:nvSpPr>
          <p:cNvPr id="6" name="Shape 6"/>
          <p:cNvSpPr txBox="1"/>
          <p:nvPr>
            <p:ph idx="1" type="body"/>
          </p:nvPr>
        </p:nvSpPr>
        <p:spPr>
          <a:xfrm>
            <a:off x="457200" y="1200150"/>
            <a:ext cx="8229600" cy="3725680"/>
          </a:xfrm>
          <a:prstGeom prst="rect">
            <a:avLst/>
          </a:prstGeom>
          <a:noFill/>
          <a:ln>
            <a:noFill/>
          </a:ln>
        </p:spPr>
        <p:txBody>
          <a:bodyPr anchorCtr="0" anchor="t" bIns="91425" lIns="91425" rIns="91425" tIns="91425"/>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
        <p:nvSpPr>
          <p:cNvPr id="7" name="Shape 7"/>
          <p:cNvSpPr txBox="1"/>
          <p:nvPr>
            <p:ph idx="12" type="sldNum"/>
          </p:nvPr>
        </p:nvSpPr>
        <p:spPr>
          <a:xfrm>
            <a:off x="8556791" y="4749850"/>
            <a:ext cx="548699" cy="393524"/>
          </a:xfrm>
          <a:prstGeom prst="rect">
            <a:avLst/>
          </a:prstGeom>
          <a:noFill/>
          <a:ln>
            <a:noFill/>
          </a:ln>
        </p:spPr>
        <p:txBody>
          <a:bodyPr anchorCtr="0" anchor="ctr" bIns="91425" lIns="91425" rIns="91425" tIns="91425">
            <a:noAutofit/>
          </a:bodyPr>
          <a:lstStyle>
            <a:lvl1pPr algn="r">
              <a:spcBef>
                <a:spcPts val="0"/>
              </a:spcBef>
              <a:buNone/>
              <a:defRPr sz="1300">
                <a:solidFill>
                  <a:schemeClr val="dk1"/>
                </a:solidFill>
              </a:defRPr>
            </a:lvl1pPr>
          </a:lstStyle>
          <a:p>
            <a:pPr>
              <a:spcBef>
                <a:spcPts val="0"/>
              </a:spcBef>
              <a:buNone/>
            </a:pPr>
            <a:fld id="{00000000-1234-1234-1234-123412341234}" type="slidenum">
              <a:rPr lang="pt-B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 name="Shape 29"/>
        <p:cNvGrpSpPr/>
        <p:nvPr/>
      </p:nvGrpSpPr>
      <p:grpSpPr>
        <a:xfrm>
          <a:off x="0" y="0"/>
          <a:ext cx="0" cy="0"/>
          <a:chOff x="0" y="0"/>
          <a:chExt cx="0" cy="0"/>
        </a:xfrm>
      </p:grpSpPr>
      <p:sp>
        <p:nvSpPr>
          <p:cNvPr id="30" name="Shape 30"/>
          <p:cNvSpPr/>
          <p:nvPr/>
        </p:nvSpPr>
        <p:spPr>
          <a:xfrm>
            <a:off x="653" y="489"/>
            <a:ext cx="9143099" cy="5143499"/>
          </a:xfrm>
          <a:prstGeom prst="rect">
            <a:avLst/>
          </a:prstGeom>
          <a:noFill/>
          <a:ln>
            <a:noFill/>
          </a:ln>
        </p:spPr>
        <p:txBody>
          <a:bodyPr anchorCtr="0" anchor="ctr" bIns="76025" lIns="76025" rIns="76025" tIns="76025">
            <a:noAutofit/>
          </a:bodyPr>
          <a:lstStyle/>
          <a:p>
            <a:pPr>
              <a:spcBef>
                <a:spcPts val="0"/>
              </a:spcBef>
              <a:buNone/>
            </a:pPr>
            <a:r>
              <a:t/>
            </a:r>
            <a:endParaRPr/>
          </a:p>
        </p:txBody>
      </p:sp>
      <p:sp>
        <p:nvSpPr>
          <p:cNvPr id="31" name="Shape 31"/>
          <p:cNvSpPr txBox="1"/>
          <p:nvPr>
            <p:ph type="title"/>
          </p:nvPr>
        </p:nvSpPr>
        <p:spPr>
          <a:xfrm>
            <a:off x="457171" y="391902"/>
            <a:ext cx="6531000" cy="489899"/>
          </a:xfrm>
          <a:prstGeom prst="rect">
            <a:avLst/>
          </a:prstGeom>
          <a:noFill/>
          <a:ln>
            <a:noFill/>
          </a:ln>
        </p:spPr>
        <p:txBody>
          <a:bodyPr anchorCtr="0" anchor="ctr" bIns="76025" lIns="76025" rIns="76025" tIns="76025"/>
          <a:lstStyle>
            <a:lvl1pPr>
              <a:spcBef>
                <a:spcPts val="0"/>
              </a:spcBef>
              <a:buSzPct val="100000"/>
              <a:defRPr sz="12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32" name="Shape 32"/>
          <p:cNvSpPr txBox="1"/>
          <p:nvPr>
            <p:ph idx="1" type="body"/>
          </p:nvPr>
        </p:nvSpPr>
        <p:spPr>
          <a:xfrm>
            <a:off x="457171" y="1224695"/>
            <a:ext cx="8229000" cy="2983200"/>
          </a:xfrm>
          <a:prstGeom prst="rect">
            <a:avLst/>
          </a:prstGeom>
          <a:noFill/>
          <a:ln>
            <a:noFill/>
          </a:ln>
        </p:spPr>
        <p:txBody>
          <a:bodyPr anchorCtr="0" anchor="ctr" bIns="76025" lIns="76025" rIns="76025" tIns="76025"/>
          <a:lstStyle>
            <a:lvl1pPr>
              <a:spcBef>
                <a:spcPts val="0"/>
              </a:spcBef>
              <a:buSzPct val="100000"/>
              <a:defRPr sz="12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33" name="Shape 33"/>
          <p:cNvSpPr txBox="1"/>
          <p:nvPr>
            <p:ph idx="10" type="dt"/>
          </p:nvPr>
        </p:nvSpPr>
        <p:spPr>
          <a:xfrm>
            <a:off x="457171" y="4685930"/>
            <a:ext cx="2129999" cy="354599"/>
          </a:xfrm>
          <a:prstGeom prst="rect">
            <a:avLst/>
          </a:prstGeom>
          <a:noFill/>
          <a:ln>
            <a:noFill/>
          </a:ln>
        </p:spPr>
        <p:txBody>
          <a:bodyPr anchorCtr="0" anchor="ctr" bIns="76025" lIns="76025" rIns="76025" tIns="76025"/>
          <a:lstStyle>
            <a:lvl1pPr>
              <a:spcBef>
                <a:spcPts val="0"/>
              </a:spcBef>
              <a:buSzPct val="100000"/>
              <a:defRPr sz="12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34" name="Shape 34"/>
          <p:cNvSpPr txBox="1"/>
          <p:nvPr>
            <p:ph idx="11" type="ftr"/>
          </p:nvPr>
        </p:nvSpPr>
        <p:spPr>
          <a:xfrm>
            <a:off x="3127054" y="4685930"/>
            <a:ext cx="2898000" cy="354599"/>
          </a:xfrm>
          <a:prstGeom prst="rect">
            <a:avLst/>
          </a:prstGeom>
          <a:noFill/>
          <a:ln>
            <a:noFill/>
          </a:ln>
        </p:spPr>
        <p:txBody>
          <a:bodyPr anchorCtr="0" anchor="ctr" bIns="76025" lIns="76025" rIns="76025" tIns="76025"/>
          <a:lstStyle>
            <a:lvl1pPr>
              <a:spcBef>
                <a:spcPts val="0"/>
              </a:spcBef>
              <a:buSzPct val="100000"/>
              <a:defRPr sz="12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35" name="Shape 35"/>
          <p:cNvSpPr txBox="1"/>
          <p:nvPr>
            <p:ph idx="12" type="sldNum"/>
          </p:nvPr>
        </p:nvSpPr>
        <p:spPr>
          <a:xfrm>
            <a:off x="6555514" y="4685930"/>
            <a:ext cx="2129999" cy="354599"/>
          </a:xfrm>
          <a:prstGeom prst="rect">
            <a:avLst/>
          </a:prstGeom>
          <a:noFill/>
          <a:ln>
            <a:noFill/>
          </a:ln>
        </p:spPr>
        <p:txBody>
          <a:bodyPr anchorCtr="0" anchor="t" bIns="0" lIns="0" rIns="0" tIns="0">
            <a:noAutofit/>
          </a:bodyPr>
          <a:lstStyle>
            <a:lvl1pPr indent="0" marL="0" marR="0" rtl="0" algn="r">
              <a:spcBef>
                <a:spcPts val="0"/>
              </a:spcBef>
              <a:buNone/>
              <a:defRPr b="0" baseline="0" i="0" sz="1200" u="none" cap="none" strike="noStrike">
                <a:latin typeface="Times New Roman"/>
                <a:ea typeface="Times New Roman"/>
                <a:cs typeface="Times New Roman"/>
                <a:sym typeface="Times New Roman"/>
              </a:defRPr>
            </a:lvl1pPr>
          </a:lstStyle>
          <a:p>
            <a:pPr indent="0" lvl="0" marL="0">
              <a:spcBef>
                <a:spcPts val="0"/>
              </a:spcBef>
              <a:buSzPct val="25000"/>
              <a:buNone/>
            </a:pPr>
            <a:fld id="{00000000-1234-1234-1234-123412341234}" type="slidenum">
              <a:rPr lang="pt-BR"/>
              <a:t>‹#›</a:t>
            </a:fld>
          </a:p>
        </p:txBody>
      </p:sp>
    </p:spTree>
  </p:cSld>
  <p:clrMap accent1="accent1" accent2="accent2" accent3="accent3" accent4="accent4" accent5="accent5" accent6="accent6" bg1="lt1" bg2="dk2" tx1="dk1" tx2="lt2" folHlink="folHlink" hlink="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 Id="rId3" Type="http://schemas.openxmlformats.org/officeDocument/2006/relationships/image" Target="../media/image00.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03.png"/><Relationship Id="rId3" Type="http://schemas.openxmlformats.org/officeDocument/2006/relationships/image" Target="../media/image0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 Id="rId3" Type="http://schemas.openxmlformats.org/officeDocument/2006/relationships/image" Target="../media/image0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 Id="rId3" Type="http://schemas.openxmlformats.org/officeDocument/2006/relationships/image" Target="../media/image0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 Id="rId3" Type="http://schemas.openxmlformats.org/officeDocument/2006/relationships/image" Target="../media/image0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 Id="rId3" Type="http://schemas.openxmlformats.org/officeDocument/2006/relationships/image" Target="../media/image0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sp>
        <p:nvSpPr>
          <p:cNvPr id="83" name="Shape 83"/>
          <p:cNvSpPr txBox="1"/>
          <p:nvPr/>
        </p:nvSpPr>
        <p:spPr>
          <a:xfrm>
            <a:off x="457171" y="205014"/>
            <a:ext cx="8228699" cy="858900"/>
          </a:xfrm>
          <a:prstGeom prst="rect">
            <a:avLst/>
          </a:prstGeom>
          <a:noFill/>
          <a:ln>
            <a:noFill/>
          </a:ln>
        </p:spPr>
        <p:txBody>
          <a:bodyPr anchorCtr="0" anchor="ctr" bIns="0" lIns="0" rIns="0" tIns="0">
            <a:noAutofit/>
          </a:bodyPr>
          <a:lstStyle/>
          <a:p>
            <a:pPr>
              <a:spcBef>
                <a:spcPts val="0"/>
              </a:spcBef>
              <a:buNone/>
            </a:pPr>
            <a:r>
              <a:rPr b="1" baseline="0" i="0" lang="pt-BR" sz="3000" u="none" cap="none" strike="noStrike">
                <a:solidFill>
                  <a:srgbClr val="009933"/>
                </a:solidFill>
                <a:latin typeface="Arial"/>
                <a:ea typeface="Arial"/>
                <a:cs typeface="Arial"/>
                <a:sym typeface="Arial"/>
              </a:rPr>
              <a:t>Sistemas de Informação </a:t>
            </a:r>
            <a:br>
              <a:rPr b="1" baseline="0" i="0" lang="pt-BR" sz="3000" u="none" cap="none" strike="noStrike">
                <a:solidFill>
                  <a:srgbClr val="009933"/>
                </a:solidFill>
                <a:latin typeface="Arial"/>
                <a:ea typeface="Arial"/>
                <a:cs typeface="Arial"/>
                <a:sym typeface="Arial"/>
              </a:rPr>
            </a:br>
            <a:r>
              <a:rPr b="1" baseline="0" i="0" lang="pt-BR" sz="3000" u="none" cap="none" strike="noStrike">
                <a:solidFill>
                  <a:srgbClr val="009933"/>
                </a:solidFill>
                <a:latin typeface="Arial"/>
                <a:ea typeface="Arial"/>
                <a:cs typeface="Arial"/>
                <a:sym typeface="Arial"/>
              </a:rPr>
              <a:t>IFG -Goiânia</a:t>
            </a:r>
          </a:p>
        </p:txBody>
      </p:sp>
      <p:sp>
        <p:nvSpPr>
          <p:cNvPr id="84" name="Shape 84"/>
          <p:cNvSpPr txBox="1"/>
          <p:nvPr/>
        </p:nvSpPr>
        <p:spPr>
          <a:xfrm>
            <a:off x="457175" y="1203623"/>
            <a:ext cx="8228699" cy="3939900"/>
          </a:xfrm>
          <a:prstGeom prst="rect">
            <a:avLst/>
          </a:prstGeom>
          <a:noFill/>
          <a:ln>
            <a:noFill/>
          </a:ln>
        </p:spPr>
        <p:txBody>
          <a:bodyPr anchorCtr="0" anchor="ctr" bIns="0" lIns="0" rIns="0" tIns="0">
            <a:noAutofit/>
          </a:bodyPr>
          <a:lstStyle/>
          <a:p>
            <a:pPr indent="0" lvl="0" marL="0" marR="0" rtl="0" algn="just">
              <a:spcBef>
                <a:spcPts val="0"/>
              </a:spcBef>
              <a:buSzPct val="25000"/>
              <a:buNone/>
            </a:pPr>
            <a:r>
              <a:rPr b="0" baseline="0" i="0" lang="pt-BR" sz="2700" u="none" cap="none" strike="noStrike">
                <a:latin typeface="Arial"/>
                <a:ea typeface="Arial"/>
                <a:cs typeface="Arial"/>
                <a:sym typeface="Arial"/>
              </a:rPr>
              <a:t>	</a:t>
            </a:r>
          </a:p>
        </p:txBody>
      </p:sp>
      <p:pic>
        <p:nvPicPr>
          <p:cNvPr id="85" name="Shape 85"/>
          <p:cNvPicPr preferRelativeResize="0"/>
          <p:nvPr/>
        </p:nvPicPr>
        <p:blipFill>
          <a:blip r:embed="rId3">
            <a:alphaModFix/>
          </a:blip>
          <a:stretch>
            <a:fillRect/>
          </a:stretch>
        </p:blipFill>
        <p:spPr>
          <a:xfrm>
            <a:off x="2402475" y="1321375"/>
            <a:ext cx="4090175" cy="3822124"/>
          </a:xfrm>
          <a:prstGeom prst="rect">
            <a:avLst/>
          </a:prstGeom>
          <a:noFill/>
          <a:ln>
            <a:noFill/>
          </a:ln>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sp>
        <p:nvSpPr>
          <p:cNvPr id="138" name="Shape 138"/>
          <p:cNvSpPr txBox="1"/>
          <p:nvPr/>
        </p:nvSpPr>
        <p:spPr>
          <a:xfrm>
            <a:off x="457171" y="288538"/>
            <a:ext cx="6531000" cy="696899"/>
          </a:xfrm>
          <a:prstGeom prst="rect">
            <a:avLst/>
          </a:prstGeom>
          <a:noFill/>
          <a:ln>
            <a:noFill/>
          </a:ln>
        </p:spPr>
        <p:txBody>
          <a:bodyPr anchorCtr="0" anchor="ctr" bIns="0" lIns="0" rIns="0" tIns="0">
            <a:noAutofit/>
          </a:bodyPr>
          <a:lstStyle/>
          <a:p>
            <a:pPr>
              <a:spcBef>
                <a:spcPts val="0"/>
              </a:spcBef>
              <a:buNone/>
            </a:pPr>
            <a:r>
              <a:rPr b="1" baseline="0" i="0" lang="pt-BR" sz="3000" u="none" cap="none" strike="noStrike">
                <a:solidFill>
                  <a:srgbClr val="009933"/>
                </a:solidFill>
                <a:latin typeface="Arial"/>
                <a:ea typeface="Arial"/>
                <a:cs typeface="Arial"/>
                <a:sym typeface="Arial"/>
              </a:rPr>
              <a:t>Fundamentos de Sistemas de Informação</a:t>
            </a:r>
          </a:p>
        </p:txBody>
      </p:sp>
      <p:sp>
        <p:nvSpPr>
          <p:cNvPr id="139" name="Shape 139"/>
          <p:cNvSpPr txBox="1"/>
          <p:nvPr/>
        </p:nvSpPr>
        <p:spPr>
          <a:xfrm>
            <a:off x="457175" y="989549"/>
            <a:ext cx="8228699" cy="4153800"/>
          </a:xfrm>
          <a:prstGeom prst="rect">
            <a:avLst/>
          </a:prstGeom>
          <a:noFill/>
          <a:ln>
            <a:noFill/>
          </a:ln>
        </p:spPr>
        <p:txBody>
          <a:bodyPr anchorCtr="0" anchor="ctr" bIns="0" lIns="0" rIns="0" tIns="0">
            <a:noAutofit/>
          </a:bodyPr>
          <a:lstStyle/>
          <a:p>
            <a:pPr indent="0" lvl="0" marL="0" marR="0" rtl="0" algn="just">
              <a:spcBef>
                <a:spcPts val="0"/>
              </a:spcBef>
              <a:buSzPct val="25000"/>
              <a:buNone/>
            </a:pPr>
            <a:r>
              <a:rPr b="0" baseline="0" i="0" lang="pt-BR" sz="2700" u="none" cap="none" strike="noStrike">
                <a:latin typeface="Arial"/>
                <a:ea typeface="Arial"/>
                <a:cs typeface="Arial"/>
                <a:sym typeface="Arial"/>
              </a:rPr>
              <a:t>	</a:t>
            </a:r>
            <a:r>
              <a:rPr b="1" baseline="0" i="0" lang="pt-BR" sz="2700" u="none" cap="none" strike="noStrike">
                <a:latin typeface="Arial"/>
                <a:ea typeface="Arial"/>
                <a:cs typeface="Arial"/>
                <a:sym typeface="Arial"/>
              </a:rPr>
              <a:t>Goal Question Metric</a:t>
            </a:r>
          </a:p>
          <a:p>
            <a:pPr indent="0" lvl="0" marL="0" marR="0" rtl="0" algn="just">
              <a:spcBef>
                <a:spcPts val="0"/>
              </a:spcBef>
              <a:buNone/>
            </a:pPr>
            <a:r>
              <a:t/>
            </a:r>
            <a:endParaRPr b="0" baseline="0" i="0" sz="1500" u="none" cap="none" strike="noStrike"/>
          </a:p>
          <a:p>
            <a:pPr indent="0" lvl="0" marL="0" marR="0" rtl="0" algn="just">
              <a:spcBef>
                <a:spcPts val="0"/>
              </a:spcBef>
              <a:buSzPct val="25000"/>
              <a:buNone/>
            </a:pPr>
            <a:r>
              <a:rPr b="0" baseline="0" i="0" lang="pt-BR" sz="2700" u="none" cap="none" strike="noStrike">
                <a:latin typeface="Arial"/>
                <a:ea typeface="Arial"/>
                <a:cs typeface="Arial"/>
                <a:sym typeface="Arial"/>
              </a:rPr>
              <a:t>	A fim de definir o estudo de caso, o paradigma Objetivo Questão Métrica (do inglês, Goal Question Metric, GQM) foi utilizado.</a:t>
            </a:r>
          </a:p>
          <a:p>
            <a:pPr indent="0" lvl="0" marL="0" marR="0" rtl="0" algn="just">
              <a:spcBef>
                <a:spcPts val="0"/>
              </a:spcBef>
              <a:buClr>
                <a:srgbClr val="000000"/>
              </a:buClr>
              <a:buSzPct val="44444"/>
              <a:buFont typeface="Noto Symbol"/>
              <a:buChar char=""/>
            </a:pPr>
            <a:r>
              <a:rPr b="0" baseline="0" i="0" lang="pt-BR" sz="2700" u="none" cap="none" strike="noStrike">
                <a:latin typeface="Arial"/>
                <a:ea typeface="Arial"/>
                <a:cs typeface="Arial"/>
                <a:sym typeface="Arial"/>
              </a:rPr>
              <a:t>Objetivo: um objetivo é definido para um objeto;</a:t>
            </a:r>
          </a:p>
          <a:p>
            <a:pPr indent="0" lvl="0" marL="0" marR="0" rtl="0" algn="just">
              <a:spcBef>
                <a:spcPts val="0"/>
              </a:spcBef>
              <a:buClr>
                <a:srgbClr val="000000"/>
              </a:buClr>
              <a:buSzPct val="44444"/>
              <a:buFont typeface="Noto Symbol"/>
              <a:buChar char=""/>
            </a:pPr>
            <a:r>
              <a:rPr b="0" baseline="0" i="0" lang="pt-BR" sz="2700" u="none" cap="none" strike="noStrike">
                <a:latin typeface="Arial"/>
                <a:ea typeface="Arial"/>
                <a:cs typeface="Arial"/>
                <a:sym typeface="Arial"/>
              </a:rPr>
              <a:t>Questão: define caminhos para alcançar o objetivo determinado;</a:t>
            </a:r>
          </a:p>
          <a:p>
            <a:pPr indent="0" lvl="0" marL="0" marR="0" rtl="0" algn="just">
              <a:spcBef>
                <a:spcPts val="0"/>
              </a:spcBef>
              <a:buClr>
                <a:srgbClr val="000000"/>
              </a:buClr>
              <a:buSzPct val="44444"/>
              <a:buFont typeface="Noto Symbol"/>
              <a:buChar char=""/>
            </a:pPr>
            <a:r>
              <a:rPr b="0" baseline="0" i="0" lang="pt-BR" sz="2700" u="none" cap="none" strike="noStrike">
                <a:latin typeface="Arial"/>
                <a:ea typeface="Arial"/>
                <a:cs typeface="Arial"/>
                <a:sym typeface="Arial"/>
              </a:rPr>
              <a:t>Métrica: um conjunto de dados é associado a cada pergunta para respondê-la de forma quantitativa.</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x="0" y="0"/>
          <a:ext cx="0" cy="0"/>
          <a:chOff x="0" y="0"/>
          <a:chExt cx="0" cy="0"/>
        </a:xfrm>
      </p:grpSpPr>
      <p:sp>
        <p:nvSpPr>
          <p:cNvPr id="144" name="Shape 144"/>
          <p:cNvSpPr txBox="1"/>
          <p:nvPr/>
        </p:nvSpPr>
        <p:spPr>
          <a:xfrm>
            <a:off x="457171" y="288538"/>
            <a:ext cx="6531000" cy="696899"/>
          </a:xfrm>
          <a:prstGeom prst="rect">
            <a:avLst/>
          </a:prstGeom>
          <a:noFill/>
          <a:ln>
            <a:noFill/>
          </a:ln>
        </p:spPr>
        <p:txBody>
          <a:bodyPr anchorCtr="0" anchor="ctr" bIns="0" lIns="0" rIns="0" tIns="0">
            <a:noAutofit/>
          </a:bodyPr>
          <a:lstStyle/>
          <a:p>
            <a:pPr>
              <a:spcBef>
                <a:spcPts val="0"/>
              </a:spcBef>
              <a:buNone/>
            </a:pPr>
            <a:r>
              <a:rPr b="1" baseline="0" i="0" lang="pt-BR" sz="3000" u="none" cap="none" strike="noStrike">
                <a:solidFill>
                  <a:srgbClr val="009933"/>
                </a:solidFill>
                <a:latin typeface="Arial"/>
                <a:ea typeface="Arial"/>
                <a:cs typeface="Arial"/>
                <a:sym typeface="Arial"/>
              </a:rPr>
              <a:t>Fundamentos de Sistemas de Informação</a:t>
            </a:r>
          </a:p>
        </p:txBody>
      </p:sp>
      <p:sp>
        <p:nvSpPr>
          <p:cNvPr id="145" name="Shape 145"/>
          <p:cNvSpPr txBox="1"/>
          <p:nvPr/>
        </p:nvSpPr>
        <p:spPr>
          <a:xfrm>
            <a:off x="457650" y="1126699"/>
            <a:ext cx="8228699" cy="3722100"/>
          </a:xfrm>
          <a:prstGeom prst="rect">
            <a:avLst/>
          </a:prstGeom>
          <a:noFill/>
          <a:ln>
            <a:noFill/>
          </a:ln>
        </p:spPr>
        <p:txBody>
          <a:bodyPr anchorCtr="0" anchor="ctr" bIns="0" lIns="0" rIns="0" tIns="0">
            <a:noAutofit/>
          </a:bodyPr>
          <a:lstStyle/>
          <a:p>
            <a:pPr indent="0" lvl="0" marL="0" marR="0" rtl="0" algn="ctr">
              <a:spcBef>
                <a:spcPts val="0"/>
              </a:spcBef>
              <a:buNone/>
            </a:pPr>
            <a:r>
              <a:t/>
            </a:r>
            <a:endParaRPr b="0" baseline="0" i="0" sz="1500" u="none" cap="none" strike="noStrike"/>
          </a:p>
        </p:txBody>
      </p:sp>
      <p:pic>
        <p:nvPicPr>
          <p:cNvPr id="146" name="Shape 146"/>
          <p:cNvPicPr preferRelativeResize="0"/>
          <p:nvPr/>
        </p:nvPicPr>
        <p:blipFill rotWithShape="1">
          <a:blip r:embed="rId3">
            <a:alphaModFix/>
          </a:blip>
          <a:srcRect b="50740" l="26633" r="10788" t="23384"/>
          <a:stretch/>
        </p:blipFill>
        <p:spPr>
          <a:xfrm>
            <a:off x="1268337" y="1257750"/>
            <a:ext cx="6607325" cy="1668900"/>
          </a:xfrm>
          <a:prstGeom prst="rect">
            <a:avLst/>
          </a:prstGeom>
          <a:noFill/>
          <a:ln>
            <a:noFill/>
          </a:ln>
        </p:spPr>
      </p:pic>
      <p:pic>
        <p:nvPicPr>
          <p:cNvPr id="147" name="Shape 147"/>
          <p:cNvPicPr preferRelativeResize="0"/>
          <p:nvPr/>
        </p:nvPicPr>
        <p:blipFill rotWithShape="1">
          <a:blip r:embed="rId4">
            <a:alphaModFix/>
          </a:blip>
          <a:srcRect b="58791" l="26753" r="10663" t="12781"/>
          <a:stretch/>
        </p:blipFill>
        <p:spPr>
          <a:xfrm>
            <a:off x="1268337" y="2926650"/>
            <a:ext cx="6607325" cy="1922000"/>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1" name="Shape 151"/>
        <p:cNvGrpSpPr/>
        <p:nvPr/>
      </p:nvGrpSpPr>
      <p:grpSpPr>
        <a:xfrm>
          <a:off x="0" y="0"/>
          <a:ext cx="0" cy="0"/>
          <a:chOff x="0" y="0"/>
          <a:chExt cx="0" cy="0"/>
        </a:xfrm>
      </p:grpSpPr>
      <p:sp>
        <p:nvSpPr>
          <p:cNvPr id="152" name="Shape 152"/>
          <p:cNvSpPr txBox="1"/>
          <p:nvPr/>
        </p:nvSpPr>
        <p:spPr>
          <a:xfrm>
            <a:off x="457171" y="288538"/>
            <a:ext cx="6531000" cy="696899"/>
          </a:xfrm>
          <a:prstGeom prst="rect">
            <a:avLst/>
          </a:prstGeom>
          <a:noFill/>
          <a:ln>
            <a:noFill/>
          </a:ln>
        </p:spPr>
        <p:txBody>
          <a:bodyPr anchorCtr="0" anchor="ctr" bIns="0" lIns="0" rIns="0" tIns="0">
            <a:noAutofit/>
          </a:bodyPr>
          <a:lstStyle/>
          <a:p>
            <a:pPr>
              <a:spcBef>
                <a:spcPts val="0"/>
              </a:spcBef>
              <a:buNone/>
            </a:pPr>
            <a:r>
              <a:rPr b="1" baseline="0" i="0" lang="pt-BR" sz="3000" u="none" cap="none" strike="noStrike">
                <a:solidFill>
                  <a:srgbClr val="009933"/>
                </a:solidFill>
                <a:latin typeface="Arial"/>
                <a:ea typeface="Arial"/>
                <a:cs typeface="Arial"/>
                <a:sym typeface="Arial"/>
              </a:rPr>
              <a:t>Fundamentos de Sistemas de Informação</a:t>
            </a:r>
          </a:p>
        </p:txBody>
      </p:sp>
      <p:sp>
        <p:nvSpPr>
          <p:cNvPr id="153" name="Shape 153"/>
          <p:cNvSpPr txBox="1"/>
          <p:nvPr/>
        </p:nvSpPr>
        <p:spPr>
          <a:xfrm>
            <a:off x="457175" y="1203623"/>
            <a:ext cx="8228699" cy="3524999"/>
          </a:xfrm>
          <a:prstGeom prst="rect">
            <a:avLst/>
          </a:prstGeom>
          <a:noFill/>
          <a:ln>
            <a:noFill/>
          </a:ln>
        </p:spPr>
        <p:txBody>
          <a:bodyPr anchorCtr="0" anchor="ctr" bIns="0" lIns="0" rIns="0" tIns="0">
            <a:noAutofit/>
          </a:bodyPr>
          <a:lstStyle/>
          <a:p>
            <a:pPr indent="0" lvl="0" marL="0" marR="0" rtl="0" algn="ctr">
              <a:spcBef>
                <a:spcPts val="0"/>
              </a:spcBef>
              <a:buNone/>
            </a:pPr>
            <a:r>
              <a:t/>
            </a:r>
            <a:endParaRPr b="0" baseline="0" i="0" sz="1500" u="none" cap="none" strike="noStrike"/>
          </a:p>
        </p:txBody>
      </p:sp>
      <p:pic>
        <p:nvPicPr>
          <p:cNvPr id="154" name="Shape 154"/>
          <p:cNvPicPr preferRelativeResize="0"/>
          <p:nvPr/>
        </p:nvPicPr>
        <p:blipFill rotWithShape="1">
          <a:blip r:embed="rId3">
            <a:alphaModFix/>
          </a:blip>
          <a:srcRect b="3371" l="26514" r="10907" t="41980"/>
          <a:stretch/>
        </p:blipFill>
        <p:spPr>
          <a:xfrm>
            <a:off x="1153875" y="1255825"/>
            <a:ext cx="6836249" cy="3472675"/>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sp>
        <p:nvSpPr>
          <p:cNvPr id="159" name="Shape 159"/>
          <p:cNvSpPr txBox="1"/>
          <p:nvPr/>
        </p:nvSpPr>
        <p:spPr>
          <a:xfrm>
            <a:off x="457171" y="288538"/>
            <a:ext cx="6531000" cy="696899"/>
          </a:xfrm>
          <a:prstGeom prst="rect">
            <a:avLst/>
          </a:prstGeom>
          <a:noFill/>
          <a:ln>
            <a:noFill/>
          </a:ln>
        </p:spPr>
        <p:txBody>
          <a:bodyPr anchorCtr="0" anchor="ctr" bIns="0" lIns="0" rIns="0" tIns="0">
            <a:noAutofit/>
          </a:bodyPr>
          <a:lstStyle/>
          <a:p>
            <a:pPr>
              <a:spcBef>
                <a:spcPts val="0"/>
              </a:spcBef>
              <a:buNone/>
            </a:pPr>
            <a:r>
              <a:rPr b="1" baseline="0" i="0" lang="pt-BR" sz="3000" u="none" cap="none" strike="noStrike">
                <a:solidFill>
                  <a:srgbClr val="009933"/>
                </a:solidFill>
                <a:latin typeface="Arial"/>
                <a:ea typeface="Arial"/>
                <a:cs typeface="Arial"/>
                <a:sym typeface="Arial"/>
              </a:rPr>
              <a:t>Fundamentos de Sistemas de Informação</a:t>
            </a:r>
          </a:p>
        </p:txBody>
      </p:sp>
      <p:sp>
        <p:nvSpPr>
          <p:cNvPr id="160" name="Shape 160"/>
          <p:cNvSpPr txBox="1"/>
          <p:nvPr/>
        </p:nvSpPr>
        <p:spPr>
          <a:xfrm>
            <a:off x="457175" y="1203623"/>
            <a:ext cx="8228699" cy="3830700"/>
          </a:xfrm>
          <a:prstGeom prst="rect">
            <a:avLst/>
          </a:prstGeom>
          <a:noFill/>
          <a:ln>
            <a:noFill/>
          </a:ln>
        </p:spPr>
        <p:txBody>
          <a:bodyPr anchorCtr="0" anchor="ctr" bIns="0" lIns="0" rIns="0" tIns="0">
            <a:noAutofit/>
          </a:bodyPr>
          <a:lstStyle/>
          <a:p>
            <a:pPr indent="457200" lvl="0" marL="0" marR="0" rtl="0" algn="just">
              <a:spcBef>
                <a:spcPts val="0"/>
              </a:spcBef>
              <a:buClr>
                <a:schemeClr val="dk1"/>
              </a:buClr>
              <a:buSzPct val="45833"/>
              <a:buFont typeface="Arial"/>
              <a:buNone/>
            </a:pPr>
            <a:r>
              <a:rPr lang="pt-BR" sz="2400"/>
              <a:t>A equipe “A” seguiu as práticas de TDD, onde foram realizadas as atividades de escrita de testes para o caso de uso escolhido, em seguida automatizados os testes, executando-os e, finalmente, implementando a funcionalidade para fazer com que os testes de aceitação passassem.</a:t>
            </a:r>
          </a:p>
          <a:p>
            <a:pPr indent="457200" lvl="0" marL="0" marR="0" rtl="0" algn="just">
              <a:spcBef>
                <a:spcPts val="0"/>
              </a:spcBef>
              <a:buClr>
                <a:schemeClr val="dk1"/>
              </a:buClr>
              <a:buSzPct val="45833"/>
              <a:buFont typeface="Arial"/>
              <a:buNone/>
            </a:pPr>
            <a:r>
              <a:rPr lang="pt-BR" sz="2400"/>
              <a:t>A média de erros por severidade encontradas nos três primeiros ciclos é exibida na Figura 1, onde se pode observar que uma maior quantidade de bugs na categoria de menor severidade como trivial e minor.</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nvSpPr>
        <p:spPr>
          <a:xfrm>
            <a:off x="457171" y="288538"/>
            <a:ext cx="6531000" cy="696899"/>
          </a:xfrm>
          <a:prstGeom prst="rect">
            <a:avLst/>
          </a:prstGeom>
          <a:noFill/>
          <a:ln>
            <a:noFill/>
          </a:ln>
        </p:spPr>
        <p:txBody>
          <a:bodyPr anchorCtr="0" anchor="ctr" bIns="0" lIns="0" rIns="0" tIns="0">
            <a:noAutofit/>
          </a:bodyPr>
          <a:lstStyle/>
          <a:p>
            <a:pPr lvl="0" rtl="0">
              <a:spcBef>
                <a:spcPts val="0"/>
              </a:spcBef>
              <a:buNone/>
            </a:pPr>
            <a:r>
              <a:rPr b="1" baseline="0" i="0" lang="pt-BR" sz="3000" u="none" cap="none" strike="noStrike">
                <a:solidFill>
                  <a:srgbClr val="009933"/>
                </a:solidFill>
                <a:latin typeface="Arial"/>
                <a:ea typeface="Arial"/>
                <a:cs typeface="Arial"/>
                <a:sym typeface="Arial"/>
              </a:rPr>
              <a:t>Fundamentos de Sistemas de Informação</a:t>
            </a:r>
          </a:p>
        </p:txBody>
      </p:sp>
      <p:sp>
        <p:nvSpPr>
          <p:cNvPr id="166" name="Shape 166"/>
          <p:cNvSpPr txBox="1"/>
          <p:nvPr/>
        </p:nvSpPr>
        <p:spPr>
          <a:xfrm>
            <a:off x="457175" y="1203623"/>
            <a:ext cx="8228699" cy="3765300"/>
          </a:xfrm>
          <a:prstGeom prst="rect">
            <a:avLst/>
          </a:prstGeom>
          <a:noFill/>
          <a:ln>
            <a:noFill/>
          </a:ln>
        </p:spPr>
        <p:txBody>
          <a:bodyPr anchorCtr="0" anchor="ctr" bIns="0" lIns="0" rIns="0" tIns="0">
            <a:noAutofit/>
          </a:bodyPr>
          <a:lstStyle/>
          <a:p>
            <a:pPr indent="0" lvl="0" marL="0" marR="0" rtl="0" algn="ctr">
              <a:spcBef>
                <a:spcPts val="0"/>
              </a:spcBef>
              <a:buNone/>
            </a:pPr>
            <a:r>
              <a:t/>
            </a:r>
            <a:endParaRPr b="0" baseline="0" i="0" sz="1500" u="none" cap="none" strike="noStrike"/>
          </a:p>
        </p:txBody>
      </p:sp>
      <p:pic>
        <p:nvPicPr>
          <p:cNvPr id="167" name="Shape 167"/>
          <p:cNvPicPr preferRelativeResize="0"/>
          <p:nvPr/>
        </p:nvPicPr>
        <p:blipFill rotWithShape="1">
          <a:blip r:embed="rId3">
            <a:alphaModFix/>
          </a:blip>
          <a:srcRect b="13145" l="37024" r="18788" t="34811"/>
          <a:stretch/>
        </p:blipFill>
        <p:spPr>
          <a:xfrm>
            <a:off x="1266775" y="1203625"/>
            <a:ext cx="6202773" cy="3682475"/>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1" name="Shape 171"/>
        <p:cNvGrpSpPr/>
        <p:nvPr/>
      </p:nvGrpSpPr>
      <p:grpSpPr>
        <a:xfrm>
          <a:off x="0" y="0"/>
          <a:ext cx="0" cy="0"/>
          <a:chOff x="0" y="0"/>
          <a:chExt cx="0" cy="0"/>
        </a:xfrm>
      </p:grpSpPr>
      <p:sp>
        <p:nvSpPr>
          <p:cNvPr id="172" name="Shape 172"/>
          <p:cNvSpPr txBox="1"/>
          <p:nvPr/>
        </p:nvSpPr>
        <p:spPr>
          <a:xfrm>
            <a:off x="457171" y="288538"/>
            <a:ext cx="6531000" cy="696899"/>
          </a:xfrm>
          <a:prstGeom prst="rect">
            <a:avLst/>
          </a:prstGeom>
          <a:noFill/>
          <a:ln>
            <a:noFill/>
          </a:ln>
        </p:spPr>
        <p:txBody>
          <a:bodyPr anchorCtr="0" anchor="ctr" bIns="0" lIns="0" rIns="0" tIns="0">
            <a:noAutofit/>
          </a:bodyPr>
          <a:lstStyle/>
          <a:p>
            <a:pPr lvl="0" rtl="0">
              <a:spcBef>
                <a:spcPts val="0"/>
              </a:spcBef>
              <a:buNone/>
            </a:pPr>
            <a:r>
              <a:rPr b="1" baseline="0" i="0" lang="pt-BR" sz="3000" u="none" cap="none" strike="noStrike">
                <a:solidFill>
                  <a:srgbClr val="009933"/>
                </a:solidFill>
                <a:latin typeface="Arial"/>
                <a:ea typeface="Arial"/>
                <a:cs typeface="Arial"/>
                <a:sym typeface="Arial"/>
              </a:rPr>
              <a:t>Fundamentos de Sistemas de Informação</a:t>
            </a:r>
          </a:p>
        </p:txBody>
      </p:sp>
      <p:sp>
        <p:nvSpPr>
          <p:cNvPr id="173" name="Shape 173"/>
          <p:cNvSpPr txBox="1"/>
          <p:nvPr/>
        </p:nvSpPr>
        <p:spPr>
          <a:xfrm>
            <a:off x="457175" y="1203624"/>
            <a:ext cx="8228699" cy="3317400"/>
          </a:xfrm>
          <a:prstGeom prst="rect">
            <a:avLst/>
          </a:prstGeom>
          <a:noFill/>
          <a:ln>
            <a:noFill/>
          </a:ln>
        </p:spPr>
        <p:txBody>
          <a:bodyPr anchorCtr="0" anchor="ctr" bIns="0" lIns="0" rIns="0" tIns="0">
            <a:noAutofit/>
          </a:bodyPr>
          <a:lstStyle/>
          <a:p>
            <a:pPr indent="457200" lvl="0" rtl="0" algn="just">
              <a:spcBef>
                <a:spcPts val="0"/>
              </a:spcBef>
              <a:buSzPct val="40740"/>
              <a:buNone/>
            </a:pPr>
            <a:r>
              <a:rPr lang="pt-BR" sz="2700">
                <a:solidFill>
                  <a:schemeClr val="dk1"/>
                </a:solidFill>
              </a:rPr>
              <a:t>Na segunda iteração de testes do projeto A, também foram realizados três ciclos de testes pelo engenheiro. Os últimos casos de uso do sistema foram testados nestes três últimos ciclos, totalizando 520 casos de teste. A média de erros por severidade</a:t>
            </a:r>
          </a:p>
          <a:p>
            <a:pPr lvl="0" rtl="0" algn="just">
              <a:spcBef>
                <a:spcPts val="0"/>
              </a:spcBef>
              <a:buClr>
                <a:schemeClr val="dk1"/>
              </a:buClr>
              <a:buSzPct val="40740"/>
              <a:buFont typeface="Arial"/>
              <a:buNone/>
            </a:pPr>
            <a:r>
              <a:rPr lang="pt-BR" sz="2700">
                <a:solidFill>
                  <a:schemeClr val="dk1"/>
                </a:solidFill>
              </a:rPr>
              <a:t>encontradas nos três últimos ciclos é exibida na figura 2.</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x="0" y="0"/>
          <a:ext cx="0" cy="0"/>
          <a:chOff x="0" y="0"/>
          <a:chExt cx="0" cy="0"/>
        </a:xfrm>
      </p:grpSpPr>
      <p:sp>
        <p:nvSpPr>
          <p:cNvPr id="178" name="Shape 178"/>
          <p:cNvSpPr txBox="1"/>
          <p:nvPr/>
        </p:nvSpPr>
        <p:spPr>
          <a:xfrm>
            <a:off x="457171" y="288538"/>
            <a:ext cx="6531000" cy="696899"/>
          </a:xfrm>
          <a:prstGeom prst="rect">
            <a:avLst/>
          </a:prstGeom>
          <a:noFill/>
          <a:ln>
            <a:noFill/>
          </a:ln>
        </p:spPr>
        <p:txBody>
          <a:bodyPr anchorCtr="0" anchor="ctr" bIns="0" lIns="0" rIns="0" tIns="0">
            <a:noAutofit/>
          </a:bodyPr>
          <a:lstStyle/>
          <a:p>
            <a:pPr lvl="0" rtl="0">
              <a:spcBef>
                <a:spcPts val="0"/>
              </a:spcBef>
              <a:buNone/>
            </a:pPr>
            <a:r>
              <a:rPr b="1" baseline="0" i="0" lang="pt-BR" sz="3000" u="none" cap="none" strike="noStrike">
                <a:solidFill>
                  <a:srgbClr val="009933"/>
                </a:solidFill>
                <a:latin typeface="Arial"/>
                <a:ea typeface="Arial"/>
                <a:cs typeface="Arial"/>
                <a:sym typeface="Arial"/>
              </a:rPr>
              <a:t>Fundamentos de Sistemas de Informação</a:t>
            </a:r>
          </a:p>
        </p:txBody>
      </p:sp>
      <p:sp>
        <p:nvSpPr>
          <p:cNvPr id="179" name="Shape 179"/>
          <p:cNvSpPr txBox="1"/>
          <p:nvPr/>
        </p:nvSpPr>
        <p:spPr>
          <a:xfrm>
            <a:off x="457175" y="1203625"/>
            <a:ext cx="8228699" cy="3754199"/>
          </a:xfrm>
          <a:prstGeom prst="rect">
            <a:avLst/>
          </a:prstGeom>
          <a:noFill/>
          <a:ln>
            <a:noFill/>
          </a:ln>
        </p:spPr>
        <p:txBody>
          <a:bodyPr anchorCtr="0" anchor="ctr" bIns="0" lIns="0" rIns="0" tIns="0">
            <a:noAutofit/>
          </a:bodyPr>
          <a:lstStyle/>
          <a:p>
            <a:pPr indent="0" lvl="0" marL="0" marR="0" rtl="0" algn="just">
              <a:spcBef>
                <a:spcPts val="0"/>
              </a:spcBef>
              <a:buNone/>
            </a:pPr>
            <a:r>
              <a:t/>
            </a:r>
            <a:endParaRPr sz="2700"/>
          </a:p>
        </p:txBody>
      </p:sp>
      <p:pic>
        <p:nvPicPr>
          <p:cNvPr id="180" name="Shape 180"/>
          <p:cNvPicPr preferRelativeResize="0"/>
          <p:nvPr/>
        </p:nvPicPr>
        <p:blipFill rotWithShape="1">
          <a:blip r:embed="rId3">
            <a:alphaModFix/>
          </a:blip>
          <a:srcRect b="14207" l="37380" r="19386" t="29077"/>
          <a:stretch/>
        </p:blipFill>
        <p:spPr>
          <a:xfrm>
            <a:off x="1059275" y="1203625"/>
            <a:ext cx="6311975" cy="3590424"/>
          </a:xfrm>
          <a:prstGeom prst="rect">
            <a:avLst/>
          </a:prstGeom>
          <a:noFill/>
          <a:ln>
            <a:noFill/>
          </a:ln>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4" name="Shape 184"/>
        <p:cNvGrpSpPr/>
        <p:nvPr/>
      </p:nvGrpSpPr>
      <p:grpSpPr>
        <a:xfrm>
          <a:off x="0" y="0"/>
          <a:ext cx="0" cy="0"/>
          <a:chOff x="0" y="0"/>
          <a:chExt cx="0" cy="0"/>
        </a:xfrm>
      </p:grpSpPr>
      <p:sp>
        <p:nvSpPr>
          <p:cNvPr id="185" name="Shape 185"/>
          <p:cNvSpPr txBox="1"/>
          <p:nvPr/>
        </p:nvSpPr>
        <p:spPr>
          <a:xfrm>
            <a:off x="457171" y="288538"/>
            <a:ext cx="6531000" cy="696899"/>
          </a:xfrm>
          <a:prstGeom prst="rect">
            <a:avLst/>
          </a:prstGeom>
          <a:noFill/>
          <a:ln>
            <a:noFill/>
          </a:ln>
        </p:spPr>
        <p:txBody>
          <a:bodyPr anchorCtr="0" anchor="ctr" bIns="0" lIns="0" rIns="0" tIns="0">
            <a:noAutofit/>
          </a:bodyPr>
          <a:lstStyle/>
          <a:p>
            <a:pPr lvl="0" rtl="0">
              <a:spcBef>
                <a:spcPts val="0"/>
              </a:spcBef>
              <a:buNone/>
            </a:pPr>
            <a:r>
              <a:rPr b="1" baseline="0" i="0" lang="pt-BR" sz="3000" u="none" cap="none" strike="noStrike">
                <a:solidFill>
                  <a:srgbClr val="009933"/>
                </a:solidFill>
                <a:latin typeface="Arial"/>
                <a:ea typeface="Arial"/>
                <a:cs typeface="Arial"/>
                <a:sym typeface="Arial"/>
              </a:rPr>
              <a:t>Fundamentos de Sistemas de Informação</a:t>
            </a:r>
          </a:p>
        </p:txBody>
      </p:sp>
      <p:sp>
        <p:nvSpPr>
          <p:cNvPr id="186" name="Shape 186"/>
          <p:cNvSpPr txBox="1"/>
          <p:nvPr/>
        </p:nvSpPr>
        <p:spPr>
          <a:xfrm>
            <a:off x="457175" y="1203625"/>
            <a:ext cx="8228699" cy="3939900"/>
          </a:xfrm>
          <a:prstGeom prst="rect">
            <a:avLst/>
          </a:prstGeom>
          <a:noFill/>
          <a:ln>
            <a:noFill/>
          </a:ln>
        </p:spPr>
        <p:txBody>
          <a:bodyPr anchorCtr="0" anchor="ctr" bIns="0" lIns="0" rIns="0" tIns="0">
            <a:noAutofit/>
          </a:bodyPr>
          <a:lstStyle/>
          <a:p>
            <a:pPr indent="457200" lvl="0" marL="0" marR="0" rtl="0" algn="just">
              <a:spcBef>
                <a:spcPts val="0"/>
              </a:spcBef>
              <a:buSzPct val="40740"/>
              <a:buNone/>
            </a:pPr>
            <a:r>
              <a:rPr lang="pt-BR" sz="2700"/>
              <a:t>De acordo com as informações e os gráficos apresentados nas iterações 1 e 2,ficou claro que a maioria dos erros apresentados foi classificada com menor severidade, tais como trivial e minor.</a:t>
            </a:r>
          </a:p>
          <a:p>
            <a:pPr indent="457200" lvl="0" marL="0" marR="0" rtl="0" algn="just">
              <a:spcBef>
                <a:spcPts val="0"/>
              </a:spcBef>
              <a:buSzPct val="40740"/>
              <a:buNone/>
            </a:pPr>
            <a:r>
              <a:rPr lang="pt-BR" sz="2700"/>
              <a:t>Os bugs minor e trivial apresentado representam 73% do total de erros encontrados no sistema. Portanto, os erros de maior severidade representam apenas 27% do total de erros encontrados no sistema. </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0" name="Shape 190"/>
        <p:cNvGrpSpPr/>
        <p:nvPr/>
      </p:nvGrpSpPr>
      <p:grpSpPr>
        <a:xfrm>
          <a:off x="0" y="0"/>
          <a:ext cx="0" cy="0"/>
          <a:chOff x="0" y="0"/>
          <a:chExt cx="0" cy="0"/>
        </a:xfrm>
      </p:grpSpPr>
      <p:sp>
        <p:nvSpPr>
          <p:cNvPr id="191" name="Shape 191"/>
          <p:cNvSpPr txBox="1"/>
          <p:nvPr/>
        </p:nvSpPr>
        <p:spPr>
          <a:xfrm>
            <a:off x="457171" y="288538"/>
            <a:ext cx="6531000" cy="696899"/>
          </a:xfrm>
          <a:prstGeom prst="rect">
            <a:avLst/>
          </a:prstGeom>
          <a:noFill/>
          <a:ln>
            <a:noFill/>
          </a:ln>
        </p:spPr>
        <p:txBody>
          <a:bodyPr anchorCtr="0" anchor="ctr" bIns="0" lIns="0" rIns="0" tIns="0">
            <a:noAutofit/>
          </a:bodyPr>
          <a:lstStyle/>
          <a:p>
            <a:pPr lvl="0" rtl="0">
              <a:spcBef>
                <a:spcPts val="0"/>
              </a:spcBef>
              <a:buNone/>
            </a:pPr>
            <a:r>
              <a:rPr b="1" baseline="0" i="0" lang="pt-BR" sz="3000" u="none" cap="none" strike="noStrike">
                <a:solidFill>
                  <a:srgbClr val="009933"/>
                </a:solidFill>
                <a:latin typeface="Arial"/>
                <a:ea typeface="Arial"/>
                <a:cs typeface="Arial"/>
                <a:sym typeface="Arial"/>
              </a:rPr>
              <a:t>Fundamentos de Sistemas de Informação</a:t>
            </a:r>
          </a:p>
        </p:txBody>
      </p:sp>
      <p:sp>
        <p:nvSpPr>
          <p:cNvPr id="192" name="Shape 192"/>
          <p:cNvSpPr txBox="1"/>
          <p:nvPr/>
        </p:nvSpPr>
        <p:spPr>
          <a:xfrm>
            <a:off x="457175" y="1203624"/>
            <a:ext cx="8228699" cy="3317400"/>
          </a:xfrm>
          <a:prstGeom prst="rect">
            <a:avLst/>
          </a:prstGeom>
          <a:noFill/>
          <a:ln>
            <a:noFill/>
          </a:ln>
        </p:spPr>
        <p:txBody>
          <a:bodyPr anchorCtr="0" anchor="ctr" bIns="0" lIns="0" rIns="0" tIns="0">
            <a:noAutofit/>
          </a:bodyPr>
          <a:lstStyle/>
          <a:p>
            <a:pPr indent="457200" lvl="0" marL="0" marR="0" rtl="0" algn="just">
              <a:spcBef>
                <a:spcPts val="0"/>
              </a:spcBef>
              <a:buSzPct val="40740"/>
              <a:buNone/>
            </a:pPr>
            <a:r>
              <a:rPr lang="pt-BR" sz="2700"/>
              <a:t>O projeto “B” também fez uso da metodologia ágil Scrum, o qual foi desenvolvido em 4 Sprints e no final de cada iteração foram realizados ciclos de testes para identificação de erros de negócio e de interface</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6" name="Shape 196"/>
        <p:cNvGrpSpPr/>
        <p:nvPr/>
      </p:nvGrpSpPr>
      <p:grpSpPr>
        <a:xfrm>
          <a:off x="0" y="0"/>
          <a:ext cx="0" cy="0"/>
          <a:chOff x="0" y="0"/>
          <a:chExt cx="0" cy="0"/>
        </a:xfrm>
      </p:grpSpPr>
      <p:sp>
        <p:nvSpPr>
          <p:cNvPr id="197" name="Shape 197"/>
          <p:cNvSpPr txBox="1"/>
          <p:nvPr/>
        </p:nvSpPr>
        <p:spPr>
          <a:xfrm>
            <a:off x="457171" y="288538"/>
            <a:ext cx="6531000" cy="696899"/>
          </a:xfrm>
          <a:prstGeom prst="rect">
            <a:avLst/>
          </a:prstGeom>
          <a:noFill/>
          <a:ln>
            <a:noFill/>
          </a:ln>
        </p:spPr>
        <p:txBody>
          <a:bodyPr anchorCtr="0" anchor="ctr" bIns="0" lIns="0" rIns="0" tIns="0">
            <a:noAutofit/>
          </a:bodyPr>
          <a:lstStyle/>
          <a:p>
            <a:pPr lvl="0" rtl="0">
              <a:spcBef>
                <a:spcPts val="0"/>
              </a:spcBef>
              <a:buNone/>
            </a:pPr>
            <a:r>
              <a:rPr b="1" baseline="0" i="0" lang="pt-BR" sz="3000" u="none" cap="none" strike="noStrike">
                <a:solidFill>
                  <a:srgbClr val="009933"/>
                </a:solidFill>
                <a:latin typeface="Arial"/>
                <a:ea typeface="Arial"/>
                <a:cs typeface="Arial"/>
                <a:sym typeface="Arial"/>
              </a:rPr>
              <a:t>Fundamentos de Sistemas de Informação</a:t>
            </a:r>
          </a:p>
        </p:txBody>
      </p:sp>
      <p:sp>
        <p:nvSpPr>
          <p:cNvPr id="198" name="Shape 198"/>
          <p:cNvSpPr txBox="1"/>
          <p:nvPr/>
        </p:nvSpPr>
        <p:spPr>
          <a:xfrm>
            <a:off x="457175" y="1203625"/>
            <a:ext cx="8228699" cy="3939900"/>
          </a:xfrm>
          <a:prstGeom prst="rect">
            <a:avLst/>
          </a:prstGeom>
          <a:noFill/>
          <a:ln>
            <a:noFill/>
          </a:ln>
        </p:spPr>
        <p:txBody>
          <a:bodyPr anchorCtr="0" anchor="ctr" bIns="0" lIns="0" rIns="0" tIns="0">
            <a:noAutofit/>
          </a:bodyPr>
          <a:lstStyle/>
          <a:p>
            <a:pPr indent="0" lvl="0" marL="0" marR="0" rtl="0" algn="just">
              <a:spcBef>
                <a:spcPts val="0"/>
              </a:spcBef>
              <a:buNone/>
            </a:pPr>
            <a:r>
              <a:t/>
            </a:r>
            <a:endParaRPr sz="2700"/>
          </a:p>
        </p:txBody>
      </p:sp>
      <p:pic>
        <p:nvPicPr>
          <p:cNvPr id="199" name="Shape 199"/>
          <p:cNvPicPr preferRelativeResize="0"/>
          <p:nvPr/>
        </p:nvPicPr>
        <p:blipFill rotWithShape="1">
          <a:blip r:embed="rId3">
            <a:alphaModFix/>
          </a:blip>
          <a:srcRect b="11238" l="38334" r="20106" t="33320"/>
          <a:stretch/>
        </p:blipFill>
        <p:spPr>
          <a:xfrm>
            <a:off x="1386900" y="1157575"/>
            <a:ext cx="6464850" cy="3483600"/>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nvSpPr>
        <p:spPr>
          <a:xfrm>
            <a:off x="457171" y="288538"/>
            <a:ext cx="6531000" cy="696899"/>
          </a:xfrm>
          <a:prstGeom prst="rect">
            <a:avLst/>
          </a:prstGeom>
          <a:noFill/>
          <a:ln>
            <a:noFill/>
          </a:ln>
        </p:spPr>
        <p:txBody>
          <a:bodyPr anchorCtr="0" anchor="ctr" bIns="0" lIns="0" rIns="0" tIns="0">
            <a:noAutofit/>
          </a:bodyPr>
          <a:lstStyle/>
          <a:p>
            <a:pPr>
              <a:spcBef>
                <a:spcPts val="0"/>
              </a:spcBef>
              <a:buNone/>
            </a:pPr>
            <a:r>
              <a:rPr b="1" baseline="0" i="0" lang="pt-BR" sz="3000" u="none" cap="none" strike="noStrike">
                <a:solidFill>
                  <a:srgbClr val="009933"/>
                </a:solidFill>
                <a:latin typeface="Arial"/>
                <a:ea typeface="Arial"/>
                <a:cs typeface="Arial"/>
                <a:sym typeface="Arial"/>
              </a:rPr>
              <a:t>Fundamentos de Sistemas de Informação</a:t>
            </a:r>
          </a:p>
        </p:txBody>
      </p:sp>
      <p:sp>
        <p:nvSpPr>
          <p:cNvPr id="91" name="Shape 91"/>
          <p:cNvSpPr txBox="1"/>
          <p:nvPr/>
        </p:nvSpPr>
        <p:spPr>
          <a:xfrm>
            <a:off x="522481" y="1230084"/>
            <a:ext cx="8228699" cy="2982900"/>
          </a:xfrm>
          <a:prstGeom prst="rect">
            <a:avLst/>
          </a:prstGeom>
          <a:noFill/>
          <a:ln>
            <a:noFill/>
          </a:ln>
        </p:spPr>
        <p:txBody>
          <a:bodyPr anchorCtr="0" anchor="ctr" bIns="0" lIns="0" rIns="0" tIns="0">
            <a:noAutofit/>
          </a:bodyPr>
          <a:lstStyle/>
          <a:p>
            <a:pPr indent="0" lvl="0" marL="0" marR="0" rtl="0" algn="just">
              <a:spcBef>
                <a:spcPts val="0"/>
              </a:spcBef>
              <a:buSzPct val="25000"/>
              <a:buNone/>
            </a:pPr>
            <a:r>
              <a:rPr b="0" baseline="0" i="0" lang="pt-BR" sz="2700" u="none" cap="none" strike="noStrike">
                <a:latin typeface="Arial"/>
                <a:ea typeface="Arial"/>
                <a:cs typeface="Arial"/>
                <a:sym typeface="Arial"/>
              </a:rPr>
              <a:t>	Alunos : Adineuton Carvalho </a:t>
            </a:r>
          </a:p>
          <a:p>
            <a:pPr indent="0" lvl="0" marL="0" marR="0" rtl="0" algn="just">
              <a:spcBef>
                <a:spcPts val="0"/>
              </a:spcBef>
              <a:buSzPct val="25000"/>
              <a:buNone/>
            </a:pPr>
            <a:r>
              <a:rPr b="0" baseline="0" i="0" lang="pt-BR" sz="2700" u="none" cap="none" strike="noStrike">
                <a:latin typeface="Arial"/>
                <a:ea typeface="Arial"/>
                <a:cs typeface="Arial"/>
                <a:sym typeface="Arial"/>
              </a:rPr>
              <a:t>				 João Manoel </a:t>
            </a:r>
          </a:p>
          <a:p>
            <a:pPr indent="0" lvl="0" marL="0" marR="0" rtl="0" algn="just">
              <a:spcBef>
                <a:spcPts val="0"/>
              </a:spcBef>
              <a:buSzPct val="25000"/>
              <a:buNone/>
            </a:pPr>
            <a:r>
              <a:rPr b="0" baseline="0" i="0" lang="pt-BR" sz="2700" u="none" cap="none" strike="noStrike">
                <a:latin typeface="Arial"/>
                <a:ea typeface="Arial"/>
                <a:cs typeface="Arial"/>
                <a:sym typeface="Arial"/>
              </a:rPr>
              <a:t>				 Leandro Nogueira</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3" name="Shape 203"/>
        <p:cNvGrpSpPr/>
        <p:nvPr/>
      </p:nvGrpSpPr>
      <p:grpSpPr>
        <a:xfrm>
          <a:off x="0" y="0"/>
          <a:ext cx="0" cy="0"/>
          <a:chOff x="0" y="0"/>
          <a:chExt cx="0" cy="0"/>
        </a:xfrm>
      </p:grpSpPr>
      <p:sp>
        <p:nvSpPr>
          <p:cNvPr id="204" name="Shape 204"/>
          <p:cNvSpPr txBox="1"/>
          <p:nvPr/>
        </p:nvSpPr>
        <p:spPr>
          <a:xfrm>
            <a:off x="457171" y="288538"/>
            <a:ext cx="6531000" cy="696899"/>
          </a:xfrm>
          <a:prstGeom prst="rect">
            <a:avLst/>
          </a:prstGeom>
          <a:noFill/>
          <a:ln>
            <a:noFill/>
          </a:ln>
        </p:spPr>
        <p:txBody>
          <a:bodyPr anchorCtr="0" anchor="ctr" bIns="0" lIns="0" rIns="0" tIns="0">
            <a:noAutofit/>
          </a:bodyPr>
          <a:lstStyle/>
          <a:p>
            <a:pPr lvl="0" rtl="0">
              <a:spcBef>
                <a:spcPts val="0"/>
              </a:spcBef>
              <a:buNone/>
            </a:pPr>
            <a:r>
              <a:rPr b="1" baseline="0" i="0" lang="pt-BR" sz="3000" u="none" cap="none" strike="noStrike">
                <a:solidFill>
                  <a:srgbClr val="009933"/>
                </a:solidFill>
                <a:latin typeface="Arial"/>
                <a:ea typeface="Arial"/>
                <a:cs typeface="Arial"/>
                <a:sym typeface="Arial"/>
              </a:rPr>
              <a:t>Fundamentos de Sistemas de Informação</a:t>
            </a:r>
          </a:p>
        </p:txBody>
      </p:sp>
      <p:sp>
        <p:nvSpPr>
          <p:cNvPr id="205" name="Shape 205"/>
          <p:cNvSpPr txBox="1"/>
          <p:nvPr/>
        </p:nvSpPr>
        <p:spPr>
          <a:xfrm>
            <a:off x="457175" y="1203625"/>
            <a:ext cx="8228699" cy="3721499"/>
          </a:xfrm>
          <a:prstGeom prst="rect">
            <a:avLst/>
          </a:prstGeom>
          <a:noFill/>
          <a:ln>
            <a:noFill/>
          </a:ln>
        </p:spPr>
        <p:txBody>
          <a:bodyPr anchorCtr="0" anchor="ctr" bIns="0" lIns="0" rIns="0" tIns="0">
            <a:noAutofit/>
          </a:bodyPr>
          <a:lstStyle/>
          <a:p>
            <a:pPr indent="457200" lvl="0" marL="0" marR="0" rtl="0" algn="just">
              <a:spcBef>
                <a:spcPts val="0"/>
              </a:spcBef>
              <a:buSzPct val="40740"/>
              <a:buNone/>
            </a:pPr>
            <a:r>
              <a:rPr lang="pt-BR" sz="2700"/>
              <a:t>De acordo com os dados apresentados pelos ciclos de testes, os bugs minor e trivial representam 48,88% do total de erros encontrados no sistema.      Portanto, os erros de maior severidade representam apenas 51,12% do total de erros encontrados no sistema.</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9" name="Shape 209"/>
        <p:cNvGrpSpPr/>
        <p:nvPr/>
      </p:nvGrpSpPr>
      <p:grpSpPr>
        <a:xfrm>
          <a:off x="0" y="0"/>
          <a:ext cx="0" cy="0"/>
          <a:chOff x="0" y="0"/>
          <a:chExt cx="0" cy="0"/>
        </a:xfrm>
      </p:grpSpPr>
      <p:sp>
        <p:nvSpPr>
          <p:cNvPr id="210" name="Shape 210"/>
          <p:cNvSpPr txBox="1"/>
          <p:nvPr/>
        </p:nvSpPr>
        <p:spPr>
          <a:xfrm>
            <a:off x="457171" y="288538"/>
            <a:ext cx="6531000" cy="696899"/>
          </a:xfrm>
          <a:prstGeom prst="rect">
            <a:avLst/>
          </a:prstGeom>
          <a:noFill/>
          <a:ln>
            <a:noFill/>
          </a:ln>
        </p:spPr>
        <p:txBody>
          <a:bodyPr anchorCtr="0" anchor="ctr" bIns="0" lIns="0" rIns="0" tIns="0">
            <a:noAutofit/>
          </a:bodyPr>
          <a:lstStyle/>
          <a:p>
            <a:pPr lvl="0" rtl="0">
              <a:spcBef>
                <a:spcPts val="0"/>
              </a:spcBef>
              <a:buNone/>
            </a:pPr>
            <a:r>
              <a:rPr b="1" baseline="0" i="0" lang="pt-BR" sz="3000" u="none" cap="none" strike="noStrike">
                <a:solidFill>
                  <a:srgbClr val="009933"/>
                </a:solidFill>
                <a:latin typeface="Arial"/>
                <a:ea typeface="Arial"/>
                <a:cs typeface="Arial"/>
                <a:sym typeface="Arial"/>
              </a:rPr>
              <a:t>Fundamentos de Sistemas de Informação</a:t>
            </a:r>
          </a:p>
        </p:txBody>
      </p:sp>
      <p:sp>
        <p:nvSpPr>
          <p:cNvPr id="211" name="Shape 211"/>
          <p:cNvSpPr txBox="1"/>
          <p:nvPr/>
        </p:nvSpPr>
        <p:spPr>
          <a:xfrm>
            <a:off x="457175" y="1203625"/>
            <a:ext cx="8228699" cy="3776100"/>
          </a:xfrm>
          <a:prstGeom prst="rect">
            <a:avLst/>
          </a:prstGeom>
          <a:noFill/>
          <a:ln>
            <a:noFill/>
          </a:ln>
        </p:spPr>
        <p:txBody>
          <a:bodyPr anchorCtr="0" anchor="ctr" bIns="0" lIns="0" rIns="0" tIns="0">
            <a:noAutofit/>
          </a:bodyPr>
          <a:lstStyle/>
          <a:p>
            <a:pPr indent="457200" lvl="0" marL="0" marR="0" rtl="0" algn="just">
              <a:spcBef>
                <a:spcPts val="0"/>
              </a:spcBef>
              <a:buSzPct val="40740"/>
              <a:buNone/>
            </a:pPr>
            <a:r>
              <a:rPr lang="pt-BR" sz="2700"/>
              <a:t>É importante salientar que os números de erros com classificações de alta severidade devem receber maior prioridade pelos engenheiros de testes, dado o impacto causado nas funcionalidades do sistema solicitadas pelo cliente. </a:t>
            </a:r>
          </a:p>
          <a:p>
            <a:pPr indent="457200" lvl="0" marL="0" marR="0" rtl="0" algn="just">
              <a:spcBef>
                <a:spcPts val="0"/>
              </a:spcBef>
              <a:buSzPct val="40740"/>
              <a:buNone/>
            </a:pPr>
            <a:r>
              <a:rPr lang="pt-BR" sz="2700"/>
              <a:t>O mesmo não acorre com os erros de baixa severidade minor e trivial, onde as funcionalidades do sistema não são impactadas ou apenas parcialmente impactadas.</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5" name="Shape 215"/>
        <p:cNvGrpSpPr/>
        <p:nvPr/>
      </p:nvGrpSpPr>
      <p:grpSpPr>
        <a:xfrm>
          <a:off x="0" y="0"/>
          <a:ext cx="0" cy="0"/>
          <a:chOff x="0" y="0"/>
          <a:chExt cx="0" cy="0"/>
        </a:xfrm>
      </p:grpSpPr>
      <p:sp>
        <p:nvSpPr>
          <p:cNvPr id="216" name="Shape 216"/>
          <p:cNvSpPr txBox="1"/>
          <p:nvPr/>
        </p:nvSpPr>
        <p:spPr>
          <a:xfrm>
            <a:off x="457171" y="288538"/>
            <a:ext cx="6531000" cy="696899"/>
          </a:xfrm>
          <a:prstGeom prst="rect">
            <a:avLst/>
          </a:prstGeom>
          <a:noFill/>
          <a:ln>
            <a:noFill/>
          </a:ln>
        </p:spPr>
        <p:txBody>
          <a:bodyPr anchorCtr="0" anchor="ctr" bIns="0" lIns="0" rIns="0" tIns="0">
            <a:noAutofit/>
          </a:bodyPr>
          <a:lstStyle/>
          <a:p>
            <a:pPr lvl="0" rtl="0">
              <a:spcBef>
                <a:spcPts val="0"/>
              </a:spcBef>
              <a:buNone/>
            </a:pPr>
            <a:r>
              <a:rPr b="1" baseline="0" i="0" lang="pt-BR" sz="3000" u="none" cap="none" strike="noStrike">
                <a:solidFill>
                  <a:srgbClr val="009933"/>
                </a:solidFill>
                <a:latin typeface="Arial"/>
                <a:ea typeface="Arial"/>
                <a:cs typeface="Arial"/>
                <a:sym typeface="Arial"/>
              </a:rPr>
              <a:t>Fundamentos de Sistemas de Informação</a:t>
            </a:r>
          </a:p>
        </p:txBody>
      </p:sp>
      <p:sp>
        <p:nvSpPr>
          <p:cNvPr id="217" name="Shape 217"/>
          <p:cNvSpPr txBox="1"/>
          <p:nvPr/>
        </p:nvSpPr>
        <p:spPr>
          <a:xfrm>
            <a:off x="457175" y="1203624"/>
            <a:ext cx="8228699" cy="3317400"/>
          </a:xfrm>
          <a:prstGeom prst="rect">
            <a:avLst/>
          </a:prstGeom>
          <a:noFill/>
          <a:ln>
            <a:noFill/>
          </a:ln>
        </p:spPr>
        <p:txBody>
          <a:bodyPr anchorCtr="0" anchor="ctr" bIns="0" lIns="0" rIns="0" tIns="0">
            <a:noAutofit/>
          </a:bodyPr>
          <a:lstStyle/>
          <a:p>
            <a:pPr indent="457200" lvl="0" marL="0" marR="0" rtl="0" algn="just">
              <a:spcBef>
                <a:spcPts val="0"/>
              </a:spcBef>
              <a:buSzPct val="40740"/>
              <a:buNone/>
            </a:pPr>
            <a:r>
              <a:rPr lang="pt-BR" sz="2700"/>
              <a:t>Apresentamos os resultados de uma análise entre dois projetos de sistemas de informação para uma secretaria estadual de saúde, onde percebemos uma grande quantidade de erros de baixa severidade identificada ao longo do desenvolvimento do sistema em ambos os projetos.</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1" name="Shape 221"/>
        <p:cNvGrpSpPr/>
        <p:nvPr/>
      </p:nvGrpSpPr>
      <p:grpSpPr>
        <a:xfrm>
          <a:off x="0" y="0"/>
          <a:ext cx="0" cy="0"/>
          <a:chOff x="0" y="0"/>
          <a:chExt cx="0" cy="0"/>
        </a:xfrm>
      </p:grpSpPr>
      <p:sp>
        <p:nvSpPr>
          <p:cNvPr id="222" name="Shape 222"/>
          <p:cNvSpPr txBox="1"/>
          <p:nvPr/>
        </p:nvSpPr>
        <p:spPr>
          <a:xfrm>
            <a:off x="457171" y="288538"/>
            <a:ext cx="6531000" cy="696899"/>
          </a:xfrm>
          <a:prstGeom prst="rect">
            <a:avLst/>
          </a:prstGeom>
          <a:noFill/>
          <a:ln>
            <a:noFill/>
          </a:ln>
        </p:spPr>
        <p:txBody>
          <a:bodyPr anchorCtr="0" anchor="ctr" bIns="0" lIns="0" rIns="0" tIns="0">
            <a:noAutofit/>
          </a:bodyPr>
          <a:lstStyle/>
          <a:p>
            <a:pPr lvl="0" rtl="0">
              <a:spcBef>
                <a:spcPts val="0"/>
              </a:spcBef>
              <a:buNone/>
            </a:pPr>
            <a:r>
              <a:rPr b="1" baseline="0" i="0" lang="pt-BR" sz="3000" u="none" cap="none" strike="noStrike">
                <a:solidFill>
                  <a:srgbClr val="009933"/>
                </a:solidFill>
                <a:latin typeface="Arial"/>
                <a:ea typeface="Arial"/>
                <a:cs typeface="Arial"/>
                <a:sym typeface="Arial"/>
              </a:rPr>
              <a:t>Fundamentos de Sistemas de Informação</a:t>
            </a:r>
          </a:p>
        </p:txBody>
      </p:sp>
      <p:sp>
        <p:nvSpPr>
          <p:cNvPr id="223" name="Shape 223"/>
          <p:cNvSpPr txBox="1"/>
          <p:nvPr/>
        </p:nvSpPr>
        <p:spPr>
          <a:xfrm>
            <a:off x="457175" y="1203624"/>
            <a:ext cx="8228699" cy="3317400"/>
          </a:xfrm>
          <a:prstGeom prst="rect">
            <a:avLst/>
          </a:prstGeom>
          <a:noFill/>
          <a:ln>
            <a:noFill/>
          </a:ln>
        </p:spPr>
        <p:txBody>
          <a:bodyPr anchorCtr="0" anchor="ctr" bIns="0" lIns="0" rIns="0" tIns="0">
            <a:noAutofit/>
          </a:bodyPr>
          <a:lstStyle/>
          <a:p>
            <a:pPr indent="457200" lvl="0" marL="0" marR="0" rtl="0" algn="just">
              <a:spcBef>
                <a:spcPts val="0"/>
              </a:spcBef>
              <a:buSzPct val="40740"/>
              <a:buNone/>
            </a:pPr>
            <a:r>
              <a:rPr lang="pt-BR" sz="2700"/>
              <a:t>Projeto B, que não utilizou TDD, foi identificado um maior percentual de erros de alta severidade quanto comparado ao Projeto A. Esse fator aumentou o tempo de desenvolvimento do projeto e, através do feedback do cliente e outras métricas analisadas, comprometeu a qualidade do mesmo.</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7" name="Shape 227"/>
        <p:cNvGrpSpPr/>
        <p:nvPr/>
      </p:nvGrpSpPr>
      <p:grpSpPr>
        <a:xfrm>
          <a:off x="0" y="0"/>
          <a:ext cx="0" cy="0"/>
          <a:chOff x="0" y="0"/>
          <a:chExt cx="0" cy="0"/>
        </a:xfrm>
      </p:grpSpPr>
      <p:sp>
        <p:nvSpPr>
          <p:cNvPr id="228" name="Shape 228"/>
          <p:cNvSpPr txBox="1"/>
          <p:nvPr/>
        </p:nvSpPr>
        <p:spPr>
          <a:xfrm>
            <a:off x="457171" y="288538"/>
            <a:ext cx="6531000" cy="696899"/>
          </a:xfrm>
          <a:prstGeom prst="rect">
            <a:avLst/>
          </a:prstGeom>
          <a:noFill/>
          <a:ln>
            <a:noFill/>
          </a:ln>
        </p:spPr>
        <p:txBody>
          <a:bodyPr anchorCtr="0" anchor="ctr" bIns="0" lIns="0" rIns="0" tIns="0">
            <a:noAutofit/>
          </a:bodyPr>
          <a:lstStyle/>
          <a:p>
            <a:pPr lvl="0" rtl="0">
              <a:spcBef>
                <a:spcPts val="0"/>
              </a:spcBef>
              <a:buNone/>
            </a:pPr>
            <a:r>
              <a:rPr b="1" baseline="0" i="0" lang="pt-BR" sz="3000" u="none" cap="none" strike="noStrike">
                <a:solidFill>
                  <a:srgbClr val="009933"/>
                </a:solidFill>
                <a:latin typeface="Arial"/>
                <a:ea typeface="Arial"/>
                <a:cs typeface="Arial"/>
                <a:sym typeface="Arial"/>
              </a:rPr>
              <a:t>Fundamentos de Sistemas de Informação</a:t>
            </a:r>
          </a:p>
        </p:txBody>
      </p:sp>
      <p:sp>
        <p:nvSpPr>
          <p:cNvPr id="229" name="Shape 229"/>
          <p:cNvSpPr txBox="1"/>
          <p:nvPr/>
        </p:nvSpPr>
        <p:spPr>
          <a:xfrm>
            <a:off x="457175" y="1203624"/>
            <a:ext cx="8228699" cy="3317400"/>
          </a:xfrm>
          <a:prstGeom prst="rect">
            <a:avLst/>
          </a:prstGeom>
          <a:noFill/>
          <a:ln>
            <a:noFill/>
          </a:ln>
        </p:spPr>
        <p:txBody>
          <a:bodyPr anchorCtr="0" anchor="ctr" bIns="0" lIns="0" rIns="0" tIns="0">
            <a:noAutofit/>
          </a:bodyPr>
          <a:lstStyle/>
          <a:p>
            <a:pPr indent="457200" lvl="0" marL="0" marR="0" rtl="0" algn="just">
              <a:spcBef>
                <a:spcPts val="0"/>
              </a:spcBef>
              <a:buSzPct val="40740"/>
              <a:buNone/>
            </a:pPr>
            <a:r>
              <a:rPr lang="pt-BR" sz="2700"/>
              <a:t>No projeto A, que utilizou as práticas do TDD, apesar de ainda ocorrerem erros de alta severidade, foi possível notar que suas falhas foram identificadas e sanadas facilmente ao longo da etapa de desenvolvimento, não impactando no prazo total do</a:t>
            </a:r>
          </a:p>
          <a:p>
            <a:pPr indent="0" lvl="0" marL="0" marR="0" rtl="0" algn="just">
              <a:spcBef>
                <a:spcPts val="0"/>
              </a:spcBef>
              <a:buSzPct val="40740"/>
              <a:buNone/>
            </a:pPr>
            <a:r>
              <a:rPr lang="pt-BR" sz="2700"/>
              <a:t>projeto, otimizando a qualidade do produto final.</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3" name="Shape 233"/>
        <p:cNvGrpSpPr/>
        <p:nvPr/>
      </p:nvGrpSpPr>
      <p:grpSpPr>
        <a:xfrm>
          <a:off x="0" y="0"/>
          <a:ext cx="0" cy="0"/>
          <a:chOff x="0" y="0"/>
          <a:chExt cx="0" cy="0"/>
        </a:xfrm>
      </p:grpSpPr>
      <p:sp>
        <p:nvSpPr>
          <p:cNvPr id="234" name="Shape 234"/>
          <p:cNvSpPr txBox="1"/>
          <p:nvPr/>
        </p:nvSpPr>
        <p:spPr>
          <a:xfrm>
            <a:off x="457171" y="288538"/>
            <a:ext cx="6531000" cy="696899"/>
          </a:xfrm>
          <a:prstGeom prst="rect">
            <a:avLst/>
          </a:prstGeom>
          <a:noFill/>
          <a:ln>
            <a:noFill/>
          </a:ln>
        </p:spPr>
        <p:txBody>
          <a:bodyPr anchorCtr="0" anchor="ctr" bIns="0" lIns="0" rIns="0" tIns="0">
            <a:noAutofit/>
          </a:bodyPr>
          <a:lstStyle/>
          <a:p>
            <a:pPr lvl="0" rtl="0">
              <a:spcBef>
                <a:spcPts val="0"/>
              </a:spcBef>
              <a:buNone/>
            </a:pPr>
            <a:r>
              <a:rPr b="1" baseline="0" i="0" lang="pt-BR" sz="3000" u="none" cap="none" strike="noStrike">
                <a:solidFill>
                  <a:srgbClr val="009933"/>
                </a:solidFill>
                <a:latin typeface="Arial"/>
                <a:ea typeface="Arial"/>
                <a:cs typeface="Arial"/>
                <a:sym typeface="Arial"/>
              </a:rPr>
              <a:t>Fundamentos de Sistemas de Informação</a:t>
            </a:r>
          </a:p>
        </p:txBody>
      </p:sp>
      <p:sp>
        <p:nvSpPr>
          <p:cNvPr id="235" name="Shape 235"/>
          <p:cNvSpPr txBox="1"/>
          <p:nvPr/>
        </p:nvSpPr>
        <p:spPr>
          <a:xfrm>
            <a:off x="457175" y="1203625"/>
            <a:ext cx="8228699" cy="4103700"/>
          </a:xfrm>
          <a:prstGeom prst="rect">
            <a:avLst/>
          </a:prstGeom>
          <a:noFill/>
          <a:ln>
            <a:noFill/>
          </a:ln>
        </p:spPr>
        <p:txBody>
          <a:bodyPr anchorCtr="0" anchor="ctr" bIns="0" lIns="0" rIns="0" tIns="0">
            <a:noAutofit/>
          </a:bodyPr>
          <a:lstStyle/>
          <a:p>
            <a:pPr indent="0" lvl="0" marL="0" marR="0" rtl="0" algn="just">
              <a:spcBef>
                <a:spcPts val="0"/>
              </a:spcBef>
              <a:buSzPct val="40740"/>
              <a:buNone/>
            </a:pPr>
            <a:r>
              <a:rPr lang="pt-BR" sz="2700"/>
              <a:t>Referencias bibiograficas </a:t>
            </a:r>
          </a:p>
          <a:p>
            <a:pPr indent="0" lvl="0" marL="0" marR="0" rtl="0" algn="just">
              <a:spcBef>
                <a:spcPts val="0"/>
              </a:spcBef>
              <a:buSzPct val="61111"/>
              <a:buNone/>
            </a:pPr>
            <a:r>
              <a:rPr lang="pt-BR" sz="1800"/>
              <a:t>Maurício C. Filho 1 , Juliherms L. Vasconcelo 1 , Wylliams B. Santos 2 , Ivonei F. Silva 3 1 2</a:t>
            </a:r>
          </a:p>
          <a:p>
            <a:pPr indent="0" lvl="0" marL="0" marR="0" rtl="0" algn="just">
              <a:spcBef>
                <a:spcPts val="0"/>
              </a:spcBef>
              <a:buSzPct val="61111"/>
              <a:buNone/>
            </a:pPr>
            <a:r>
              <a:rPr lang="pt-BR" sz="1800"/>
              <a:t>Departamento de Informática - Faculdade Integrada do Recife (FIR) – Pernambuco – PE – Brasil</a:t>
            </a:r>
          </a:p>
          <a:p>
            <a:pPr indent="0" lvl="0" marL="0" marR="0" rtl="0" algn="just">
              <a:spcBef>
                <a:spcPts val="0"/>
              </a:spcBef>
              <a:buSzPct val="61111"/>
              <a:buNone/>
            </a:pPr>
            <a:r>
              <a:rPr lang="pt-BR" sz="1800"/>
              <a:t>Departamento de Informática e Estatística – Universidade Federal Rural de Pernambuco (UFRPE) – Pernambuco – PE – Brasil 3</a:t>
            </a:r>
          </a:p>
          <a:p>
            <a:pPr indent="0" lvl="0" marL="0" marR="0" rtl="0" algn="just">
              <a:spcBef>
                <a:spcPts val="0"/>
              </a:spcBef>
              <a:buSzPct val="61111"/>
              <a:buNone/>
            </a:pPr>
            <a:r>
              <a:rPr lang="pt-BR" sz="1800"/>
              <a:t>Centro de Informática – Universidade Federal de Pernambuco (UFPE) – Pernambuco – PE – Brasil</a:t>
            </a:r>
          </a:p>
          <a:p>
            <a:pPr indent="0" lvl="0" marL="0" marR="0" rtl="0" algn="just">
              <a:spcBef>
                <a:spcPts val="0"/>
              </a:spcBef>
              <a:buSzPct val="61111"/>
              <a:buNone/>
            </a:pPr>
            <a:r>
              <a:rPr lang="pt-BR" sz="1800"/>
              <a:t>{mauricio.fc.esteves, juliherms, wylliamss, ifsse3}@gmail.com</a:t>
            </a:r>
          </a:p>
          <a:p>
            <a:pPr indent="0" lvl="0" marL="0" marR="0" rtl="0" algn="just">
              <a:spcBef>
                <a:spcPts val="0"/>
              </a:spcBef>
              <a:buNone/>
            </a:pPr>
            <a:r>
              <a:t/>
            </a:r>
            <a:endParaRPr sz="1800"/>
          </a:p>
          <a:p>
            <a:pPr indent="0" lvl="0" marL="0" marR="0" rtl="0" algn="just">
              <a:spcBef>
                <a:spcPts val="0"/>
              </a:spcBef>
              <a:buSzPct val="61111"/>
              <a:buNone/>
            </a:pPr>
            <a:r>
              <a:rPr lang="pt-BR" sz="1800"/>
              <a:t>VIII Simpósio Brasileiro de Sistemas de Informação (SBSI 2012)</a:t>
            </a:r>
          </a:p>
          <a:p>
            <a:pPr indent="0" lvl="0" marL="0" marR="0" rtl="0" algn="just">
              <a:spcBef>
                <a:spcPts val="0"/>
              </a:spcBef>
              <a:buSzPct val="61111"/>
              <a:buNone/>
            </a:pPr>
            <a:r>
              <a:rPr lang="pt-BR" sz="1800"/>
              <a:t>Trilhas Técnicas</a:t>
            </a:r>
          </a:p>
          <a:p>
            <a:pPr indent="0" lvl="0" marL="0" marR="0" rtl="0" algn="just">
              <a:spcBef>
                <a:spcPts val="0"/>
              </a:spcBef>
              <a:buNone/>
            </a:pPr>
            <a:r>
              <a:t/>
            </a:r>
            <a:endParaRPr sz="1800"/>
          </a:p>
          <a:p>
            <a:pPr indent="0" lvl="0" marL="0" marR="0" rtl="0" algn="just">
              <a:spcBef>
                <a:spcPts val="0"/>
              </a:spcBef>
              <a:buNone/>
            </a:pPr>
            <a:r>
              <a:t/>
            </a:r>
            <a:endParaRPr sz="2700"/>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9" name="Shape 239"/>
        <p:cNvGrpSpPr/>
        <p:nvPr/>
      </p:nvGrpSpPr>
      <p:grpSpPr>
        <a:xfrm>
          <a:off x="0" y="0"/>
          <a:ext cx="0" cy="0"/>
          <a:chOff x="0" y="0"/>
          <a:chExt cx="0" cy="0"/>
        </a:xfrm>
      </p:grpSpPr>
      <p:sp>
        <p:nvSpPr>
          <p:cNvPr id="240" name="Shape 240"/>
          <p:cNvSpPr txBox="1"/>
          <p:nvPr/>
        </p:nvSpPr>
        <p:spPr>
          <a:xfrm>
            <a:off x="457171" y="288538"/>
            <a:ext cx="6531000" cy="696899"/>
          </a:xfrm>
          <a:prstGeom prst="rect">
            <a:avLst/>
          </a:prstGeom>
          <a:noFill/>
          <a:ln>
            <a:noFill/>
          </a:ln>
        </p:spPr>
        <p:txBody>
          <a:bodyPr anchorCtr="0" anchor="ctr" bIns="0" lIns="0" rIns="0" tIns="0">
            <a:noAutofit/>
          </a:bodyPr>
          <a:lstStyle/>
          <a:p>
            <a:pPr lvl="0" rtl="0">
              <a:spcBef>
                <a:spcPts val="0"/>
              </a:spcBef>
              <a:buNone/>
            </a:pPr>
            <a:r>
              <a:rPr b="1" baseline="0" i="0" lang="pt-BR" sz="3000" u="none" cap="none" strike="noStrike">
                <a:solidFill>
                  <a:srgbClr val="009933"/>
                </a:solidFill>
                <a:latin typeface="Arial"/>
                <a:ea typeface="Arial"/>
                <a:cs typeface="Arial"/>
                <a:sym typeface="Arial"/>
              </a:rPr>
              <a:t>Fundamentos de Sistemas de Informação</a:t>
            </a:r>
          </a:p>
        </p:txBody>
      </p:sp>
      <p:sp>
        <p:nvSpPr>
          <p:cNvPr id="241" name="Shape 241"/>
          <p:cNvSpPr txBox="1"/>
          <p:nvPr/>
        </p:nvSpPr>
        <p:spPr>
          <a:xfrm>
            <a:off x="457175" y="1203624"/>
            <a:ext cx="8228699" cy="3317400"/>
          </a:xfrm>
          <a:prstGeom prst="rect">
            <a:avLst/>
          </a:prstGeom>
          <a:noFill/>
          <a:ln>
            <a:noFill/>
          </a:ln>
        </p:spPr>
        <p:txBody>
          <a:bodyPr anchorCtr="0" anchor="ctr" bIns="0" lIns="0" rIns="0" tIns="0">
            <a:noAutofit/>
          </a:bodyPr>
          <a:lstStyle/>
          <a:p>
            <a:pPr indent="0" lvl="0" marL="0" marR="0" rtl="0" algn="ctr">
              <a:spcBef>
                <a:spcPts val="0"/>
              </a:spcBef>
              <a:buSzPct val="40740"/>
              <a:buNone/>
            </a:pPr>
            <a:r>
              <a:rPr lang="pt-BR" sz="2700"/>
              <a:t>Fim…:-)</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nvSpPr>
        <p:spPr>
          <a:xfrm>
            <a:off x="457171" y="288538"/>
            <a:ext cx="6531000" cy="696899"/>
          </a:xfrm>
          <a:prstGeom prst="rect">
            <a:avLst/>
          </a:prstGeom>
          <a:noFill/>
          <a:ln>
            <a:noFill/>
          </a:ln>
        </p:spPr>
        <p:txBody>
          <a:bodyPr anchorCtr="0" anchor="ctr" bIns="0" lIns="0" rIns="0" tIns="0">
            <a:noAutofit/>
          </a:bodyPr>
          <a:lstStyle/>
          <a:p>
            <a:pPr>
              <a:spcBef>
                <a:spcPts val="0"/>
              </a:spcBef>
              <a:buNone/>
            </a:pPr>
            <a:r>
              <a:rPr b="1" baseline="0" i="0" lang="pt-BR" sz="3000" u="none" cap="none" strike="noStrike">
                <a:solidFill>
                  <a:srgbClr val="009933"/>
                </a:solidFill>
                <a:latin typeface="Arial"/>
                <a:ea typeface="Arial"/>
                <a:cs typeface="Arial"/>
                <a:sym typeface="Arial"/>
              </a:rPr>
              <a:t>Fundamentos de Sistemas de Informação</a:t>
            </a:r>
          </a:p>
        </p:txBody>
      </p:sp>
      <p:sp>
        <p:nvSpPr>
          <p:cNvPr id="97" name="Shape 97"/>
          <p:cNvSpPr txBox="1"/>
          <p:nvPr/>
        </p:nvSpPr>
        <p:spPr>
          <a:xfrm>
            <a:off x="457171" y="1203630"/>
            <a:ext cx="8228699" cy="2982900"/>
          </a:xfrm>
          <a:prstGeom prst="rect">
            <a:avLst/>
          </a:prstGeom>
          <a:noFill/>
          <a:ln>
            <a:noFill/>
          </a:ln>
        </p:spPr>
        <p:txBody>
          <a:bodyPr anchorCtr="0" anchor="ctr" bIns="0" lIns="0" rIns="0" tIns="0">
            <a:noAutofit/>
          </a:bodyPr>
          <a:lstStyle/>
          <a:p>
            <a:pPr indent="0" lvl="0" marL="0" marR="0" rtl="0" algn="just">
              <a:spcBef>
                <a:spcPts val="0"/>
              </a:spcBef>
              <a:buSzPct val="25000"/>
              <a:buNone/>
            </a:pPr>
            <a:r>
              <a:rPr b="0" baseline="0" i="0" lang="pt-BR" sz="2700" u="none" cap="none" strike="noStrike">
                <a:latin typeface="Arial"/>
                <a:ea typeface="Arial"/>
                <a:cs typeface="Arial"/>
                <a:sym typeface="Arial"/>
              </a:rPr>
              <a:t>	Um estudo de caso sobre o aumento de qualidade de Software em Projetos de Sistemas de Informação que utilizam Test Driven Development.</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nvSpPr>
        <p:spPr>
          <a:xfrm>
            <a:off x="457171" y="288538"/>
            <a:ext cx="6531000" cy="696899"/>
          </a:xfrm>
          <a:prstGeom prst="rect">
            <a:avLst/>
          </a:prstGeom>
          <a:noFill/>
          <a:ln>
            <a:noFill/>
          </a:ln>
        </p:spPr>
        <p:txBody>
          <a:bodyPr anchorCtr="0" anchor="ctr" bIns="0" lIns="0" rIns="0" tIns="0">
            <a:noAutofit/>
          </a:bodyPr>
          <a:lstStyle/>
          <a:p>
            <a:pPr>
              <a:spcBef>
                <a:spcPts val="0"/>
              </a:spcBef>
              <a:buNone/>
            </a:pPr>
            <a:r>
              <a:rPr b="1" baseline="0" i="0" lang="pt-BR" sz="3000" u="none" cap="none" strike="noStrike">
                <a:solidFill>
                  <a:srgbClr val="009933"/>
                </a:solidFill>
                <a:latin typeface="Arial"/>
                <a:ea typeface="Arial"/>
                <a:cs typeface="Arial"/>
                <a:sym typeface="Arial"/>
              </a:rPr>
              <a:t>Fundamentos de Sistemas de Informação</a:t>
            </a:r>
          </a:p>
        </p:txBody>
      </p:sp>
      <p:sp>
        <p:nvSpPr>
          <p:cNvPr id="103" name="Shape 103"/>
          <p:cNvSpPr txBox="1"/>
          <p:nvPr/>
        </p:nvSpPr>
        <p:spPr>
          <a:xfrm>
            <a:off x="457621" y="1422030"/>
            <a:ext cx="8228699" cy="2982900"/>
          </a:xfrm>
          <a:prstGeom prst="rect">
            <a:avLst/>
          </a:prstGeom>
          <a:noFill/>
          <a:ln>
            <a:noFill/>
          </a:ln>
        </p:spPr>
        <p:txBody>
          <a:bodyPr anchorCtr="0" anchor="ctr" bIns="0" lIns="0" rIns="0" tIns="0">
            <a:noAutofit/>
          </a:bodyPr>
          <a:lstStyle/>
          <a:p>
            <a:pPr indent="0" lvl="0" marL="0" marR="0" rtl="0" algn="just">
              <a:spcBef>
                <a:spcPts val="0"/>
              </a:spcBef>
              <a:buSzPct val="25000"/>
              <a:buNone/>
            </a:pPr>
            <a:r>
              <a:rPr b="0" baseline="0" i="0" lang="pt-BR" sz="2700" u="none" cap="none" strike="noStrike">
                <a:latin typeface="Arial"/>
                <a:ea typeface="Arial"/>
                <a:cs typeface="Arial"/>
                <a:sym typeface="Arial"/>
              </a:rPr>
              <a:t>	Visando a melhoria da qualidade no desenvolvimento de sistemas de</a:t>
            </a:r>
            <a:r>
              <a:rPr lang="pt-BR" sz="1500"/>
              <a:t> </a:t>
            </a:r>
            <a:r>
              <a:rPr b="0" baseline="0" i="0" lang="pt-BR" sz="2700" u="none" cap="none" strike="noStrike">
                <a:latin typeface="Arial"/>
                <a:ea typeface="Arial"/>
                <a:cs typeface="Arial"/>
                <a:sym typeface="Arial"/>
              </a:rPr>
              <a:t>informação através da diminuição de erros nos sistemas, algumas</a:t>
            </a:r>
            <a:r>
              <a:rPr lang="pt-BR" sz="1500"/>
              <a:t> </a:t>
            </a:r>
            <a:r>
              <a:rPr b="0" baseline="0" i="0" lang="pt-BR" sz="2700" u="none" cap="none" strike="noStrike">
                <a:latin typeface="Arial"/>
                <a:ea typeface="Arial"/>
                <a:cs typeface="Arial"/>
                <a:sym typeface="Arial"/>
              </a:rPr>
              <a:t>organizações estão adotando em seu processo de desenvolvimento a</a:t>
            </a:r>
            <a:r>
              <a:rPr lang="pt-BR" sz="1500"/>
              <a:t> </a:t>
            </a:r>
            <a:r>
              <a:rPr b="0" baseline="0" i="0" lang="pt-BR" sz="2700" u="none" cap="none" strike="noStrike">
                <a:latin typeface="Arial"/>
                <a:ea typeface="Arial"/>
                <a:cs typeface="Arial"/>
                <a:sym typeface="Arial"/>
              </a:rPr>
              <a:t>metodologia de desenvolvimento guiado por testes (TDD). </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nvSpPr>
        <p:spPr>
          <a:xfrm>
            <a:off x="457171" y="288538"/>
            <a:ext cx="6531000" cy="696899"/>
          </a:xfrm>
          <a:prstGeom prst="rect">
            <a:avLst/>
          </a:prstGeom>
          <a:noFill/>
          <a:ln>
            <a:noFill/>
          </a:ln>
        </p:spPr>
        <p:txBody>
          <a:bodyPr anchorCtr="0" anchor="ctr" bIns="0" lIns="0" rIns="0" tIns="0">
            <a:noAutofit/>
          </a:bodyPr>
          <a:lstStyle/>
          <a:p>
            <a:pPr>
              <a:spcBef>
                <a:spcPts val="0"/>
              </a:spcBef>
              <a:buNone/>
            </a:pPr>
            <a:r>
              <a:rPr b="1" baseline="0" i="0" lang="pt-BR" sz="3000" u="none" cap="none" strike="noStrike">
                <a:solidFill>
                  <a:srgbClr val="009933"/>
                </a:solidFill>
                <a:latin typeface="Arial"/>
                <a:ea typeface="Arial"/>
                <a:cs typeface="Arial"/>
                <a:sym typeface="Arial"/>
              </a:rPr>
              <a:t>Fundamentos de Sistemas de Informação</a:t>
            </a:r>
          </a:p>
        </p:txBody>
      </p:sp>
      <p:sp>
        <p:nvSpPr>
          <p:cNvPr id="109" name="Shape 109"/>
          <p:cNvSpPr txBox="1"/>
          <p:nvPr/>
        </p:nvSpPr>
        <p:spPr>
          <a:xfrm>
            <a:off x="457171" y="1203630"/>
            <a:ext cx="8228699" cy="2982900"/>
          </a:xfrm>
          <a:prstGeom prst="rect">
            <a:avLst/>
          </a:prstGeom>
          <a:noFill/>
          <a:ln>
            <a:noFill/>
          </a:ln>
        </p:spPr>
        <p:txBody>
          <a:bodyPr anchorCtr="0" anchor="ctr" bIns="0" lIns="0" rIns="0" tIns="0">
            <a:noAutofit/>
          </a:bodyPr>
          <a:lstStyle/>
          <a:p>
            <a:pPr indent="0" lvl="0" marL="0" marR="0" rtl="0" algn="just">
              <a:spcBef>
                <a:spcPts val="0"/>
              </a:spcBef>
              <a:buSzPct val="25000"/>
              <a:buNone/>
            </a:pPr>
            <a:r>
              <a:rPr b="0" baseline="0" i="0" lang="pt-BR" sz="2700" u="none" cap="none" strike="noStrike">
                <a:latin typeface="Arial"/>
                <a:ea typeface="Arial"/>
                <a:cs typeface="Arial"/>
                <a:sym typeface="Arial"/>
              </a:rPr>
              <a:t>Através da experiência em uma organização que desenvolve sistemas de informação na área de saúde pública, apresentamos um relato de experiência sobre dois projetos de software voltados para Internet no domínio da secretaria pública estadual de saúde. Os resultados obtidos indicam que erros com alta severidade foram reduzidos através do TDD.</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nvSpPr>
        <p:spPr>
          <a:xfrm>
            <a:off x="457171" y="288538"/>
            <a:ext cx="6531000" cy="696899"/>
          </a:xfrm>
          <a:prstGeom prst="rect">
            <a:avLst/>
          </a:prstGeom>
          <a:noFill/>
          <a:ln>
            <a:noFill/>
          </a:ln>
        </p:spPr>
        <p:txBody>
          <a:bodyPr anchorCtr="0" anchor="ctr" bIns="0" lIns="0" rIns="0" tIns="0">
            <a:noAutofit/>
          </a:bodyPr>
          <a:lstStyle/>
          <a:p>
            <a:pPr>
              <a:spcBef>
                <a:spcPts val="0"/>
              </a:spcBef>
              <a:buNone/>
            </a:pPr>
            <a:r>
              <a:rPr b="1" baseline="0" i="0" lang="pt-BR" sz="3000" u="none" cap="none" strike="noStrike">
                <a:solidFill>
                  <a:srgbClr val="009933"/>
                </a:solidFill>
                <a:latin typeface="Arial"/>
                <a:ea typeface="Arial"/>
                <a:cs typeface="Arial"/>
                <a:sym typeface="Arial"/>
              </a:rPr>
              <a:t>Fundamentos de Sistemas de Informação</a:t>
            </a:r>
          </a:p>
        </p:txBody>
      </p:sp>
      <p:sp>
        <p:nvSpPr>
          <p:cNvPr id="115" name="Shape 115"/>
          <p:cNvSpPr txBox="1"/>
          <p:nvPr/>
        </p:nvSpPr>
        <p:spPr>
          <a:xfrm>
            <a:off x="457171" y="1203630"/>
            <a:ext cx="8228699" cy="2982900"/>
          </a:xfrm>
          <a:prstGeom prst="rect">
            <a:avLst/>
          </a:prstGeom>
          <a:noFill/>
          <a:ln>
            <a:noFill/>
          </a:ln>
        </p:spPr>
        <p:txBody>
          <a:bodyPr anchorCtr="0" anchor="ctr" bIns="0" lIns="0" rIns="0" tIns="0">
            <a:noAutofit/>
          </a:bodyPr>
          <a:lstStyle/>
          <a:p>
            <a:pPr indent="0" lvl="0" marL="0" marR="0" rtl="0" algn="just">
              <a:spcBef>
                <a:spcPts val="0"/>
              </a:spcBef>
              <a:buSzPct val="25000"/>
              <a:buNone/>
            </a:pPr>
            <a:r>
              <a:rPr b="0" baseline="0" i="0" lang="pt-BR" sz="2700" u="none" cap="none" strike="noStrike">
                <a:latin typeface="Arial"/>
                <a:ea typeface="Arial"/>
                <a:cs typeface="Arial"/>
                <a:sym typeface="Arial"/>
              </a:rPr>
              <a:t>	A multidisciplinaridade dos projetos de Sistemas de Informação trazem uma forte preocupação em relação a qualidade dos produtos desenvolvidos. Visando a qualidade desses produtos, o Desenvolvimento Dirigido por Testes (do inglês, Test Driven Development - TDD)</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nvSpPr>
        <p:spPr>
          <a:xfrm>
            <a:off x="457171" y="288538"/>
            <a:ext cx="6531000" cy="696899"/>
          </a:xfrm>
          <a:prstGeom prst="rect">
            <a:avLst/>
          </a:prstGeom>
          <a:noFill/>
          <a:ln>
            <a:noFill/>
          </a:ln>
        </p:spPr>
        <p:txBody>
          <a:bodyPr anchorCtr="0" anchor="ctr" bIns="0" lIns="0" rIns="0" tIns="0">
            <a:noAutofit/>
          </a:bodyPr>
          <a:lstStyle/>
          <a:p>
            <a:pPr>
              <a:spcBef>
                <a:spcPts val="0"/>
              </a:spcBef>
              <a:buNone/>
            </a:pPr>
            <a:r>
              <a:rPr b="1" baseline="0" i="0" lang="pt-BR" sz="3000" u="none" cap="none" strike="noStrike">
                <a:solidFill>
                  <a:srgbClr val="009933"/>
                </a:solidFill>
                <a:latin typeface="Arial"/>
                <a:ea typeface="Arial"/>
                <a:cs typeface="Arial"/>
                <a:sym typeface="Arial"/>
              </a:rPr>
              <a:t>Fundamentos de Sistemas de Informação</a:t>
            </a:r>
          </a:p>
        </p:txBody>
      </p:sp>
      <p:sp>
        <p:nvSpPr>
          <p:cNvPr id="121" name="Shape 121"/>
          <p:cNvSpPr txBox="1"/>
          <p:nvPr/>
        </p:nvSpPr>
        <p:spPr>
          <a:xfrm>
            <a:off x="457175" y="862700"/>
            <a:ext cx="8228699" cy="4138800"/>
          </a:xfrm>
          <a:prstGeom prst="rect">
            <a:avLst/>
          </a:prstGeom>
          <a:noFill/>
          <a:ln>
            <a:noFill/>
          </a:ln>
        </p:spPr>
        <p:txBody>
          <a:bodyPr anchorCtr="0" anchor="ctr" bIns="0" lIns="0" rIns="0" tIns="0">
            <a:noAutofit/>
          </a:bodyPr>
          <a:lstStyle/>
          <a:p>
            <a:pPr indent="0" lvl="0" marL="0" marR="0" rtl="0" algn="just">
              <a:spcBef>
                <a:spcPts val="0"/>
              </a:spcBef>
              <a:buSzPct val="25000"/>
              <a:buNone/>
            </a:pPr>
            <a:r>
              <a:rPr b="0" baseline="0" i="0" lang="pt-BR" sz="2700" u="none" cap="none" strike="noStrike">
                <a:latin typeface="Arial"/>
                <a:ea typeface="Arial"/>
                <a:cs typeface="Arial"/>
                <a:sym typeface="Arial"/>
              </a:rPr>
              <a:t>	</a:t>
            </a:r>
            <a:r>
              <a:rPr b="1" baseline="0" i="0" lang="pt-BR" sz="2700" u="none" cap="none" strike="noStrike">
                <a:latin typeface="Arial"/>
                <a:ea typeface="Arial"/>
                <a:cs typeface="Arial"/>
                <a:sym typeface="Arial"/>
              </a:rPr>
              <a:t>Teste de Software</a:t>
            </a:r>
            <a:r>
              <a:rPr b="0" baseline="0" i="0" lang="pt-BR" sz="2700" u="none" cap="none" strike="noStrike">
                <a:latin typeface="Arial"/>
                <a:ea typeface="Arial"/>
                <a:cs typeface="Arial"/>
                <a:sym typeface="Arial"/>
              </a:rPr>
              <a:t> Segundo Pressman (2006), “teste é um conjunto de atividades que podem ser planejadas antecipadamente e conduzidas sistematicamente.” Testes de software podem possuir estratégias para verificar o software, como por exemplo, integrar um conjunto de casos</a:t>
            </a:r>
          </a:p>
          <a:p>
            <a:pPr indent="0" lvl="0" marL="0" marR="0" rtl="0" algn="just">
              <a:spcBef>
                <a:spcPts val="0"/>
              </a:spcBef>
              <a:buSzPct val="25000"/>
              <a:buNone/>
            </a:pPr>
            <a:r>
              <a:rPr b="0" baseline="0" i="0" lang="pt-BR" sz="2700" u="none" cap="none" strike="noStrike">
                <a:latin typeface="Arial"/>
                <a:ea typeface="Arial"/>
                <a:cs typeface="Arial"/>
                <a:sym typeface="Arial"/>
              </a:rPr>
              <a:t>de testes para verificar se o produto está bem-sucedido [Pressman 2006] [Delamaro et al. 2007].</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sp>
        <p:nvSpPr>
          <p:cNvPr id="126" name="Shape 126"/>
          <p:cNvSpPr txBox="1"/>
          <p:nvPr/>
        </p:nvSpPr>
        <p:spPr>
          <a:xfrm>
            <a:off x="457171" y="288538"/>
            <a:ext cx="6531000" cy="696899"/>
          </a:xfrm>
          <a:prstGeom prst="rect">
            <a:avLst/>
          </a:prstGeom>
          <a:noFill/>
          <a:ln>
            <a:noFill/>
          </a:ln>
        </p:spPr>
        <p:txBody>
          <a:bodyPr anchorCtr="0" anchor="ctr" bIns="0" lIns="0" rIns="0" tIns="0">
            <a:noAutofit/>
          </a:bodyPr>
          <a:lstStyle/>
          <a:p>
            <a:pPr>
              <a:spcBef>
                <a:spcPts val="0"/>
              </a:spcBef>
              <a:buNone/>
            </a:pPr>
            <a:r>
              <a:rPr b="1" baseline="0" i="0" lang="pt-BR" sz="3000" u="none" cap="none" strike="noStrike">
                <a:solidFill>
                  <a:srgbClr val="009933"/>
                </a:solidFill>
                <a:latin typeface="Arial"/>
                <a:ea typeface="Arial"/>
                <a:cs typeface="Arial"/>
                <a:sym typeface="Arial"/>
              </a:rPr>
              <a:t>Fundamentos de Sistemas de Informação</a:t>
            </a:r>
          </a:p>
        </p:txBody>
      </p:sp>
      <p:sp>
        <p:nvSpPr>
          <p:cNvPr id="127" name="Shape 127"/>
          <p:cNvSpPr txBox="1"/>
          <p:nvPr/>
        </p:nvSpPr>
        <p:spPr>
          <a:xfrm>
            <a:off x="457175" y="1419650"/>
            <a:ext cx="8228699" cy="3614700"/>
          </a:xfrm>
          <a:prstGeom prst="rect">
            <a:avLst/>
          </a:prstGeom>
          <a:noFill/>
          <a:ln>
            <a:noFill/>
          </a:ln>
        </p:spPr>
        <p:txBody>
          <a:bodyPr anchorCtr="0" anchor="ctr" bIns="0" lIns="0" rIns="0" tIns="0">
            <a:noAutofit/>
          </a:bodyPr>
          <a:lstStyle/>
          <a:p>
            <a:pPr indent="0" lvl="0" marL="0" marR="0" rtl="0" algn="just">
              <a:spcBef>
                <a:spcPts val="0"/>
              </a:spcBef>
              <a:buSzPct val="25000"/>
              <a:buNone/>
            </a:pPr>
            <a:r>
              <a:rPr b="1" baseline="0" i="0" lang="pt-BR" sz="2700" u="none" cap="none" strike="noStrike">
                <a:latin typeface="Arial"/>
                <a:ea typeface="Arial"/>
                <a:cs typeface="Arial"/>
                <a:sym typeface="Arial"/>
              </a:rPr>
              <a:t>Test Driven Development</a:t>
            </a:r>
          </a:p>
          <a:p>
            <a:pPr indent="0" lvl="0" marL="0" marR="0" rtl="0" algn="just">
              <a:spcBef>
                <a:spcPts val="0"/>
              </a:spcBef>
              <a:buSzPct val="25000"/>
              <a:buNone/>
            </a:pPr>
            <a:r>
              <a:rPr b="0" baseline="0" i="0" lang="pt-BR" sz="2700" u="none" cap="none" strike="noStrike">
                <a:latin typeface="Arial"/>
                <a:ea typeface="Arial"/>
                <a:cs typeface="Arial"/>
                <a:sym typeface="Arial"/>
              </a:rPr>
              <a:t>Segundo Koskela (2008), o TDD é uma importante prática de teste que visa aumentar a produtividade no desenvolvimento de produtos. Em TDD os desenvolvedores especificam e implementam o teste na forma de assertivas antes de escrever o código funcional [Causevic et al. 2011]. Desta forma, seguindo essa ordem de especificação e implementação, o ciclo de desenvolvimento é alterado [Koskela 2008].</a:t>
            </a:r>
          </a:p>
          <a:p>
            <a:pPr indent="0" lvl="0" marL="0" marR="0" rtl="0" algn="just">
              <a:spcBef>
                <a:spcPts val="0"/>
              </a:spcBef>
              <a:buNone/>
            </a:pPr>
            <a:r>
              <a:t/>
            </a:r>
            <a:endParaRPr b="0" baseline="0" i="0" sz="1500" u="none" cap="none" strike="noStrike"/>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sp>
        <p:nvSpPr>
          <p:cNvPr id="132" name="Shape 132"/>
          <p:cNvSpPr txBox="1"/>
          <p:nvPr/>
        </p:nvSpPr>
        <p:spPr>
          <a:xfrm>
            <a:off x="457171" y="288538"/>
            <a:ext cx="6531000" cy="696899"/>
          </a:xfrm>
          <a:prstGeom prst="rect">
            <a:avLst/>
          </a:prstGeom>
          <a:noFill/>
          <a:ln>
            <a:noFill/>
          </a:ln>
        </p:spPr>
        <p:txBody>
          <a:bodyPr anchorCtr="0" anchor="ctr" bIns="0" lIns="0" rIns="0" tIns="0">
            <a:noAutofit/>
          </a:bodyPr>
          <a:lstStyle/>
          <a:p>
            <a:pPr>
              <a:spcBef>
                <a:spcPts val="0"/>
              </a:spcBef>
              <a:buNone/>
            </a:pPr>
            <a:r>
              <a:rPr b="1" baseline="0" i="0" lang="pt-BR" sz="3000" u="none" cap="none" strike="noStrike">
                <a:solidFill>
                  <a:srgbClr val="009933"/>
                </a:solidFill>
                <a:latin typeface="Arial"/>
                <a:ea typeface="Arial"/>
                <a:cs typeface="Arial"/>
                <a:sym typeface="Arial"/>
              </a:rPr>
              <a:t>Fundamentos de Sistemas de Informação</a:t>
            </a:r>
          </a:p>
        </p:txBody>
      </p:sp>
      <p:sp>
        <p:nvSpPr>
          <p:cNvPr id="133" name="Shape 133"/>
          <p:cNvSpPr txBox="1"/>
          <p:nvPr/>
        </p:nvSpPr>
        <p:spPr>
          <a:xfrm>
            <a:off x="457175" y="1144599"/>
            <a:ext cx="8228699" cy="3998999"/>
          </a:xfrm>
          <a:prstGeom prst="rect">
            <a:avLst/>
          </a:prstGeom>
          <a:noFill/>
          <a:ln>
            <a:noFill/>
          </a:ln>
        </p:spPr>
        <p:txBody>
          <a:bodyPr anchorCtr="0" anchor="ctr" bIns="0" lIns="0" rIns="0" tIns="0">
            <a:noAutofit/>
          </a:bodyPr>
          <a:lstStyle/>
          <a:p>
            <a:pPr indent="0" lvl="0" marL="0" marR="0" rtl="0" algn="just">
              <a:spcBef>
                <a:spcPts val="0"/>
              </a:spcBef>
              <a:buSzPct val="25000"/>
              <a:buNone/>
            </a:pPr>
            <a:r>
              <a:rPr b="0" baseline="0" i="0" lang="pt-BR" sz="2700" u="none" cap="none" strike="noStrike">
                <a:latin typeface="Arial"/>
                <a:ea typeface="Arial"/>
                <a:cs typeface="Arial"/>
                <a:sym typeface="Arial"/>
              </a:rPr>
              <a:t>Astels (2003) definiu TDD como sendo um estilo de desenvolvimento, em que:</a:t>
            </a:r>
          </a:p>
          <a:p>
            <a:pPr indent="0" lvl="0" marL="0" marR="0" rtl="0" algn="just">
              <a:spcBef>
                <a:spcPts val="0"/>
              </a:spcBef>
              <a:buClr>
                <a:srgbClr val="000000"/>
              </a:buClr>
              <a:buSzPct val="44444"/>
              <a:buFont typeface="Noto Symbol"/>
              <a:buChar char=""/>
            </a:pPr>
            <a:r>
              <a:rPr b="0" baseline="0" i="0" lang="pt-BR" sz="2700" u="none" cap="none" strike="noStrike">
                <a:latin typeface="Arial"/>
                <a:ea typeface="Arial"/>
                <a:cs typeface="Arial"/>
                <a:sym typeface="Arial"/>
              </a:rPr>
              <a:t> Um bom conjunto de teste de programadores é mantido;</a:t>
            </a:r>
          </a:p>
          <a:p>
            <a:pPr indent="0" lvl="0" marL="0" marR="0" rtl="0" algn="just">
              <a:spcBef>
                <a:spcPts val="0"/>
              </a:spcBef>
              <a:buClr>
                <a:srgbClr val="000000"/>
              </a:buClr>
              <a:buSzPct val="44444"/>
              <a:buFont typeface="Noto Symbol"/>
              <a:buChar char=""/>
            </a:pPr>
            <a:r>
              <a:rPr b="0" baseline="0" i="0" lang="pt-BR" sz="2700" u="none" cap="none" strike="noStrike">
                <a:latin typeface="Arial"/>
                <a:ea typeface="Arial"/>
                <a:cs typeface="Arial"/>
                <a:sym typeface="Arial"/>
              </a:rPr>
              <a:t>Nenhum código entra em produção sem estar associado a um cenário de testes;</a:t>
            </a:r>
          </a:p>
          <a:p>
            <a:pPr indent="0" lvl="0" marL="0" marR="0" rtl="0" algn="just">
              <a:spcBef>
                <a:spcPts val="0"/>
              </a:spcBef>
              <a:buClr>
                <a:srgbClr val="000000"/>
              </a:buClr>
              <a:buSzPct val="44444"/>
              <a:buFont typeface="Noto Symbol"/>
              <a:buChar char=""/>
            </a:pPr>
            <a:r>
              <a:rPr b="0" baseline="0" i="0" lang="pt-BR" sz="2700" u="none" cap="none" strike="noStrike">
                <a:latin typeface="Arial"/>
                <a:ea typeface="Arial"/>
                <a:cs typeface="Arial"/>
                <a:sym typeface="Arial"/>
              </a:rPr>
              <a:t>Os testes sempre são escritos antes da implementação;</a:t>
            </a:r>
          </a:p>
          <a:p>
            <a:pPr indent="0" lvl="0" marL="0" marR="0" rtl="0" algn="just">
              <a:spcBef>
                <a:spcPts val="0"/>
              </a:spcBef>
              <a:buClr>
                <a:srgbClr val="000000"/>
              </a:buClr>
              <a:buSzPct val="44444"/>
              <a:buFont typeface="Noto Symbol"/>
              <a:buChar char=""/>
            </a:pPr>
            <a:r>
              <a:rPr b="0" baseline="0" i="0" lang="pt-BR" sz="2700" u="none" cap="none" strike="noStrike">
                <a:latin typeface="Arial"/>
                <a:ea typeface="Arial"/>
                <a:cs typeface="Arial"/>
                <a:sym typeface="Arial"/>
              </a:rPr>
              <a:t>Os testes determinam que o código necessite ser escrito.</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