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9BF0-1A2C-62F1-0915-6346F1FF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37CE5-5D04-9916-EC71-AA626837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82CE4-C4D5-D984-9F66-B17440D0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7A7C-9A75-570F-55D6-E5D35BB0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FEF5A-D8DC-FD5B-E0F3-BAAABA2B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BB35-2F07-72E0-49A2-E313BD2D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64E80-2FDB-51AD-E2F8-6F9838A6D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1F7E-1369-D32E-59D8-7FC5D677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7515-BF9A-63FD-3531-EFB4CC69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BB2C-8DD0-0ED2-0789-B5FCACBA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B32C4-6870-7DA1-861F-9F3CF58D3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54D5F-A020-DA54-DBBA-660DFED7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ADE3E-457C-85AD-07EB-8961C97C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C701-8BE6-3136-358F-8855D3F3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6421-D48D-C6A7-A8C1-DA114CA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0A3E-DAAA-40A2-C3C6-DA5842B8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9093-F3B6-2B48-8A05-40EAB305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7F6E-8AD5-E890-1912-E037920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9432-F88C-8162-971A-9C30CCE3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C8C6-CBF5-0CDF-D299-0BF20528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558A-EBD8-04EF-1F95-F2E06D89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3CFE-103D-1D91-6027-55C71C06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C520-B3AD-1A98-7957-AB37184B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509E-619A-0BD2-5A3C-6E42913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3218-DAB4-89C0-648F-64A37264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0C97-E091-A5CB-D25F-74641BB8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7AC0-7B15-0BB9-072A-1D453062E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BB59B-84AD-57B9-7623-243AFD26A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DEF9-BEA9-3095-6911-B4389CF8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6981-7BE2-2439-7E92-9176269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F27E-44B7-99C2-AB9F-F668B165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D4D1-918E-8971-F410-662BDF32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68FC2-B5D9-5DC9-CAE0-0BA6D98E0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8598-F806-6F8A-66A9-087F5669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A7155-039C-5A36-D4C7-ED2F74504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6E83B-510B-631C-58DF-DB0833BD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7EBC2-AD40-68A1-A681-2C891104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F2673-E912-FE68-11F5-591B2D66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AC374-24DB-9E77-3921-BC8D41D9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3EB5-039B-3DF1-0AF0-370BDECD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428F1-721E-EF6C-2284-86E21820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1781D-003A-4859-F7C0-0B1A69C5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8BA8-9EBF-42C8-85D6-518D00B2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D6218-1E77-4B70-B07B-7FECAC71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68A95-AD69-A554-67AD-5F083831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1989-16AD-09BC-45B3-EEE4ADC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5977-44C3-EE8D-9497-E444E9DF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DDDA-D93F-0C4E-48E1-7468AD94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89C10-A03A-E9C1-C673-2731C58E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7339-E44E-C6A8-B8A6-500FF32C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34B15-3AE9-C1C2-4092-7E3ACB9C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A4679-992D-C725-3610-F655986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8DF-8046-CC84-B8B0-92D2D03E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0EEB0-5FAC-2893-B820-F42CCE1E5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E79D6-C20F-7627-B363-3FA05FF3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DFEE-BDF5-CCEF-4E90-1D22B864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D24EB-00DB-F044-EED2-B8661680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8591-8E95-31B0-7AF3-ABC2D80B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9520A-D39B-8F4D-8E5B-BCF49962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EA10-8B59-1DAE-398C-B9A72417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6B5D-9A13-F982-C50F-91A073EF6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5FE0-E80A-4735-A1D8-3649F2BD6BF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5574-2867-A70A-580C-3FE8F4C50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330A-D4FC-8A51-F62D-DDF686D1B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99FF-3955-46D9-887A-79005E56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F6D0348-B59C-8647-8C4D-46229EA80D52}"/>
              </a:ext>
            </a:extLst>
          </p:cNvPr>
          <p:cNvGrpSpPr/>
          <p:nvPr/>
        </p:nvGrpSpPr>
        <p:grpSpPr>
          <a:xfrm>
            <a:off x="4669061" y="2057400"/>
            <a:ext cx="3244344" cy="2743200"/>
            <a:chOff x="4669061" y="2057400"/>
            <a:chExt cx="3244344" cy="27432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EF55130B-697A-24A5-DE0D-F0D31CEC4EBB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D0527-AEA7-B1FB-5D29-6A7E599E01EB}"/>
                </a:ext>
              </a:extLst>
            </p:cNvPr>
            <p:cNvCxnSpPr>
              <a:cxnSpLocks/>
            </p:cNvCxnSpPr>
            <p:nvPr/>
          </p:nvCxnSpPr>
          <p:spPr>
            <a:xfrm>
              <a:off x="6999005" y="2057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2BFDAC-9585-F06F-4270-3CFEE41732EA}"/>
                </a:ext>
              </a:extLst>
            </p:cNvPr>
            <p:cNvCxnSpPr>
              <a:cxnSpLocks/>
            </p:cNvCxnSpPr>
            <p:nvPr/>
          </p:nvCxnSpPr>
          <p:spPr>
            <a:xfrm>
              <a:off x="6999005" y="48006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D3A28A-C250-AD1B-6DC6-438FE3EB4E08}"/>
                </a:ext>
              </a:extLst>
            </p:cNvPr>
            <p:cNvSpPr txBox="1"/>
            <p:nvPr/>
          </p:nvSpPr>
          <p:spPr>
            <a:xfrm>
              <a:off x="7618131" y="324433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569F48-ACBC-8BDC-44FB-498EC1EC0C2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765768" y="3613666"/>
              <a:ext cx="0" cy="11284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8D650F6-1825-0F78-EDFC-0D841C9C446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765768" y="2109500"/>
              <a:ext cx="0" cy="11348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DA9C6AE-BF90-6129-C009-9A5DAF7572A1}"/>
                </a:ext>
              </a:extLst>
            </p:cNvPr>
            <p:cNvSpPr/>
            <p:nvPr/>
          </p:nvSpPr>
          <p:spPr>
            <a:xfrm>
              <a:off x="5410200" y="2743200"/>
              <a:ext cx="1371600" cy="1371600"/>
            </a:xfrm>
            <a:prstGeom prst="circularArrow">
              <a:avLst>
                <a:gd name="adj1" fmla="val 4835"/>
                <a:gd name="adj2" fmla="val 593998"/>
                <a:gd name="adj3" fmla="val 20541522"/>
                <a:gd name="adj4" fmla="val 10800000"/>
                <a:gd name="adj5" fmla="val 665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25EEED-F63F-DA99-1453-AE630653EEDE}"/>
                </a:ext>
              </a:extLst>
            </p:cNvPr>
            <p:cNvSpPr txBox="1"/>
            <p:nvPr/>
          </p:nvSpPr>
          <p:spPr>
            <a:xfrm>
              <a:off x="6553363" y="329325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D1C851-2FDD-D43C-9A2D-99A8A56173B9}"/>
                </a:ext>
              </a:extLst>
            </p:cNvPr>
            <p:cNvSpPr txBox="1"/>
            <p:nvPr/>
          </p:nvSpPr>
          <p:spPr>
            <a:xfrm>
              <a:off x="4669061" y="23738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3C02AD-2D12-6A5D-A3D3-256D637208B8}"/>
                </a:ext>
              </a:extLst>
            </p:cNvPr>
            <p:cNvSpPr/>
            <p:nvPr/>
          </p:nvSpPr>
          <p:spPr>
            <a:xfrm>
              <a:off x="4977353" y="2581045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8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7368B17-FE35-5BF3-44B1-9DFFD721EE2C}"/>
              </a:ext>
            </a:extLst>
          </p:cNvPr>
          <p:cNvGrpSpPr/>
          <p:nvPr/>
        </p:nvGrpSpPr>
        <p:grpSpPr>
          <a:xfrm>
            <a:off x="4055721" y="1243286"/>
            <a:ext cx="2737774" cy="4845653"/>
            <a:chOff x="4055721" y="1243286"/>
            <a:chExt cx="2737774" cy="48456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5A076-3CCC-AE9B-9B57-B9E1E6CD92DB}"/>
                </a:ext>
              </a:extLst>
            </p:cNvPr>
            <p:cNvSpPr/>
            <p:nvPr/>
          </p:nvSpPr>
          <p:spPr>
            <a:xfrm>
              <a:off x="5932258" y="1427952"/>
              <a:ext cx="327483" cy="40020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45EDAA6-074A-43D5-31E5-8796ACC3B6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3399" y="1427952"/>
              <a:ext cx="69324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EB7154-1EAE-7528-CFD7-4BA30E1C5596}"/>
                </a:ext>
              </a:extLst>
            </p:cNvPr>
            <p:cNvCxnSpPr/>
            <p:nvPr/>
          </p:nvCxnSpPr>
          <p:spPr>
            <a:xfrm>
              <a:off x="5398503" y="5430047"/>
              <a:ext cx="139499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3B85D3D-177A-47AF-0111-7243F04DE6BF}"/>
                </a:ext>
              </a:extLst>
            </p:cNvPr>
            <p:cNvCxnSpPr>
              <a:cxnSpLocks/>
            </p:cNvCxnSpPr>
            <p:nvPr/>
          </p:nvCxnSpPr>
          <p:spPr>
            <a:xfrm>
              <a:off x="6392294" y="1427952"/>
              <a:ext cx="31897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7182F9-D9D2-6182-C6D9-9FC50BA508DE}"/>
                </a:ext>
              </a:extLst>
            </p:cNvPr>
            <p:cNvSpPr txBox="1"/>
            <p:nvPr/>
          </p:nvSpPr>
          <p:spPr>
            <a:xfrm>
              <a:off x="6409175" y="3372987"/>
              <a:ext cx="275479" cy="37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ADAD9D-4E30-9258-B28A-DF7F1B06DC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1149" y="1463040"/>
              <a:ext cx="0" cy="1874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2E1F2B7-30B5-F27A-28BC-6E71C2CBEF75}"/>
                </a:ext>
              </a:extLst>
            </p:cNvPr>
            <p:cNvCxnSpPr>
              <a:cxnSpLocks/>
            </p:cNvCxnSpPr>
            <p:nvPr/>
          </p:nvCxnSpPr>
          <p:spPr>
            <a:xfrm>
              <a:off x="6541149" y="3753987"/>
              <a:ext cx="0" cy="16133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6BD514-6D6C-132B-1253-5C8663AE4A4D}"/>
                </a:ext>
              </a:extLst>
            </p:cNvPr>
            <p:cNvSpPr txBox="1"/>
            <p:nvPr/>
          </p:nvSpPr>
          <p:spPr>
            <a:xfrm>
              <a:off x="4838733" y="124328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83D6D6-A55B-D1C8-38B7-9E2D06AE7190}"/>
                </a:ext>
              </a:extLst>
            </p:cNvPr>
            <p:cNvSpPr txBox="1"/>
            <p:nvPr/>
          </p:nvSpPr>
          <p:spPr>
            <a:xfrm>
              <a:off x="5639509" y="2972863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76AE69-B44F-D98B-C280-7DD888CBD6C6}"/>
                </a:ext>
              </a:extLst>
            </p:cNvPr>
            <p:cNvSpPr txBox="1"/>
            <p:nvPr/>
          </p:nvSpPr>
          <p:spPr>
            <a:xfrm>
              <a:off x="5667784" y="51036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77BFDB-1DDC-710A-63C3-65388B922427}"/>
                </a:ext>
              </a:extLst>
            </p:cNvPr>
            <p:cNvSpPr/>
            <p:nvPr/>
          </p:nvSpPr>
          <p:spPr>
            <a:xfrm>
              <a:off x="4407903" y="5092101"/>
              <a:ext cx="625195" cy="675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F9AE58-AC77-08D5-E880-9D19D765FA26}"/>
                </a:ext>
              </a:extLst>
            </p:cNvPr>
            <p:cNvSpPr txBox="1"/>
            <p:nvPr/>
          </p:nvSpPr>
          <p:spPr>
            <a:xfrm>
              <a:off x="4561642" y="571960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94228B-D6D9-5086-8D21-69D01467C7CD}"/>
                </a:ext>
              </a:extLst>
            </p:cNvPr>
            <p:cNvSpPr txBox="1"/>
            <p:nvPr/>
          </p:nvSpPr>
          <p:spPr>
            <a:xfrm>
              <a:off x="4993481" y="52808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B14DFB-9950-5EB6-98BA-190DD7F14EA4}"/>
                </a:ext>
              </a:extLst>
            </p:cNvPr>
            <p:cNvSpPr/>
            <p:nvPr/>
          </p:nvSpPr>
          <p:spPr>
            <a:xfrm>
              <a:off x="4338970" y="5410736"/>
              <a:ext cx="123337" cy="11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16005D-6431-80D7-C5E3-EA61A8B1CD91}"/>
                </a:ext>
              </a:extLst>
            </p:cNvPr>
            <p:cNvSpPr txBox="1"/>
            <p:nvPr/>
          </p:nvSpPr>
          <p:spPr>
            <a:xfrm>
              <a:off x="4055721" y="52882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21F00C-D109-9793-85BC-37761AC86012}"/>
                </a:ext>
              </a:extLst>
            </p:cNvPr>
            <p:cNvSpPr/>
            <p:nvPr/>
          </p:nvSpPr>
          <p:spPr>
            <a:xfrm>
              <a:off x="5868542" y="5361317"/>
              <a:ext cx="123337" cy="11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00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Farmer</dc:creator>
  <cp:lastModifiedBy>Carson Farmer</cp:lastModifiedBy>
  <cp:revision>2</cp:revision>
  <dcterms:created xsi:type="dcterms:W3CDTF">2022-04-28T00:20:41Z</dcterms:created>
  <dcterms:modified xsi:type="dcterms:W3CDTF">2022-04-28T00:26:05Z</dcterms:modified>
</cp:coreProperties>
</file>