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257" r:id="rId3"/>
    <p:sldId id="348" r:id="rId4"/>
    <p:sldId id="349" r:id="rId5"/>
    <p:sldId id="350" r:id="rId6"/>
    <p:sldId id="35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87273" autoAdjust="0"/>
  </p:normalViewPr>
  <p:slideViewPr>
    <p:cSldViewPr>
      <p:cViewPr varScale="1">
        <p:scale>
          <a:sx n="77" d="100"/>
          <a:sy n="77" d="100"/>
        </p:scale>
        <p:origin x="170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26B-CF70-49F0-A0F1-3CAEFD1524F9}" type="datetimeFigureOut">
              <a:rPr lang="en-IE" smtClean="0"/>
              <a:t>19/09/2016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6DFD-454E-4BDE-BECD-D90B03D43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3863119-C29A-4BF4-BC2B-182B06C5F41F}" type="datetime1">
              <a:rPr lang="en-IE" smtClean="0"/>
              <a:t>19/09/2016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1AC-E6BB-402B-BC5F-2CA8BA267E50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0D8-80E8-4072-BB57-07C89F392ADF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494679B-BD97-4FF8-BD7D-FDF0A7F3B8E6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DED-73BF-4E54-91E7-BD47A6399D12}" type="datetime1">
              <a:rPr lang="en-IE" smtClean="0"/>
              <a:t>19/09/2016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C7E-325E-4CBC-86FC-4B5A56E3710E}" type="datetime1">
              <a:rPr lang="en-IE" smtClean="0"/>
              <a:t>19/09/2016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06A4-3A72-4E86-BB8F-0B22ABB8F234}" type="datetime1">
              <a:rPr lang="en-IE" smtClean="0"/>
              <a:t>19/09/2016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5847-5F14-41B8-B7FB-ED98E162EBF0}" type="datetime1">
              <a:rPr lang="en-IE" smtClean="0"/>
              <a:t>19/09/2016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6E24-126D-4BFA-A9BD-81D4020208C4}" type="datetime1">
              <a:rPr lang="en-IE" smtClean="0"/>
              <a:t>19/09/2016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9BB4-0E46-4BD5-B883-D84A42A3D0FE}" type="datetime1">
              <a:rPr lang="en-IE" smtClean="0"/>
              <a:t>19/09/2016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E27D86-2D44-4A3E-96D5-3308C1645EA1}" type="datetime1">
              <a:rPr lang="en-IE" smtClean="0"/>
              <a:t>19/09/2016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Advanced Internet </a:t>
            </a:r>
            <a:br>
              <a:rPr lang="en-IE" dirty="0" smtClean="0"/>
            </a:br>
            <a:r>
              <a:rPr lang="en-IE" dirty="0" smtClean="0"/>
              <a:t>Technologies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Module Descriptor</a:t>
            </a:r>
            <a:endParaRPr lang="en-IE" dirty="0"/>
          </a:p>
        </p:txBody>
      </p:sp>
      <p:pic>
        <p:nvPicPr>
          <p:cNvPr id="5" name="Picture 2" descr="C:\Users\eidolon\AppData\Local\Temp\Temporary Internet Files\Content.IE5\5H8HI80N\MP90040179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1669827" cy="11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81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Assessment </a:t>
            </a:r>
            <a:endParaRPr lang="en-IE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 numCol="2">
            <a:normAutofit/>
          </a:bodyPr>
          <a:lstStyle/>
          <a:p>
            <a:pPr algn="l"/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A59-B171-400F-ADF8-5E5735F2CAC5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Advanced Internet Technologies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4572000" y="2852936"/>
            <a:ext cx="3528392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</a:t>
            </a:r>
          </a:p>
          <a:p>
            <a:pPr algn="ctr"/>
            <a:r>
              <a:rPr lang="en-US" sz="36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Schedule </a:t>
            </a:r>
            <a:endParaRPr lang="en-US" sz="3600" b="1" cap="all" spc="0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Continuous Assessment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CA 1 </a:t>
            </a:r>
            <a:r>
              <a:rPr lang="ga-IE" dirty="0" smtClean="0"/>
              <a:t>(</a:t>
            </a:r>
            <a:r>
              <a:rPr lang="en-IE" dirty="0" smtClean="0"/>
              <a:t>2</a:t>
            </a:r>
            <a:r>
              <a:rPr lang="ga-IE" dirty="0" smtClean="0"/>
              <a:t>0</a:t>
            </a:r>
            <a:r>
              <a:rPr lang="en-IE" dirty="0"/>
              <a:t>%</a:t>
            </a:r>
            <a:r>
              <a:rPr lang="ga-IE" dirty="0"/>
              <a:t>) </a:t>
            </a:r>
            <a:r>
              <a:rPr lang="ga-IE" dirty="0" smtClean="0"/>
              <a:t>– 50 minutes</a:t>
            </a:r>
            <a:endParaRPr lang="en-IE" dirty="0"/>
          </a:p>
          <a:p>
            <a:pPr marL="662940" lvl="1" indent="-342900"/>
            <a:r>
              <a:rPr lang="da-DK" dirty="0" smtClean="0">
                <a:solidFill>
                  <a:schemeClr val="tx1"/>
                </a:solidFill>
              </a:rPr>
              <a:t>Moodle Quiz – closed book</a:t>
            </a:r>
          </a:p>
          <a:p>
            <a:pPr marL="662940" lvl="1" indent="-342900"/>
            <a:r>
              <a:rPr lang="en-IE" dirty="0" smtClean="0">
                <a:solidFill>
                  <a:schemeClr val="tx1"/>
                </a:solidFill>
              </a:rPr>
              <a:t>Week 5 Lab</a:t>
            </a:r>
          </a:p>
          <a:p>
            <a:pPr marL="662940" lvl="1" indent="-342900"/>
            <a:r>
              <a:rPr lang="en-IE" dirty="0" smtClean="0">
                <a:solidFill>
                  <a:schemeClr val="tx1"/>
                </a:solidFill>
              </a:rPr>
              <a:t>Topics covered till Week 4</a:t>
            </a:r>
          </a:p>
          <a:p>
            <a:pPr marL="662940" lvl="1" indent="-342900"/>
            <a:endParaRPr lang="en-IE" dirty="0">
              <a:solidFill>
                <a:schemeClr val="tx1"/>
              </a:solidFill>
            </a:endParaRPr>
          </a:p>
          <a:p>
            <a:pPr marL="2011680" lvl="8" indent="0">
              <a:buNone/>
            </a:pP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3</a:t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5777893" y="4725144"/>
            <a:ext cx="2880320" cy="15696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Module</a:t>
            </a:r>
          </a:p>
          <a:p>
            <a:pPr algn="ctr"/>
            <a:endParaRPr lang="en-US" sz="2400" b="1" cap="all" dirty="0" smtClean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Descriptor</a:t>
            </a:r>
          </a:p>
          <a:p>
            <a:pPr algn="ctr"/>
            <a:endParaRPr lang="en-US" sz="2400" b="1" cap="all" spc="0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9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Continuous Assessment </a:t>
            </a:r>
            <a:r>
              <a:rPr lang="en-IE" dirty="0" smtClean="0"/>
              <a:t>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CA </a:t>
            </a:r>
            <a:r>
              <a:rPr lang="en-IE" dirty="0" smtClean="0"/>
              <a:t>2 </a:t>
            </a:r>
            <a:r>
              <a:rPr lang="ga-IE" dirty="0"/>
              <a:t>(</a:t>
            </a:r>
            <a:r>
              <a:rPr lang="en-IE" dirty="0"/>
              <a:t>2</a:t>
            </a:r>
            <a:r>
              <a:rPr lang="ga-IE" dirty="0"/>
              <a:t>0</a:t>
            </a:r>
            <a:r>
              <a:rPr lang="en-IE" dirty="0"/>
              <a:t>%</a:t>
            </a:r>
            <a:r>
              <a:rPr lang="ga-IE" dirty="0"/>
              <a:t>) – 50 </a:t>
            </a:r>
            <a:r>
              <a:rPr lang="ga-IE" dirty="0" smtClean="0"/>
              <a:t>minutes</a:t>
            </a:r>
            <a:endParaRPr lang="en-IE" dirty="0"/>
          </a:p>
          <a:p>
            <a:pPr marL="662940" lvl="1" indent="-342900"/>
            <a:r>
              <a:rPr lang="da-DK" dirty="0">
                <a:solidFill>
                  <a:schemeClr val="tx1"/>
                </a:solidFill>
              </a:rPr>
              <a:t>Moodle Quiz – closed book</a:t>
            </a:r>
          </a:p>
          <a:p>
            <a:pPr marL="662940" lvl="1" indent="-342900"/>
            <a:r>
              <a:rPr lang="en-IE" dirty="0">
                <a:solidFill>
                  <a:schemeClr val="tx1"/>
                </a:solidFill>
              </a:rPr>
              <a:t>Week </a:t>
            </a:r>
            <a:r>
              <a:rPr lang="en-IE" dirty="0" smtClean="0">
                <a:solidFill>
                  <a:schemeClr val="tx1"/>
                </a:solidFill>
              </a:rPr>
              <a:t>9 </a:t>
            </a:r>
            <a:r>
              <a:rPr lang="en-IE" dirty="0">
                <a:solidFill>
                  <a:schemeClr val="tx1"/>
                </a:solidFill>
              </a:rPr>
              <a:t>Lab</a:t>
            </a:r>
          </a:p>
          <a:p>
            <a:pPr marL="662940" lvl="1" indent="-342900"/>
            <a:r>
              <a:rPr lang="en-IE" dirty="0">
                <a:solidFill>
                  <a:schemeClr val="tx1"/>
                </a:solidFill>
              </a:rPr>
              <a:t>Topics covered till Week </a:t>
            </a:r>
            <a:r>
              <a:rPr lang="en-IE" dirty="0" smtClean="0">
                <a:solidFill>
                  <a:schemeClr val="tx1"/>
                </a:solidFill>
              </a:rPr>
              <a:t>8</a:t>
            </a:r>
            <a:endParaRPr lang="en-IE" dirty="0">
              <a:solidFill>
                <a:schemeClr val="tx1"/>
              </a:solidFill>
            </a:endParaRPr>
          </a:p>
          <a:p>
            <a:pPr lvl="4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4</a:t>
            </a:fld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5777893" y="4725144"/>
            <a:ext cx="2880320" cy="15696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Module</a:t>
            </a:r>
          </a:p>
          <a:p>
            <a:pPr algn="ctr"/>
            <a:endParaRPr lang="en-US" sz="2400" b="1" cap="all" dirty="0" smtClean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Descriptor</a:t>
            </a:r>
          </a:p>
          <a:p>
            <a:pPr algn="ctr"/>
            <a:endParaRPr lang="en-US" sz="2400" b="1" cap="all" spc="0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7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Project </a:t>
            </a:r>
            <a:r>
              <a:rPr lang="ga-IE" dirty="0" smtClean="0"/>
              <a:t>(</a:t>
            </a:r>
            <a:r>
              <a:rPr lang="en-IE" dirty="0" smtClean="0"/>
              <a:t>6</a:t>
            </a:r>
            <a:r>
              <a:rPr lang="ga-IE" dirty="0" smtClean="0"/>
              <a:t>0</a:t>
            </a:r>
            <a:r>
              <a:rPr lang="en-IE" dirty="0"/>
              <a:t>%</a:t>
            </a:r>
            <a:r>
              <a:rPr lang="ga-IE" dirty="0"/>
              <a:t>) </a:t>
            </a:r>
            <a:endParaRPr lang="en-IE" dirty="0"/>
          </a:p>
          <a:p>
            <a:pPr marL="662940" lvl="1" indent="-342900"/>
            <a:r>
              <a:rPr lang="en-IE" dirty="0"/>
              <a:t>You are required to choose an area of interest to develop a web application using the ASP.NET MVC framework. </a:t>
            </a:r>
            <a:endParaRPr lang="en-IE" dirty="0" smtClean="0"/>
          </a:p>
          <a:p>
            <a:pPr marL="662940" lvl="1" indent="-342900"/>
            <a:r>
              <a:rPr lang="en-IE" dirty="0" smtClean="0"/>
              <a:t>Deliverables:</a:t>
            </a:r>
          </a:p>
          <a:p>
            <a:pPr marL="937260" lvl="2" indent="-342900"/>
            <a:r>
              <a:rPr lang="en-IE" dirty="0">
                <a:solidFill>
                  <a:schemeClr val="tx2"/>
                </a:solidFill>
              </a:rPr>
              <a:t>Project </a:t>
            </a:r>
            <a:r>
              <a:rPr lang="en-IE" dirty="0" smtClean="0">
                <a:solidFill>
                  <a:schemeClr val="tx2"/>
                </a:solidFill>
              </a:rPr>
              <a:t>proposal – Week </a:t>
            </a:r>
            <a:r>
              <a:rPr lang="ga-IE" dirty="0" smtClean="0">
                <a:solidFill>
                  <a:schemeClr val="tx2"/>
                </a:solidFill>
              </a:rPr>
              <a:t>3 – no marks assigned and is only for the purpose of vetting the projects before you start working on them.</a:t>
            </a:r>
          </a:p>
          <a:p>
            <a:pPr marL="937260" lvl="2" indent="-342900"/>
            <a:r>
              <a:rPr lang="ga-IE" dirty="0" smtClean="0">
                <a:solidFill>
                  <a:schemeClr val="tx2"/>
                </a:solidFill>
              </a:rPr>
              <a:t>Project Submission – Week 13 - </a:t>
            </a:r>
            <a:r>
              <a:rPr lang="en-IE" dirty="0" smtClean="0">
                <a:solidFill>
                  <a:schemeClr val="tx2"/>
                </a:solidFill>
              </a:rPr>
              <a:t>project </a:t>
            </a:r>
            <a:r>
              <a:rPr lang="en-IE" dirty="0">
                <a:solidFill>
                  <a:schemeClr val="tx2"/>
                </a:solidFill>
              </a:rPr>
              <a:t>application code </a:t>
            </a:r>
            <a:r>
              <a:rPr lang="en-IE" dirty="0" smtClean="0">
                <a:solidFill>
                  <a:schemeClr val="tx2"/>
                </a:solidFill>
              </a:rPr>
              <a:t>along </a:t>
            </a:r>
            <a:r>
              <a:rPr lang="en-IE" dirty="0">
                <a:solidFill>
                  <a:schemeClr val="tx2"/>
                </a:solidFill>
              </a:rPr>
              <a:t>with a project coversheet as an </a:t>
            </a:r>
            <a:r>
              <a:rPr lang="en-IE" dirty="0" smtClean="0">
                <a:solidFill>
                  <a:schemeClr val="tx2"/>
                </a:solidFill>
              </a:rPr>
              <a:t>attachment</a:t>
            </a:r>
            <a:r>
              <a:rPr lang="ga-IE" dirty="0">
                <a:solidFill>
                  <a:schemeClr val="tx2"/>
                </a:solidFill>
              </a:rPr>
              <a:t> </a:t>
            </a:r>
            <a:r>
              <a:rPr lang="ga-IE" dirty="0" smtClean="0">
                <a:solidFill>
                  <a:schemeClr val="tx2"/>
                </a:solidFill>
              </a:rPr>
              <a:t>should be submmitted via Moodle</a:t>
            </a:r>
          </a:p>
          <a:p>
            <a:pPr marL="937260" lvl="2" indent="-342900"/>
            <a:r>
              <a:rPr lang="ga-IE" dirty="0" smtClean="0">
                <a:solidFill>
                  <a:schemeClr val="tx2"/>
                </a:solidFill>
              </a:rPr>
              <a:t>For details, see “Project </a:t>
            </a:r>
            <a:r>
              <a:rPr lang="ga-IE" smtClean="0">
                <a:solidFill>
                  <a:schemeClr val="tx2"/>
                </a:solidFill>
              </a:rPr>
              <a:t>Description”.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5</a:t>
            </a:fld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5777893" y="4725144"/>
            <a:ext cx="2880320" cy="15696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Module</a:t>
            </a:r>
          </a:p>
          <a:p>
            <a:pPr algn="ctr"/>
            <a:endParaRPr lang="en-US" sz="2400" b="1" cap="all" dirty="0" smtClean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Descriptor</a:t>
            </a:r>
          </a:p>
          <a:p>
            <a:pPr algn="ctr"/>
            <a:endParaRPr lang="en-US" sz="2400" b="1" cap="all" spc="0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7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Repeat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All repeats will be held in Week 13.</a:t>
            </a:r>
            <a:endParaRPr lang="en-IE" dirty="0" smtClean="0">
              <a:solidFill>
                <a:schemeClr val="tx2"/>
              </a:solidFill>
            </a:endParaRPr>
          </a:p>
          <a:p>
            <a:pPr marL="937260" lvl="2" indent="-342900"/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19/09/2016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6</a:t>
            </a:fld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5777893" y="4725144"/>
            <a:ext cx="2880320" cy="15696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Module</a:t>
            </a:r>
          </a:p>
          <a:p>
            <a:pPr algn="ctr"/>
            <a:endParaRPr lang="en-US" sz="2400" b="1" cap="all" dirty="0" smtClean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400" b="1" cap="all" dirty="0" smtClean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Descriptor</a:t>
            </a:r>
          </a:p>
          <a:p>
            <a:pPr algn="ctr"/>
            <a:endParaRPr lang="en-US" sz="2400" b="1" cap="all" spc="0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4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17564</TotalTime>
  <Words>188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Bookman Old Style</vt:lpstr>
      <vt:lpstr>Calibri</vt:lpstr>
      <vt:lpstr>Gill Sans MT</vt:lpstr>
      <vt:lpstr>Wingdings</vt:lpstr>
      <vt:lpstr>Wingdings 3</vt:lpstr>
      <vt:lpstr>Origin</vt:lpstr>
      <vt:lpstr>Advanced Internet  Technologies</vt:lpstr>
      <vt:lpstr>Assessment </vt:lpstr>
      <vt:lpstr>Continuous Assessment 1</vt:lpstr>
      <vt:lpstr>Continuous Assessment 2</vt:lpstr>
      <vt:lpstr>Project</vt:lpstr>
      <vt:lpstr>Repeat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Application Frameworks</dc:title>
  <dc:creator>eidolon</dc:creator>
  <cp:lastModifiedBy>Anu Sahni</cp:lastModifiedBy>
  <cp:revision>596</cp:revision>
  <dcterms:created xsi:type="dcterms:W3CDTF">2010-07-16T14:42:15Z</dcterms:created>
  <dcterms:modified xsi:type="dcterms:W3CDTF">2016-09-19T12:48:22Z</dcterms:modified>
</cp:coreProperties>
</file>