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23A3-E4FF-44DB-80CF-0C705CCB1BFC}" type="datetimeFigureOut">
              <a:rPr lang="en-IE" smtClean="0"/>
              <a:t>17/09/2013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271C-4C40-425A-83BA-AB893F089EE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75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23A3-E4FF-44DB-80CF-0C705CCB1BFC}" type="datetimeFigureOut">
              <a:rPr lang="en-IE" smtClean="0"/>
              <a:t>17/09/2013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271C-4C40-425A-83BA-AB893F089EE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044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23A3-E4FF-44DB-80CF-0C705CCB1BFC}" type="datetimeFigureOut">
              <a:rPr lang="en-IE" smtClean="0"/>
              <a:t>17/09/2013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271C-4C40-425A-83BA-AB893F089EE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474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23A3-E4FF-44DB-80CF-0C705CCB1BFC}" type="datetimeFigureOut">
              <a:rPr lang="en-IE" smtClean="0"/>
              <a:t>17/09/2013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271C-4C40-425A-83BA-AB893F089EE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130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23A3-E4FF-44DB-80CF-0C705CCB1BFC}" type="datetimeFigureOut">
              <a:rPr lang="en-IE" smtClean="0"/>
              <a:t>17/09/2013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271C-4C40-425A-83BA-AB893F089EE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129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23A3-E4FF-44DB-80CF-0C705CCB1BFC}" type="datetimeFigureOut">
              <a:rPr lang="en-IE" smtClean="0"/>
              <a:t>17/09/2013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271C-4C40-425A-83BA-AB893F089EE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28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23A3-E4FF-44DB-80CF-0C705CCB1BFC}" type="datetimeFigureOut">
              <a:rPr lang="en-IE" smtClean="0"/>
              <a:t>17/09/2013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271C-4C40-425A-83BA-AB893F089EE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789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23A3-E4FF-44DB-80CF-0C705CCB1BFC}" type="datetimeFigureOut">
              <a:rPr lang="en-IE" smtClean="0"/>
              <a:t>17/09/2013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271C-4C40-425A-83BA-AB893F089EE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293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23A3-E4FF-44DB-80CF-0C705CCB1BFC}" type="datetimeFigureOut">
              <a:rPr lang="en-IE" smtClean="0"/>
              <a:t>17/09/2013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271C-4C40-425A-83BA-AB893F089EE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194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23A3-E4FF-44DB-80CF-0C705CCB1BFC}" type="datetimeFigureOut">
              <a:rPr lang="en-IE" smtClean="0"/>
              <a:t>17/09/2013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271C-4C40-425A-83BA-AB893F089EE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575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23A3-E4FF-44DB-80CF-0C705CCB1BFC}" type="datetimeFigureOut">
              <a:rPr lang="en-IE" smtClean="0"/>
              <a:t>17/09/2013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271C-4C40-425A-83BA-AB893F089EE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061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023A3-E4FF-44DB-80CF-0C705CCB1BFC}" type="datetimeFigureOut">
              <a:rPr lang="en-IE" smtClean="0"/>
              <a:t>17/09/2013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F271C-4C40-425A-83BA-AB893F089EE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960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ArrayListExample</a:t>
            </a:r>
            <a:r>
              <a:rPr lang="en-IE" dirty="0" smtClean="0"/>
              <a:t> Project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 smtClean="0"/>
              <a:t>Create a new project in </a:t>
            </a:r>
            <a:r>
              <a:rPr lang="en-IE" sz="2400" dirty="0" err="1" smtClean="0"/>
              <a:t>NetBeans</a:t>
            </a:r>
            <a:endParaRPr lang="en-IE" sz="2400" dirty="0" smtClean="0"/>
          </a:p>
          <a:p>
            <a:r>
              <a:rPr lang="en-IE" sz="2400" dirty="0" smtClean="0"/>
              <a:t>In the main() method perform the following tasks:</a:t>
            </a:r>
          </a:p>
          <a:p>
            <a:pPr lvl="1"/>
            <a:r>
              <a:rPr lang="en-IE" sz="2000" dirty="0" smtClean="0"/>
              <a:t>Declare and create an </a:t>
            </a:r>
            <a:r>
              <a:rPr lang="en-IE" sz="2000" dirty="0" err="1" smtClean="0"/>
              <a:t>ArrayList</a:t>
            </a:r>
            <a:r>
              <a:rPr lang="en-IE" sz="2000" dirty="0" smtClean="0"/>
              <a:t> type object to store String type objects</a:t>
            </a:r>
          </a:p>
          <a:p>
            <a:pPr lvl="1"/>
            <a:r>
              <a:rPr lang="en-IE" sz="2000" dirty="0" smtClean="0"/>
              <a:t>Add 5 String type objects to your </a:t>
            </a:r>
            <a:r>
              <a:rPr lang="en-IE" sz="2000" dirty="0" err="1" smtClean="0"/>
              <a:t>ArrayList</a:t>
            </a:r>
            <a:endParaRPr lang="en-IE" sz="2000" dirty="0" smtClean="0"/>
          </a:p>
          <a:p>
            <a:pPr lvl="1"/>
            <a:r>
              <a:rPr lang="en-IE" sz="2000" dirty="0" smtClean="0"/>
              <a:t>Print all the elements using </a:t>
            </a:r>
            <a:r>
              <a:rPr lang="en-IE" sz="2000" dirty="0" err="1" smtClean="0"/>
              <a:t>toString</a:t>
            </a:r>
            <a:r>
              <a:rPr lang="en-IE" sz="2000" dirty="0" smtClean="0"/>
              <a:t>() method</a:t>
            </a:r>
          </a:p>
          <a:p>
            <a:pPr lvl="1"/>
            <a:r>
              <a:rPr lang="en-IE" sz="2000" dirty="0" smtClean="0"/>
              <a:t>Personalise the printing process by printing in front of each element the message: “Element “. Use a for loop or the Iterator</a:t>
            </a:r>
          </a:p>
          <a:p>
            <a:pPr lvl="1"/>
            <a:r>
              <a:rPr lang="en-IE" sz="2000" dirty="0" smtClean="0"/>
              <a:t>Remove the element from position 1 and print again all elements</a:t>
            </a:r>
          </a:p>
          <a:p>
            <a:pPr lvl="1"/>
            <a:r>
              <a:rPr lang="en-IE" sz="2000" dirty="0" smtClean="0"/>
              <a:t>Remove a particular object by providing its value</a:t>
            </a:r>
          </a:p>
          <a:p>
            <a:pPr lvl="1"/>
            <a:r>
              <a:rPr lang="en-IE" sz="2000" dirty="0" smtClean="0"/>
              <a:t>Search in your array list for a particular element by providing its </a:t>
            </a:r>
            <a:r>
              <a:rPr lang="en-IE" sz="2000" dirty="0" err="1" smtClean="0"/>
              <a:t>vallue</a:t>
            </a:r>
            <a:endParaRPr lang="en-IE" sz="2000" dirty="0" smtClean="0"/>
          </a:p>
          <a:p>
            <a:pPr lvl="1"/>
            <a:r>
              <a:rPr lang="en-IE" sz="2000" dirty="0" smtClean="0"/>
              <a:t>Print the size of your </a:t>
            </a:r>
            <a:r>
              <a:rPr lang="en-IE" sz="2000" dirty="0" err="1" smtClean="0"/>
              <a:t>ArrayList</a:t>
            </a:r>
            <a:endParaRPr lang="en-IE" sz="2000" dirty="0"/>
          </a:p>
        </p:txBody>
      </p:sp>
      <p:sp>
        <p:nvSpPr>
          <p:cNvPr id="4" name="Rectangle 3"/>
          <p:cNvSpPr/>
          <p:nvPr/>
        </p:nvSpPr>
        <p:spPr>
          <a:xfrm>
            <a:off x="611560" y="5949280"/>
            <a:ext cx="6624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dirty="0" smtClean="0">
                <a:solidFill>
                  <a:srgbClr val="F31F09"/>
                </a:solidFill>
              </a:rPr>
              <a:t>http://download.oracle.com/javase/6/docs/api</a:t>
            </a:r>
            <a:r>
              <a:rPr lang="en-IE" dirty="0" smtClean="0">
                <a:solidFill>
                  <a:srgbClr val="F31F09"/>
                </a:solidFill>
              </a:rPr>
              <a:t>/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7713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ArrayListExample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room303</dc:creator>
  <cp:lastModifiedBy>room303</cp:lastModifiedBy>
  <cp:revision>3</cp:revision>
  <dcterms:created xsi:type="dcterms:W3CDTF">2013-09-17T08:18:16Z</dcterms:created>
  <dcterms:modified xsi:type="dcterms:W3CDTF">2013-09-17T08:36:49Z</dcterms:modified>
</cp:coreProperties>
</file>