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0"/>
  </p:notesMasterIdLst>
  <p:sldIdLst>
    <p:sldId id="305" r:id="rId2"/>
    <p:sldId id="261" r:id="rId3"/>
    <p:sldId id="264" r:id="rId4"/>
    <p:sldId id="265" r:id="rId5"/>
    <p:sldId id="266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306" r:id="rId24"/>
    <p:sldId id="307" r:id="rId25"/>
    <p:sldId id="304" r:id="rId26"/>
    <p:sldId id="300" r:id="rId27"/>
    <p:sldId id="269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D617B-B6FA-44F7-8EEC-FB97FA6D3852}" type="datetimeFigureOut">
              <a:rPr lang="en-IE" smtClean="0"/>
              <a:t>12/09/2011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F4FA6-04C5-445D-9EFF-32E9161638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252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4FA6-04C5-445D-9EFF-32E916163800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8944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E6DCD-134B-4E5C-A973-DF38FE876858}" type="slidenum">
              <a:rPr lang="en-US"/>
              <a:pPr/>
              <a:t>10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400"/>
            <a:ext cx="502813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274DD-4AC0-4DC4-9922-0AA6D0F0D69B}" type="slidenum">
              <a:rPr lang="en-US"/>
              <a:pPr/>
              <a:t>11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DF6669-B661-4DBB-B716-5718EBA955EB}" type="slidenum">
              <a:rPr lang="en-US"/>
              <a:pPr/>
              <a:t>12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25EA6-AA74-4E35-BAF3-006446A6246D}" type="slidenum">
              <a:rPr lang="en-US"/>
              <a:pPr/>
              <a:t>13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22ADF-64EE-4AA8-A260-5B3ABB424D59}" type="slidenum">
              <a:rPr lang="en-US"/>
              <a:pPr/>
              <a:t>14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7D2BB-9905-42F1-80FB-21B940802780}" type="slidenum">
              <a:rPr lang="en-US"/>
              <a:pPr/>
              <a:t>15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DD527-4F45-46BC-8296-54FB6BC75C10}" type="slidenum">
              <a:rPr lang="en-US"/>
              <a:pPr/>
              <a:t>16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F471A0-7885-4BCD-8FA1-56A990128B78}" type="slidenum">
              <a:rPr lang="en-US"/>
              <a:pPr/>
              <a:t>17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FCC33-651E-4EAD-821E-D2C57CDE3602}" type="slidenum">
              <a:rPr lang="en-US"/>
              <a:pPr/>
              <a:t>18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F4AD7-BD8B-4EC2-888A-72B5BB013707}" type="slidenum">
              <a:rPr lang="en-US"/>
              <a:pPr/>
              <a:t>19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3D09-5242-4E7B-823C-496945B16D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9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BF0FA-868C-4C79-B414-678406DFC041}" type="slidenum">
              <a:rPr lang="en-US"/>
              <a:pPr/>
              <a:t>20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FA713-B4C2-4BA5-9D7B-6D3AD9000959}" type="slidenum">
              <a:rPr lang="en-US"/>
              <a:pPr/>
              <a:t>21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E943E-AF93-4CB5-B4F7-BE62AA6A46C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21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3889E-81D0-4842-8B6E-536BCCF1549B}" type="slidenum">
              <a:rPr lang="en-GB"/>
              <a:pPr/>
              <a:t>23</a:t>
            </a:fld>
            <a:endParaRPr lang="en-GB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4295C-3359-4B61-9011-151E50557E82}" type="slidenum">
              <a:rPr lang="en-GB"/>
              <a:pPr/>
              <a:t>24</a:t>
            </a:fld>
            <a:endParaRPr lang="en-GB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31B7B7-19EA-4E23-AACD-CF668CA1F56B}" type="slidenum">
              <a:rPr lang="en-US"/>
              <a:pPr/>
              <a:t>25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82080-295F-43ED-8FC3-CF33314B507C}" type="slidenum">
              <a:rPr lang="en-US"/>
              <a:pPr/>
              <a:t>26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AFA6C-AF08-41C2-9DAF-EB74EAFD9B76}" type="slidenum">
              <a:rPr lang="en-GB"/>
              <a:pPr/>
              <a:t>27</a:t>
            </a:fld>
            <a:endParaRPr lang="en-GB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288B58-9092-4CAA-A409-48CEA7C42974}" type="slidenum">
              <a:rPr lang="en-GB"/>
              <a:pPr/>
              <a:t>28</a:t>
            </a:fld>
            <a:endParaRPr lang="en-GB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93A75-6C31-4992-A068-613C15A74E89}" type="slidenum">
              <a:rPr lang="en-GB"/>
              <a:pPr/>
              <a:t>3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A610E-FBE1-4503-AC09-3211B3885297}" type="slidenum">
              <a:rPr lang="en-GB"/>
              <a:pPr/>
              <a:t>4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BC046-9442-4BE3-83FC-50462F45C539}" type="slidenum">
              <a:rPr lang="en-GB"/>
              <a:pPr/>
              <a:t>5</a:t>
            </a:fld>
            <a:endParaRPr lang="en-GB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BC046-9442-4BE3-83FC-50462F45C539}" type="slidenum">
              <a:rPr lang="en-GB"/>
              <a:pPr/>
              <a:t>6</a:t>
            </a:fld>
            <a:endParaRPr lang="en-GB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BC046-9442-4BE3-83FC-50462F45C539}" type="slidenum">
              <a:rPr lang="en-GB"/>
              <a:pPr/>
              <a:t>7</a:t>
            </a:fld>
            <a:endParaRPr lang="en-GB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BC046-9442-4BE3-83FC-50462F45C539}" type="slidenum">
              <a:rPr lang="en-GB"/>
              <a:pPr/>
              <a:t>8</a:t>
            </a:fld>
            <a:endParaRPr lang="en-GB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A2B43-8E56-4400-B0BC-558D4E6C0E06}" type="slidenum">
              <a:rPr lang="en-US"/>
              <a:pPr/>
              <a:t>9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September 12,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September 12,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27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Clr>
                <a:schemeClr val="tx2"/>
              </a:buClr>
              <a:buSzPct val="100000"/>
              <a:defRPr/>
            </a:lvl1pPr>
            <a:lvl2pPr marL="533400" indent="-182563"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September 12,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September 12,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September 12,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September 12,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September 12,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September 12,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September 12,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September 12,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September 12,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3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7.png"/><Relationship Id="rId4" Type="http://schemas.openxmlformats.org/officeDocument/2006/relationships/image" Target="../media/image15.wmf"/><Relationship Id="rId9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5.wmf"/><Relationship Id="rId5" Type="http://schemas.openxmlformats.org/officeDocument/2006/relationships/image" Target="../media/image2.wmf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4.wmf"/><Relationship Id="rId1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29246" y="4077072"/>
            <a:ext cx="4602832" cy="1752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E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Wireless Networking</a:t>
            </a:r>
          </a:p>
          <a:p>
            <a:pPr algn="ctr">
              <a:lnSpc>
                <a:spcPct val="150000"/>
              </a:lnSpc>
            </a:pPr>
            <a:r>
              <a:rPr lang="en-IE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1</a:t>
            </a:r>
          </a:p>
          <a:p>
            <a:endParaRPr lang="en-I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4800" dirty="0" smtClean="0">
                <a:latin typeface="Times New Roman" pitchFamily="18" charset="0"/>
                <a:cs typeface="Times New Roman" pitchFamily="18" charset="0"/>
              </a:rPr>
              <a:t>Introduction to </a:t>
            </a:r>
            <a:br>
              <a:rPr lang="en-IE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E" sz="4800" dirty="0" smtClean="0">
                <a:latin typeface="Times New Roman" pitchFamily="18" charset="0"/>
                <a:cs typeface="Times New Roman" pitchFamily="18" charset="0"/>
              </a:rPr>
              <a:t>Wireless Networking</a:t>
            </a:r>
            <a:endParaRPr lang="en-IE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 MC - 2009</a:t>
            </a:r>
            <a:endParaRPr lang="en-US"/>
          </a:p>
        </p:txBody>
      </p:sp>
      <p:sp>
        <p:nvSpPr>
          <p:cNvPr id="81922" name="Freeform 2"/>
          <p:cNvSpPr>
            <a:spLocks/>
          </p:cNvSpPr>
          <p:nvPr/>
        </p:nvSpPr>
        <p:spPr bwMode="auto">
          <a:xfrm>
            <a:off x="688182" y="2022475"/>
            <a:ext cx="7696200" cy="34798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720" y="1824"/>
              </a:cxn>
              <a:cxn ang="0">
                <a:pos x="1488" y="480"/>
              </a:cxn>
              <a:cxn ang="0">
                <a:pos x="2256" y="2016"/>
              </a:cxn>
              <a:cxn ang="0">
                <a:pos x="3168" y="480"/>
              </a:cxn>
              <a:cxn ang="0">
                <a:pos x="3744" y="2112"/>
              </a:cxn>
              <a:cxn ang="0">
                <a:pos x="4368" y="960"/>
              </a:cxn>
              <a:cxn ang="0">
                <a:pos x="4848" y="0"/>
              </a:cxn>
            </a:cxnLst>
            <a:rect l="0" t="0" r="r" b="b"/>
            <a:pathLst>
              <a:path w="4848" h="2192">
                <a:moveTo>
                  <a:pt x="0" y="576"/>
                </a:moveTo>
                <a:cubicBezTo>
                  <a:pt x="236" y="1208"/>
                  <a:pt x="472" y="1840"/>
                  <a:pt x="720" y="1824"/>
                </a:cubicBezTo>
                <a:cubicBezTo>
                  <a:pt x="968" y="1808"/>
                  <a:pt x="1232" y="448"/>
                  <a:pt x="1488" y="480"/>
                </a:cubicBezTo>
                <a:cubicBezTo>
                  <a:pt x="1744" y="512"/>
                  <a:pt x="1976" y="2016"/>
                  <a:pt x="2256" y="2016"/>
                </a:cubicBezTo>
                <a:cubicBezTo>
                  <a:pt x="2536" y="2016"/>
                  <a:pt x="2920" y="464"/>
                  <a:pt x="3168" y="480"/>
                </a:cubicBezTo>
                <a:cubicBezTo>
                  <a:pt x="3416" y="496"/>
                  <a:pt x="3544" y="2032"/>
                  <a:pt x="3744" y="2112"/>
                </a:cubicBezTo>
                <a:cubicBezTo>
                  <a:pt x="3944" y="2192"/>
                  <a:pt x="4184" y="1312"/>
                  <a:pt x="4368" y="960"/>
                </a:cubicBezTo>
                <a:cubicBezTo>
                  <a:pt x="4552" y="608"/>
                  <a:pt x="4700" y="304"/>
                  <a:pt x="4848" y="0"/>
                </a:cubicBezTo>
              </a:path>
            </a:pathLst>
          </a:custGeom>
          <a:noFill/>
          <a:ln w="444500" cap="flat" cmpd="sng">
            <a:solidFill>
              <a:srgbClr val="D1FFA3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and W</a:t>
            </a:r>
            <a:r>
              <a:rPr lang="en-US" dirty="0" smtClean="0"/>
              <a:t>ireless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81924" name="Picture 4" descr="bl0012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5569" y="4298950"/>
            <a:ext cx="990600" cy="863600"/>
          </a:xfrm>
          <a:prstGeom prst="rect">
            <a:avLst/>
          </a:prstGeom>
          <a:noFill/>
        </p:spPr>
      </p:pic>
      <p:pic>
        <p:nvPicPr>
          <p:cNvPr id="81925" name="Picture 5" descr="j014977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7769" y="4298950"/>
            <a:ext cx="1157288" cy="1524000"/>
          </a:xfrm>
          <a:prstGeom prst="rect">
            <a:avLst/>
          </a:prstGeom>
          <a:noFill/>
        </p:spPr>
      </p:pic>
      <p:pic>
        <p:nvPicPr>
          <p:cNvPr id="81926" name="Picture 6" descr="bl00504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23769" y="4603750"/>
            <a:ext cx="1295400" cy="1065213"/>
          </a:xfrm>
          <a:prstGeom prst="rect">
            <a:avLst/>
          </a:prstGeom>
          <a:noFill/>
        </p:spPr>
      </p:pic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7852569" y="4141788"/>
            <a:ext cx="1122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/>
              <a:t>UMTS</a:t>
            </a:r>
          </a:p>
          <a:p>
            <a:pPr algn="l"/>
            <a:r>
              <a:rPr lang="de-DE"/>
              <a:t>2 Mbit/s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099969" y="5741988"/>
            <a:ext cx="1528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/>
              <a:t>UMTS, GSM</a:t>
            </a:r>
          </a:p>
          <a:p>
            <a:pPr algn="l"/>
            <a:r>
              <a:rPr lang="de-DE"/>
              <a:t>384 kbit/s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520657" y="1398588"/>
            <a:ext cx="13131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dirty="0"/>
              <a:t>LAN</a:t>
            </a:r>
            <a:endParaRPr lang="de-DE" b="1" dirty="0"/>
          </a:p>
          <a:p>
            <a:pPr algn="l"/>
            <a:r>
              <a:rPr lang="de-DE" dirty="0"/>
              <a:t>100 Mbit/s,</a:t>
            </a:r>
          </a:p>
          <a:p>
            <a:pPr algn="l"/>
            <a:r>
              <a:rPr lang="de-DE" dirty="0"/>
              <a:t>WLAN</a:t>
            </a:r>
          </a:p>
          <a:p>
            <a:pPr algn="l"/>
            <a:r>
              <a:rPr lang="de-DE" dirty="0"/>
              <a:t>54 Mbit/s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4728369" y="1398588"/>
            <a:ext cx="1528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dirty="0"/>
              <a:t>UMTS, GSM</a:t>
            </a:r>
          </a:p>
          <a:p>
            <a:pPr algn="l"/>
            <a:r>
              <a:rPr lang="de-DE" dirty="0"/>
              <a:t>115 kbit/s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509169" y="5894388"/>
            <a:ext cx="2046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/>
              <a:t>GSM 115 kbit/s,</a:t>
            </a:r>
          </a:p>
          <a:p>
            <a:pPr algn="l"/>
            <a:r>
              <a:rPr lang="de-DE"/>
              <a:t>WLAN 11 Mbit/s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1983582" y="1609725"/>
            <a:ext cx="25511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dirty="0"/>
              <a:t>GSM/GPRS 53 kbit/s</a:t>
            </a:r>
          </a:p>
          <a:p>
            <a:pPr algn="l"/>
            <a:r>
              <a:rPr lang="de-DE" dirty="0"/>
              <a:t>Bluetooth 500 kbit/s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831057" y="5284788"/>
            <a:ext cx="27924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/>
              <a:t>GSM/EDGE 384 kbit/s,</a:t>
            </a:r>
          </a:p>
          <a:p>
            <a:pPr algn="l"/>
            <a:r>
              <a:rPr lang="de-DE"/>
              <a:t>DSL/WLAN 3 Mbit/s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80169" y="1703388"/>
            <a:ext cx="1506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dirty="0"/>
              <a:t>DSL/ WLAN</a:t>
            </a:r>
          </a:p>
          <a:p>
            <a:pPr algn="l"/>
            <a:r>
              <a:rPr lang="de-DE" dirty="0"/>
              <a:t>3 Mbit/s</a:t>
            </a:r>
          </a:p>
        </p:txBody>
      </p:sp>
      <p:pic>
        <p:nvPicPr>
          <p:cNvPr id="81935" name="Picture 15" descr="j015007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61969" y="2774950"/>
            <a:ext cx="1349375" cy="1371600"/>
          </a:xfrm>
          <a:prstGeom prst="rect">
            <a:avLst/>
          </a:prstGeom>
          <a:noFill/>
        </p:spPr>
      </p:pic>
      <p:pic>
        <p:nvPicPr>
          <p:cNvPr id="81936" name="Picture 16" descr="tn00167_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58469" y="2179638"/>
            <a:ext cx="2362200" cy="841375"/>
          </a:xfrm>
          <a:prstGeom prst="rect">
            <a:avLst/>
          </a:prstGeom>
          <a:noFill/>
        </p:spPr>
      </p:pic>
      <p:pic>
        <p:nvPicPr>
          <p:cNvPr id="81937" name="Picture 17" descr="tn01294_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13769" y="2241550"/>
            <a:ext cx="1447800" cy="825500"/>
          </a:xfrm>
          <a:prstGeom prst="rect">
            <a:avLst/>
          </a:prstGeom>
          <a:noFill/>
        </p:spPr>
      </p:pic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7847807" y="1660525"/>
            <a:ext cx="850900" cy="77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1939" name="Picture 19" descr="bd19729_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838282" y="1408113"/>
            <a:ext cx="1138237" cy="1058862"/>
          </a:xfrm>
          <a:prstGeom prst="rect">
            <a:avLst/>
          </a:prstGeom>
          <a:noFill/>
        </p:spPr>
      </p:pic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46869" y="2527300"/>
            <a:ext cx="850900" cy="77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1941" name="Picture 21" descr="bd08764_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32569" y="2322513"/>
            <a:ext cx="1066800" cy="996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2001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 MC - 2009</a:t>
            </a:r>
            <a:endParaRPr lang="en-US"/>
          </a:p>
        </p:txBody>
      </p:sp>
      <p:sp>
        <p:nvSpPr>
          <p:cNvPr id="37968" name="Rectangle 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Applications</a:t>
            </a:r>
            <a:endParaRPr lang="en-US" dirty="0"/>
          </a:p>
        </p:txBody>
      </p:sp>
      <p:sp>
        <p:nvSpPr>
          <p:cNvPr id="37969" name="Rectangle 8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Travelling </a:t>
            </a:r>
            <a:r>
              <a:rPr lang="en-US" dirty="0"/>
              <a:t>salesmen</a:t>
            </a:r>
          </a:p>
          <a:p>
            <a:pPr lvl="1"/>
            <a:r>
              <a:rPr lang="en-US" dirty="0"/>
              <a:t>direct access to customer files stored in a central location</a:t>
            </a:r>
          </a:p>
          <a:p>
            <a:pPr lvl="1"/>
            <a:r>
              <a:rPr lang="en-US" dirty="0"/>
              <a:t>consistent databases for all agents</a:t>
            </a:r>
          </a:p>
          <a:p>
            <a:pPr lvl="1"/>
            <a:r>
              <a:rPr lang="en-US" dirty="0"/>
              <a:t>mobile office</a:t>
            </a:r>
          </a:p>
          <a:p>
            <a:r>
              <a:rPr lang="en-US" dirty="0"/>
              <a:t>Replacement of fixed networks</a:t>
            </a:r>
          </a:p>
          <a:p>
            <a:pPr lvl="1"/>
            <a:r>
              <a:rPr lang="en-US" dirty="0"/>
              <a:t>remote sensors, e.g., weather, earth activities</a:t>
            </a:r>
          </a:p>
          <a:p>
            <a:pPr lvl="1"/>
            <a:r>
              <a:rPr lang="en-US" dirty="0"/>
              <a:t>flexibility for trade shows</a:t>
            </a:r>
          </a:p>
          <a:p>
            <a:pPr lvl="1"/>
            <a:r>
              <a:rPr lang="en-US" dirty="0"/>
              <a:t>LANs in historic buildings</a:t>
            </a:r>
          </a:p>
          <a:p>
            <a:r>
              <a:rPr lang="en-US" dirty="0"/>
              <a:t>Entertainment, education, ...</a:t>
            </a:r>
          </a:p>
          <a:p>
            <a:pPr lvl="1"/>
            <a:r>
              <a:rPr lang="en-US" dirty="0"/>
              <a:t>outdoor Internet access </a:t>
            </a:r>
          </a:p>
          <a:p>
            <a:pPr lvl="1"/>
            <a:r>
              <a:rPr lang="en-US" dirty="0"/>
              <a:t>intelligent travel guide with up-to-date</a:t>
            </a:r>
            <a:br>
              <a:rPr lang="en-US" dirty="0"/>
            </a:br>
            <a:r>
              <a:rPr lang="en-US" dirty="0"/>
              <a:t>location dependent information</a:t>
            </a:r>
          </a:p>
          <a:p>
            <a:pPr lvl="1"/>
            <a:r>
              <a:rPr lang="en-US" dirty="0"/>
              <a:t>ad-hoc networks for</a:t>
            </a:r>
            <a:br>
              <a:rPr lang="en-US" dirty="0"/>
            </a:br>
            <a:r>
              <a:rPr lang="en-US" dirty="0"/>
              <a:t>multi user games </a:t>
            </a:r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7308850" y="3141663"/>
          <a:ext cx="123666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Clip" r:id="rId4" imgW="416880" imgH="488520" progId="">
                  <p:embed/>
                </p:oleObj>
              </mc:Choice>
              <mc:Fallback>
                <p:oleObj name="Clip" r:id="rId4" imgW="416880" imgH="488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141663"/>
                        <a:ext cx="1236663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01" name="Group 13"/>
          <p:cNvGrpSpPr>
            <a:grpSpLocks noChangeAspect="1"/>
          </p:cNvGrpSpPr>
          <p:nvPr/>
        </p:nvGrpSpPr>
        <p:grpSpPr bwMode="auto">
          <a:xfrm rot="1214975">
            <a:off x="6583363" y="4598988"/>
            <a:ext cx="1055687" cy="520700"/>
            <a:chOff x="307" y="16318"/>
            <a:chExt cx="3570" cy="1818"/>
          </a:xfrm>
        </p:grpSpPr>
        <p:sp>
          <p:nvSpPr>
            <p:cNvPr id="37902" name="Freeform 14"/>
            <p:cNvSpPr>
              <a:spLocks noChangeAspect="1"/>
            </p:cNvSpPr>
            <p:nvPr/>
          </p:nvSpPr>
          <p:spPr bwMode="auto">
            <a:xfrm>
              <a:off x="1258" y="16568"/>
              <a:ext cx="646" cy="767"/>
            </a:xfrm>
            <a:custGeom>
              <a:avLst/>
              <a:gdLst/>
              <a:ahLst/>
              <a:cxnLst>
                <a:cxn ang="0">
                  <a:pos x="228" y="99"/>
                </a:cxn>
                <a:cxn ang="0">
                  <a:pos x="178" y="129"/>
                </a:cxn>
                <a:cxn ang="0">
                  <a:pos x="136" y="167"/>
                </a:cxn>
                <a:cxn ang="0">
                  <a:pos x="98" y="209"/>
                </a:cxn>
                <a:cxn ang="0">
                  <a:pos x="64" y="255"/>
                </a:cxn>
                <a:cxn ang="0">
                  <a:pos x="38" y="304"/>
                </a:cxn>
                <a:cxn ang="0">
                  <a:pos x="19" y="357"/>
                </a:cxn>
                <a:cxn ang="0">
                  <a:pos x="7" y="414"/>
                </a:cxn>
                <a:cxn ang="0">
                  <a:pos x="0" y="471"/>
                </a:cxn>
                <a:cxn ang="0">
                  <a:pos x="7" y="551"/>
                </a:cxn>
                <a:cxn ang="0">
                  <a:pos x="38" y="615"/>
                </a:cxn>
                <a:cxn ang="0">
                  <a:pos x="83" y="672"/>
                </a:cxn>
                <a:cxn ang="0">
                  <a:pos x="144" y="714"/>
                </a:cxn>
                <a:cxn ang="0">
                  <a:pos x="212" y="748"/>
                </a:cxn>
                <a:cxn ang="0">
                  <a:pos x="285" y="763"/>
                </a:cxn>
                <a:cxn ang="0">
                  <a:pos x="361" y="767"/>
                </a:cxn>
                <a:cxn ang="0">
                  <a:pos x="433" y="756"/>
                </a:cxn>
                <a:cxn ang="0">
                  <a:pos x="448" y="756"/>
                </a:cxn>
                <a:cxn ang="0">
                  <a:pos x="463" y="748"/>
                </a:cxn>
                <a:cxn ang="0">
                  <a:pos x="475" y="737"/>
                </a:cxn>
                <a:cxn ang="0">
                  <a:pos x="479" y="722"/>
                </a:cxn>
                <a:cxn ang="0">
                  <a:pos x="471" y="703"/>
                </a:cxn>
                <a:cxn ang="0">
                  <a:pos x="456" y="687"/>
                </a:cxn>
                <a:cxn ang="0">
                  <a:pos x="437" y="672"/>
                </a:cxn>
                <a:cxn ang="0">
                  <a:pos x="418" y="665"/>
                </a:cxn>
                <a:cxn ang="0">
                  <a:pos x="380" y="653"/>
                </a:cxn>
                <a:cxn ang="0">
                  <a:pos x="342" y="646"/>
                </a:cxn>
                <a:cxn ang="0">
                  <a:pos x="304" y="638"/>
                </a:cxn>
                <a:cxn ang="0">
                  <a:pos x="269" y="631"/>
                </a:cxn>
                <a:cxn ang="0">
                  <a:pos x="235" y="619"/>
                </a:cxn>
                <a:cxn ang="0">
                  <a:pos x="201" y="604"/>
                </a:cxn>
                <a:cxn ang="0">
                  <a:pos x="171" y="585"/>
                </a:cxn>
                <a:cxn ang="0">
                  <a:pos x="140" y="555"/>
                </a:cxn>
                <a:cxn ang="0">
                  <a:pos x="129" y="425"/>
                </a:cxn>
                <a:cxn ang="0">
                  <a:pos x="159" y="319"/>
                </a:cxn>
                <a:cxn ang="0">
                  <a:pos x="220" y="236"/>
                </a:cxn>
                <a:cxn ang="0">
                  <a:pos x="304" y="167"/>
                </a:cxn>
                <a:cxn ang="0">
                  <a:pos x="395" y="114"/>
                </a:cxn>
                <a:cxn ang="0">
                  <a:pos x="490" y="72"/>
                </a:cxn>
                <a:cxn ang="0">
                  <a:pos x="577" y="42"/>
                </a:cxn>
                <a:cxn ang="0">
                  <a:pos x="646" y="15"/>
                </a:cxn>
                <a:cxn ang="0">
                  <a:pos x="604" y="4"/>
                </a:cxn>
                <a:cxn ang="0">
                  <a:pos x="558" y="0"/>
                </a:cxn>
                <a:cxn ang="0">
                  <a:pos x="505" y="8"/>
                </a:cxn>
                <a:cxn ang="0">
                  <a:pos x="448" y="15"/>
                </a:cxn>
                <a:cxn ang="0">
                  <a:pos x="391" y="34"/>
                </a:cxn>
                <a:cxn ang="0">
                  <a:pos x="334" y="53"/>
                </a:cxn>
                <a:cxn ang="0">
                  <a:pos x="277" y="76"/>
                </a:cxn>
                <a:cxn ang="0">
                  <a:pos x="228" y="99"/>
                </a:cxn>
              </a:cxnLst>
              <a:rect l="0" t="0" r="r" b="b"/>
              <a:pathLst>
                <a:path w="646" h="767">
                  <a:moveTo>
                    <a:pt x="228" y="99"/>
                  </a:moveTo>
                  <a:lnTo>
                    <a:pt x="178" y="129"/>
                  </a:lnTo>
                  <a:lnTo>
                    <a:pt x="136" y="167"/>
                  </a:lnTo>
                  <a:lnTo>
                    <a:pt x="98" y="209"/>
                  </a:lnTo>
                  <a:lnTo>
                    <a:pt x="64" y="255"/>
                  </a:lnTo>
                  <a:lnTo>
                    <a:pt x="38" y="304"/>
                  </a:lnTo>
                  <a:lnTo>
                    <a:pt x="19" y="357"/>
                  </a:lnTo>
                  <a:lnTo>
                    <a:pt x="7" y="414"/>
                  </a:lnTo>
                  <a:lnTo>
                    <a:pt x="0" y="471"/>
                  </a:lnTo>
                  <a:lnTo>
                    <a:pt x="7" y="551"/>
                  </a:lnTo>
                  <a:lnTo>
                    <a:pt x="38" y="615"/>
                  </a:lnTo>
                  <a:lnTo>
                    <a:pt x="83" y="672"/>
                  </a:lnTo>
                  <a:lnTo>
                    <a:pt x="144" y="714"/>
                  </a:lnTo>
                  <a:lnTo>
                    <a:pt x="212" y="748"/>
                  </a:lnTo>
                  <a:lnTo>
                    <a:pt x="285" y="763"/>
                  </a:lnTo>
                  <a:lnTo>
                    <a:pt x="361" y="767"/>
                  </a:lnTo>
                  <a:lnTo>
                    <a:pt x="433" y="756"/>
                  </a:lnTo>
                  <a:lnTo>
                    <a:pt x="448" y="756"/>
                  </a:lnTo>
                  <a:lnTo>
                    <a:pt x="463" y="748"/>
                  </a:lnTo>
                  <a:lnTo>
                    <a:pt x="475" y="737"/>
                  </a:lnTo>
                  <a:lnTo>
                    <a:pt x="479" y="722"/>
                  </a:lnTo>
                  <a:lnTo>
                    <a:pt x="471" y="703"/>
                  </a:lnTo>
                  <a:lnTo>
                    <a:pt x="456" y="687"/>
                  </a:lnTo>
                  <a:lnTo>
                    <a:pt x="437" y="672"/>
                  </a:lnTo>
                  <a:lnTo>
                    <a:pt x="418" y="665"/>
                  </a:lnTo>
                  <a:lnTo>
                    <a:pt x="380" y="653"/>
                  </a:lnTo>
                  <a:lnTo>
                    <a:pt x="342" y="646"/>
                  </a:lnTo>
                  <a:lnTo>
                    <a:pt x="304" y="638"/>
                  </a:lnTo>
                  <a:lnTo>
                    <a:pt x="269" y="631"/>
                  </a:lnTo>
                  <a:lnTo>
                    <a:pt x="235" y="619"/>
                  </a:lnTo>
                  <a:lnTo>
                    <a:pt x="201" y="604"/>
                  </a:lnTo>
                  <a:lnTo>
                    <a:pt x="171" y="585"/>
                  </a:lnTo>
                  <a:lnTo>
                    <a:pt x="140" y="555"/>
                  </a:lnTo>
                  <a:lnTo>
                    <a:pt x="129" y="425"/>
                  </a:lnTo>
                  <a:lnTo>
                    <a:pt x="159" y="319"/>
                  </a:lnTo>
                  <a:lnTo>
                    <a:pt x="220" y="236"/>
                  </a:lnTo>
                  <a:lnTo>
                    <a:pt x="304" y="167"/>
                  </a:lnTo>
                  <a:lnTo>
                    <a:pt x="395" y="114"/>
                  </a:lnTo>
                  <a:lnTo>
                    <a:pt x="490" y="72"/>
                  </a:lnTo>
                  <a:lnTo>
                    <a:pt x="577" y="42"/>
                  </a:lnTo>
                  <a:lnTo>
                    <a:pt x="646" y="15"/>
                  </a:lnTo>
                  <a:lnTo>
                    <a:pt x="604" y="4"/>
                  </a:lnTo>
                  <a:lnTo>
                    <a:pt x="558" y="0"/>
                  </a:lnTo>
                  <a:lnTo>
                    <a:pt x="505" y="8"/>
                  </a:lnTo>
                  <a:lnTo>
                    <a:pt x="448" y="15"/>
                  </a:lnTo>
                  <a:lnTo>
                    <a:pt x="391" y="34"/>
                  </a:lnTo>
                  <a:lnTo>
                    <a:pt x="334" y="53"/>
                  </a:lnTo>
                  <a:lnTo>
                    <a:pt x="277" y="76"/>
                  </a:lnTo>
                  <a:lnTo>
                    <a:pt x="228" y="9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Freeform 15"/>
            <p:cNvSpPr>
              <a:spLocks noChangeAspect="1"/>
            </p:cNvSpPr>
            <p:nvPr/>
          </p:nvSpPr>
          <p:spPr bwMode="auto">
            <a:xfrm>
              <a:off x="2360" y="16557"/>
              <a:ext cx="415" cy="596"/>
            </a:xfrm>
            <a:custGeom>
              <a:avLst/>
              <a:gdLst/>
              <a:ahLst/>
              <a:cxnLst>
                <a:cxn ang="0">
                  <a:pos x="350" y="193"/>
                </a:cxn>
                <a:cxn ang="0">
                  <a:pos x="365" y="254"/>
                </a:cxn>
                <a:cxn ang="0">
                  <a:pos x="361" y="311"/>
                </a:cxn>
                <a:cxn ang="0">
                  <a:pos x="335" y="357"/>
                </a:cxn>
                <a:cxn ang="0">
                  <a:pos x="297" y="399"/>
                </a:cxn>
                <a:cxn ang="0">
                  <a:pos x="251" y="436"/>
                </a:cxn>
                <a:cxn ang="0">
                  <a:pos x="198" y="474"/>
                </a:cxn>
                <a:cxn ang="0">
                  <a:pos x="145" y="509"/>
                </a:cxn>
                <a:cxn ang="0">
                  <a:pos x="99" y="543"/>
                </a:cxn>
                <a:cxn ang="0">
                  <a:pos x="91" y="554"/>
                </a:cxn>
                <a:cxn ang="0">
                  <a:pos x="88" y="562"/>
                </a:cxn>
                <a:cxn ang="0">
                  <a:pos x="88" y="573"/>
                </a:cxn>
                <a:cxn ang="0">
                  <a:pos x="91" y="585"/>
                </a:cxn>
                <a:cxn ang="0">
                  <a:pos x="103" y="592"/>
                </a:cxn>
                <a:cxn ang="0">
                  <a:pos x="114" y="596"/>
                </a:cxn>
                <a:cxn ang="0">
                  <a:pos x="122" y="596"/>
                </a:cxn>
                <a:cxn ang="0">
                  <a:pos x="133" y="592"/>
                </a:cxn>
                <a:cxn ang="0">
                  <a:pos x="194" y="558"/>
                </a:cxn>
                <a:cxn ang="0">
                  <a:pos x="251" y="520"/>
                </a:cxn>
                <a:cxn ang="0">
                  <a:pos x="304" y="478"/>
                </a:cxn>
                <a:cxn ang="0">
                  <a:pos x="354" y="429"/>
                </a:cxn>
                <a:cxn ang="0">
                  <a:pos x="388" y="376"/>
                </a:cxn>
                <a:cxn ang="0">
                  <a:pos x="411" y="315"/>
                </a:cxn>
                <a:cxn ang="0">
                  <a:pos x="415" y="250"/>
                </a:cxn>
                <a:cxn ang="0">
                  <a:pos x="399" y="182"/>
                </a:cxn>
                <a:cxn ang="0">
                  <a:pos x="365" y="129"/>
                </a:cxn>
                <a:cxn ang="0">
                  <a:pos x="316" y="83"/>
                </a:cxn>
                <a:cxn ang="0">
                  <a:pos x="255" y="49"/>
                </a:cxn>
                <a:cxn ang="0">
                  <a:pos x="186" y="23"/>
                </a:cxn>
                <a:cxn ang="0">
                  <a:pos x="118" y="7"/>
                </a:cxn>
                <a:cxn ang="0">
                  <a:pos x="61" y="0"/>
                </a:cxn>
                <a:cxn ang="0">
                  <a:pos x="19" y="0"/>
                </a:cxn>
                <a:cxn ang="0">
                  <a:pos x="0" y="11"/>
                </a:cxn>
                <a:cxn ang="0">
                  <a:pos x="46" y="30"/>
                </a:cxn>
                <a:cxn ang="0">
                  <a:pos x="95" y="45"/>
                </a:cxn>
                <a:cxn ang="0">
                  <a:pos x="148" y="61"/>
                </a:cxn>
                <a:cxn ang="0">
                  <a:pos x="198" y="76"/>
                </a:cxn>
                <a:cxn ang="0">
                  <a:pos x="247" y="95"/>
                </a:cxn>
                <a:cxn ang="0">
                  <a:pos x="289" y="121"/>
                </a:cxn>
                <a:cxn ang="0">
                  <a:pos x="323" y="152"/>
                </a:cxn>
                <a:cxn ang="0">
                  <a:pos x="350" y="193"/>
                </a:cxn>
              </a:cxnLst>
              <a:rect l="0" t="0" r="r" b="b"/>
              <a:pathLst>
                <a:path w="415" h="596">
                  <a:moveTo>
                    <a:pt x="350" y="193"/>
                  </a:moveTo>
                  <a:lnTo>
                    <a:pt x="365" y="254"/>
                  </a:lnTo>
                  <a:lnTo>
                    <a:pt x="361" y="311"/>
                  </a:lnTo>
                  <a:lnTo>
                    <a:pt x="335" y="357"/>
                  </a:lnTo>
                  <a:lnTo>
                    <a:pt x="297" y="399"/>
                  </a:lnTo>
                  <a:lnTo>
                    <a:pt x="251" y="436"/>
                  </a:lnTo>
                  <a:lnTo>
                    <a:pt x="198" y="474"/>
                  </a:lnTo>
                  <a:lnTo>
                    <a:pt x="145" y="509"/>
                  </a:lnTo>
                  <a:lnTo>
                    <a:pt x="99" y="543"/>
                  </a:lnTo>
                  <a:lnTo>
                    <a:pt x="91" y="554"/>
                  </a:lnTo>
                  <a:lnTo>
                    <a:pt x="88" y="562"/>
                  </a:lnTo>
                  <a:lnTo>
                    <a:pt x="88" y="573"/>
                  </a:lnTo>
                  <a:lnTo>
                    <a:pt x="91" y="585"/>
                  </a:lnTo>
                  <a:lnTo>
                    <a:pt x="103" y="592"/>
                  </a:lnTo>
                  <a:lnTo>
                    <a:pt x="114" y="596"/>
                  </a:lnTo>
                  <a:lnTo>
                    <a:pt x="122" y="596"/>
                  </a:lnTo>
                  <a:lnTo>
                    <a:pt x="133" y="592"/>
                  </a:lnTo>
                  <a:lnTo>
                    <a:pt x="194" y="558"/>
                  </a:lnTo>
                  <a:lnTo>
                    <a:pt x="251" y="520"/>
                  </a:lnTo>
                  <a:lnTo>
                    <a:pt x="304" y="478"/>
                  </a:lnTo>
                  <a:lnTo>
                    <a:pt x="354" y="429"/>
                  </a:lnTo>
                  <a:lnTo>
                    <a:pt x="388" y="376"/>
                  </a:lnTo>
                  <a:lnTo>
                    <a:pt x="411" y="315"/>
                  </a:lnTo>
                  <a:lnTo>
                    <a:pt x="415" y="250"/>
                  </a:lnTo>
                  <a:lnTo>
                    <a:pt x="399" y="182"/>
                  </a:lnTo>
                  <a:lnTo>
                    <a:pt x="365" y="129"/>
                  </a:lnTo>
                  <a:lnTo>
                    <a:pt x="316" y="83"/>
                  </a:lnTo>
                  <a:lnTo>
                    <a:pt x="255" y="49"/>
                  </a:lnTo>
                  <a:lnTo>
                    <a:pt x="186" y="23"/>
                  </a:lnTo>
                  <a:lnTo>
                    <a:pt x="118" y="7"/>
                  </a:lnTo>
                  <a:lnTo>
                    <a:pt x="61" y="0"/>
                  </a:lnTo>
                  <a:lnTo>
                    <a:pt x="19" y="0"/>
                  </a:lnTo>
                  <a:lnTo>
                    <a:pt x="0" y="11"/>
                  </a:lnTo>
                  <a:lnTo>
                    <a:pt x="46" y="30"/>
                  </a:lnTo>
                  <a:lnTo>
                    <a:pt x="95" y="45"/>
                  </a:lnTo>
                  <a:lnTo>
                    <a:pt x="148" y="61"/>
                  </a:lnTo>
                  <a:lnTo>
                    <a:pt x="198" y="76"/>
                  </a:lnTo>
                  <a:lnTo>
                    <a:pt x="247" y="95"/>
                  </a:lnTo>
                  <a:lnTo>
                    <a:pt x="289" y="121"/>
                  </a:lnTo>
                  <a:lnTo>
                    <a:pt x="323" y="152"/>
                  </a:lnTo>
                  <a:lnTo>
                    <a:pt x="350" y="193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Freeform 16"/>
            <p:cNvSpPr>
              <a:spLocks noChangeAspect="1"/>
            </p:cNvSpPr>
            <p:nvPr/>
          </p:nvSpPr>
          <p:spPr bwMode="auto">
            <a:xfrm>
              <a:off x="851" y="16416"/>
              <a:ext cx="1045" cy="1250"/>
            </a:xfrm>
            <a:custGeom>
              <a:avLst/>
              <a:gdLst/>
              <a:ahLst/>
              <a:cxnLst>
                <a:cxn ang="0">
                  <a:pos x="327" y="232"/>
                </a:cxn>
                <a:cxn ang="0">
                  <a:pos x="175" y="380"/>
                </a:cxn>
                <a:cxn ang="0">
                  <a:pos x="57" y="551"/>
                </a:cxn>
                <a:cxn ang="0">
                  <a:pos x="0" y="748"/>
                </a:cxn>
                <a:cxn ang="0">
                  <a:pos x="11" y="881"/>
                </a:cxn>
                <a:cxn ang="0">
                  <a:pos x="30" y="934"/>
                </a:cxn>
                <a:cxn ang="0">
                  <a:pos x="64" y="984"/>
                </a:cxn>
                <a:cxn ang="0">
                  <a:pos x="106" y="1026"/>
                </a:cxn>
                <a:cxn ang="0">
                  <a:pos x="182" y="1071"/>
                </a:cxn>
                <a:cxn ang="0">
                  <a:pos x="281" y="1120"/>
                </a:cxn>
                <a:cxn ang="0">
                  <a:pos x="388" y="1158"/>
                </a:cxn>
                <a:cxn ang="0">
                  <a:pos x="494" y="1189"/>
                </a:cxn>
                <a:cxn ang="0">
                  <a:pos x="604" y="1212"/>
                </a:cxn>
                <a:cxn ang="0">
                  <a:pos x="715" y="1227"/>
                </a:cxn>
                <a:cxn ang="0">
                  <a:pos x="825" y="1238"/>
                </a:cxn>
                <a:cxn ang="0">
                  <a:pos x="939" y="1246"/>
                </a:cxn>
                <a:cxn ang="0">
                  <a:pos x="1011" y="1250"/>
                </a:cxn>
                <a:cxn ang="0">
                  <a:pos x="1038" y="1227"/>
                </a:cxn>
                <a:cxn ang="0">
                  <a:pos x="1045" y="1193"/>
                </a:cxn>
                <a:cxn ang="0">
                  <a:pos x="1022" y="1166"/>
                </a:cxn>
                <a:cxn ang="0">
                  <a:pos x="954" y="1147"/>
                </a:cxn>
                <a:cxn ang="0">
                  <a:pos x="855" y="1128"/>
                </a:cxn>
                <a:cxn ang="0">
                  <a:pos x="753" y="1113"/>
                </a:cxn>
                <a:cxn ang="0">
                  <a:pos x="650" y="1098"/>
                </a:cxn>
                <a:cxn ang="0">
                  <a:pos x="551" y="1079"/>
                </a:cxn>
                <a:cxn ang="0">
                  <a:pos x="452" y="1052"/>
                </a:cxn>
                <a:cxn ang="0">
                  <a:pos x="357" y="1022"/>
                </a:cxn>
                <a:cxn ang="0">
                  <a:pos x="262" y="984"/>
                </a:cxn>
                <a:cxn ang="0">
                  <a:pos x="178" y="931"/>
                </a:cxn>
                <a:cxn ang="0">
                  <a:pos x="125" y="858"/>
                </a:cxn>
                <a:cxn ang="0">
                  <a:pos x="110" y="767"/>
                </a:cxn>
                <a:cxn ang="0">
                  <a:pos x="125" y="661"/>
                </a:cxn>
                <a:cxn ang="0">
                  <a:pos x="167" y="562"/>
                </a:cxn>
                <a:cxn ang="0">
                  <a:pos x="232" y="456"/>
                </a:cxn>
                <a:cxn ang="0">
                  <a:pos x="308" y="365"/>
                </a:cxn>
                <a:cxn ang="0">
                  <a:pos x="399" y="274"/>
                </a:cxn>
                <a:cxn ang="0">
                  <a:pos x="498" y="190"/>
                </a:cxn>
                <a:cxn ang="0">
                  <a:pos x="635" y="126"/>
                </a:cxn>
                <a:cxn ang="0">
                  <a:pos x="772" y="69"/>
                </a:cxn>
                <a:cxn ang="0">
                  <a:pos x="859" y="23"/>
                </a:cxn>
                <a:cxn ang="0">
                  <a:pos x="832" y="0"/>
                </a:cxn>
                <a:cxn ang="0">
                  <a:pos x="718" y="15"/>
                </a:cxn>
                <a:cxn ang="0">
                  <a:pos x="585" y="61"/>
                </a:cxn>
                <a:cxn ang="0">
                  <a:pos x="460" y="126"/>
                </a:cxn>
              </a:cxnLst>
              <a:rect l="0" t="0" r="r" b="b"/>
              <a:pathLst>
                <a:path w="1045" h="1250">
                  <a:moveTo>
                    <a:pt x="407" y="164"/>
                  </a:moveTo>
                  <a:lnTo>
                    <a:pt x="327" y="232"/>
                  </a:lnTo>
                  <a:lnTo>
                    <a:pt x="247" y="300"/>
                  </a:lnTo>
                  <a:lnTo>
                    <a:pt x="175" y="380"/>
                  </a:lnTo>
                  <a:lnTo>
                    <a:pt x="110" y="464"/>
                  </a:lnTo>
                  <a:lnTo>
                    <a:pt x="57" y="551"/>
                  </a:lnTo>
                  <a:lnTo>
                    <a:pt x="19" y="646"/>
                  </a:lnTo>
                  <a:lnTo>
                    <a:pt x="0" y="748"/>
                  </a:lnTo>
                  <a:lnTo>
                    <a:pt x="4" y="855"/>
                  </a:lnTo>
                  <a:lnTo>
                    <a:pt x="11" y="881"/>
                  </a:lnTo>
                  <a:lnTo>
                    <a:pt x="19" y="912"/>
                  </a:lnTo>
                  <a:lnTo>
                    <a:pt x="30" y="934"/>
                  </a:lnTo>
                  <a:lnTo>
                    <a:pt x="45" y="961"/>
                  </a:lnTo>
                  <a:lnTo>
                    <a:pt x="64" y="984"/>
                  </a:lnTo>
                  <a:lnTo>
                    <a:pt x="87" y="1007"/>
                  </a:lnTo>
                  <a:lnTo>
                    <a:pt x="106" y="1026"/>
                  </a:lnTo>
                  <a:lnTo>
                    <a:pt x="133" y="1041"/>
                  </a:lnTo>
                  <a:lnTo>
                    <a:pt x="182" y="1071"/>
                  </a:lnTo>
                  <a:lnTo>
                    <a:pt x="232" y="1098"/>
                  </a:lnTo>
                  <a:lnTo>
                    <a:pt x="281" y="1120"/>
                  </a:lnTo>
                  <a:lnTo>
                    <a:pt x="334" y="1139"/>
                  </a:lnTo>
                  <a:lnTo>
                    <a:pt x="388" y="1158"/>
                  </a:lnTo>
                  <a:lnTo>
                    <a:pt x="441" y="1174"/>
                  </a:lnTo>
                  <a:lnTo>
                    <a:pt x="494" y="1189"/>
                  </a:lnTo>
                  <a:lnTo>
                    <a:pt x="547" y="1200"/>
                  </a:lnTo>
                  <a:lnTo>
                    <a:pt x="604" y="1212"/>
                  </a:lnTo>
                  <a:lnTo>
                    <a:pt x="657" y="1219"/>
                  </a:lnTo>
                  <a:lnTo>
                    <a:pt x="715" y="1227"/>
                  </a:lnTo>
                  <a:lnTo>
                    <a:pt x="772" y="1234"/>
                  </a:lnTo>
                  <a:lnTo>
                    <a:pt x="825" y="1238"/>
                  </a:lnTo>
                  <a:lnTo>
                    <a:pt x="882" y="1242"/>
                  </a:lnTo>
                  <a:lnTo>
                    <a:pt x="939" y="1246"/>
                  </a:lnTo>
                  <a:lnTo>
                    <a:pt x="992" y="1250"/>
                  </a:lnTo>
                  <a:lnTo>
                    <a:pt x="1011" y="1250"/>
                  </a:lnTo>
                  <a:lnTo>
                    <a:pt x="1026" y="1242"/>
                  </a:lnTo>
                  <a:lnTo>
                    <a:pt x="1038" y="1227"/>
                  </a:lnTo>
                  <a:lnTo>
                    <a:pt x="1045" y="1212"/>
                  </a:lnTo>
                  <a:lnTo>
                    <a:pt x="1045" y="1193"/>
                  </a:lnTo>
                  <a:lnTo>
                    <a:pt x="1038" y="1177"/>
                  </a:lnTo>
                  <a:lnTo>
                    <a:pt x="1022" y="1166"/>
                  </a:lnTo>
                  <a:lnTo>
                    <a:pt x="1003" y="1158"/>
                  </a:lnTo>
                  <a:lnTo>
                    <a:pt x="954" y="1147"/>
                  </a:lnTo>
                  <a:lnTo>
                    <a:pt x="905" y="1139"/>
                  </a:lnTo>
                  <a:lnTo>
                    <a:pt x="855" y="1128"/>
                  </a:lnTo>
                  <a:lnTo>
                    <a:pt x="802" y="1120"/>
                  </a:lnTo>
                  <a:lnTo>
                    <a:pt x="753" y="1113"/>
                  </a:lnTo>
                  <a:lnTo>
                    <a:pt x="703" y="1105"/>
                  </a:lnTo>
                  <a:lnTo>
                    <a:pt x="650" y="1098"/>
                  </a:lnTo>
                  <a:lnTo>
                    <a:pt x="600" y="1086"/>
                  </a:lnTo>
                  <a:lnTo>
                    <a:pt x="551" y="1079"/>
                  </a:lnTo>
                  <a:lnTo>
                    <a:pt x="502" y="1067"/>
                  </a:lnTo>
                  <a:lnTo>
                    <a:pt x="452" y="1052"/>
                  </a:lnTo>
                  <a:lnTo>
                    <a:pt x="403" y="1041"/>
                  </a:lnTo>
                  <a:lnTo>
                    <a:pt x="357" y="1022"/>
                  </a:lnTo>
                  <a:lnTo>
                    <a:pt x="308" y="1003"/>
                  </a:lnTo>
                  <a:lnTo>
                    <a:pt x="262" y="984"/>
                  </a:lnTo>
                  <a:lnTo>
                    <a:pt x="216" y="957"/>
                  </a:lnTo>
                  <a:lnTo>
                    <a:pt x="178" y="931"/>
                  </a:lnTo>
                  <a:lnTo>
                    <a:pt x="148" y="896"/>
                  </a:lnTo>
                  <a:lnTo>
                    <a:pt x="125" y="858"/>
                  </a:lnTo>
                  <a:lnTo>
                    <a:pt x="114" y="813"/>
                  </a:lnTo>
                  <a:lnTo>
                    <a:pt x="110" y="767"/>
                  </a:lnTo>
                  <a:lnTo>
                    <a:pt x="114" y="714"/>
                  </a:lnTo>
                  <a:lnTo>
                    <a:pt x="125" y="661"/>
                  </a:lnTo>
                  <a:lnTo>
                    <a:pt x="140" y="619"/>
                  </a:lnTo>
                  <a:lnTo>
                    <a:pt x="167" y="562"/>
                  </a:lnTo>
                  <a:lnTo>
                    <a:pt x="197" y="505"/>
                  </a:lnTo>
                  <a:lnTo>
                    <a:pt x="232" y="456"/>
                  </a:lnTo>
                  <a:lnTo>
                    <a:pt x="270" y="410"/>
                  </a:lnTo>
                  <a:lnTo>
                    <a:pt x="308" y="365"/>
                  </a:lnTo>
                  <a:lnTo>
                    <a:pt x="350" y="319"/>
                  </a:lnTo>
                  <a:lnTo>
                    <a:pt x="399" y="274"/>
                  </a:lnTo>
                  <a:lnTo>
                    <a:pt x="448" y="228"/>
                  </a:lnTo>
                  <a:lnTo>
                    <a:pt x="498" y="190"/>
                  </a:lnTo>
                  <a:lnTo>
                    <a:pt x="562" y="156"/>
                  </a:lnTo>
                  <a:lnTo>
                    <a:pt x="635" y="126"/>
                  </a:lnTo>
                  <a:lnTo>
                    <a:pt x="707" y="95"/>
                  </a:lnTo>
                  <a:lnTo>
                    <a:pt x="772" y="69"/>
                  </a:lnTo>
                  <a:lnTo>
                    <a:pt x="825" y="46"/>
                  </a:lnTo>
                  <a:lnTo>
                    <a:pt x="859" y="23"/>
                  </a:lnTo>
                  <a:lnTo>
                    <a:pt x="870" y="8"/>
                  </a:lnTo>
                  <a:lnTo>
                    <a:pt x="832" y="0"/>
                  </a:lnTo>
                  <a:lnTo>
                    <a:pt x="779" y="4"/>
                  </a:lnTo>
                  <a:lnTo>
                    <a:pt x="718" y="15"/>
                  </a:lnTo>
                  <a:lnTo>
                    <a:pt x="654" y="34"/>
                  </a:lnTo>
                  <a:lnTo>
                    <a:pt x="585" y="61"/>
                  </a:lnTo>
                  <a:lnTo>
                    <a:pt x="521" y="91"/>
                  </a:lnTo>
                  <a:lnTo>
                    <a:pt x="460" y="126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Freeform 17"/>
            <p:cNvSpPr>
              <a:spLocks noChangeAspect="1"/>
            </p:cNvSpPr>
            <p:nvPr/>
          </p:nvSpPr>
          <p:spPr bwMode="auto">
            <a:xfrm>
              <a:off x="2322" y="16375"/>
              <a:ext cx="916" cy="831"/>
            </a:xfrm>
            <a:custGeom>
              <a:avLst/>
              <a:gdLst/>
              <a:ahLst/>
              <a:cxnLst>
                <a:cxn ang="0">
                  <a:pos x="761" y="254"/>
                </a:cxn>
                <a:cxn ang="0">
                  <a:pos x="802" y="300"/>
                </a:cxn>
                <a:cxn ang="0">
                  <a:pos x="829" y="353"/>
                </a:cxn>
                <a:cxn ang="0">
                  <a:pos x="840" y="410"/>
                </a:cxn>
                <a:cxn ang="0">
                  <a:pos x="840" y="470"/>
                </a:cxn>
                <a:cxn ang="0">
                  <a:pos x="833" y="520"/>
                </a:cxn>
                <a:cxn ang="0">
                  <a:pos x="818" y="562"/>
                </a:cxn>
                <a:cxn ang="0">
                  <a:pos x="791" y="603"/>
                </a:cxn>
                <a:cxn ang="0">
                  <a:pos x="764" y="637"/>
                </a:cxn>
                <a:cxn ang="0">
                  <a:pos x="730" y="675"/>
                </a:cxn>
                <a:cxn ang="0">
                  <a:pos x="696" y="706"/>
                </a:cxn>
                <a:cxn ang="0">
                  <a:pos x="662" y="740"/>
                </a:cxn>
                <a:cxn ang="0">
                  <a:pos x="627" y="774"/>
                </a:cxn>
                <a:cxn ang="0">
                  <a:pos x="620" y="786"/>
                </a:cxn>
                <a:cxn ang="0">
                  <a:pos x="620" y="797"/>
                </a:cxn>
                <a:cxn ang="0">
                  <a:pos x="620" y="808"/>
                </a:cxn>
                <a:cxn ang="0">
                  <a:pos x="627" y="820"/>
                </a:cxn>
                <a:cxn ang="0">
                  <a:pos x="639" y="827"/>
                </a:cxn>
                <a:cxn ang="0">
                  <a:pos x="654" y="831"/>
                </a:cxn>
                <a:cxn ang="0">
                  <a:pos x="666" y="827"/>
                </a:cxn>
                <a:cxn ang="0">
                  <a:pos x="677" y="820"/>
                </a:cxn>
                <a:cxn ang="0">
                  <a:pos x="753" y="770"/>
                </a:cxn>
                <a:cxn ang="0">
                  <a:pos x="818" y="706"/>
                </a:cxn>
                <a:cxn ang="0">
                  <a:pos x="867" y="634"/>
                </a:cxn>
                <a:cxn ang="0">
                  <a:pos x="901" y="550"/>
                </a:cxn>
                <a:cxn ang="0">
                  <a:pos x="916" y="467"/>
                </a:cxn>
                <a:cxn ang="0">
                  <a:pos x="909" y="379"/>
                </a:cxn>
                <a:cxn ang="0">
                  <a:pos x="878" y="300"/>
                </a:cxn>
                <a:cxn ang="0">
                  <a:pos x="818" y="227"/>
                </a:cxn>
                <a:cxn ang="0">
                  <a:pos x="772" y="189"/>
                </a:cxn>
                <a:cxn ang="0">
                  <a:pos x="719" y="159"/>
                </a:cxn>
                <a:cxn ang="0">
                  <a:pos x="662" y="129"/>
                </a:cxn>
                <a:cxn ang="0">
                  <a:pos x="597" y="102"/>
                </a:cxn>
                <a:cxn ang="0">
                  <a:pos x="532" y="75"/>
                </a:cxn>
                <a:cxn ang="0">
                  <a:pos x="468" y="56"/>
                </a:cxn>
                <a:cxn ang="0">
                  <a:pos x="399" y="41"/>
                </a:cxn>
                <a:cxn ang="0">
                  <a:pos x="335" y="26"/>
                </a:cxn>
                <a:cxn ang="0">
                  <a:pos x="270" y="15"/>
                </a:cxn>
                <a:cxn ang="0">
                  <a:pos x="213" y="7"/>
                </a:cxn>
                <a:cxn ang="0">
                  <a:pos x="156" y="0"/>
                </a:cxn>
                <a:cxn ang="0">
                  <a:pos x="110" y="0"/>
                </a:cxn>
                <a:cxn ang="0">
                  <a:pos x="69" y="0"/>
                </a:cxn>
                <a:cxn ang="0">
                  <a:pos x="34" y="0"/>
                </a:cxn>
                <a:cxn ang="0">
                  <a:pos x="12" y="7"/>
                </a:cxn>
                <a:cxn ang="0">
                  <a:pos x="0" y="15"/>
                </a:cxn>
                <a:cxn ang="0">
                  <a:pos x="38" y="22"/>
                </a:cxn>
                <a:cxn ang="0">
                  <a:pos x="76" y="26"/>
                </a:cxn>
                <a:cxn ang="0">
                  <a:pos x="122" y="34"/>
                </a:cxn>
                <a:cxn ang="0">
                  <a:pos x="167" y="41"/>
                </a:cxn>
                <a:cxn ang="0">
                  <a:pos x="213" y="53"/>
                </a:cxn>
                <a:cxn ang="0">
                  <a:pos x="266" y="60"/>
                </a:cxn>
                <a:cxn ang="0">
                  <a:pos x="316" y="72"/>
                </a:cxn>
                <a:cxn ang="0">
                  <a:pos x="369" y="83"/>
                </a:cxn>
                <a:cxn ang="0">
                  <a:pos x="418" y="98"/>
                </a:cxn>
                <a:cxn ang="0">
                  <a:pos x="472" y="113"/>
                </a:cxn>
                <a:cxn ang="0">
                  <a:pos x="525" y="129"/>
                </a:cxn>
                <a:cxn ang="0">
                  <a:pos x="574" y="148"/>
                </a:cxn>
                <a:cxn ang="0">
                  <a:pos x="624" y="170"/>
                </a:cxn>
                <a:cxn ang="0">
                  <a:pos x="673" y="197"/>
                </a:cxn>
                <a:cxn ang="0">
                  <a:pos x="719" y="224"/>
                </a:cxn>
                <a:cxn ang="0">
                  <a:pos x="761" y="254"/>
                </a:cxn>
              </a:cxnLst>
              <a:rect l="0" t="0" r="r" b="b"/>
              <a:pathLst>
                <a:path w="916" h="831">
                  <a:moveTo>
                    <a:pt x="761" y="254"/>
                  </a:moveTo>
                  <a:lnTo>
                    <a:pt x="802" y="300"/>
                  </a:lnTo>
                  <a:lnTo>
                    <a:pt x="829" y="353"/>
                  </a:lnTo>
                  <a:lnTo>
                    <a:pt x="840" y="410"/>
                  </a:lnTo>
                  <a:lnTo>
                    <a:pt x="840" y="470"/>
                  </a:lnTo>
                  <a:lnTo>
                    <a:pt x="833" y="520"/>
                  </a:lnTo>
                  <a:lnTo>
                    <a:pt x="818" y="562"/>
                  </a:lnTo>
                  <a:lnTo>
                    <a:pt x="791" y="603"/>
                  </a:lnTo>
                  <a:lnTo>
                    <a:pt x="764" y="637"/>
                  </a:lnTo>
                  <a:lnTo>
                    <a:pt x="730" y="675"/>
                  </a:lnTo>
                  <a:lnTo>
                    <a:pt x="696" y="706"/>
                  </a:lnTo>
                  <a:lnTo>
                    <a:pt x="662" y="740"/>
                  </a:lnTo>
                  <a:lnTo>
                    <a:pt x="627" y="774"/>
                  </a:lnTo>
                  <a:lnTo>
                    <a:pt x="620" y="786"/>
                  </a:lnTo>
                  <a:lnTo>
                    <a:pt x="620" y="797"/>
                  </a:lnTo>
                  <a:lnTo>
                    <a:pt x="620" y="808"/>
                  </a:lnTo>
                  <a:lnTo>
                    <a:pt x="627" y="820"/>
                  </a:lnTo>
                  <a:lnTo>
                    <a:pt x="639" y="827"/>
                  </a:lnTo>
                  <a:lnTo>
                    <a:pt x="654" y="831"/>
                  </a:lnTo>
                  <a:lnTo>
                    <a:pt x="666" y="827"/>
                  </a:lnTo>
                  <a:lnTo>
                    <a:pt x="677" y="820"/>
                  </a:lnTo>
                  <a:lnTo>
                    <a:pt x="753" y="770"/>
                  </a:lnTo>
                  <a:lnTo>
                    <a:pt x="818" y="706"/>
                  </a:lnTo>
                  <a:lnTo>
                    <a:pt x="867" y="634"/>
                  </a:lnTo>
                  <a:lnTo>
                    <a:pt x="901" y="550"/>
                  </a:lnTo>
                  <a:lnTo>
                    <a:pt x="916" y="467"/>
                  </a:lnTo>
                  <a:lnTo>
                    <a:pt x="909" y="379"/>
                  </a:lnTo>
                  <a:lnTo>
                    <a:pt x="878" y="300"/>
                  </a:lnTo>
                  <a:lnTo>
                    <a:pt x="818" y="227"/>
                  </a:lnTo>
                  <a:lnTo>
                    <a:pt x="772" y="189"/>
                  </a:lnTo>
                  <a:lnTo>
                    <a:pt x="719" y="159"/>
                  </a:lnTo>
                  <a:lnTo>
                    <a:pt x="662" y="129"/>
                  </a:lnTo>
                  <a:lnTo>
                    <a:pt x="597" y="102"/>
                  </a:lnTo>
                  <a:lnTo>
                    <a:pt x="532" y="75"/>
                  </a:lnTo>
                  <a:lnTo>
                    <a:pt x="468" y="56"/>
                  </a:lnTo>
                  <a:lnTo>
                    <a:pt x="399" y="41"/>
                  </a:lnTo>
                  <a:lnTo>
                    <a:pt x="335" y="26"/>
                  </a:lnTo>
                  <a:lnTo>
                    <a:pt x="270" y="15"/>
                  </a:lnTo>
                  <a:lnTo>
                    <a:pt x="213" y="7"/>
                  </a:lnTo>
                  <a:lnTo>
                    <a:pt x="156" y="0"/>
                  </a:lnTo>
                  <a:lnTo>
                    <a:pt x="110" y="0"/>
                  </a:lnTo>
                  <a:lnTo>
                    <a:pt x="69" y="0"/>
                  </a:lnTo>
                  <a:lnTo>
                    <a:pt x="34" y="0"/>
                  </a:lnTo>
                  <a:lnTo>
                    <a:pt x="12" y="7"/>
                  </a:lnTo>
                  <a:lnTo>
                    <a:pt x="0" y="15"/>
                  </a:lnTo>
                  <a:lnTo>
                    <a:pt x="38" y="22"/>
                  </a:lnTo>
                  <a:lnTo>
                    <a:pt x="76" y="26"/>
                  </a:lnTo>
                  <a:lnTo>
                    <a:pt x="122" y="34"/>
                  </a:lnTo>
                  <a:lnTo>
                    <a:pt x="167" y="41"/>
                  </a:lnTo>
                  <a:lnTo>
                    <a:pt x="213" y="53"/>
                  </a:lnTo>
                  <a:lnTo>
                    <a:pt x="266" y="60"/>
                  </a:lnTo>
                  <a:lnTo>
                    <a:pt x="316" y="72"/>
                  </a:lnTo>
                  <a:lnTo>
                    <a:pt x="369" y="83"/>
                  </a:lnTo>
                  <a:lnTo>
                    <a:pt x="418" y="98"/>
                  </a:lnTo>
                  <a:lnTo>
                    <a:pt x="472" y="113"/>
                  </a:lnTo>
                  <a:lnTo>
                    <a:pt x="525" y="129"/>
                  </a:lnTo>
                  <a:lnTo>
                    <a:pt x="574" y="148"/>
                  </a:lnTo>
                  <a:lnTo>
                    <a:pt x="624" y="170"/>
                  </a:lnTo>
                  <a:lnTo>
                    <a:pt x="673" y="197"/>
                  </a:lnTo>
                  <a:lnTo>
                    <a:pt x="719" y="224"/>
                  </a:lnTo>
                  <a:lnTo>
                    <a:pt x="761" y="25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Freeform 18"/>
            <p:cNvSpPr>
              <a:spLocks noChangeAspect="1"/>
            </p:cNvSpPr>
            <p:nvPr/>
          </p:nvSpPr>
          <p:spPr bwMode="auto">
            <a:xfrm>
              <a:off x="455" y="16758"/>
              <a:ext cx="373" cy="786"/>
            </a:xfrm>
            <a:custGeom>
              <a:avLst/>
              <a:gdLst/>
              <a:ahLst/>
              <a:cxnLst>
                <a:cxn ang="0">
                  <a:pos x="0" y="429"/>
                </a:cxn>
                <a:cxn ang="0">
                  <a:pos x="0" y="494"/>
                </a:cxn>
                <a:cxn ang="0">
                  <a:pos x="16" y="554"/>
                </a:cxn>
                <a:cxn ang="0">
                  <a:pos x="42" y="611"/>
                </a:cxn>
                <a:cxn ang="0">
                  <a:pos x="80" y="661"/>
                </a:cxn>
                <a:cxn ang="0">
                  <a:pos x="126" y="703"/>
                </a:cxn>
                <a:cxn ang="0">
                  <a:pos x="179" y="741"/>
                </a:cxn>
                <a:cxn ang="0">
                  <a:pos x="240" y="767"/>
                </a:cxn>
                <a:cxn ang="0">
                  <a:pos x="301" y="782"/>
                </a:cxn>
                <a:cxn ang="0">
                  <a:pos x="320" y="786"/>
                </a:cxn>
                <a:cxn ang="0">
                  <a:pos x="339" y="778"/>
                </a:cxn>
                <a:cxn ang="0">
                  <a:pos x="354" y="767"/>
                </a:cxn>
                <a:cxn ang="0">
                  <a:pos x="361" y="752"/>
                </a:cxn>
                <a:cxn ang="0">
                  <a:pos x="361" y="733"/>
                </a:cxn>
                <a:cxn ang="0">
                  <a:pos x="358" y="714"/>
                </a:cxn>
                <a:cxn ang="0">
                  <a:pos x="346" y="699"/>
                </a:cxn>
                <a:cxn ang="0">
                  <a:pos x="327" y="691"/>
                </a:cxn>
                <a:cxn ang="0">
                  <a:pos x="266" y="668"/>
                </a:cxn>
                <a:cxn ang="0">
                  <a:pos x="209" y="638"/>
                </a:cxn>
                <a:cxn ang="0">
                  <a:pos x="164" y="596"/>
                </a:cxn>
                <a:cxn ang="0">
                  <a:pos x="130" y="551"/>
                </a:cxn>
                <a:cxn ang="0">
                  <a:pos x="107" y="494"/>
                </a:cxn>
                <a:cxn ang="0">
                  <a:pos x="95" y="433"/>
                </a:cxn>
                <a:cxn ang="0">
                  <a:pos x="95" y="368"/>
                </a:cxn>
                <a:cxn ang="0">
                  <a:pos x="114" y="300"/>
                </a:cxn>
                <a:cxn ang="0">
                  <a:pos x="137" y="251"/>
                </a:cxn>
                <a:cxn ang="0">
                  <a:pos x="168" y="205"/>
                </a:cxn>
                <a:cxn ang="0">
                  <a:pos x="202" y="163"/>
                </a:cxn>
                <a:cxn ang="0">
                  <a:pos x="240" y="125"/>
                </a:cxn>
                <a:cxn ang="0">
                  <a:pos x="274" y="91"/>
                </a:cxn>
                <a:cxn ang="0">
                  <a:pos x="312" y="61"/>
                </a:cxn>
                <a:cxn ang="0">
                  <a:pos x="346" y="30"/>
                </a:cxn>
                <a:cxn ang="0">
                  <a:pos x="373" y="4"/>
                </a:cxn>
                <a:cxn ang="0">
                  <a:pos x="346" y="0"/>
                </a:cxn>
                <a:cxn ang="0">
                  <a:pos x="304" y="19"/>
                </a:cxn>
                <a:cxn ang="0">
                  <a:pos x="247" y="61"/>
                </a:cxn>
                <a:cxn ang="0">
                  <a:pos x="183" y="118"/>
                </a:cxn>
                <a:cxn ang="0">
                  <a:pos x="122" y="190"/>
                </a:cxn>
                <a:cxn ang="0">
                  <a:pos x="65" y="266"/>
                </a:cxn>
                <a:cxn ang="0">
                  <a:pos x="23" y="349"/>
                </a:cxn>
                <a:cxn ang="0">
                  <a:pos x="0" y="429"/>
                </a:cxn>
              </a:cxnLst>
              <a:rect l="0" t="0" r="r" b="b"/>
              <a:pathLst>
                <a:path w="373" h="786">
                  <a:moveTo>
                    <a:pt x="0" y="429"/>
                  </a:moveTo>
                  <a:lnTo>
                    <a:pt x="0" y="494"/>
                  </a:lnTo>
                  <a:lnTo>
                    <a:pt x="16" y="554"/>
                  </a:lnTo>
                  <a:lnTo>
                    <a:pt x="42" y="611"/>
                  </a:lnTo>
                  <a:lnTo>
                    <a:pt x="80" y="661"/>
                  </a:lnTo>
                  <a:lnTo>
                    <a:pt x="126" y="703"/>
                  </a:lnTo>
                  <a:lnTo>
                    <a:pt x="179" y="741"/>
                  </a:lnTo>
                  <a:lnTo>
                    <a:pt x="240" y="767"/>
                  </a:lnTo>
                  <a:lnTo>
                    <a:pt x="301" y="782"/>
                  </a:lnTo>
                  <a:lnTo>
                    <a:pt x="320" y="786"/>
                  </a:lnTo>
                  <a:lnTo>
                    <a:pt x="339" y="778"/>
                  </a:lnTo>
                  <a:lnTo>
                    <a:pt x="354" y="767"/>
                  </a:lnTo>
                  <a:lnTo>
                    <a:pt x="361" y="752"/>
                  </a:lnTo>
                  <a:lnTo>
                    <a:pt x="361" y="733"/>
                  </a:lnTo>
                  <a:lnTo>
                    <a:pt x="358" y="714"/>
                  </a:lnTo>
                  <a:lnTo>
                    <a:pt x="346" y="699"/>
                  </a:lnTo>
                  <a:lnTo>
                    <a:pt x="327" y="691"/>
                  </a:lnTo>
                  <a:lnTo>
                    <a:pt x="266" y="668"/>
                  </a:lnTo>
                  <a:lnTo>
                    <a:pt x="209" y="638"/>
                  </a:lnTo>
                  <a:lnTo>
                    <a:pt x="164" y="596"/>
                  </a:lnTo>
                  <a:lnTo>
                    <a:pt x="130" y="551"/>
                  </a:lnTo>
                  <a:lnTo>
                    <a:pt x="107" y="494"/>
                  </a:lnTo>
                  <a:lnTo>
                    <a:pt x="95" y="433"/>
                  </a:lnTo>
                  <a:lnTo>
                    <a:pt x="95" y="368"/>
                  </a:lnTo>
                  <a:lnTo>
                    <a:pt x="114" y="300"/>
                  </a:lnTo>
                  <a:lnTo>
                    <a:pt x="137" y="251"/>
                  </a:lnTo>
                  <a:lnTo>
                    <a:pt x="168" y="205"/>
                  </a:lnTo>
                  <a:lnTo>
                    <a:pt x="202" y="163"/>
                  </a:lnTo>
                  <a:lnTo>
                    <a:pt x="240" y="125"/>
                  </a:lnTo>
                  <a:lnTo>
                    <a:pt x="274" y="91"/>
                  </a:lnTo>
                  <a:lnTo>
                    <a:pt x="312" y="61"/>
                  </a:lnTo>
                  <a:lnTo>
                    <a:pt x="346" y="30"/>
                  </a:lnTo>
                  <a:lnTo>
                    <a:pt x="373" y="4"/>
                  </a:lnTo>
                  <a:lnTo>
                    <a:pt x="346" y="0"/>
                  </a:lnTo>
                  <a:lnTo>
                    <a:pt x="304" y="19"/>
                  </a:lnTo>
                  <a:lnTo>
                    <a:pt x="247" y="61"/>
                  </a:lnTo>
                  <a:lnTo>
                    <a:pt x="183" y="118"/>
                  </a:lnTo>
                  <a:lnTo>
                    <a:pt x="122" y="190"/>
                  </a:lnTo>
                  <a:lnTo>
                    <a:pt x="65" y="266"/>
                  </a:lnTo>
                  <a:lnTo>
                    <a:pt x="23" y="349"/>
                  </a:lnTo>
                  <a:lnTo>
                    <a:pt x="0" y="4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Freeform 19"/>
            <p:cNvSpPr>
              <a:spLocks noChangeAspect="1"/>
            </p:cNvSpPr>
            <p:nvPr/>
          </p:nvSpPr>
          <p:spPr bwMode="auto">
            <a:xfrm>
              <a:off x="3079" y="16318"/>
              <a:ext cx="798" cy="1025"/>
            </a:xfrm>
            <a:custGeom>
              <a:avLst/>
              <a:gdLst/>
              <a:ahLst/>
              <a:cxnLst>
                <a:cxn ang="0">
                  <a:pos x="673" y="410"/>
                </a:cxn>
                <a:cxn ang="0">
                  <a:pos x="711" y="474"/>
                </a:cxn>
                <a:cxn ang="0">
                  <a:pos x="730" y="543"/>
                </a:cxn>
                <a:cxn ang="0">
                  <a:pos x="718" y="619"/>
                </a:cxn>
                <a:cxn ang="0">
                  <a:pos x="677" y="691"/>
                </a:cxn>
                <a:cxn ang="0">
                  <a:pos x="612" y="755"/>
                </a:cxn>
                <a:cxn ang="0">
                  <a:pos x="540" y="812"/>
                </a:cxn>
                <a:cxn ang="0">
                  <a:pos x="464" y="873"/>
                </a:cxn>
                <a:cxn ang="0">
                  <a:pos x="418" y="919"/>
                </a:cxn>
                <a:cxn ang="0">
                  <a:pos x="403" y="949"/>
                </a:cxn>
                <a:cxn ang="0">
                  <a:pos x="391" y="979"/>
                </a:cxn>
                <a:cxn ang="0">
                  <a:pos x="395" y="1010"/>
                </a:cxn>
                <a:cxn ang="0">
                  <a:pos x="422" y="1025"/>
                </a:cxn>
                <a:cxn ang="0">
                  <a:pos x="452" y="1021"/>
                </a:cxn>
                <a:cxn ang="0">
                  <a:pos x="502" y="968"/>
                </a:cxn>
                <a:cxn ang="0">
                  <a:pos x="585" y="888"/>
                </a:cxn>
                <a:cxn ang="0">
                  <a:pos x="673" y="812"/>
                </a:cxn>
                <a:cxn ang="0">
                  <a:pos x="749" y="725"/>
                </a:cxn>
                <a:cxn ang="0">
                  <a:pos x="794" y="619"/>
                </a:cxn>
                <a:cxn ang="0">
                  <a:pos x="787" y="505"/>
                </a:cxn>
                <a:cxn ang="0">
                  <a:pos x="737" y="398"/>
                </a:cxn>
                <a:cxn ang="0">
                  <a:pos x="654" y="311"/>
                </a:cxn>
                <a:cxn ang="0">
                  <a:pos x="574" y="246"/>
                </a:cxn>
                <a:cxn ang="0">
                  <a:pos x="494" y="197"/>
                </a:cxn>
                <a:cxn ang="0">
                  <a:pos x="410" y="144"/>
                </a:cxn>
                <a:cxn ang="0">
                  <a:pos x="319" y="94"/>
                </a:cxn>
                <a:cxn ang="0">
                  <a:pos x="235" y="53"/>
                </a:cxn>
                <a:cxn ang="0">
                  <a:pos x="152" y="22"/>
                </a:cxn>
                <a:cxn ang="0">
                  <a:pos x="80" y="3"/>
                </a:cxn>
                <a:cxn ang="0">
                  <a:pos x="23" y="3"/>
                </a:cxn>
                <a:cxn ang="0">
                  <a:pos x="26" y="19"/>
                </a:cxn>
                <a:cxn ang="0">
                  <a:pos x="91" y="45"/>
                </a:cxn>
                <a:cxn ang="0">
                  <a:pos x="167" y="79"/>
                </a:cxn>
                <a:cxn ang="0">
                  <a:pos x="255" y="121"/>
                </a:cxn>
                <a:cxn ang="0">
                  <a:pos x="346" y="170"/>
                </a:cxn>
                <a:cxn ang="0">
                  <a:pos x="437" y="227"/>
                </a:cxn>
                <a:cxn ang="0">
                  <a:pos x="528" y="288"/>
                </a:cxn>
                <a:cxn ang="0">
                  <a:pos x="608" y="349"/>
                </a:cxn>
              </a:cxnLst>
              <a:rect l="0" t="0" r="r" b="b"/>
              <a:pathLst>
                <a:path w="798" h="1025">
                  <a:moveTo>
                    <a:pt x="646" y="383"/>
                  </a:moveTo>
                  <a:lnTo>
                    <a:pt x="673" y="410"/>
                  </a:lnTo>
                  <a:lnTo>
                    <a:pt x="696" y="440"/>
                  </a:lnTo>
                  <a:lnTo>
                    <a:pt x="711" y="474"/>
                  </a:lnTo>
                  <a:lnTo>
                    <a:pt x="726" y="508"/>
                  </a:lnTo>
                  <a:lnTo>
                    <a:pt x="730" y="543"/>
                  </a:lnTo>
                  <a:lnTo>
                    <a:pt x="730" y="581"/>
                  </a:lnTo>
                  <a:lnTo>
                    <a:pt x="718" y="619"/>
                  </a:lnTo>
                  <a:lnTo>
                    <a:pt x="703" y="653"/>
                  </a:lnTo>
                  <a:lnTo>
                    <a:pt x="677" y="691"/>
                  </a:lnTo>
                  <a:lnTo>
                    <a:pt x="646" y="725"/>
                  </a:lnTo>
                  <a:lnTo>
                    <a:pt x="612" y="755"/>
                  </a:lnTo>
                  <a:lnTo>
                    <a:pt x="574" y="786"/>
                  </a:lnTo>
                  <a:lnTo>
                    <a:pt x="540" y="812"/>
                  </a:lnTo>
                  <a:lnTo>
                    <a:pt x="502" y="843"/>
                  </a:lnTo>
                  <a:lnTo>
                    <a:pt x="464" y="873"/>
                  </a:lnTo>
                  <a:lnTo>
                    <a:pt x="429" y="907"/>
                  </a:lnTo>
                  <a:lnTo>
                    <a:pt x="418" y="919"/>
                  </a:lnTo>
                  <a:lnTo>
                    <a:pt x="410" y="934"/>
                  </a:lnTo>
                  <a:lnTo>
                    <a:pt x="403" y="949"/>
                  </a:lnTo>
                  <a:lnTo>
                    <a:pt x="395" y="964"/>
                  </a:lnTo>
                  <a:lnTo>
                    <a:pt x="391" y="979"/>
                  </a:lnTo>
                  <a:lnTo>
                    <a:pt x="391" y="994"/>
                  </a:lnTo>
                  <a:lnTo>
                    <a:pt x="395" y="1010"/>
                  </a:lnTo>
                  <a:lnTo>
                    <a:pt x="407" y="1021"/>
                  </a:lnTo>
                  <a:lnTo>
                    <a:pt x="422" y="1025"/>
                  </a:lnTo>
                  <a:lnTo>
                    <a:pt x="437" y="1025"/>
                  </a:lnTo>
                  <a:lnTo>
                    <a:pt x="452" y="1021"/>
                  </a:lnTo>
                  <a:lnTo>
                    <a:pt x="464" y="1010"/>
                  </a:lnTo>
                  <a:lnTo>
                    <a:pt x="502" y="968"/>
                  </a:lnTo>
                  <a:lnTo>
                    <a:pt x="543" y="926"/>
                  </a:lnTo>
                  <a:lnTo>
                    <a:pt x="585" y="888"/>
                  </a:lnTo>
                  <a:lnTo>
                    <a:pt x="631" y="850"/>
                  </a:lnTo>
                  <a:lnTo>
                    <a:pt x="673" y="812"/>
                  </a:lnTo>
                  <a:lnTo>
                    <a:pt x="711" y="770"/>
                  </a:lnTo>
                  <a:lnTo>
                    <a:pt x="749" y="725"/>
                  </a:lnTo>
                  <a:lnTo>
                    <a:pt x="775" y="675"/>
                  </a:lnTo>
                  <a:lnTo>
                    <a:pt x="794" y="619"/>
                  </a:lnTo>
                  <a:lnTo>
                    <a:pt x="798" y="562"/>
                  </a:lnTo>
                  <a:lnTo>
                    <a:pt x="787" y="505"/>
                  </a:lnTo>
                  <a:lnTo>
                    <a:pt x="768" y="451"/>
                  </a:lnTo>
                  <a:lnTo>
                    <a:pt x="737" y="398"/>
                  </a:lnTo>
                  <a:lnTo>
                    <a:pt x="699" y="353"/>
                  </a:lnTo>
                  <a:lnTo>
                    <a:pt x="654" y="311"/>
                  </a:lnTo>
                  <a:lnTo>
                    <a:pt x="608" y="273"/>
                  </a:lnTo>
                  <a:lnTo>
                    <a:pt x="574" y="246"/>
                  </a:lnTo>
                  <a:lnTo>
                    <a:pt x="536" y="224"/>
                  </a:lnTo>
                  <a:lnTo>
                    <a:pt x="494" y="197"/>
                  </a:lnTo>
                  <a:lnTo>
                    <a:pt x="452" y="170"/>
                  </a:lnTo>
                  <a:lnTo>
                    <a:pt x="410" y="144"/>
                  </a:lnTo>
                  <a:lnTo>
                    <a:pt x="365" y="117"/>
                  </a:lnTo>
                  <a:lnTo>
                    <a:pt x="319" y="94"/>
                  </a:lnTo>
                  <a:lnTo>
                    <a:pt x="277" y="72"/>
                  </a:lnTo>
                  <a:lnTo>
                    <a:pt x="235" y="53"/>
                  </a:lnTo>
                  <a:lnTo>
                    <a:pt x="194" y="34"/>
                  </a:lnTo>
                  <a:lnTo>
                    <a:pt x="152" y="22"/>
                  </a:lnTo>
                  <a:lnTo>
                    <a:pt x="114" y="11"/>
                  </a:lnTo>
                  <a:lnTo>
                    <a:pt x="80" y="3"/>
                  </a:lnTo>
                  <a:lnTo>
                    <a:pt x="49" y="0"/>
                  </a:lnTo>
                  <a:lnTo>
                    <a:pt x="23" y="3"/>
                  </a:lnTo>
                  <a:lnTo>
                    <a:pt x="0" y="11"/>
                  </a:lnTo>
                  <a:lnTo>
                    <a:pt x="26" y="19"/>
                  </a:lnTo>
                  <a:lnTo>
                    <a:pt x="57" y="30"/>
                  </a:lnTo>
                  <a:lnTo>
                    <a:pt x="91" y="45"/>
                  </a:lnTo>
                  <a:lnTo>
                    <a:pt x="125" y="60"/>
                  </a:lnTo>
                  <a:lnTo>
                    <a:pt x="167" y="79"/>
                  </a:lnTo>
                  <a:lnTo>
                    <a:pt x="209" y="98"/>
                  </a:lnTo>
                  <a:lnTo>
                    <a:pt x="255" y="121"/>
                  </a:lnTo>
                  <a:lnTo>
                    <a:pt x="300" y="144"/>
                  </a:lnTo>
                  <a:lnTo>
                    <a:pt x="346" y="170"/>
                  </a:lnTo>
                  <a:lnTo>
                    <a:pt x="391" y="197"/>
                  </a:lnTo>
                  <a:lnTo>
                    <a:pt x="437" y="227"/>
                  </a:lnTo>
                  <a:lnTo>
                    <a:pt x="483" y="258"/>
                  </a:lnTo>
                  <a:lnTo>
                    <a:pt x="528" y="288"/>
                  </a:lnTo>
                  <a:lnTo>
                    <a:pt x="570" y="319"/>
                  </a:lnTo>
                  <a:lnTo>
                    <a:pt x="608" y="349"/>
                  </a:lnTo>
                  <a:lnTo>
                    <a:pt x="646" y="383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Freeform 20"/>
            <p:cNvSpPr>
              <a:spLocks noChangeAspect="1"/>
            </p:cNvSpPr>
            <p:nvPr/>
          </p:nvSpPr>
          <p:spPr bwMode="auto">
            <a:xfrm>
              <a:off x="2197" y="17517"/>
              <a:ext cx="270" cy="619"/>
            </a:xfrm>
            <a:custGeom>
              <a:avLst/>
              <a:gdLst/>
              <a:ahLst/>
              <a:cxnLst>
                <a:cxn ang="0">
                  <a:pos x="102" y="46"/>
                </a:cxn>
                <a:cxn ang="0">
                  <a:pos x="95" y="27"/>
                </a:cxn>
                <a:cxn ang="0">
                  <a:pos x="83" y="12"/>
                </a:cxn>
                <a:cxn ang="0">
                  <a:pos x="64" y="4"/>
                </a:cxn>
                <a:cxn ang="0">
                  <a:pos x="45" y="0"/>
                </a:cxn>
                <a:cxn ang="0">
                  <a:pos x="26" y="8"/>
                </a:cxn>
                <a:cxn ang="0">
                  <a:pos x="11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9" y="141"/>
                </a:cxn>
                <a:cxn ang="0">
                  <a:pos x="49" y="236"/>
                </a:cxn>
                <a:cxn ang="0">
                  <a:pos x="87" y="331"/>
                </a:cxn>
                <a:cxn ang="0">
                  <a:pos x="133" y="422"/>
                </a:cxn>
                <a:cxn ang="0">
                  <a:pos x="178" y="502"/>
                </a:cxn>
                <a:cxn ang="0">
                  <a:pos x="220" y="566"/>
                </a:cxn>
                <a:cxn ang="0">
                  <a:pos x="251" y="608"/>
                </a:cxn>
                <a:cxn ang="0">
                  <a:pos x="270" y="619"/>
                </a:cxn>
                <a:cxn ang="0">
                  <a:pos x="262" y="578"/>
                </a:cxn>
                <a:cxn ang="0">
                  <a:pos x="243" y="525"/>
                </a:cxn>
                <a:cxn ang="0">
                  <a:pos x="220" y="456"/>
                </a:cxn>
                <a:cxn ang="0">
                  <a:pos x="194" y="376"/>
                </a:cxn>
                <a:cxn ang="0">
                  <a:pos x="167" y="293"/>
                </a:cxn>
                <a:cxn ang="0">
                  <a:pos x="140" y="209"/>
                </a:cxn>
                <a:cxn ang="0">
                  <a:pos x="118" y="126"/>
                </a:cxn>
                <a:cxn ang="0">
                  <a:pos x="102" y="46"/>
                </a:cxn>
              </a:cxnLst>
              <a:rect l="0" t="0" r="r" b="b"/>
              <a:pathLst>
                <a:path w="270" h="619">
                  <a:moveTo>
                    <a:pt x="102" y="46"/>
                  </a:moveTo>
                  <a:lnTo>
                    <a:pt x="95" y="27"/>
                  </a:lnTo>
                  <a:lnTo>
                    <a:pt x="83" y="12"/>
                  </a:lnTo>
                  <a:lnTo>
                    <a:pt x="64" y="4"/>
                  </a:lnTo>
                  <a:lnTo>
                    <a:pt x="45" y="0"/>
                  </a:lnTo>
                  <a:lnTo>
                    <a:pt x="26" y="8"/>
                  </a:lnTo>
                  <a:lnTo>
                    <a:pt x="11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9" y="141"/>
                  </a:lnTo>
                  <a:lnTo>
                    <a:pt x="49" y="236"/>
                  </a:lnTo>
                  <a:lnTo>
                    <a:pt x="87" y="331"/>
                  </a:lnTo>
                  <a:lnTo>
                    <a:pt x="133" y="422"/>
                  </a:lnTo>
                  <a:lnTo>
                    <a:pt x="178" y="502"/>
                  </a:lnTo>
                  <a:lnTo>
                    <a:pt x="220" y="566"/>
                  </a:lnTo>
                  <a:lnTo>
                    <a:pt x="251" y="608"/>
                  </a:lnTo>
                  <a:lnTo>
                    <a:pt x="270" y="619"/>
                  </a:lnTo>
                  <a:lnTo>
                    <a:pt x="262" y="578"/>
                  </a:lnTo>
                  <a:lnTo>
                    <a:pt x="243" y="525"/>
                  </a:lnTo>
                  <a:lnTo>
                    <a:pt x="220" y="456"/>
                  </a:lnTo>
                  <a:lnTo>
                    <a:pt x="194" y="376"/>
                  </a:lnTo>
                  <a:lnTo>
                    <a:pt x="167" y="293"/>
                  </a:lnTo>
                  <a:lnTo>
                    <a:pt x="140" y="209"/>
                  </a:lnTo>
                  <a:lnTo>
                    <a:pt x="118" y="126"/>
                  </a:lnTo>
                  <a:lnTo>
                    <a:pt x="102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Freeform 21"/>
            <p:cNvSpPr>
              <a:spLocks noChangeAspect="1"/>
            </p:cNvSpPr>
            <p:nvPr/>
          </p:nvSpPr>
          <p:spPr bwMode="auto">
            <a:xfrm>
              <a:off x="2079" y="17187"/>
              <a:ext cx="140" cy="312"/>
            </a:xfrm>
            <a:custGeom>
              <a:avLst/>
              <a:gdLst/>
              <a:ahLst/>
              <a:cxnLst>
                <a:cxn ang="0">
                  <a:pos x="72" y="34"/>
                </a:cxn>
                <a:cxn ang="0">
                  <a:pos x="68" y="19"/>
                </a:cxn>
                <a:cxn ang="0">
                  <a:pos x="57" y="8"/>
                </a:cxn>
                <a:cxn ang="0">
                  <a:pos x="45" y="0"/>
                </a:cxn>
                <a:cxn ang="0">
                  <a:pos x="30" y="0"/>
                </a:cxn>
                <a:cxn ang="0">
                  <a:pos x="19" y="4"/>
                </a:cxn>
                <a:cxn ang="0">
                  <a:pos x="7" y="12"/>
                </a:cxn>
                <a:cxn ang="0">
                  <a:pos x="0" y="23"/>
                </a:cxn>
                <a:cxn ang="0">
                  <a:pos x="0" y="38"/>
                </a:cxn>
                <a:cxn ang="0">
                  <a:pos x="0" y="80"/>
                </a:cxn>
                <a:cxn ang="0">
                  <a:pos x="11" y="125"/>
                </a:cxn>
                <a:cxn ang="0">
                  <a:pos x="26" y="171"/>
                </a:cxn>
                <a:cxn ang="0">
                  <a:pos x="45" y="217"/>
                </a:cxn>
                <a:cxn ang="0">
                  <a:pos x="68" y="258"/>
                </a:cxn>
                <a:cxn ang="0">
                  <a:pos x="91" y="289"/>
                </a:cxn>
                <a:cxn ang="0">
                  <a:pos x="118" y="308"/>
                </a:cxn>
                <a:cxn ang="0">
                  <a:pos x="137" y="312"/>
                </a:cxn>
                <a:cxn ang="0">
                  <a:pos x="140" y="251"/>
                </a:cxn>
                <a:cxn ang="0">
                  <a:pos x="121" y="179"/>
                </a:cxn>
                <a:cxn ang="0">
                  <a:pos x="99" y="106"/>
                </a:cxn>
                <a:cxn ang="0">
                  <a:pos x="72" y="34"/>
                </a:cxn>
              </a:cxnLst>
              <a:rect l="0" t="0" r="r" b="b"/>
              <a:pathLst>
                <a:path w="140" h="312">
                  <a:moveTo>
                    <a:pt x="72" y="34"/>
                  </a:moveTo>
                  <a:lnTo>
                    <a:pt x="68" y="19"/>
                  </a:lnTo>
                  <a:lnTo>
                    <a:pt x="57" y="8"/>
                  </a:lnTo>
                  <a:lnTo>
                    <a:pt x="45" y="0"/>
                  </a:lnTo>
                  <a:lnTo>
                    <a:pt x="30" y="0"/>
                  </a:lnTo>
                  <a:lnTo>
                    <a:pt x="19" y="4"/>
                  </a:lnTo>
                  <a:lnTo>
                    <a:pt x="7" y="12"/>
                  </a:lnTo>
                  <a:lnTo>
                    <a:pt x="0" y="23"/>
                  </a:lnTo>
                  <a:lnTo>
                    <a:pt x="0" y="38"/>
                  </a:lnTo>
                  <a:lnTo>
                    <a:pt x="0" y="80"/>
                  </a:lnTo>
                  <a:lnTo>
                    <a:pt x="11" y="125"/>
                  </a:lnTo>
                  <a:lnTo>
                    <a:pt x="26" y="171"/>
                  </a:lnTo>
                  <a:lnTo>
                    <a:pt x="45" y="217"/>
                  </a:lnTo>
                  <a:lnTo>
                    <a:pt x="68" y="258"/>
                  </a:lnTo>
                  <a:lnTo>
                    <a:pt x="91" y="289"/>
                  </a:lnTo>
                  <a:lnTo>
                    <a:pt x="118" y="308"/>
                  </a:lnTo>
                  <a:lnTo>
                    <a:pt x="137" y="312"/>
                  </a:lnTo>
                  <a:lnTo>
                    <a:pt x="140" y="251"/>
                  </a:lnTo>
                  <a:lnTo>
                    <a:pt x="121" y="179"/>
                  </a:lnTo>
                  <a:lnTo>
                    <a:pt x="99" y="106"/>
                  </a:lnTo>
                  <a:lnTo>
                    <a:pt x="7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Freeform 22"/>
            <p:cNvSpPr>
              <a:spLocks noChangeAspect="1"/>
            </p:cNvSpPr>
            <p:nvPr/>
          </p:nvSpPr>
          <p:spPr bwMode="auto">
            <a:xfrm>
              <a:off x="1965" y="16959"/>
              <a:ext cx="121" cy="179"/>
            </a:xfrm>
            <a:custGeom>
              <a:avLst/>
              <a:gdLst/>
              <a:ahLst/>
              <a:cxnLst>
                <a:cxn ang="0">
                  <a:pos x="64" y="23"/>
                </a:cxn>
                <a:cxn ang="0">
                  <a:pos x="64" y="27"/>
                </a:cxn>
                <a:cxn ang="0">
                  <a:pos x="64" y="27"/>
                </a:cxn>
                <a:cxn ang="0">
                  <a:pos x="64" y="27"/>
                </a:cxn>
                <a:cxn ang="0">
                  <a:pos x="64" y="27"/>
                </a:cxn>
                <a:cxn ang="0">
                  <a:pos x="61" y="15"/>
                </a:cxn>
                <a:cxn ang="0">
                  <a:pos x="49" y="4"/>
                </a:cxn>
                <a:cxn ang="0">
                  <a:pos x="38" y="0"/>
                </a:cxn>
                <a:cxn ang="0">
                  <a:pos x="23" y="0"/>
                </a:cxn>
                <a:cxn ang="0">
                  <a:pos x="11" y="4"/>
                </a:cxn>
                <a:cxn ang="0">
                  <a:pos x="4" y="15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4" y="57"/>
                </a:cxn>
                <a:cxn ang="0">
                  <a:pos x="11" y="80"/>
                </a:cxn>
                <a:cxn ang="0">
                  <a:pos x="26" y="107"/>
                </a:cxn>
                <a:cxn ang="0">
                  <a:pos x="45" y="129"/>
                </a:cxn>
                <a:cxn ang="0">
                  <a:pos x="64" y="152"/>
                </a:cxn>
                <a:cxn ang="0">
                  <a:pos x="87" y="167"/>
                </a:cxn>
                <a:cxn ang="0">
                  <a:pos x="106" y="179"/>
                </a:cxn>
                <a:cxn ang="0">
                  <a:pos x="121" y="179"/>
                </a:cxn>
                <a:cxn ang="0">
                  <a:pos x="118" y="141"/>
                </a:cxn>
                <a:cxn ang="0">
                  <a:pos x="102" y="95"/>
                </a:cxn>
                <a:cxn ang="0">
                  <a:pos x="80" y="53"/>
                </a:cxn>
                <a:cxn ang="0">
                  <a:pos x="64" y="23"/>
                </a:cxn>
              </a:cxnLst>
              <a:rect l="0" t="0" r="r" b="b"/>
              <a:pathLst>
                <a:path w="121" h="179">
                  <a:moveTo>
                    <a:pt x="64" y="23"/>
                  </a:move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1" y="15"/>
                  </a:lnTo>
                  <a:lnTo>
                    <a:pt x="49" y="4"/>
                  </a:lnTo>
                  <a:lnTo>
                    <a:pt x="38" y="0"/>
                  </a:lnTo>
                  <a:lnTo>
                    <a:pt x="23" y="0"/>
                  </a:lnTo>
                  <a:lnTo>
                    <a:pt x="11" y="4"/>
                  </a:lnTo>
                  <a:lnTo>
                    <a:pt x="4" y="15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4" y="57"/>
                  </a:lnTo>
                  <a:lnTo>
                    <a:pt x="11" y="80"/>
                  </a:lnTo>
                  <a:lnTo>
                    <a:pt x="26" y="107"/>
                  </a:lnTo>
                  <a:lnTo>
                    <a:pt x="45" y="129"/>
                  </a:lnTo>
                  <a:lnTo>
                    <a:pt x="64" y="152"/>
                  </a:lnTo>
                  <a:lnTo>
                    <a:pt x="87" y="167"/>
                  </a:lnTo>
                  <a:lnTo>
                    <a:pt x="106" y="179"/>
                  </a:lnTo>
                  <a:lnTo>
                    <a:pt x="121" y="179"/>
                  </a:lnTo>
                  <a:lnTo>
                    <a:pt x="118" y="141"/>
                  </a:lnTo>
                  <a:lnTo>
                    <a:pt x="102" y="95"/>
                  </a:lnTo>
                  <a:lnTo>
                    <a:pt x="80" y="53"/>
                  </a:lnTo>
                  <a:lnTo>
                    <a:pt x="6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Freeform 23"/>
            <p:cNvSpPr>
              <a:spLocks noChangeAspect="1"/>
            </p:cNvSpPr>
            <p:nvPr/>
          </p:nvSpPr>
          <p:spPr bwMode="auto">
            <a:xfrm>
              <a:off x="1862" y="16811"/>
              <a:ext cx="167" cy="118"/>
            </a:xfrm>
            <a:custGeom>
              <a:avLst/>
              <a:gdLst/>
              <a:ahLst/>
              <a:cxnLst>
                <a:cxn ang="0">
                  <a:pos x="133" y="88"/>
                </a:cxn>
                <a:cxn ang="0">
                  <a:pos x="148" y="80"/>
                </a:cxn>
                <a:cxn ang="0">
                  <a:pos x="164" y="69"/>
                </a:cxn>
                <a:cxn ang="0">
                  <a:pos x="167" y="53"/>
                </a:cxn>
                <a:cxn ang="0">
                  <a:pos x="167" y="38"/>
                </a:cxn>
                <a:cxn ang="0">
                  <a:pos x="160" y="19"/>
                </a:cxn>
                <a:cxn ang="0">
                  <a:pos x="148" y="8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107" y="0"/>
                </a:cxn>
                <a:cxn ang="0">
                  <a:pos x="91" y="4"/>
                </a:cxn>
                <a:cxn ang="0">
                  <a:pos x="69" y="12"/>
                </a:cxn>
                <a:cxn ang="0">
                  <a:pos x="42" y="27"/>
                </a:cxn>
                <a:cxn ang="0">
                  <a:pos x="19" y="50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103"/>
                </a:cxn>
                <a:cxn ang="0">
                  <a:pos x="11" y="110"/>
                </a:cxn>
                <a:cxn ang="0">
                  <a:pos x="27" y="118"/>
                </a:cxn>
                <a:cxn ang="0">
                  <a:pos x="42" y="118"/>
                </a:cxn>
                <a:cxn ang="0">
                  <a:pos x="57" y="118"/>
                </a:cxn>
                <a:cxn ang="0">
                  <a:pos x="76" y="110"/>
                </a:cxn>
                <a:cxn ang="0">
                  <a:pos x="95" y="107"/>
                </a:cxn>
                <a:cxn ang="0">
                  <a:pos x="114" y="99"/>
                </a:cxn>
                <a:cxn ang="0">
                  <a:pos x="133" y="88"/>
                </a:cxn>
              </a:cxnLst>
              <a:rect l="0" t="0" r="r" b="b"/>
              <a:pathLst>
                <a:path w="167" h="118">
                  <a:moveTo>
                    <a:pt x="133" y="88"/>
                  </a:moveTo>
                  <a:lnTo>
                    <a:pt x="148" y="80"/>
                  </a:lnTo>
                  <a:lnTo>
                    <a:pt x="164" y="69"/>
                  </a:lnTo>
                  <a:lnTo>
                    <a:pt x="167" y="53"/>
                  </a:lnTo>
                  <a:lnTo>
                    <a:pt x="167" y="38"/>
                  </a:lnTo>
                  <a:lnTo>
                    <a:pt x="160" y="19"/>
                  </a:lnTo>
                  <a:lnTo>
                    <a:pt x="148" y="8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107" y="0"/>
                  </a:lnTo>
                  <a:lnTo>
                    <a:pt x="91" y="4"/>
                  </a:lnTo>
                  <a:lnTo>
                    <a:pt x="69" y="12"/>
                  </a:lnTo>
                  <a:lnTo>
                    <a:pt x="42" y="27"/>
                  </a:lnTo>
                  <a:lnTo>
                    <a:pt x="19" y="50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103"/>
                  </a:lnTo>
                  <a:lnTo>
                    <a:pt x="11" y="110"/>
                  </a:lnTo>
                  <a:lnTo>
                    <a:pt x="27" y="118"/>
                  </a:lnTo>
                  <a:lnTo>
                    <a:pt x="42" y="118"/>
                  </a:lnTo>
                  <a:lnTo>
                    <a:pt x="57" y="118"/>
                  </a:lnTo>
                  <a:lnTo>
                    <a:pt x="76" y="110"/>
                  </a:lnTo>
                  <a:lnTo>
                    <a:pt x="95" y="107"/>
                  </a:lnTo>
                  <a:lnTo>
                    <a:pt x="114" y="99"/>
                  </a:lnTo>
                  <a:lnTo>
                    <a:pt x="133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Freeform 24"/>
            <p:cNvSpPr>
              <a:spLocks noChangeAspect="1"/>
            </p:cNvSpPr>
            <p:nvPr/>
          </p:nvSpPr>
          <p:spPr bwMode="auto">
            <a:xfrm>
              <a:off x="1079" y="16614"/>
              <a:ext cx="642" cy="778"/>
            </a:xfrm>
            <a:custGeom>
              <a:avLst/>
              <a:gdLst/>
              <a:ahLst/>
              <a:cxnLst>
                <a:cxn ang="0">
                  <a:pos x="236" y="117"/>
                </a:cxn>
                <a:cxn ang="0">
                  <a:pos x="190" y="152"/>
                </a:cxn>
                <a:cxn ang="0">
                  <a:pos x="148" y="190"/>
                </a:cxn>
                <a:cxn ang="0">
                  <a:pos x="106" y="235"/>
                </a:cxn>
                <a:cxn ang="0">
                  <a:pos x="72" y="281"/>
                </a:cxn>
                <a:cxn ang="0">
                  <a:pos x="45" y="330"/>
                </a:cxn>
                <a:cxn ang="0">
                  <a:pos x="23" y="379"/>
                </a:cxn>
                <a:cxn ang="0">
                  <a:pos x="7" y="429"/>
                </a:cxn>
                <a:cxn ang="0">
                  <a:pos x="0" y="482"/>
                </a:cxn>
                <a:cxn ang="0">
                  <a:pos x="7" y="562"/>
                </a:cxn>
                <a:cxn ang="0">
                  <a:pos x="38" y="626"/>
                </a:cxn>
                <a:cxn ang="0">
                  <a:pos x="83" y="683"/>
                </a:cxn>
                <a:cxn ang="0">
                  <a:pos x="141" y="725"/>
                </a:cxn>
                <a:cxn ang="0">
                  <a:pos x="209" y="755"/>
                </a:cxn>
                <a:cxn ang="0">
                  <a:pos x="285" y="774"/>
                </a:cxn>
                <a:cxn ang="0">
                  <a:pos x="357" y="778"/>
                </a:cxn>
                <a:cxn ang="0">
                  <a:pos x="429" y="767"/>
                </a:cxn>
                <a:cxn ang="0">
                  <a:pos x="445" y="767"/>
                </a:cxn>
                <a:cxn ang="0">
                  <a:pos x="460" y="759"/>
                </a:cxn>
                <a:cxn ang="0">
                  <a:pos x="471" y="744"/>
                </a:cxn>
                <a:cxn ang="0">
                  <a:pos x="475" y="729"/>
                </a:cxn>
                <a:cxn ang="0">
                  <a:pos x="471" y="721"/>
                </a:cxn>
                <a:cxn ang="0">
                  <a:pos x="460" y="721"/>
                </a:cxn>
                <a:cxn ang="0">
                  <a:pos x="445" y="717"/>
                </a:cxn>
                <a:cxn ang="0">
                  <a:pos x="426" y="717"/>
                </a:cxn>
                <a:cxn ang="0">
                  <a:pos x="403" y="717"/>
                </a:cxn>
                <a:cxn ang="0">
                  <a:pos x="384" y="717"/>
                </a:cxn>
                <a:cxn ang="0">
                  <a:pos x="365" y="717"/>
                </a:cxn>
                <a:cxn ang="0">
                  <a:pos x="353" y="717"/>
                </a:cxn>
                <a:cxn ang="0">
                  <a:pos x="315" y="714"/>
                </a:cxn>
                <a:cxn ang="0">
                  <a:pos x="281" y="710"/>
                </a:cxn>
                <a:cxn ang="0">
                  <a:pos x="243" y="706"/>
                </a:cxn>
                <a:cxn ang="0">
                  <a:pos x="205" y="695"/>
                </a:cxn>
                <a:cxn ang="0">
                  <a:pos x="167" y="683"/>
                </a:cxn>
                <a:cxn ang="0">
                  <a:pos x="129" y="657"/>
                </a:cxn>
                <a:cxn ang="0">
                  <a:pos x="95" y="623"/>
                </a:cxn>
                <a:cxn ang="0">
                  <a:pos x="57" y="573"/>
                </a:cxn>
                <a:cxn ang="0">
                  <a:pos x="49" y="516"/>
                </a:cxn>
                <a:cxn ang="0">
                  <a:pos x="53" y="463"/>
                </a:cxn>
                <a:cxn ang="0">
                  <a:pos x="68" y="410"/>
                </a:cxn>
                <a:cxn ang="0">
                  <a:pos x="91" y="360"/>
                </a:cxn>
                <a:cxn ang="0">
                  <a:pos x="125" y="315"/>
                </a:cxn>
                <a:cxn ang="0">
                  <a:pos x="163" y="269"/>
                </a:cxn>
                <a:cxn ang="0">
                  <a:pos x="205" y="231"/>
                </a:cxn>
                <a:cxn ang="0">
                  <a:pos x="255" y="193"/>
                </a:cxn>
                <a:cxn ang="0">
                  <a:pos x="304" y="159"/>
                </a:cxn>
                <a:cxn ang="0">
                  <a:pos x="357" y="129"/>
                </a:cxn>
                <a:cxn ang="0">
                  <a:pos x="410" y="102"/>
                </a:cxn>
                <a:cxn ang="0">
                  <a:pos x="460" y="79"/>
                </a:cxn>
                <a:cxn ang="0">
                  <a:pos x="513" y="61"/>
                </a:cxn>
                <a:cxn ang="0">
                  <a:pos x="559" y="42"/>
                </a:cxn>
                <a:cxn ang="0">
                  <a:pos x="604" y="30"/>
                </a:cxn>
                <a:cxn ang="0">
                  <a:pos x="642" y="23"/>
                </a:cxn>
                <a:cxn ang="0">
                  <a:pos x="616" y="7"/>
                </a:cxn>
                <a:cxn ang="0">
                  <a:pos x="574" y="0"/>
                </a:cxn>
                <a:cxn ang="0">
                  <a:pos x="525" y="7"/>
                </a:cxn>
                <a:cxn ang="0">
                  <a:pos x="468" y="19"/>
                </a:cxn>
                <a:cxn ang="0">
                  <a:pos x="403" y="38"/>
                </a:cxn>
                <a:cxn ang="0">
                  <a:pos x="342" y="61"/>
                </a:cxn>
                <a:cxn ang="0">
                  <a:pos x="285" y="91"/>
                </a:cxn>
                <a:cxn ang="0">
                  <a:pos x="236" y="117"/>
                </a:cxn>
              </a:cxnLst>
              <a:rect l="0" t="0" r="r" b="b"/>
              <a:pathLst>
                <a:path w="642" h="778">
                  <a:moveTo>
                    <a:pt x="236" y="117"/>
                  </a:moveTo>
                  <a:lnTo>
                    <a:pt x="190" y="152"/>
                  </a:lnTo>
                  <a:lnTo>
                    <a:pt x="148" y="190"/>
                  </a:lnTo>
                  <a:lnTo>
                    <a:pt x="106" y="235"/>
                  </a:lnTo>
                  <a:lnTo>
                    <a:pt x="72" y="281"/>
                  </a:lnTo>
                  <a:lnTo>
                    <a:pt x="45" y="330"/>
                  </a:lnTo>
                  <a:lnTo>
                    <a:pt x="23" y="379"/>
                  </a:lnTo>
                  <a:lnTo>
                    <a:pt x="7" y="429"/>
                  </a:lnTo>
                  <a:lnTo>
                    <a:pt x="0" y="482"/>
                  </a:lnTo>
                  <a:lnTo>
                    <a:pt x="7" y="562"/>
                  </a:lnTo>
                  <a:lnTo>
                    <a:pt x="38" y="626"/>
                  </a:lnTo>
                  <a:lnTo>
                    <a:pt x="83" y="683"/>
                  </a:lnTo>
                  <a:lnTo>
                    <a:pt x="141" y="725"/>
                  </a:lnTo>
                  <a:lnTo>
                    <a:pt x="209" y="755"/>
                  </a:lnTo>
                  <a:lnTo>
                    <a:pt x="285" y="774"/>
                  </a:lnTo>
                  <a:lnTo>
                    <a:pt x="357" y="778"/>
                  </a:lnTo>
                  <a:lnTo>
                    <a:pt x="429" y="767"/>
                  </a:lnTo>
                  <a:lnTo>
                    <a:pt x="445" y="767"/>
                  </a:lnTo>
                  <a:lnTo>
                    <a:pt x="460" y="759"/>
                  </a:lnTo>
                  <a:lnTo>
                    <a:pt x="471" y="744"/>
                  </a:lnTo>
                  <a:lnTo>
                    <a:pt x="475" y="729"/>
                  </a:lnTo>
                  <a:lnTo>
                    <a:pt x="471" y="721"/>
                  </a:lnTo>
                  <a:lnTo>
                    <a:pt x="460" y="721"/>
                  </a:lnTo>
                  <a:lnTo>
                    <a:pt x="445" y="717"/>
                  </a:lnTo>
                  <a:lnTo>
                    <a:pt x="426" y="717"/>
                  </a:lnTo>
                  <a:lnTo>
                    <a:pt x="403" y="717"/>
                  </a:lnTo>
                  <a:lnTo>
                    <a:pt x="384" y="717"/>
                  </a:lnTo>
                  <a:lnTo>
                    <a:pt x="365" y="717"/>
                  </a:lnTo>
                  <a:lnTo>
                    <a:pt x="353" y="717"/>
                  </a:lnTo>
                  <a:lnTo>
                    <a:pt x="315" y="714"/>
                  </a:lnTo>
                  <a:lnTo>
                    <a:pt x="281" y="710"/>
                  </a:lnTo>
                  <a:lnTo>
                    <a:pt x="243" y="706"/>
                  </a:lnTo>
                  <a:lnTo>
                    <a:pt x="205" y="695"/>
                  </a:lnTo>
                  <a:lnTo>
                    <a:pt x="167" y="683"/>
                  </a:lnTo>
                  <a:lnTo>
                    <a:pt x="129" y="657"/>
                  </a:lnTo>
                  <a:lnTo>
                    <a:pt x="95" y="623"/>
                  </a:lnTo>
                  <a:lnTo>
                    <a:pt x="57" y="573"/>
                  </a:lnTo>
                  <a:lnTo>
                    <a:pt x="49" y="516"/>
                  </a:lnTo>
                  <a:lnTo>
                    <a:pt x="53" y="463"/>
                  </a:lnTo>
                  <a:lnTo>
                    <a:pt x="68" y="410"/>
                  </a:lnTo>
                  <a:lnTo>
                    <a:pt x="91" y="360"/>
                  </a:lnTo>
                  <a:lnTo>
                    <a:pt x="125" y="315"/>
                  </a:lnTo>
                  <a:lnTo>
                    <a:pt x="163" y="269"/>
                  </a:lnTo>
                  <a:lnTo>
                    <a:pt x="205" y="231"/>
                  </a:lnTo>
                  <a:lnTo>
                    <a:pt x="255" y="193"/>
                  </a:lnTo>
                  <a:lnTo>
                    <a:pt x="304" y="159"/>
                  </a:lnTo>
                  <a:lnTo>
                    <a:pt x="357" y="129"/>
                  </a:lnTo>
                  <a:lnTo>
                    <a:pt x="410" y="102"/>
                  </a:lnTo>
                  <a:lnTo>
                    <a:pt x="460" y="79"/>
                  </a:lnTo>
                  <a:lnTo>
                    <a:pt x="513" y="61"/>
                  </a:lnTo>
                  <a:lnTo>
                    <a:pt x="559" y="42"/>
                  </a:lnTo>
                  <a:lnTo>
                    <a:pt x="604" y="30"/>
                  </a:lnTo>
                  <a:lnTo>
                    <a:pt x="642" y="23"/>
                  </a:lnTo>
                  <a:lnTo>
                    <a:pt x="616" y="7"/>
                  </a:lnTo>
                  <a:lnTo>
                    <a:pt x="574" y="0"/>
                  </a:lnTo>
                  <a:lnTo>
                    <a:pt x="525" y="7"/>
                  </a:lnTo>
                  <a:lnTo>
                    <a:pt x="468" y="19"/>
                  </a:lnTo>
                  <a:lnTo>
                    <a:pt x="403" y="38"/>
                  </a:lnTo>
                  <a:lnTo>
                    <a:pt x="342" y="61"/>
                  </a:lnTo>
                  <a:lnTo>
                    <a:pt x="285" y="91"/>
                  </a:lnTo>
                  <a:lnTo>
                    <a:pt x="236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Freeform 25"/>
            <p:cNvSpPr>
              <a:spLocks noChangeAspect="1"/>
            </p:cNvSpPr>
            <p:nvPr/>
          </p:nvSpPr>
          <p:spPr bwMode="auto">
            <a:xfrm>
              <a:off x="2181" y="16606"/>
              <a:ext cx="415" cy="604"/>
            </a:xfrm>
            <a:custGeom>
              <a:avLst/>
              <a:gdLst/>
              <a:ahLst/>
              <a:cxnLst>
                <a:cxn ang="0">
                  <a:pos x="350" y="201"/>
                </a:cxn>
                <a:cxn ang="0">
                  <a:pos x="362" y="266"/>
                </a:cxn>
                <a:cxn ang="0">
                  <a:pos x="354" y="319"/>
                </a:cxn>
                <a:cxn ang="0">
                  <a:pos x="327" y="365"/>
                </a:cxn>
                <a:cxn ang="0">
                  <a:pos x="289" y="406"/>
                </a:cxn>
                <a:cxn ang="0">
                  <a:pos x="244" y="444"/>
                </a:cxn>
                <a:cxn ang="0">
                  <a:pos x="194" y="479"/>
                </a:cxn>
                <a:cxn ang="0">
                  <a:pos x="141" y="517"/>
                </a:cxn>
                <a:cxn ang="0">
                  <a:pos x="96" y="551"/>
                </a:cxn>
                <a:cxn ang="0">
                  <a:pos x="88" y="562"/>
                </a:cxn>
                <a:cxn ang="0">
                  <a:pos x="84" y="570"/>
                </a:cxn>
                <a:cxn ang="0">
                  <a:pos x="84" y="581"/>
                </a:cxn>
                <a:cxn ang="0">
                  <a:pos x="92" y="593"/>
                </a:cxn>
                <a:cxn ang="0">
                  <a:pos x="99" y="600"/>
                </a:cxn>
                <a:cxn ang="0">
                  <a:pos x="111" y="604"/>
                </a:cxn>
                <a:cxn ang="0">
                  <a:pos x="122" y="604"/>
                </a:cxn>
                <a:cxn ang="0">
                  <a:pos x="134" y="600"/>
                </a:cxn>
                <a:cxn ang="0">
                  <a:pos x="191" y="566"/>
                </a:cxn>
                <a:cxn ang="0">
                  <a:pos x="248" y="528"/>
                </a:cxn>
                <a:cxn ang="0">
                  <a:pos x="301" y="486"/>
                </a:cxn>
                <a:cxn ang="0">
                  <a:pos x="350" y="437"/>
                </a:cxn>
                <a:cxn ang="0">
                  <a:pos x="384" y="384"/>
                </a:cxn>
                <a:cxn ang="0">
                  <a:pos x="407" y="323"/>
                </a:cxn>
                <a:cxn ang="0">
                  <a:pos x="415" y="258"/>
                </a:cxn>
                <a:cxn ang="0">
                  <a:pos x="400" y="190"/>
                </a:cxn>
                <a:cxn ang="0">
                  <a:pos x="365" y="137"/>
                </a:cxn>
                <a:cxn ang="0">
                  <a:pos x="320" y="91"/>
                </a:cxn>
                <a:cxn ang="0">
                  <a:pos x="259" y="53"/>
                </a:cxn>
                <a:cxn ang="0">
                  <a:pos x="198" y="27"/>
                </a:cxn>
                <a:cxn ang="0">
                  <a:pos x="134" y="8"/>
                </a:cxn>
                <a:cxn ang="0">
                  <a:pos x="77" y="0"/>
                </a:cxn>
                <a:cxn ang="0">
                  <a:pos x="31" y="4"/>
                </a:cxn>
                <a:cxn ang="0">
                  <a:pos x="0" y="19"/>
                </a:cxn>
                <a:cxn ang="0">
                  <a:pos x="54" y="34"/>
                </a:cxn>
                <a:cxn ang="0">
                  <a:pos x="107" y="46"/>
                </a:cxn>
                <a:cxn ang="0">
                  <a:pos x="156" y="57"/>
                </a:cxn>
                <a:cxn ang="0">
                  <a:pos x="206" y="72"/>
                </a:cxn>
                <a:cxn ang="0">
                  <a:pos x="251" y="91"/>
                </a:cxn>
                <a:cxn ang="0">
                  <a:pos x="293" y="118"/>
                </a:cxn>
                <a:cxn ang="0">
                  <a:pos x="327" y="152"/>
                </a:cxn>
                <a:cxn ang="0">
                  <a:pos x="350" y="201"/>
                </a:cxn>
              </a:cxnLst>
              <a:rect l="0" t="0" r="r" b="b"/>
              <a:pathLst>
                <a:path w="415" h="604">
                  <a:moveTo>
                    <a:pt x="350" y="201"/>
                  </a:moveTo>
                  <a:lnTo>
                    <a:pt x="362" y="266"/>
                  </a:lnTo>
                  <a:lnTo>
                    <a:pt x="354" y="319"/>
                  </a:lnTo>
                  <a:lnTo>
                    <a:pt x="327" y="365"/>
                  </a:lnTo>
                  <a:lnTo>
                    <a:pt x="289" y="406"/>
                  </a:lnTo>
                  <a:lnTo>
                    <a:pt x="244" y="444"/>
                  </a:lnTo>
                  <a:lnTo>
                    <a:pt x="194" y="479"/>
                  </a:lnTo>
                  <a:lnTo>
                    <a:pt x="141" y="517"/>
                  </a:lnTo>
                  <a:lnTo>
                    <a:pt x="96" y="551"/>
                  </a:lnTo>
                  <a:lnTo>
                    <a:pt x="88" y="562"/>
                  </a:lnTo>
                  <a:lnTo>
                    <a:pt x="84" y="570"/>
                  </a:lnTo>
                  <a:lnTo>
                    <a:pt x="84" y="581"/>
                  </a:lnTo>
                  <a:lnTo>
                    <a:pt x="92" y="593"/>
                  </a:lnTo>
                  <a:lnTo>
                    <a:pt x="99" y="600"/>
                  </a:lnTo>
                  <a:lnTo>
                    <a:pt x="111" y="604"/>
                  </a:lnTo>
                  <a:lnTo>
                    <a:pt x="122" y="604"/>
                  </a:lnTo>
                  <a:lnTo>
                    <a:pt x="134" y="600"/>
                  </a:lnTo>
                  <a:lnTo>
                    <a:pt x="191" y="566"/>
                  </a:lnTo>
                  <a:lnTo>
                    <a:pt x="248" y="528"/>
                  </a:lnTo>
                  <a:lnTo>
                    <a:pt x="301" y="486"/>
                  </a:lnTo>
                  <a:lnTo>
                    <a:pt x="350" y="437"/>
                  </a:lnTo>
                  <a:lnTo>
                    <a:pt x="384" y="384"/>
                  </a:lnTo>
                  <a:lnTo>
                    <a:pt x="407" y="323"/>
                  </a:lnTo>
                  <a:lnTo>
                    <a:pt x="415" y="258"/>
                  </a:lnTo>
                  <a:lnTo>
                    <a:pt x="400" y="190"/>
                  </a:lnTo>
                  <a:lnTo>
                    <a:pt x="365" y="137"/>
                  </a:lnTo>
                  <a:lnTo>
                    <a:pt x="320" y="91"/>
                  </a:lnTo>
                  <a:lnTo>
                    <a:pt x="259" y="53"/>
                  </a:lnTo>
                  <a:lnTo>
                    <a:pt x="198" y="27"/>
                  </a:lnTo>
                  <a:lnTo>
                    <a:pt x="134" y="8"/>
                  </a:lnTo>
                  <a:lnTo>
                    <a:pt x="77" y="0"/>
                  </a:lnTo>
                  <a:lnTo>
                    <a:pt x="31" y="4"/>
                  </a:lnTo>
                  <a:lnTo>
                    <a:pt x="0" y="19"/>
                  </a:lnTo>
                  <a:lnTo>
                    <a:pt x="54" y="34"/>
                  </a:lnTo>
                  <a:lnTo>
                    <a:pt x="107" y="46"/>
                  </a:lnTo>
                  <a:lnTo>
                    <a:pt x="156" y="57"/>
                  </a:lnTo>
                  <a:lnTo>
                    <a:pt x="206" y="72"/>
                  </a:lnTo>
                  <a:lnTo>
                    <a:pt x="251" y="91"/>
                  </a:lnTo>
                  <a:lnTo>
                    <a:pt x="293" y="118"/>
                  </a:lnTo>
                  <a:lnTo>
                    <a:pt x="327" y="152"/>
                  </a:lnTo>
                  <a:lnTo>
                    <a:pt x="350" y="2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Freeform 26"/>
            <p:cNvSpPr>
              <a:spLocks noChangeAspect="1"/>
            </p:cNvSpPr>
            <p:nvPr/>
          </p:nvSpPr>
          <p:spPr bwMode="auto">
            <a:xfrm>
              <a:off x="668" y="16469"/>
              <a:ext cx="1046" cy="1254"/>
            </a:xfrm>
            <a:custGeom>
              <a:avLst/>
              <a:gdLst/>
              <a:ahLst/>
              <a:cxnLst>
                <a:cxn ang="0">
                  <a:pos x="327" y="232"/>
                </a:cxn>
                <a:cxn ang="0">
                  <a:pos x="175" y="380"/>
                </a:cxn>
                <a:cxn ang="0">
                  <a:pos x="57" y="555"/>
                </a:cxn>
                <a:cxn ang="0">
                  <a:pos x="0" y="752"/>
                </a:cxn>
                <a:cxn ang="0">
                  <a:pos x="12" y="885"/>
                </a:cxn>
                <a:cxn ang="0">
                  <a:pos x="34" y="938"/>
                </a:cxn>
                <a:cxn ang="0">
                  <a:pos x="69" y="988"/>
                </a:cxn>
                <a:cxn ang="0">
                  <a:pos x="110" y="1030"/>
                </a:cxn>
                <a:cxn ang="0">
                  <a:pos x="183" y="1075"/>
                </a:cxn>
                <a:cxn ang="0">
                  <a:pos x="282" y="1124"/>
                </a:cxn>
                <a:cxn ang="0">
                  <a:pos x="388" y="1162"/>
                </a:cxn>
                <a:cxn ang="0">
                  <a:pos x="494" y="1193"/>
                </a:cxn>
                <a:cxn ang="0">
                  <a:pos x="605" y="1216"/>
                </a:cxn>
                <a:cxn ang="0">
                  <a:pos x="715" y="1231"/>
                </a:cxn>
                <a:cxn ang="0">
                  <a:pos x="829" y="1242"/>
                </a:cxn>
                <a:cxn ang="0">
                  <a:pos x="939" y="1250"/>
                </a:cxn>
                <a:cxn ang="0">
                  <a:pos x="1012" y="1254"/>
                </a:cxn>
                <a:cxn ang="0">
                  <a:pos x="1038" y="1231"/>
                </a:cxn>
                <a:cxn ang="0">
                  <a:pos x="1046" y="1193"/>
                </a:cxn>
                <a:cxn ang="0">
                  <a:pos x="1023" y="1166"/>
                </a:cxn>
                <a:cxn ang="0">
                  <a:pos x="955" y="1162"/>
                </a:cxn>
                <a:cxn ang="0">
                  <a:pos x="852" y="1159"/>
                </a:cxn>
                <a:cxn ang="0">
                  <a:pos x="749" y="1151"/>
                </a:cxn>
                <a:cxn ang="0">
                  <a:pos x="647" y="1136"/>
                </a:cxn>
                <a:cxn ang="0">
                  <a:pos x="544" y="1117"/>
                </a:cxn>
                <a:cxn ang="0">
                  <a:pos x="441" y="1090"/>
                </a:cxn>
                <a:cxn ang="0">
                  <a:pos x="342" y="1060"/>
                </a:cxn>
                <a:cxn ang="0">
                  <a:pos x="247" y="1014"/>
                </a:cxn>
                <a:cxn ang="0">
                  <a:pos x="164" y="965"/>
                </a:cxn>
                <a:cxn ang="0">
                  <a:pos x="114" y="889"/>
                </a:cxn>
                <a:cxn ang="0">
                  <a:pos x="99" y="790"/>
                </a:cxn>
                <a:cxn ang="0">
                  <a:pos x="122" y="654"/>
                </a:cxn>
                <a:cxn ang="0">
                  <a:pos x="164" y="547"/>
                </a:cxn>
                <a:cxn ang="0">
                  <a:pos x="221" y="452"/>
                </a:cxn>
                <a:cxn ang="0">
                  <a:pos x="289" y="369"/>
                </a:cxn>
                <a:cxn ang="0">
                  <a:pos x="369" y="293"/>
                </a:cxn>
                <a:cxn ang="0">
                  <a:pos x="468" y="213"/>
                </a:cxn>
                <a:cxn ang="0">
                  <a:pos x="586" y="137"/>
                </a:cxn>
                <a:cxn ang="0">
                  <a:pos x="711" y="73"/>
                </a:cxn>
                <a:cxn ang="0">
                  <a:pos x="821" y="23"/>
                </a:cxn>
                <a:cxn ang="0">
                  <a:pos x="825" y="0"/>
                </a:cxn>
                <a:cxn ang="0">
                  <a:pos x="715" y="19"/>
                </a:cxn>
                <a:cxn ang="0">
                  <a:pos x="586" y="65"/>
                </a:cxn>
                <a:cxn ang="0">
                  <a:pos x="460" y="130"/>
                </a:cxn>
              </a:cxnLst>
              <a:rect l="0" t="0" r="r" b="b"/>
              <a:pathLst>
                <a:path w="1046" h="1254">
                  <a:moveTo>
                    <a:pt x="407" y="168"/>
                  </a:moveTo>
                  <a:lnTo>
                    <a:pt x="327" y="232"/>
                  </a:lnTo>
                  <a:lnTo>
                    <a:pt x="247" y="304"/>
                  </a:lnTo>
                  <a:lnTo>
                    <a:pt x="175" y="380"/>
                  </a:lnTo>
                  <a:lnTo>
                    <a:pt x="110" y="464"/>
                  </a:lnTo>
                  <a:lnTo>
                    <a:pt x="57" y="555"/>
                  </a:lnTo>
                  <a:lnTo>
                    <a:pt x="19" y="650"/>
                  </a:lnTo>
                  <a:lnTo>
                    <a:pt x="0" y="752"/>
                  </a:lnTo>
                  <a:lnTo>
                    <a:pt x="4" y="859"/>
                  </a:lnTo>
                  <a:lnTo>
                    <a:pt x="12" y="885"/>
                  </a:lnTo>
                  <a:lnTo>
                    <a:pt x="23" y="916"/>
                  </a:lnTo>
                  <a:lnTo>
                    <a:pt x="34" y="938"/>
                  </a:lnTo>
                  <a:lnTo>
                    <a:pt x="50" y="965"/>
                  </a:lnTo>
                  <a:lnTo>
                    <a:pt x="69" y="988"/>
                  </a:lnTo>
                  <a:lnTo>
                    <a:pt x="88" y="1011"/>
                  </a:lnTo>
                  <a:lnTo>
                    <a:pt x="110" y="1030"/>
                  </a:lnTo>
                  <a:lnTo>
                    <a:pt x="133" y="1045"/>
                  </a:lnTo>
                  <a:lnTo>
                    <a:pt x="183" y="1075"/>
                  </a:lnTo>
                  <a:lnTo>
                    <a:pt x="232" y="1102"/>
                  </a:lnTo>
                  <a:lnTo>
                    <a:pt x="282" y="1124"/>
                  </a:lnTo>
                  <a:lnTo>
                    <a:pt x="335" y="1143"/>
                  </a:lnTo>
                  <a:lnTo>
                    <a:pt x="388" y="1162"/>
                  </a:lnTo>
                  <a:lnTo>
                    <a:pt x="441" y="1178"/>
                  </a:lnTo>
                  <a:lnTo>
                    <a:pt x="494" y="1193"/>
                  </a:lnTo>
                  <a:lnTo>
                    <a:pt x="548" y="1204"/>
                  </a:lnTo>
                  <a:lnTo>
                    <a:pt x="605" y="1216"/>
                  </a:lnTo>
                  <a:lnTo>
                    <a:pt x="662" y="1223"/>
                  </a:lnTo>
                  <a:lnTo>
                    <a:pt x="715" y="1231"/>
                  </a:lnTo>
                  <a:lnTo>
                    <a:pt x="772" y="1238"/>
                  </a:lnTo>
                  <a:lnTo>
                    <a:pt x="829" y="1242"/>
                  </a:lnTo>
                  <a:lnTo>
                    <a:pt x="886" y="1246"/>
                  </a:lnTo>
                  <a:lnTo>
                    <a:pt x="939" y="1250"/>
                  </a:lnTo>
                  <a:lnTo>
                    <a:pt x="996" y="1254"/>
                  </a:lnTo>
                  <a:lnTo>
                    <a:pt x="1012" y="1254"/>
                  </a:lnTo>
                  <a:lnTo>
                    <a:pt x="1027" y="1242"/>
                  </a:lnTo>
                  <a:lnTo>
                    <a:pt x="1038" y="1231"/>
                  </a:lnTo>
                  <a:lnTo>
                    <a:pt x="1046" y="1212"/>
                  </a:lnTo>
                  <a:lnTo>
                    <a:pt x="1046" y="1193"/>
                  </a:lnTo>
                  <a:lnTo>
                    <a:pt x="1038" y="1178"/>
                  </a:lnTo>
                  <a:lnTo>
                    <a:pt x="1023" y="1166"/>
                  </a:lnTo>
                  <a:lnTo>
                    <a:pt x="1008" y="1162"/>
                  </a:lnTo>
                  <a:lnTo>
                    <a:pt x="955" y="1162"/>
                  </a:lnTo>
                  <a:lnTo>
                    <a:pt x="905" y="1162"/>
                  </a:lnTo>
                  <a:lnTo>
                    <a:pt x="852" y="1159"/>
                  </a:lnTo>
                  <a:lnTo>
                    <a:pt x="802" y="1155"/>
                  </a:lnTo>
                  <a:lnTo>
                    <a:pt x="749" y="1151"/>
                  </a:lnTo>
                  <a:lnTo>
                    <a:pt x="696" y="1143"/>
                  </a:lnTo>
                  <a:lnTo>
                    <a:pt x="647" y="1136"/>
                  </a:lnTo>
                  <a:lnTo>
                    <a:pt x="593" y="1128"/>
                  </a:lnTo>
                  <a:lnTo>
                    <a:pt x="544" y="1117"/>
                  </a:lnTo>
                  <a:lnTo>
                    <a:pt x="491" y="1105"/>
                  </a:lnTo>
                  <a:lnTo>
                    <a:pt x="441" y="1090"/>
                  </a:lnTo>
                  <a:lnTo>
                    <a:pt x="392" y="1075"/>
                  </a:lnTo>
                  <a:lnTo>
                    <a:pt x="342" y="1060"/>
                  </a:lnTo>
                  <a:lnTo>
                    <a:pt x="297" y="1037"/>
                  </a:lnTo>
                  <a:lnTo>
                    <a:pt x="247" y="1014"/>
                  </a:lnTo>
                  <a:lnTo>
                    <a:pt x="202" y="992"/>
                  </a:lnTo>
                  <a:lnTo>
                    <a:pt x="164" y="965"/>
                  </a:lnTo>
                  <a:lnTo>
                    <a:pt x="133" y="927"/>
                  </a:lnTo>
                  <a:lnTo>
                    <a:pt x="114" y="889"/>
                  </a:lnTo>
                  <a:lnTo>
                    <a:pt x="99" y="843"/>
                  </a:lnTo>
                  <a:lnTo>
                    <a:pt x="99" y="790"/>
                  </a:lnTo>
                  <a:lnTo>
                    <a:pt x="107" y="722"/>
                  </a:lnTo>
                  <a:lnTo>
                    <a:pt x="122" y="654"/>
                  </a:lnTo>
                  <a:lnTo>
                    <a:pt x="137" y="604"/>
                  </a:lnTo>
                  <a:lnTo>
                    <a:pt x="164" y="547"/>
                  </a:lnTo>
                  <a:lnTo>
                    <a:pt x="194" y="498"/>
                  </a:lnTo>
                  <a:lnTo>
                    <a:pt x="221" y="452"/>
                  </a:lnTo>
                  <a:lnTo>
                    <a:pt x="255" y="411"/>
                  </a:lnTo>
                  <a:lnTo>
                    <a:pt x="289" y="369"/>
                  </a:lnTo>
                  <a:lnTo>
                    <a:pt x="327" y="331"/>
                  </a:lnTo>
                  <a:lnTo>
                    <a:pt x="369" y="293"/>
                  </a:lnTo>
                  <a:lnTo>
                    <a:pt x="418" y="251"/>
                  </a:lnTo>
                  <a:lnTo>
                    <a:pt x="468" y="213"/>
                  </a:lnTo>
                  <a:lnTo>
                    <a:pt x="525" y="175"/>
                  </a:lnTo>
                  <a:lnTo>
                    <a:pt x="586" y="137"/>
                  </a:lnTo>
                  <a:lnTo>
                    <a:pt x="650" y="103"/>
                  </a:lnTo>
                  <a:lnTo>
                    <a:pt x="711" y="73"/>
                  </a:lnTo>
                  <a:lnTo>
                    <a:pt x="768" y="46"/>
                  </a:lnTo>
                  <a:lnTo>
                    <a:pt x="821" y="23"/>
                  </a:lnTo>
                  <a:lnTo>
                    <a:pt x="867" y="4"/>
                  </a:lnTo>
                  <a:lnTo>
                    <a:pt x="825" y="0"/>
                  </a:lnTo>
                  <a:lnTo>
                    <a:pt x="772" y="4"/>
                  </a:lnTo>
                  <a:lnTo>
                    <a:pt x="715" y="19"/>
                  </a:lnTo>
                  <a:lnTo>
                    <a:pt x="650" y="38"/>
                  </a:lnTo>
                  <a:lnTo>
                    <a:pt x="586" y="65"/>
                  </a:lnTo>
                  <a:lnTo>
                    <a:pt x="521" y="95"/>
                  </a:lnTo>
                  <a:lnTo>
                    <a:pt x="460" y="130"/>
                  </a:lnTo>
                  <a:lnTo>
                    <a:pt x="407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Freeform 27"/>
            <p:cNvSpPr>
              <a:spLocks noChangeAspect="1"/>
            </p:cNvSpPr>
            <p:nvPr/>
          </p:nvSpPr>
          <p:spPr bwMode="auto">
            <a:xfrm>
              <a:off x="2143" y="16428"/>
              <a:ext cx="913" cy="835"/>
            </a:xfrm>
            <a:custGeom>
              <a:avLst/>
              <a:gdLst/>
              <a:ahLst/>
              <a:cxnLst>
                <a:cxn ang="0">
                  <a:pos x="761" y="258"/>
                </a:cxn>
                <a:cxn ang="0">
                  <a:pos x="803" y="303"/>
                </a:cxn>
                <a:cxn ang="0">
                  <a:pos x="826" y="357"/>
                </a:cxn>
                <a:cxn ang="0">
                  <a:pos x="841" y="414"/>
                </a:cxn>
                <a:cxn ang="0">
                  <a:pos x="841" y="474"/>
                </a:cxn>
                <a:cxn ang="0">
                  <a:pos x="833" y="524"/>
                </a:cxn>
                <a:cxn ang="0">
                  <a:pos x="818" y="565"/>
                </a:cxn>
                <a:cxn ang="0">
                  <a:pos x="791" y="607"/>
                </a:cxn>
                <a:cxn ang="0">
                  <a:pos x="765" y="641"/>
                </a:cxn>
                <a:cxn ang="0">
                  <a:pos x="730" y="679"/>
                </a:cxn>
                <a:cxn ang="0">
                  <a:pos x="696" y="710"/>
                </a:cxn>
                <a:cxn ang="0">
                  <a:pos x="662" y="744"/>
                </a:cxn>
                <a:cxn ang="0">
                  <a:pos x="628" y="778"/>
                </a:cxn>
                <a:cxn ang="0">
                  <a:pos x="620" y="790"/>
                </a:cxn>
                <a:cxn ang="0">
                  <a:pos x="616" y="801"/>
                </a:cxn>
                <a:cxn ang="0">
                  <a:pos x="620" y="812"/>
                </a:cxn>
                <a:cxn ang="0">
                  <a:pos x="628" y="824"/>
                </a:cxn>
                <a:cxn ang="0">
                  <a:pos x="639" y="831"/>
                </a:cxn>
                <a:cxn ang="0">
                  <a:pos x="651" y="835"/>
                </a:cxn>
                <a:cxn ang="0">
                  <a:pos x="666" y="831"/>
                </a:cxn>
                <a:cxn ang="0">
                  <a:pos x="677" y="824"/>
                </a:cxn>
                <a:cxn ang="0">
                  <a:pos x="753" y="774"/>
                </a:cxn>
                <a:cxn ang="0">
                  <a:pos x="814" y="710"/>
                </a:cxn>
                <a:cxn ang="0">
                  <a:pos x="867" y="634"/>
                </a:cxn>
                <a:cxn ang="0">
                  <a:pos x="902" y="554"/>
                </a:cxn>
                <a:cxn ang="0">
                  <a:pos x="913" y="467"/>
                </a:cxn>
                <a:cxn ang="0">
                  <a:pos x="905" y="383"/>
                </a:cxn>
                <a:cxn ang="0">
                  <a:pos x="875" y="303"/>
                </a:cxn>
                <a:cxn ang="0">
                  <a:pos x="814" y="231"/>
                </a:cxn>
                <a:cxn ang="0">
                  <a:pos x="768" y="193"/>
                </a:cxn>
                <a:cxn ang="0">
                  <a:pos x="715" y="159"/>
                </a:cxn>
                <a:cxn ang="0">
                  <a:pos x="654" y="129"/>
                </a:cxn>
                <a:cxn ang="0">
                  <a:pos x="594" y="102"/>
                </a:cxn>
                <a:cxn ang="0">
                  <a:pos x="529" y="79"/>
                </a:cxn>
                <a:cxn ang="0">
                  <a:pos x="461" y="60"/>
                </a:cxn>
                <a:cxn ang="0">
                  <a:pos x="396" y="41"/>
                </a:cxn>
                <a:cxn ang="0">
                  <a:pos x="327" y="26"/>
                </a:cxn>
                <a:cxn ang="0">
                  <a:pos x="267" y="15"/>
                </a:cxn>
                <a:cxn ang="0">
                  <a:pos x="206" y="7"/>
                </a:cxn>
                <a:cxn ang="0">
                  <a:pos x="153" y="0"/>
                </a:cxn>
                <a:cxn ang="0">
                  <a:pos x="103" y="0"/>
                </a:cxn>
                <a:cxn ang="0">
                  <a:pos x="61" y="0"/>
                </a:cxn>
                <a:cxn ang="0">
                  <a:pos x="31" y="3"/>
                </a:cxn>
                <a:cxn ang="0">
                  <a:pos x="12" y="11"/>
                </a:cxn>
                <a:cxn ang="0">
                  <a:pos x="0" y="19"/>
                </a:cxn>
                <a:cxn ang="0">
                  <a:pos x="38" y="26"/>
                </a:cxn>
                <a:cxn ang="0">
                  <a:pos x="80" y="30"/>
                </a:cxn>
                <a:cxn ang="0">
                  <a:pos x="122" y="38"/>
                </a:cxn>
                <a:cxn ang="0">
                  <a:pos x="168" y="45"/>
                </a:cxn>
                <a:cxn ang="0">
                  <a:pos x="217" y="53"/>
                </a:cxn>
                <a:cxn ang="0">
                  <a:pos x="267" y="60"/>
                </a:cxn>
                <a:cxn ang="0">
                  <a:pos x="316" y="72"/>
                </a:cxn>
                <a:cxn ang="0">
                  <a:pos x="369" y="83"/>
                </a:cxn>
                <a:cxn ang="0">
                  <a:pos x="419" y="98"/>
                </a:cxn>
                <a:cxn ang="0">
                  <a:pos x="472" y="114"/>
                </a:cxn>
                <a:cxn ang="0">
                  <a:pos x="525" y="133"/>
                </a:cxn>
                <a:cxn ang="0">
                  <a:pos x="575" y="152"/>
                </a:cxn>
                <a:cxn ang="0">
                  <a:pos x="624" y="174"/>
                </a:cxn>
                <a:cxn ang="0">
                  <a:pos x="673" y="197"/>
                </a:cxn>
                <a:cxn ang="0">
                  <a:pos x="719" y="228"/>
                </a:cxn>
                <a:cxn ang="0">
                  <a:pos x="761" y="258"/>
                </a:cxn>
              </a:cxnLst>
              <a:rect l="0" t="0" r="r" b="b"/>
              <a:pathLst>
                <a:path w="913" h="835">
                  <a:moveTo>
                    <a:pt x="761" y="258"/>
                  </a:moveTo>
                  <a:lnTo>
                    <a:pt x="803" y="303"/>
                  </a:lnTo>
                  <a:lnTo>
                    <a:pt x="826" y="357"/>
                  </a:lnTo>
                  <a:lnTo>
                    <a:pt x="841" y="414"/>
                  </a:lnTo>
                  <a:lnTo>
                    <a:pt x="841" y="474"/>
                  </a:lnTo>
                  <a:lnTo>
                    <a:pt x="833" y="524"/>
                  </a:lnTo>
                  <a:lnTo>
                    <a:pt x="818" y="565"/>
                  </a:lnTo>
                  <a:lnTo>
                    <a:pt x="791" y="607"/>
                  </a:lnTo>
                  <a:lnTo>
                    <a:pt x="765" y="641"/>
                  </a:lnTo>
                  <a:lnTo>
                    <a:pt x="730" y="679"/>
                  </a:lnTo>
                  <a:lnTo>
                    <a:pt x="696" y="710"/>
                  </a:lnTo>
                  <a:lnTo>
                    <a:pt x="662" y="744"/>
                  </a:lnTo>
                  <a:lnTo>
                    <a:pt x="628" y="778"/>
                  </a:lnTo>
                  <a:lnTo>
                    <a:pt x="620" y="790"/>
                  </a:lnTo>
                  <a:lnTo>
                    <a:pt x="616" y="801"/>
                  </a:lnTo>
                  <a:lnTo>
                    <a:pt x="620" y="812"/>
                  </a:lnTo>
                  <a:lnTo>
                    <a:pt x="628" y="824"/>
                  </a:lnTo>
                  <a:lnTo>
                    <a:pt x="639" y="831"/>
                  </a:lnTo>
                  <a:lnTo>
                    <a:pt x="651" y="835"/>
                  </a:lnTo>
                  <a:lnTo>
                    <a:pt x="666" y="831"/>
                  </a:lnTo>
                  <a:lnTo>
                    <a:pt x="677" y="824"/>
                  </a:lnTo>
                  <a:lnTo>
                    <a:pt x="753" y="774"/>
                  </a:lnTo>
                  <a:lnTo>
                    <a:pt x="814" y="710"/>
                  </a:lnTo>
                  <a:lnTo>
                    <a:pt x="867" y="634"/>
                  </a:lnTo>
                  <a:lnTo>
                    <a:pt x="902" y="554"/>
                  </a:lnTo>
                  <a:lnTo>
                    <a:pt x="913" y="467"/>
                  </a:lnTo>
                  <a:lnTo>
                    <a:pt x="905" y="383"/>
                  </a:lnTo>
                  <a:lnTo>
                    <a:pt x="875" y="303"/>
                  </a:lnTo>
                  <a:lnTo>
                    <a:pt x="814" y="231"/>
                  </a:lnTo>
                  <a:lnTo>
                    <a:pt x="768" y="193"/>
                  </a:lnTo>
                  <a:lnTo>
                    <a:pt x="715" y="159"/>
                  </a:lnTo>
                  <a:lnTo>
                    <a:pt x="654" y="129"/>
                  </a:lnTo>
                  <a:lnTo>
                    <a:pt x="594" y="102"/>
                  </a:lnTo>
                  <a:lnTo>
                    <a:pt x="529" y="79"/>
                  </a:lnTo>
                  <a:lnTo>
                    <a:pt x="461" y="60"/>
                  </a:lnTo>
                  <a:lnTo>
                    <a:pt x="396" y="41"/>
                  </a:lnTo>
                  <a:lnTo>
                    <a:pt x="327" y="26"/>
                  </a:lnTo>
                  <a:lnTo>
                    <a:pt x="267" y="15"/>
                  </a:lnTo>
                  <a:lnTo>
                    <a:pt x="206" y="7"/>
                  </a:lnTo>
                  <a:lnTo>
                    <a:pt x="153" y="0"/>
                  </a:lnTo>
                  <a:lnTo>
                    <a:pt x="103" y="0"/>
                  </a:lnTo>
                  <a:lnTo>
                    <a:pt x="61" y="0"/>
                  </a:lnTo>
                  <a:lnTo>
                    <a:pt x="31" y="3"/>
                  </a:lnTo>
                  <a:lnTo>
                    <a:pt x="12" y="11"/>
                  </a:lnTo>
                  <a:lnTo>
                    <a:pt x="0" y="19"/>
                  </a:lnTo>
                  <a:lnTo>
                    <a:pt x="38" y="26"/>
                  </a:lnTo>
                  <a:lnTo>
                    <a:pt x="80" y="30"/>
                  </a:lnTo>
                  <a:lnTo>
                    <a:pt x="122" y="38"/>
                  </a:lnTo>
                  <a:lnTo>
                    <a:pt x="168" y="45"/>
                  </a:lnTo>
                  <a:lnTo>
                    <a:pt x="217" y="53"/>
                  </a:lnTo>
                  <a:lnTo>
                    <a:pt x="267" y="60"/>
                  </a:lnTo>
                  <a:lnTo>
                    <a:pt x="316" y="72"/>
                  </a:lnTo>
                  <a:lnTo>
                    <a:pt x="369" y="83"/>
                  </a:lnTo>
                  <a:lnTo>
                    <a:pt x="419" y="98"/>
                  </a:lnTo>
                  <a:lnTo>
                    <a:pt x="472" y="114"/>
                  </a:lnTo>
                  <a:lnTo>
                    <a:pt x="525" y="133"/>
                  </a:lnTo>
                  <a:lnTo>
                    <a:pt x="575" y="152"/>
                  </a:lnTo>
                  <a:lnTo>
                    <a:pt x="624" y="174"/>
                  </a:lnTo>
                  <a:lnTo>
                    <a:pt x="673" y="197"/>
                  </a:lnTo>
                  <a:lnTo>
                    <a:pt x="719" y="228"/>
                  </a:lnTo>
                  <a:lnTo>
                    <a:pt x="761" y="2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Freeform 28"/>
            <p:cNvSpPr>
              <a:spLocks noChangeAspect="1"/>
            </p:cNvSpPr>
            <p:nvPr/>
          </p:nvSpPr>
          <p:spPr bwMode="auto">
            <a:xfrm>
              <a:off x="307" y="16880"/>
              <a:ext cx="373" cy="782"/>
            </a:xfrm>
            <a:custGeom>
              <a:avLst/>
              <a:gdLst/>
              <a:ahLst/>
              <a:cxnLst>
                <a:cxn ang="0">
                  <a:pos x="0" y="425"/>
                </a:cxn>
                <a:cxn ang="0">
                  <a:pos x="0" y="489"/>
                </a:cxn>
                <a:cxn ang="0">
                  <a:pos x="15" y="550"/>
                </a:cxn>
                <a:cxn ang="0">
                  <a:pos x="42" y="607"/>
                </a:cxn>
                <a:cxn ang="0">
                  <a:pos x="80" y="656"/>
                </a:cxn>
                <a:cxn ang="0">
                  <a:pos x="125" y="698"/>
                </a:cxn>
                <a:cxn ang="0">
                  <a:pos x="179" y="736"/>
                </a:cxn>
                <a:cxn ang="0">
                  <a:pos x="240" y="763"/>
                </a:cxn>
                <a:cxn ang="0">
                  <a:pos x="300" y="778"/>
                </a:cxn>
                <a:cxn ang="0">
                  <a:pos x="319" y="782"/>
                </a:cxn>
                <a:cxn ang="0">
                  <a:pos x="338" y="774"/>
                </a:cxn>
                <a:cxn ang="0">
                  <a:pos x="354" y="763"/>
                </a:cxn>
                <a:cxn ang="0">
                  <a:pos x="361" y="748"/>
                </a:cxn>
                <a:cxn ang="0">
                  <a:pos x="361" y="729"/>
                </a:cxn>
                <a:cxn ang="0">
                  <a:pos x="357" y="710"/>
                </a:cxn>
                <a:cxn ang="0">
                  <a:pos x="346" y="694"/>
                </a:cxn>
                <a:cxn ang="0">
                  <a:pos x="327" y="687"/>
                </a:cxn>
                <a:cxn ang="0">
                  <a:pos x="266" y="664"/>
                </a:cxn>
                <a:cxn ang="0">
                  <a:pos x="209" y="634"/>
                </a:cxn>
                <a:cxn ang="0">
                  <a:pos x="164" y="592"/>
                </a:cxn>
                <a:cxn ang="0">
                  <a:pos x="129" y="546"/>
                </a:cxn>
                <a:cxn ang="0">
                  <a:pos x="106" y="489"/>
                </a:cxn>
                <a:cxn ang="0">
                  <a:pos x="95" y="429"/>
                </a:cxn>
                <a:cxn ang="0">
                  <a:pos x="95" y="364"/>
                </a:cxn>
                <a:cxn ang="0">
                  <a:pos x="114" y="296"/>
                </a:cxn>
                <a:cxn ang="0">
                  <a:pos x="141" y="246"/>
                </a:cxn>
                <a:cxn ang="0">
                  <a:pos x="183" y="197"/>
                </a:cxn>
                <a:cxn ang="0">
                  <a:pos x="228" y="151"/>
                </a:cxn>
                <a:cxn ang="0">
                  <a:pos x="278" y="110"/>
                </a:cxn>
                <a:cxn ang="0">
                  <a:pos x="319" y="76"/>
                </a:cxn>
                <a:cxn ang="0">
                  <a:pos x="354" y="41"/>
                </a:cxn>
                <a:cxn ang="0">
                  <a:pos x="373" y="19"/>
                </a:cxn>
                <a:cxn ang="0">
                  <a:pos x="373" y="0"/>
                </a:cxn>
                <a:cxn ang="0">
                  <a:pos x="331" y="15"/>
                </a:cxn>
                <a:cxn ang="0">
                  <a:pos x="278" y="41"/>
                </a:cxn>
                <a:cxn ang="0">
                  <a:pos x="221" y="87"/>
                </a:cxn>
                <a:cxn ang="0">
                  <a:pos x="160" y="140"/>
                </a:cxn>
                <a:cxn ang="0">
                  <a:pos x="103" y="201"/>
                </a:cxn>
                <a:cxn ang="0">
                  <a:pos x="57" y="273"/>
                </a:cxn>
                <a:cxn ang="0">
                  <a:pos x="19" y="349"/>
                </a:cxn>
                <a:cxn ang="0">
                  <a:pos x="0" y="425"/>
                </a:cxn>
              </a:cxnLst>
              <a:rect l="0" t="0" r="r" b="b"/>
              <a:pathLst>
                <a:path w="373" h="782">
                  <a:moveTo>
                    <a:pt x="0" y="425"/>
                  </a:moveTo>
                  <a:lnTo>
                    <a:pt x="0" y="489"/>
                  </a:lnTo>
                  <a:lnTo>
                    <a:pt x="15" y="550"/>
                  </a:lnTo>
                  <a:lnTo>
                    <a:pt x="42" y="607"/>
                  </a:lnTo>
                  <a:lnTo>
                    <a:pt x="80" y="656"/>
                  </a:lnTo>
                  <a:lnTo>
                    <a:pt x="125" y="698"/>
                  </a:lnTo>
                  <a:lnTo>
                    <a:pt x="179" y="736"/>
                  </a:lnTo>
                  <a:lnTo>
                    <a:pt x="240" y="763"/>
                  </a:lnTo>
                  <a:lnTo>
                    <a:pt x="300" y="778"/>
                  </a:lnTo>
                  <a:lnTo>
                    <a:pt x="319" y="782"/>
                  </a:lnTo>
                  <a:lnTo>
                    <a:pt x="338" y="774"/>
                  </a:lnTo>
                  <a:lnTo>
                    <a:pt x="354" y="763"/>
                  </a:lnTo>
                  <a:lnTo>
                    <a:pt x="361" y="748"/>
                  </a:lnTo>
                  <a:lnTo>
                    <a:pt x="361" y="729"/>
                  </a:lnTo>
                  <a:lnTo>
                    <a:pt x="357" y="710"/>
                  </a:lnTo>
                  <a:lnTo>
                    <a:pt x="346" y="694"/>
                  </a:lnTo>
                  <a:lnTo>
                    <a:pt x="327" y="687"/>
                  </a:lnTo>
                  <a:lnTo>
                    <a:pt x="266" y="664"/>
                  </a:lnTo>
                  <a:lnTo>
                    <a:pt x="209" y="634"/>
                  </a:lnTo>
                  <a:lnTo>
                    <a:pt x="164" y="592"/>
                  </a:lnTo>
                  <a:lnTo>
                    <a:pt x="129" y="546"/>
                  </a:lnTo>
                  <a:lnTo>
                    <a:pt x="106" y="489"/>
                  </a:lnTo>
                  <a:lnTo>
                    <a:pt x="95" y="429"/>
                  </a:lnTo>
                  <a:lnTo>
                    <a:pt x="95" y="364"/>
                  </a:lnTo>
                  <a:lnTo>
                    <a:pt x="114" y="296"/>
                  </a:lnTo>
                  <a:lnTo>
                    <a:pt x="141" y="246"/>
                  </a:lnTo>
                  <a:lnTo>
                    <a:pt x="183" y="197"/>
                  </a:lnTo>
                  <a:lnTo>
                    <a:pt x="228" y="151"/>
                  </a:lnTo>
                  <a:lnTo>
                    <a:pt x="278" y="110"/>
                  </a:lnTo>
                  <a:lnTo>
                    <a:pt x="319" y="76"/>
                  </a:lnTo>
                  <a:lnTo>
                    <a:pt x="354" y="41"/>
                  </a:lnTo>
                  <a:lnTo>
                    <a:pt x="373" y="19"/>
                  </a:lnTo>
                  <a:lnTo>
                    <a:pt x="373" y="0"/>
                  </a:lnTo>
                  <a:lnTo>
                    <a:pt x="331" y="15"/>
                  </a:lnTo>
                  <a:lnTo>
                    <a:pt x="278" y="41"/>
                  </a:lnTo>
                  <a:lnTo>
                    <a:pt x="221" y="87"/>
                  </a:lnTo>
                  <a:lnTo>
                    <a:pt x="160" y="140"/>
                  </a:lnTo>
                  <a:lnTo>
                    <a:pt x="103" y="201"/>
                  </a:lnTo>
                  <a:lnTo>
                    <a:pt x="57" y="273"/>
                  </a:lnTo>
                  <a:lnTo>
                    <a:pt x="19" y="349"/>
                  </a:lnTo>
                  <a:lnTo>
                    <a:pt x="0" y="4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Freeform 29"/>
            <p:cNvSpPr>
              <a:spLocks noChangeAspect="1"/>
            </p:cNvSpPr>
            <p:nvPr/>
          </p:nvSpPr>
          <p:spPr bwMode="auto">
            <a:xfrm>
              <a:off x="2900" y="16375"/>
              <a:ext cx="795" cy="1025"/>
            </a:xfrm>
            <a:custGeom>
              <a:avLst/>
              <a:gdLst/>
              <a:ahLst/>
              <a:cxnLst>
                <a:cxn ang="0">
                  <a:pos x="673" y="410"/>
                </a:cxn>
                <a:cxn ang="0">
                  <a:pos x="711" y="474"/>
                </a:cxn>
                <a:cxn ang="0">
                  <a:pos x="730" y="543"/>
                </a:cxn>
                <a:cxn ang="0">
                  <a:pos x="719" y="618"/>
                </a:cxn>
                <a:cxn ang="0">
                  <a:pos x="673" y="691"/>
                </a:cxn>
                <a:cxn ang="0">
                  <a:pos x="608" y="755"/>
                </a:cxn>
                <a:cxn ang="0">
                  <a:pos x="536" y="812"/>
                </a:cxn>
                <a:cxn ang="0">
                  <a:pos x="460" y="873"/>
                </a:cxn>
                <a:cxn ang="0">
                  <a:pos x="414" y="918"/>
                </a:cxn>
                <a:cxn ang="0">
                  <a:pos x="399" y="949"/>
                </a:cxn>
                <a:cxn ang="0">
                  <a:pos x="388" y="979"/>
                </a:cxn>
                <a:cxn ang="0">
                  <a:pos x="395" y="1010"/>
                </a:cxn>
                <a:cxn ang="0">
                  <a:pos x="422" y="1025"/>
                </a:cxn>
                <a:cxn ang="0">
                  <a:pos x="449" y="1021"/>
                </a:cxn>
                <a:cxn ang="0">
                  <a:pos x="498" y="964"/>
                </a:cxn>
                <a:cxn ang="0">
                  <a:pos x="582" y="888"/>
                </a:cxn>
                <a:cxn ang="0">
                  <a:pos x="669" y="812"/>
                </a:cxn>
                <a:cxn ang="0">
                  <a:pos x="745" y="725"/>
                </a:cxn>
                <a:cxn ang="0">
                  <a:pos x="791" y="615"/>
                </a:cxn>
                <a:cxn ang="0">
                  <a:pos x="787" y="501"/>
                </a:cxn>
                <a:cxn ang="0">
                  <a:pos x="738" y="394"/>
                </a:cxn>
                <a:cxn ang="0">
                  <a:pos x="658" y="307"/>
                </a:cxn>
                <a:cxn ang="0">
                  <a:pos x="570" y="250"/>
                </a:cxn>
                <a:cxn ang="0">
                  <a:pos x="487" y="201"/>
                </a:cxn>
                <a:cxn ang="0">
                  <a:pos x="395" y="151"/>
                </a:cxn>
                <a:cxn ang="0">
                  <a:pos x="300" y="102"/>
                </a:cxn>
                <a:cxn ang="0">
                  <a:pos x="213" y="60"/>
                </a:cxn>
                <a:cxn ang="0">
                  <a:pos x="129" y="26"/>
                </a:cxn>
                <a:cxn ang="0">
                  <a:pos x="65" y="3"/>
                </a:cxn>
                <a:cxn ang="0">
                  <a:pos x="15" y="0"/>
                </a:cxn>
                <a:cxn ang="0">
                  <a:pos x="34" y="26"/>
                </a:cxn>
                <a:cxn ang="0">
                  <a:pos x="114" y="64"/>
                </a:cxn>
                <a:cxn ang="0">
                  <a:pos x="194" y="102"/>
                </a:cxn>
                <a:cxn ang="0">
                  <a:pos x="278" y="144"/>
                </a:cxn>
                <a:cxn ang="0">
                  <a:pos x="365" y="189"/>
                </a:cxn>
                <a:cxn ang="0">
                  <a:pos x="449" y="235"/>
                </a:cxn>
                <a:cxn ang="0">
                  <a:pos x="532" y="292"/>
                </a:cxn>
                <a:cxn ang="0">
                  <a:pos x="608" y="349"/>
                </a:cxn>
              </a:cxnLst>
              <a:rect l="0" t="0" r="r" b="b"/>
              <a:pathLst>
                <a:path w="795" h="1025">
                  <a:moveTo>
                    <a:pt x="646" y="383"/>
                  </a:moveTo>
                  <a:lnTo>
                    <a:pt x="673" y="410"/>
                  </a:lnTo>
                  <a:lnTo>
                    <a:pt x="692" y="440"/>
                  </a:lnTo>
                  <a:lnTo>
                    <a:pt x="711" y="474"/>
                  </a:lnTo>
                  <a:lnTo>
                    <a:pt x="722" y="508"/>
                  </a:lnTo>
                  <a:lnTo>
                    <a:pt x="730" y="543"/>
                  </a:lnTo>
                  <a:lnTo>
                    <a:pt x="726" y="581"/>
                  </a:lnTo>
                  <a:lnTo>
                    <a:pt x="719" y="618"/>
                  </a:lnTo>
                  <a:lnTo>
                    <a:pt x="700" y="653"/>
                  </a:lnTo>
                  <a:lnTo>
                    <a:pt x="673" y="691"/>
                  </a:lnTo>
                  <a:lnTo>
                    <a:pt x="643" y="725"/>
                  </a:lnTo>
                  <a:lnTo>
                    <a:pt x="608" y="755"/>
                  </a:lnTo>
                  <a:lnTo>
                    <a:pt x="574" y="786"/>
                  </a:lnTo>
                  <a:lnTo>
                    <a:pt x="536" y="812"/>
                  </a:lnTo>
                  <a:lnTo>
                    <a:pt x="498" y="843"/>
                  </a:lnTo>
                  <a:lnTo>
                    <a:pt x="460" y="873"/>
                  </a:lnTo>
                  <a:lnTo>
                    <a:pt x="426" y="907"/>
                  </a:lnTo>
                  <a:lnTo>
                    <a:pt x="414" y="918"/>
                  </a:lnTo>
                  <a:lnTo>
                    <a:pt x="407" y="934"/>
                  </a:lnTo>
                  <a:lnTo>
                    <a:pt x="399" y="949"/>
                  </a:lnTo>
                  <a:lnTo>
                    <a:pt x="392" y="964"/>
                  </a:lnTo>
                  <a:lnTo>
                    <a:pt x="388" y="979"/>
                  </a:lnTo>
                  <a:lnTo>
                    <a:pt x="388" y="994"/>
                  </a:lnTo>
                  <a:lnTo>
                    <a:pt x="395" y="1010"/>
                  </a:lnTo>
                  <a:lnTo>
                    <a:pt x="407" y="1021"/>
                  </a:lnTo>
                  <a:lnTo>
                    <a:pt x="422" y="1025"/>
                  </a:lnTo>
                  <a:lnTo>
                    <a:pt x="437" y="1025"/>
                  </a:lnTo>
                  <a:lnTo>
                    <a:pt x="449" y="1021"/>
                  </a:lnTo>
                  <a:lnTo>
                    <a:pt x="460" y="1010"/>
                  </a:lnTo>
                  <a:lnTo>
                    <a:pt x="498" y="964"/>
                  </a:lnTo>
                  <a:lnTo>
                    <a:pt x="540" y="926"/>
                  </a:lnTo>
                  <a:lnTo>
                    <a:pt x="582" y="888"/>
                  </a:lnTo>
                  <a:lnTo>
                    <a:pt x="627" y="850"/>
                  </a:lnTo>
                  <a:lnTo>
                    <a:pt x="669" y="812"/>
                  </a:lnTo>
                  <a:lnTo>
                    <a:pt x="711" y="770"/>
                  </a:lnTo>
                  <a:lnTo>
                    <a:pt x="745" y="725"/>
                  </a:lnTo>
                  <a:lnTo>
                    <a:pt x="772" y="675"/>
                  </a:lnTo>
                  <a:lnTo>
                    <a:pt x="791" y="615"/>
                  </a:lnTo>
                  <a:lnTo>
                    <a:pt x="795" y="558"/>
                  </a:lnTo>
                  <a:lnTo>
                    <a:pt x="787" y="501"/>
                  </a:lnTo>
                  <a:lnTo>
                    <a:pt x="768" y="444"/>
                  </a:lnTo>
                  <a:lnTo>
                    <a:pt x="738" y="394"/>
                  </a:lnTo>
                  <a:lnTo>
                    <a:pt x="703" y="345"/>
                  </a:lnTo>
                  <a:lnTo>
                    <a:pt x="658" y="307"/>
                  </a:lnTo>
                  <a:lnTo>
                    <a:pt x="608" y="273"/>
                  </a:lnTo>
                  <a:lnTo>
                    <a:pt x="570" y="250"/>
                  </a:lnTo>
                  <a:lnTo>
                    <a:pt x="529" y="227"/>
                  </a:lnTo>
                  <a:lnTo>
                    <a:pt x="487" y="201"/>
                  </a:lnTo>
                  <a:lnTo>
                    <a:pt x="441" y="178"/>
                  </a:lnTo>
                  <a:lnTo>
                    <a:pt x="395" y="151"/>
                  </a:lnTo>
                  <a:lnTo>
                    <a:pt x="346" y="129"/>
                  </a:lnTo>
                  <a:lnTo>
                    <a:pt x="300" y="102"/>
                  </a:lnTo>
                  <a:lnTo>
                    <a:pt x="255" y="79"/>
                  </a:lnTo>
                  <a:lnTo>
                    <a:pt x="213" y="60"/>
                  </a:lnTo>
                  <a:lnTo>
                    <a:pt x="171" y="41"/>
                  </a:lnTo>
                  <a:lnTo>
                    <a:pt x="129" y="26"/>
                  </a:lnTo>
                  <a:lnTo>
                    <a:pt x="95" y="15"/>
                  </a:lnTo>
                  <a:lnTo>
                    <a:pt x="65" y="3"/>
                  </a:lnTo>
                  <a:lnTo>
                    <a:pt x="38" y="0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4" y="26"/>
                  </a:lnTo>
                  <a:lnTo>
                    <a:pt x="72" y="45"/>
                  </a:lnTo>
                  <a:lnTo>
                    <a:pt x="114" y="64"/>
                  </a:lnTo>
                  <a:lnTo>
                    <a:pt x="152" y="83"/>
                  </a:lnTo>
                  <a:lnTo>
                    <a:pt x="194" y="102"/>
                  </a:lnTo>
                  <a:lnTo>
                    <a:pt x="236" y="121"/>
                  </a:lnTo>
                  <a:lnTo>
                    <a:pt x="278" y="144"/>
                  </a:lnTo>
                  <a:lnTo>
                    <a:pt x="319" y="167"/>
                  </a:lnTo>
                  <a:lnTo>
                    <a:pt x="365" y="189"/>
                  </a:lnTo>
                  <a:lnTo>
                    <a:pt x="407" y="212"/>
                  </a:lnTo>
                  <a:lnTo>
                    <a:pt x="449" y="235"/>
                  </a:lnTo>
                  <a:lnTo>
                    <a:pt x="491" y="262"/>
                  </a:lnTo>
                  <a:lnTo>
                    <a:pt x="532" y="292"/>
                  </a:lnTo>
                  <a:lnTo>
                    <a:pt x="570" y="318"/>
                  </a:lnTo>
                  <a:lnTo>
                    <a:pt x="608" y="349"/>
                  </a:lnTo>
                  <a:lnTo>
                    <a:pt x="646" y="3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32" name="AutoShape 44"/>
          <p:cNvSpPr>
            <a:spLocks noChangeAspect="1" noChangeArrowheads="1" noTextEdit="1"/>
          </p:cNvSpPr>
          <p:nvPr/>
        </p:nvSpPr>
        <p:spPr bwMode="auto">
          <a:xfrm>
            <a:off x="6084888" y="5073650"/>
            <a:ext cx="1295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34" name="Freeform 46"/>
          <p:cNvSpPr>
            <a:spLocks/>
          </p:cNvSpPr>
          <p:nvPr/>
        </p:nvSpPr>
        <p:spPr bwMode="auto">
          <a:xfrm>
            <a:off x="7064375" y="5553075"/>
            <a:ext cx="100013" cy="85725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12" y="53"/>
              </a:cxn>
              <a:cxn ang="0">
                <a:pos x="0" y="95"/>
              </a:cxn>
              <a:cxn ang="0">
                <a:pos x="29" y="152"/>
              </a:cxn>
              <a:cxn ang="0">
                <a:pos x="117" y="162"/>
              </a:cxn>
              <a:cxn ang="0">
                <a:pos x="147" y="155"/>
              </a:cxn>
              <a:cxn ang="0">
                <a:pos x="191" y="108"/>
              </a:cxn>
              <a:cxn ang="0">
                <a:pos x="80" y="0"/>
              </a:cxn>
            </a:cxnLst>
            <a:rect l="0" t="0" r="r" b="b"/>
            <a:pathLst>
              <a:path w="191" h="162">
                <a:moveTo>
                  <a:pt x="80" y="0"/>
                </a:moveTo>
                <a:lnTo>
                  <a:pt x="12" y="53"/>
                </a:lnTo>
                <a:lnTo>
                  <a:pt x="0" y="95"/>
                </a:lnTo>
                <a:lnTo>
                  <a:pt x="29" y="152"/>
                </a:lnTo>
                <a:lnTo>
                  <a:pt x="117" y="162"/>
                </a:lnTo>
                <a:lnTo>
                  <a:pt x="147" y="155"/>
                </a:lnTo>
                <a:lnTo>
                  <a:pt x="191" y="108"/>
                </a:lnTo>
                <a:lnTo>
                  <a:pt x="80" y="0"/>
                </a:lnTo>
                <a:close/>
              </a:path>
            </a:pathLst>
          </a:custGeom>
          <a:solidFill>
            <a:srgbClr val="D6FFE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35" name="Freeform 47"/>
          <p:cNvSpPr>
            <a:spLocks/>
          </p:cNvSpPr>
          <p:nvPr/>
        </p:nvSpPr>
        <p:spPr bwMode="auto">
          <a:xfrm>
            <a:off x="6916738" y="5683250"/>
            <a:ext cx="309562" cy="263525"/>
          </a:xfrm>
          <a:custGeom>
            <a:avLst/>
            <a:gdLst/>
            <a:ahLst/>
            <a:cxnLst>
              <a:cxn ang="0">
                <a:pos x="587" y="0"/>
              </a:cxn>
              <a:cxn ang="0">
                <a:pos x="540" y="276"/>
              </a:cxn>
              <a:cxn ang="0">
                <a:pos x="493" y="400"/>
              </a:cxn>
              <a:cxn ang="0">
                <a:pos x="417" y="468"/>
              </a:cxn>
              <a:cxn ang="0">
                <a:pos x="336" y="498"/>
              </a:cxn>
              <a:cxn ang="0">
                <a:pos x="334" y="498"/>
              </a:cxn>
              <a:cxn ang="0">
                <a:pos x="327" y="498"/>
              </a:cxn>
              <a:cxn ang="0">
                <a:pos x="317" y="498"/>
              </a:cxn>
              <a:cxn ang="0">
                <a:pos x="306" y="498"/>
              </a:cxn>
              <a:cxn ang="0">
                <a:pos x="293" y="498"/>
              </a:cxn>
              <a:cxn ang="0">
                <a:pos x="281" y="498"/>
              </a:cxn>
              <a:cxn ang="0">
                <a:pos x="269" y="498"/>
              </a:cxn>
              <a:cxn ang="0">
                <a:pos x="260" y="498"/>
              </a:cxn>
              <a:cxn ang="0">
                <a:pos x="254" y="498"/>
              </a:cxn>
              <a:cxn ang="0">
                <a:pos x="242" y="497"/>
              </a:cxn>
              <a:cxn ang="0">
                <a:pos x="227" y="496"/>
              </a:cxn>
              <a:cxn ang="0">
                <a:pos x="210" y="495"/>
              </a:cxn>
              <a:cxn ang="0">
                <a:pos x="190" y="494"/>
              </a:cxn>
              <a:cxn ang="0">
                <a:pos x="168" y="493"/>
              </a:cxn>
              <a:cxn ang="0">
                <a:pos x="145" y="491"/>
              </a:cxn>
              <a:cxn ang="0">
                <a:pos x="122" y="489"/>
              </a:cxn>
              <a:cxn ang="0">
                <a:pos x="98" y="488"/>
              </a:cxn>
              <a:cxn ang="0">
                <a:pos x="76" y="485"/>
              </a:cxn>
              <a:cxn ang="0">
                <a:pos x="56" y="484"/>
              </a:cxn>
              <a:cxn ang="0">
                <a:pos x="38" y="483"/>
              </a:cxn>
              <a:cxn ang="0">
                <a:pos x="22" y="482"/>
              </a:cxn>
              <a:cxn ang="0">
                <a:pos x="11" y="481"/>
              </a:cxn>
              <a:cxn ang="0">
                <a:pos x="3" y="480"/>
              </a:cxn>
              <a:cxn ang="0">
                <a:pos x="0" y="480"/>
              </a:cxn>
              <a:cxn ang="0">
                <a:pos x="0" y="429"/>
              </a:cxn>
              <a:cxn ang="0">
                <a:pos x="5" y="426"/>
              </a:cxn>
              <a:cxn ang="0">
                <a:pos x="18" y="417"/>
              </a:cxn>
              <a:cxn ang="0">
                <a:pos x="36" y="403"/>
              </a:cxn>
              <a:cxn ang="0">
                <a:pos x="58" y="388"/>
              </a:cxn>
              <a:cxn ang="0">
                <a:pos x="78" y="372"/>
              </a:cxn>
              <a:cxn ang="0">
                <a:pos x="99" y="358"/>
              </a:cxn>
              <a:cxn ang="0">
                <a:pos x="114" y="347"/>
              </a:cxn>
              <a:cxn ang="0">
                <a:pos x="123" y="341"/>
              </a:cxn>
              <a:cxn ang="0">
                <a:pos x="133" y="334"/>
              </a:cxn>
              <a:cxn ang="0">
                <a:pos x="150" y="325"/>
              </a:cxn>
              <a:cxn ang="0">
                <a:pos x="173" y="314"/>
              </a:cxn>
              <a:cxn ang="0">
                <a:pos x="198" y="301"/>
              </a:cxn>
              <a:cxn ang="0">
                <a:pos x="222" y="289"/>
              </a:cxn>
              <a:cxn ang="0">
                <a:pos x="244" y="278"/>
              </a:cxn>
              <a:cxn ang="0">
                <a:pos x="259" y="271"/>
              </a:cxn>
              <a:cxn ang="0">
                <a:pos x="264" y="268"/>
              </a:cxn>
              <a:cxn ang="0">
                <a:pos x="431" y="238"/>
              </a:cxn>
              <a:cxn ang="0">
                <a:pos x="511" y="162"/>
              </a:cxn>
              <a:cxn ang="0">
                <a:pos x="532" y="106"/>
              </a:cxn>
              <a:cxn ang="0">
                <a:pos x="558" y="47"/>
              </a:cxn>
              <a:cxn ang="0">
                <a:pos x="587" y="0"/>
              </a:cxn>
            </a:cxnLst>
            <a:rect l="0" t="0" r="r" b="b"/>
            <a:pathLst>
              <a:path w="587" h="498">
                <a:moveTo>
                  <a:pt x="587" y="0"/>
                </a:moveTo>
                <a:lnTo>
                  <a:pt x="540" y="276"/>
                </a:lnTo>
                <a:lnTo>
                  <a:pt x="493" y="400"/>
                </a:lnTo>
                <a:lnTo>
                  <a:pt x="417" y="468"/>
                </a:lnTo>
                <a:lnTo>
                  <a:pt x="336" y="498"/>
                </a:lnTo>
                <a:lnTo>
                  <a:pt x="334" y="498"/>
                </a:lnTo>
                <a:lnTo>
                  <a:pt x="327" y="498"/>
                </a:lnTo>
                <a:lnTo>
                  <a:pt x="317" y="498"/>
                </a:lnTo>
                <a:lnTo>
                  <a:pt x="306" y="498"/>
                </a:lnTo>
                <a:lnTo>
                  <a:pt x="293" y="498"/>
                </a:lnTo>
                <a:lnTo>
                  <a:pt x="281" y="498"/>
                </a:lnTo>
                <a:lnTo>
                  <a:pt x="269" y="498"/>
                </a:lnTo>
                <a:lnTo>
                  <a:pt x="260" y="498"/>
                </a:lnTo>
                <a:lnTo>
                  <a:pt x="254" y="498"/>
                </a:lnTo>
                <a:lnTo>
                  <a:pt x="242" y="497"/>
                </a:lnTo>
                <a:lnTo>
                  <a:pt x="227" y="496"/>
                </a:lnTo>
                <a:lnTo>
                  <a:pt x="210" y="495"/>
                </a:lnTo>
                <a:lnTo>
                  <a:pt x="190" y="494"/>
                </a:lnTo>
                <a:lnTo>
                  <a:pt x="168" y="493"/>
                </a:lnTo>
                <a:lnTo>
                  <a:pt x="145" y="491"/>
                </a:lnTo>
                <a:lnTo>
                  <a:pt x="122" y="489"/>
                </a:lnTo>
                <a:lnTo>
                  <a:pt x="98" y="488"/>
                </a:lnTo>
                <a:lnTo>
                  <a:pt x="76" y="485"/>
                </a:lnTo>
                <a:lnTo>
                  <a:pt x="56" y="484"/>
                </a:lnTo>
                <a:lnTo>
                  <a:pt x="38" y="483"/>
                </a:lnTo>
                <a:lnTo>
                  <a:pt x="22" y="482"/>
                </a:lnTo>
                <a:lnTo>
                  <a:pt x="11" y="481"/>
                </a:lnTo>
                <a:lnTo>
                  <a:pt x="3" y="480"/>
                </a:lnTo>
                <a:lnTo>
                  <a:pt x="0" y="480"/>
                </a:lnTo>
                <a:lnTo>
                  <a:pt x="0" y="429"/>
                </a:lnTo>
                <a:lnTo>
                  <a:pt x="5" y="426"/>
                </a:lnTo>
                <a:lnTo>
                  <a:pt x="18" y="417"/>
                </a:lnTo>
                <a:lnTo>
                  <a:pt x="36" y="403"/>
                </a:lnTo>
                <a:lnTo>
                  <a:pt x="58" y="388"/>
                </a:lnTo>
                <a:lnTo>
                  <a:pt x="78" y="372"/>
                </a:lnTo>
                <a:lnTo>
                  <a:pt x="99" y="358"/>
                </a:lnTo>
                <a:lnTo>
                  <a:pt x="114" y="347"/>
                </a:lnTo>
                <a:lnTo>
                  <a:pt x="123" y="341"/>
                </a:lnTo>
                <a:lnTo>
                  <a:pt x="133" y="334"/>
                </a:lnTo>
                <a:lnTo>
                  <a:pt x="150" y="325"/>
                </a:lnTo>
                <a:lnTo>
                  <a:pt x="173" y="314"/>
                </a:lnTo>
                <a:lnTo>
                  <a:pt x="198" y="301"/>
                </a:lnTo>
                <a:lnTo>
                  <a:pt x="222" y="289"/>
                </a:lnTo>
                <a:lnTo>
                  <a:pt x="244" y="278"/>
                </a:lnTo>
                <a:lnTo>
                  <a:pt x="259" y="271"/>
                </a:lnTo>
                <a:lnTo>
                  <a:pt x="264" y="268"/>
                </a:lnTo>
                <a:lnTo>
                  <a:pt x="431" y="238"/>
                </a:lnTo>
                <a:lnTo>
                  <a:pt x="511" y="162"/>
                </a:lnTo>
                <a:lnTo>
                  <a:pt x="532" y="106"/>
                </a:lnTo>
                <a:lnTo>
                  <a:pt x="558" y="47"/>
                </a:lnTo>
                <a:lnTo>
                  <a:pt x="587" y="0"/>
                </a:lnTo>
                <a:close/>
              </a:path>
            </a:pathLst>
          </a:custGeom>
          <a:solidFill>
            <a:srgbClr val="D6FFE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36" name="Freeform 48"/>
          <p:cNvSpPr>
            <a:spLocks/>
          </p:cNvSpPr>
          <p:nvPr/>
        </p:nvSpPr>
        <p:spPr bwMode="auto">
          <a:xfrm>
            <a:off x="6535738" y="5073650"/>
            <a:ext cx="749300" cy="847725"/>
          </a:xfrm>
          <a:custGeom>
            <a:avLst/>
            <a:gdLst/>
            <a:ahLst/>
            <a:cxnLst>
              <a:cxn ang="0">
                <a:pos x="4" y="1497"/>
              </a:cxn>
              <a:cxn ang="0">
                <a:pos x="13" y="1407"/>
              </a:cxn>
              <a:cxn ang="0">
                <a:pos x="64" y="1011"/>
              </a:cxn>
              <a:cxn ang="0">
                <a:pos x="175" y="855"/>
              </a:cxn>
              <a:cxn ang="0">
                <a:pos x="136" y="753"/>
              </a:cxn>
              <a:cxn ang="0">
                <a:pos x="131" y="749"/>
              </a:cxn>
              <a:cxn ang="0">
                <a:pos x="116" y="753"/>
              </a:cxn>
              <a:cxn ang="0">
                <a:pos x="104" y="758"/>
              </a:cxn>
              <a:cxn ang="0">
                <a:pos x="94" y="761"/>
              </a:cxn>
              <a:cxn ang="0">
                <a:pos x="84" y="761"/>
              </a:cxn>
              <a:cxn ang="0">
                <a:pos x="81" y="761"/>
              </a:cxn>
              <a:cxn ang="0">
                <a:pos x="86" y="732"/>
              </a:cxn>
              <a:cxn ang="0">
                <a:pos x="99" y="666"/>
              </a:cxn>
              <a:cxn ang="0">
                <a:pos x="110" y="598"/>
              </a:cxn>
              <a:cxn ang="0">
                <a:pos x="116" y="561"/>
              </a:cxn>
              <a:cxn ang="0">
                <a:pos x="124" y="495"/>
              </a:cxn>
              <a:cxn ang="0">
                <a:pos x="142" y="358"/>
              </a:cxn>
              <a:cxn ang="0">
                <a:pos x="158" y="226"/>
              </a:cxn>
              <a:cxn ang="0">
                <a:pos x="167" y="166"/>
              </a:cxn>
              <a:cxn ang="0">
                <a:pos x="247" y="21"/>
              </a:cxn>
              <a:cxn ang="0">
                <a:pos x="548" y="21"/>
              </a:cxn>
              <a:cxn ang="0">
                <a:pos x="1349" y="102"/>
              </a:cxn>
              <a:cxn ang="0">
                <a:pos x="1417" y="247"/>
              </a:cxn>
              <a:cxn ang="0">
                <a:pos x="1319" y="965"/>
              </a:cxn>
              <a:cxn ang="0">
                <a:pos x="1212" y="906"/>
              </a:cxn>
              <a:cxn ang="0">
                <a:pos x="1106" y="817"/>
              </a:cxn>
              <a:cxn ang="0">
                <a:pos x="1034" y="766"/>
              </a:cxn>
              <a:cxn ang="0">
                <a:pos x="872" y="710"/>
              </a:cxn>
              <a:cxn ang="0">
                <a:pos x="914" y="851"/>
              </a:cxn>
              <a:cxn ang="0">
                <a:pos x="872" y="915"/>
              </a:cxn>
              <a:cxn ang="0">
                <a:pos x="732" y="919"/>
              </a:cxn>
              <a:cxn ang="0">
                <a:pos x="617" y="1191"/>
              </a:cxn>
              <a:cxn ang="0">
                <a:pos x="446" y="1432"/>
              </a:cxn>
              <a:cxn ang="0">
                <a:pos x="310" y="1544"/>
              </a:cxn>
              <a:cxn ang="0">
                <a:pos x="167" y="1590"/>
              </a:cxn>
              <a:cxn ang="0">
                <a:pos x="30" y="1544"/>
              </a:cxn>
            </a:cxnLst>
            <a:rect l="0" t="0" r="r" b="b"/>
            <a:pathLst>
              <a:path w="1417" h="1603">
                <a:moveTo>
                  <a:pt x="30" y="1544"/>
                </a:moveTo>
                <a:lnTo>
                  <a:pt x="4" y="1497"/>
                </a:lnTo>
                <a:lnTo>
                  <a:pt x="0" y="1442"/>
                </a:lnTo>
                <a:lnTo>
                  <a:pt x="13" y="1407"/>
                </a:lnTo>
                <a:lnTo>
                  <a:pt x="69" y="1079"/>
                </a:lnTo>
                <a:lnTo>
                  <a:pt x="64" y="1011"/>
                </a:lnTo>
                <a:lnTo>
                  <a:pt x="141" y="926"/>
                </a:lnTo>
                <a:lnTo>
                  <a:pt x="175" y="855"/>
                </a:lnTo>
                <a:lnTo>
                  <a:pt x="167" y="778"/>
                </a:lnTo>
                <a:lnTo>
                  <a:pt x="136" y="753"/>
                </a:lnTo>
                <a:lnTo>
                  <a:pt x="135" y="752"/>
                </a:lnTo>
                <a:lnTo>
                  <a:pt x="131" y="749"/>
                </a:lnTo>
                <a:lnTo>
                  <a:pt x="124" y="749"/>
                </a:lnTo>
                <a:lnTo>
                  <a:pt x="116" y="753"/>
                </a:lnTo>
                <a:lnTo>
                  <a:pt x="110" y="756"/>
                </a:lnTo>
                <a:lnTo>
                  <a:pt x="104" y="758"/>
                </a:lnTo>
                <a:lnTo>
                  <a:pt x="99" y="760"/>
                </a:lnTo>
                <a:lnTo>
                  <a:pt x="94" y="761"/>
                </a:lnTo>
                <a:lnTo>
                  <a:pt x="88" y="761"/>
                </a:lnTo>
                <a:lnTo>
                  <a:pt x="84" y="761"/>
                </a:lnTo>
                <a:lnTo>
                  <a:pt x="82" y="761"/>
                </a:lnTo>
                <a:lnTo>
                  <a:pt x="81" y="761"/>
                </a:lnTo>
                <a:lnTo>
                  <a:pt x="82" y="753"/>
                </a:lnTo>
                <a:lnTo>
                  <a:pt x="86" y="732"/>
                </a:lnTo>
                <a:lnTo>
                  <a:pt x="92" y="701"/>
                </a:lnTo>
                <a:lnTo>
                  <a:pt x="99" y="666"/>
                </a:lnTo>
                <a:lnTo>
                  <a:pt x="105" y="630"/>
                </a:lnTo>
                <a:lnTo>
                  <a:pt x="110" y="598"/>
                </a:lnTo>
                <a:lnTo>
                  <a:pt x="114" y="574"/>
                </a:lnTo>
                <a:lnTo>
                  <a:pt x="116" y="561"/>
                </a:lnTo>
                <a:lnTo>
                  <a:pt x="118" y="541"/>
                </a:lnTo>
                <a:lnTo>
                  <a:pt x="124" y="495"/>
                </a:lnTo>
                <a:lnTo>
                  <a:pt x="132" y="430"/>
                </a:lnTo>
                <a:lnTo>
                  <a:pt x="142" y="358"/>
                </a:lnTo>
                <a:lnTo>
                  <a:pt x="150" y="287"/>
                </a:lnTo>
                <a:lnTo>
                  <a:pt x="158" y="226"/>
                </a:lnTo>
                <a:lnTo>
                  <a:pt x="165" y="182"/>
                </a:lnTo>
                <a:lnTo>
                  <a:pt x="167" y="166"/>
                </a:lnTo>
                <a:lnTo>
                  <a:pt x="192" y="64"/>
                </a:lnTo>
                <a:lnTo>
                  <a:pt x="247" y="21"/>
                </a:lnTo>
                <a:lnTo>
                  <a:pt x="375" y="0"/>
                </a:lnTo>
                <a:lnTo>
                  <a:pt x="548" y="21"/>
                </a:lnTo>
                <a:lnTo>
                  <a:pt x="1268" y="72"/>
                </a:lnTo>
                <a:lnTo>
                  <a:pt x="1349" y="102"/>
                </a:lnTo>
                <a:lnTo>
                  <a:pt x="1417" y="149"/>
                </a:lnTo>
                <a:lnTo>
                  <a:pt x="1417" y="247"/>
                </a:lnTo>
                <a:lnTo>
                  <a:pt x="1400" y="374"/>
                </a:lnTo>
                <a:lnTo>
                  <a:pt x="1319" y="965"/>
                </a:lnTo>
                <a:lnTo>
                  <a:pt x="1306" y="986"/>
                </a:lnTo>
                <a:lnTo>
                  <a:pt x="1212" y="906"/>
                </a:lnTo>
                <a:lnTo>
                  <a:pt x="1159" y="839"/>
                </a:lnTo>
                <a:lnTo>
                  <a:pt x="1106" y="817"/>
                </a:lnTo>
                <a:lnTo>
                  <a:pt x="1091" y="778"/>
                </a:lnTo>
                <a:lnTo>
                  <a:pt x="1034" y="766"/>
                </a:lnTo>
                <a:lnTo>
                  <a:pt x="977" y="778"/>
                </a:lnTo>
                <a:lnTo>
                  <a:pt x="872" y="710"/>
                </a:lnTo>
                <a:lnTo>
                  <a:pt x="953" y="821"/>
                </a:lnTo>
                <a:lnTo>
                  <a:pt x="914" y="851"/>
                </a:lnTo>
                <a:lnTo>
                  <a:pt x="877" y="859"/>
                </a:lnTo>
                <a:lnTo>
                  <a:pt x="872" y="915"/>
                </a:lnTo>
                <a:lnTo>
                  <a:pt x="793" y="902"/>
                </a:lnTo>
                <a:lnTo>
                  <a:pt x="732" y="919"/>
                </a:lnTo>
                <a:lnTo>
                  <a:pt x="578" y="1105"/>
                </a:lnTo>
                <a:lnTo>
                  <a:pt x="617" y="1191"/>
                </a:lnTo>
                <a:lnTo>
                  <a:pt x="497" y="1365"/>
                </a:lnTo>
                <a:lnTo>
                  <a:pt x="446" y="1432"/>
                </a:lnTo>
                <a:lnTo>
                  <a:pt x="379" y="1471"/>
                </a:lnTo>
                <a:lnTo>
                  <a:pt x="310" y="1544"/>
                </a:lnTo>
                <a:lnTo>
                  <a:pt x="294" y="1603"/>
                </a:lnTo>
                <a:lnTo>
                  <a:pt x="167" y="1590"/>
                </a:lnTo>
                <a:lnTo>
                  <a:pt x="59" y="1569"/>
                </a:lnTo>
                <a:lnTo>
                  <a:pt x="30" y="1544"/>
                </a:lnTo>
                <a:close/>
              </a:path>
            </a:pathLst>
          </a:custGeom>
          <a:solidFill>
            <a:srgbClr val="D6FFE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37" name="Freeform 49"/>
          <p:cNvSpPr>
            <a:spLocks/>
          </p:cNvSpPr>
          <p:nvPr/>
        </p:nvSpPr>
        <p:spPr bwMode="auto">
          <a:xfrm>
            <a:off x="6637338" y="5160963"/>
            <a:ext cx="511175" cy="646112"/>
          </a:xfrm>
          <a:custGeom>
            <a:avLst/>
            <a:gdLst/>
            <a:ahLst/>
            <a:cxnLst>
              <a:cxn ang="0">
                <a:pos x="899" y="612"/>
              </a:cxn>
              <a:cxn ang="0">
                <a:pos x="965" y="144"/>
              </a:cxn>
              <a:cxn ang="0">
                <a:pos x="953" y="93"/>
              </a:cxn>
              <a:cxn ang="0">
                <a:pos x="926" y="51"/>
              </a:cxn>
              <a:cxn ang="0">
                <a:pos x="867" y="34"/>
              </a:cxn>
              <a:cxn ang="0">
                <a:pos x="203" y="0"/>
              </a:cxn>
              <a:cxn ang="0">
                <a:pos x="165" y="38"/>
              </a:cxn>
              <a:cxn ang="0">
                <a:pos x="153" y="68"/>
              </a:cxn>
              <a:cxn ang="0">
                <a:pos x="0" y="1105"/>
              </a:cxn>
              <a:cxn ang="0">
                <a:pos x="42" y="1174"/>
              </a:cxn>
              <a:cxn ang="0">
                <a:pos x="85" y="1203"/>
              </a:cxn>
              <a:cxn ang="0">
                <a:pos x="288" y="1219"/>
              </a:cxn>
              <a:cxn ang="0">
                <a:pos x="335" y="1160"/>
              </a:cxn>
              <a:cxn ang="0">
                <a:pos x="395" y="1070"/>
              </a:cxn>
              <a:cxn ang="0">
                <a:pos x="480" y="913"/>
              </a:cxn>
              <a:cxn ang="0">
                <a:pos x="542" y="878"/>
              </a:cxn>
              <a:cxn ang="0">
                <a:pos x="544" y="833"/>
              </a:cxn>
              <a:cxn ang="0">
                <a:pos x="591" y="807"/>
              </a:cxn>
              <a:cxn ang="0">
                <a:pos x="614" y="815"/>
              </a:cxn>
              <a:cxn ang="0">
                <a:pos x="610" y="753"/>
              </a:cxn>
              <a:cxn ang="0">
                <a:pos x="620" y="744"/>
              </a:cxn>
              <a:cxn ang="0">
                <a:pos x="667" y="744"/>
              </a:cxn>
              <a:cxn ang="0">
                <a:pos x="685" y="714"/>
              </a:cxn>
              <a:cxn ang="0">
                <a:pos x="712" y="698"/>
              </a:cxn>
              <a:cxn ang="0">
                <a:pos x="712" y="698"/>
              </a:cxn>
              <a:cxn ang="0">
                <a:pos x="748" y="653"/>
              </a:cxn>
              <a:cxn ang="0">
                <a:pos x="667" y="544"/>
              </a:cxn>
              <a:cxn ang="0">
                <a:pos x="778" y="621"/>
              </a:cxn>
              <a:cxn ang="0">
                <a:pos x="833" y="583"/>
              </a:cxn>
              <a:cxn ang="0">
                <a:pos x="875" y="600"/>
              </a:cxn>
              <a:cxn ang="0">
                <a:pos x="899" y="612"/>
              </a:cxn>
            </a:cxnLst>
            <a:rect l="0" t="0" r="r" b="b"/>
            <a:pathLst>
              <a:path w="965" h="1219">
                <a:moveTo>
                  <a:pt x="899" y="612"/>
                </a:moveTo>
                <a:lnTo>
                  <a:pt x="965" y="144"/>
                </a:lnTo>
                <a:lnTo>
                  <a:pt x="953" y="93"/>
                </a:lnTo>
                <a:lnTo>
                  <a:pt x="926" y="51"/>
                </a:lnTo>
                <a:lnTo>
                  <a:pt x="867" y="34"/>
                </a:lnTo>
                <a:lnTo>
                  <a:pt x="203" y="0"/>
                </a:lnTo>
                <a:lnTo>
                  <a:pt x="165" y="38"/>
                </a:lnTo>
                <a:lnTo>
                  <a:pt x="153" y="68"/>
                </a:lnTo>
                <a:lnTo>
                  <a:pt x="0" y="1105"/>
                </a:lnTo>
                <a:lnTo>
                  <a:pt x="42" y="1174"/>
                </a:lnTo>
                <a:lnTo>
                  <a:pt x="85" y="1203"/>
                </a:lnTo>
                <a:lnTo>
                  <a:pt x="288" y="1219"/>
                </a:lnTo>
                <a:lnTo>
                  <a:pt x="335" y="1160"/>
                </a:lnTo>
                <a:lnTo>
                  <a:pt x="395" y="1070"/>
                </a:lnTo>
                <a:lnTo>
                  <a:pt x="480" y="913"/>
                </a:lnTo>
                <a:lnTo>
                  <a:pt x="542" y="878"/>
                </a:lnTo>
                <a:lnTo>
                  <a:pt x="544" y="833"/>
                </a:lnTo>
                <a:lnTo>
                  <a:pt x="591" y="807"/>
                </a:lnTo>
                <a:lnTo>
                  <a:pt x="614" y="815"/>
                </a:lnTo>
                <a:lnTo>
                  <a:pt x="610" y="753"/>
                </a:lnTo>
                <a:lnTo>
                  <a:pt x="620" y="744"/>
                </a:lnTo>
                <a:lnTo>
                  <a:pt x="667" y="744"/>
                </a:lnTo>
                <a:lnTo>
                  <a:pt x="685" y="714"/>
                </a:lnTo>
                <a:lnTo>
                  <a:pt x="712" y="698"/>
                </a:lnTo>
                <a:lnTo>
                  <a:pt x="712" y="698"/>
                </a:lnTo>
                <a:lnTo>
                  <a:pt x="748" y="653"/>
                </a:lnTo>
                <a:lnTo>
                  <a:pt x="667" y="544"/>
                </a:lnTo>
                <a:lnTo>
                  <a:pt x="778" y="621"/>
                </a:lnTo>
                <a:lnTo>
                  <a:pt x="833" y="583"/>
                </a:lnTo>
                <a:lnTo>
                  <a:pt x="875" y="600"/>
                </a:lnTo>
                <a:lnTo>
                  <a:pt x="899" y="612"/>
                </a:lnTo>
                <a:close/>
              </a:path>
            </a:pathLst>
          </a:custGeom>
          <a:solidFill>
            <a:srgbClr val="9BF2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38" name="Freeform 50"/>
          <p:cNvSpPr>
            <a:spLocks/>
          </p:cNvSpPr>
          <p:nvPr/>
        </p:nvSpPr>
        <p:spPr bwMode="auto">
          <a:xfrm>
            <a:off x="6084888" y="5784850"/>
            <a:ext cx="252412" cy="303213"/>
          </a:xfrm>
          <a:custGeom>
            <a:avLst/>
            <a:gdLst/>
            <a:ahLst/>
            <a:cxnLst>
              <a:cxn ang="0">
                <a:pos x="90" y="63"/>
              </a:cxn>
              <a:cxn ang="0">
                <a:pos x="301" y="2"/>
              </a:cxn>
              <a:cxn ang="0">
                <a:pos x="322" y="20"/>
              </a:cxn>
              <a:cxn ang="0">
                <a:pos x="350" y="45"/>
              </a:cxn>
              <a:cxn ang="0">
                <a:pos x="373" y="67"/>
              </a:cxn>
              <a:cxn ang="0">
                <a:pos x="386" y="87"/>
              </a:cxn>
              <a:cxn ang="0">
                <a:pos x="409" y="130"/>
              </a:cxn>
              <a:cxn ang="0">
                <a:pos x="437" y="182"/>
              </a:cxn>
              <a:cxn ang="0">
                <a:pos x="458" y="220"/>
              </a:cxn>
              <a:cxn ang="0">
                <a:pos x="473" y="310"/>
              </a:cxn>
              <a:cxn ang="0">
                <a:pos x="349" y="446"/>
              </a:cxn>
              <a:cxn ang="0">
                <a:pos x="175" y="571"/>
              </a:cxn>
              <a:cxn ang="0">
                <a:pos x="200" y="548"/>
              </a:cxn>
              <a:cxn ang="0">
                <a:pos x="235" y="515"/>
              </a:cxn>
              <a:cxn ang="0">
                <a:pos x="263" y="487"/>
              </a:cxn>
              <a:cxn ang="0">
                <a:pos x="275" y="473"/>
              </a:cxn>
              <a:cxn ang="0">
                <a:pos x="303" y="445"/>
              </a:cxn>
              <a:cxn ang="0">
                <a:pos x="338" y="412"/>
              </a:cxn>
              <a:cxn ang="0">
                <a:pos x="363" y="389"/>
              </a:cxn>
              <a:cxn ang="0">
                <a:pos x="443" y="335"/>
              </a:cxn>
              <a:cxn ang="0">
                <a:pos x="437" y="295"/>
              </a:cxn>
              <a:cxn ang="0">
                <a:pos x="431" y="241"/>
              </a:cxn>
              <a:cxn ang="0">
                <a:pos x="420" y="217"/>
              </a:cxn>
              <a:cxn ang="0">
                <a:pos x="397" y="180"/>
              </a:cxn>
              <a:cxn ang="0">
                <a:pos x="373" y="146"/>
              </a:cxn>
              <a:cxn ang="0">
                <a:pos x="363" y="131"/>
              </a:cxn>
              <a:cxn ang="0">
                <a:pos x="291" y="34"/>
              </a:cxn>
              <a:cxn ang="0">
                <a:pos x="273" y="40"/>
              </a:cxn>
              <a:cxn ang="0">
                <a:pos x="246" y="49"/>
              </a:cxn>
              <a:cxn ang="0">
                <a:pos x="222" y="57"/>
              </a:cxn>
              <a:cxn ang="0">
                <a:pos x="202" y="62"/>
              </a:cxn>
              <a:cxn ang="0">
                <a:pos x="161" y="72"/>
              </a:cxn>
              <a:cxn ang="0">
                <a:pos x="109" y="83"/>
              </a:cxn>
              <a:cxn ang="0">
                <a:pos x="74" y="91"/>
              </a:cxn>
              <a:cxn ang="0">
                <a:pos x="0" y="102"/>
              </a:cxn>
            </a:cxnLst>
            <a:rect l="0" t="0" r="r" b="b"/>
            <a:pathLst>
              <a:path w="478" h="574">
                <a:moveTo>
                  <a:pt x="0" y="102"/>
                </a:moveTo>
                <a:lnTo>
                  <a:pt x="90" y="63"/>
                </a:lnTo>
                <a:lnTo>
                  <a:pt x="298" y="0"/>
                </a:lnTo>
                <a:lnTo>
                  <a:pt x="301" y="2"/>
                </a:lnTo>
                <a:lnTo>
                  <a:pt x="310" y="9"/>
                </a:lnTo>
                <a:lnTo>
                  <a:pt x="322" y="20"/>
                </a:lnTo>
                <a:lnTo>
                  <a:pt x="336" y="31"/>
                </a:lnTo>
                <a:lnTo>
                  <a:pt x="350" y="45"/>
                </a:lnTo>
                <a:lnTo>
                  <a:pt x="363" y="57"/>
                </a:lnTo>
                <a:lnTo>
                  <a:pt x="373" y="67"/>
                </a:lnTo>
                <a:lnTo>
                  <a:pt x="380" y="76"/>
                </a:lnTo>
                <a:lnTo>
                  <a:pt x="386" y="87"/>
                </a:lnTo>
                <a:lnTo>
                  <a:pt x="396" y="106"/>
                </a:lnTo>
                <a:lnTo>
                  <a:pt x="409" y="130"/>
                </a:lnTo>
                <a:lnTo>
                  <a:pt x="423" y="156"/>
                </a:lnTo>
                <a:lnTo>
                  <a:pt x="437" y="182"/>
                </a:lnTo>
                <a:lnTo>
                  <a:pt x="449" y="204"/>
                </a:lnTo>
                <a:lnTo>
                  <a:pt x="458" y="220"/>
                </a:lnTo>
                <a:lnTo>
                  <a:pt x="461" y="225"/>
                </a:lnTo>
                <a:lnTo>
                  <a:pt x="473" y="310"/>
                </a:lnTo>
                <a:lnTo>
                  <a:pt x="478" y="353"/>
                </a:lnTo>
                <a:lnTo>
                  <a:pt x="349" y="446"/>
                </a:lnTo>
                <a:lnTo>
                  <a:pt x="171" y="574"/>
                </a:lnTo>
                <a:lnTo>
                  <a:pt x="175" y="571"/>
                </a:lnTo>
                <a:lnTo>
                  <a:pt x="186" y="561"/>
                </a:lnTo>
                <a:lnTo>
                  <a:pt x="200" y="548"/>
                </a:lnTo>
                <a:lnTo>
                  <a:pt x="217" y="531"/>
                </a:lnTo>
                <a:lnTo>
                  <a:pt x="235" y="515"/>
                </a:lnTo>
                <a:lnTo>
                  <a:pt x="250" y="500"/>
                </a:lnTo>
                <a:lnTo>
                  <a:pt x="263" y="487"/>
                </a:lnTo>
                <a:lnTo>
                  <a:pt x="269" y="480"/>
                </a:lnTo>
                <a:lnTo>
                  <a:pt x="275" y="473"/>
                </a:lnTo>
                <a:lnTo>
                  <a:pt x="288" y="460"/>
                </a:lnTo>
                <a:lnTo>
                  <a:pt x="303" y="445"/>
                </a:lnTo>
                <a:lnTo>
                  <a:pt x="321" y="428"/>
                </a:lnTo>
                <a:lnTo>
                  <a:pt x="338" y="412"/>
                </a:lnTo>
                <a:lnTo>
                  <a:pt x="352" y="399"/>
                </a:lnTo>
                <a:lnTo>
                  <a:pt x="363" y="389"/>
                </a:lnTo>
                <a:lnTo>
                  <a:pt x="367" y="386"/>
                </a:lnTo>
                <a:lnTo>
                  <a:pt x="443" y="335"/>
                </a:lnTo>
                <a:lnTo>
                  <a:pt x="441" y="323"/>
                </a:lnTo>
                <a:lnTo>
                  <a:pt x="437" y="295"/>
                </a:lnTo>
                <a:lnTo>
                  <a:pt x="433" y="263"/>
                </a:lnTo>
                <a:lnTo>
                  <a:pt x="431" y="241"/>
                </a:lnTo>
                <a:lnTo>
                  <a:pt x="427" y="232"/>
                </a:lnTo>
                <a:lnTo>
                  <a:pt x="420" y="217"/>
                </a:lnTo>
                <a:lnTo>
                  <a:pt x="409" y="199"/>
                </a:lnTo>
                <a:lnTo>
                  <a:pt x="397" y="180"/>
                </a:lnTo>
                <a:lnTo>
                  <a:pt x="385" y="161"/>
                </a:lnTo>
                <a:lnTo>
                  <a:pt x="373" y="146"/>
                </a:lnTo>
                <a:lnTo>
                  <a:pt x="366" y="135"/>
                </a:lnTo>
                <a:lnTo>
                  <a:pt x="363" y="131"/>
                </a:lnTo>
                <a:lnTo>
                  <a:pt x="294" y="33"/>
                </a:lnTo>
                <a:lnTo>
                  <a:pt x="291" y="34"/>
                </a:lnTo>
                <a:lnTo>
                  <a:pt x="284" y="36"/>
                </a:lnTo>
                <a:lnTo>
                  <a:pt x="273" y="40"/>
                </a:lnTo>
                <a:lnTo>
                  <a:pt x="261" y="45"/>
                </a:lnTo>
                <a:lnTo>
                  <a:pt x="246" y="49"/>
                </a:lnTo>
                <a:lnTo>
                  <a:pt x="234" y="53"/>
                </a:lnTo>
                <a:lnTo>
                  <a:pt x="222" y="57"/>
                </a:lnTo>
                <a:lnTo>
                  <a:pt x="214" y="59"/>
                </a:lnTo>
                <a:lnTo>
                  <a:pt x="202" y="62"/>
                </a:lnTo>
                <a:lnTo>
                  <a:pt x="183" y="66"/>
                </a:lnTo>
                <a:lnTo>
                  <a:pt x="161" y="72"/>
                </a:lnTo>
                <a:lnTo>
                  <a:pt x="134" y="77"/>
                </a:lnTo>
                <a:lnTo>
                  <a:pt x="109" y="83"/>
                </a:lnTo>
                <a:lnTo>
                  <a:pt x="89" y="88"/>
                </a:lnTo>
                <a:lnTo>
                  <a:pt x="74" y="91"/>
                </a:lnTo>
                <a:lnTo>
                  <a:pt x="69" y="92"/>
                </a:lnTo>
                <a:lnTo>
                  <a:pt x="0" y="10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39" name="Freeform 51"/>
          <p:cNvSpPr>
            <a:spLocks/>
          </p:cNvSpPr>
          <p:nvPr/>
        </p:nvSpPr>
        <p:spPr bwMode="auto">
          <a:xfrm>
            <a:off x="6256338" y="5503863"/>
            <a:ext cx="304800" cy="306387"/>
          </a:xfrm>
          <a:custGeom>
            <a:avLst/>
            <a:gdLst/>
            <a:ahLst/>
            <a:cxnLst>
              <a:cxn ang="0">
                <a:pos x="4" y="559"/>
              </a:cxn>
              <a:cxn ang="0">
                <a:pos x="29" y="546"/>
              </a:cxn>
              <a:cxn ang="0">
                <a:pos x="64" y="529"/>
              </a:cxn>
              <a:cxn ang="0">
                <a:pos x="92" y="512"/>
              </a:cxn>
              <a:cxn ang="0">
                <a:pos x="105" y="497"/>
              </a:cxn>
              <a:cxn ang="0">
                <a:pos x="133" y="466"/>
              </a:cxn>
              <a:cxn ang="0">
                <a:pos x="171" y="424"/>
              </a:cxn>
              <a:cxn ang="0">
                <a:pos x="208" y="385"/>
              </a:cxn>
              <a:cxn ang="0">
                <a:pos x="234" y="352"/>
              </a:cxn>
              <a:cxn ang="0">
                <a:pos x="264" y="294"/>
              </a:cxn>
              <a:cxn ang="0">
                <a:pos x="293" y="230"/>
              </a:cxn>
              <a:cxn ang="0">
                <a:pos x="312" y="186"/>
              </a:cxn>
              <a:cxn ang="0">
                <a:pos x="332" y="157"/>
              </a:cxn>
              <a:cxn ang="0">
                <a:pos x="373" y="85"/>
              </a:cxn>
              <a:cxn ang="0">
                <a:pos x="391" y="79"/>
              </a:cxn>
              <a:cxn ang="0">
                <a:pos x="418" y="67"/>
              </a:cxn>
              <a:cxn ang="0">
                <a:pos x="448" y="54"/>
              </a:cxn>
              <a:cxn ang="0">
                <a:pos x="473" y="40"/>
              </a:cxn>
              <a:cxn ang="0">
                <a:pos x="504" y="25"/>
              </a:cxn>
              <a:cxn ang="0">
                <a:pos x="535" y="11"/>
              </a:cxn>
              <a:cxn ang="0">
                <a:pos x="555" y="2"/>
              </a:cxn>
              <a:cxn ang="0">
                <a:pos x="575" y="0"/>
              </a:cxn>
              <a:cxn ang="0">
                <a:pos x="396" y="98"/>
              </a:cxn>
              <a:cxn ang="0">
                <a:pos x="328" y="191"/>
              </a:cxn>
              <a:cxn ang="0">
                <a:pos x="289" y="267"/>
              </a:cxn>
              <a:cxn ang="0">
                <a:pos x="281" y="291"/>
              </a:cxn>
              <a:cxn ang="0">
                <a:pos x="268" y="327"/>
              </a:cxn>
              <a:cxn ang="0">
                <a:pos x="254" y="359"/>
              </a:cxn>
              <a:cxn ang="0">
                <a:pos x="240" y="378"/>
              </a:cxn>
              <a:cxn ang="0">
                <a:pos x="224" y="396"/>
              </a:cxn>
              <a:cxn ang="0">
                <a:pos x="211" y="413"/>
              </a:cxn>
              <a:cxn ang="0">
                <a:pos x="201" y="423"/>
              </a:cxn>
              <a:cxn ang="0">
                <a:pos x="98" y="536"/>
              </a:cxn>
              <a:cxn ang="0">
                <a:pos x="0" y="561"/>
              </a:cxn>
            </a:cxnLst>
            <a:rect l="0" t="0" r="r" b="b"/>
            <a:pathLst>
              <a:path w="575" h="579">
                <a:moveTo>
                  <a:pt x="0" y="561"/>
                </a:moveTo>
                <a:lnTo>
                  <a:pt x="4" y="559"/>
                </a:lnTo>
                <a:lnTo>
                  <a:pt x="15" y="554"/>
                </a:lnTo>
                <a:lnTo>
                  <a:pt x="29" y="546"/>
                </a:lnTo>
                <a:lnTo>
                  <a:pt x="46" y="538"/>
                </a:lnTo>
                <a:lnTo>
                  <a:pt x="64" y="529"/>
                </a:lnTo>
                <a:lnTo>
                  <a:pt x="79" y="519"/>
                </a:lnTo>
                <a:lnTo>
                  <a:pt x="92" y="512"/>
                </a:lnTo>
                <a:lnTo>
                  <a:pt x="98" y="506"/>
                </a:lnTo>
                <a:lnTo>
                  <a:pt x="105" y="497"/>
                </a:lnTo>
                <a:lnTo>
                  <a:pt x="117" y="484"/>
                </a:lnTo>
                <a:lnTo>
                  <a:pt x="133" y="466"/>
                </a:lnTo>
                <a:lnTo>
                  <a:pt x="152" y="445"/>
                </a:lnTo>
                <a:lnTo>
                  <a:pt x="171" y="424"/>
                </a:lnTo>
                <a:lnTo>
                  <a:pt x="191" y="404"/>
                </a:lnTo>
                <a:lnTo>
                  <a:pt x="208" y="385"/>
                </a:lnTo>
                <a:lnTo>
                  <a:pt x="221" y="369"/>
                </a:lnTo>
                <a:lnTo>
                  <a:pt x="234" y="352"/>
                </a:lnTo>
                <a:lnTo>
                  <a:pt x="248" y="325"/>
                </a:lnTo>
                <a:lnTo>
                  <a:pt x="264" y="294"/>
                </a:lnTo>
                <a:lnTo>
                  <a:pt x="280" y="261"/>
                </a:lnTo>
                <a:lnTo>
                  <a:pt x="293" y="230"/>
                </a:lnTo>
                <a:lnTo>
                  <a:pt x="305" y="204"/>
                </a:lnTo>
                <a:lnTo>
                  <a:pt x="312" y="186"/>
                </a:lnTo>
                <a:lnTo>
                  <a:pt x="315" y="179"/>
                </a:lnTo>
                <a:lnTo>
                  <a:pt x="332" y="157"/>
                </a:lnTo>
                <a:lnTo>
                  <a:pt x="370" y="86"/>
                </a:lnTo>
                <a:lnTo>
                  <a:pt x="373" y="85"/>
                </a:lnTo>
                <a:lnTo>
                  <a:pt x="380" y="82"/>
                </a:lnTo>
                <a:lnTo>
                  <a:pt x="391" y="79"/>
                </a:lnTo>
                <a:lnTo>
                  <a:pt x="404" y="72"/>
                </a:lnTo>
                <a:lnTo>
                  <a:pt x="418" y="67"/>
                </a:lnTo>
                <a:lnTo>
                  <a:pt x="433" y="61"/>
                </a:lnTo>
                <a:lnTo>
                  <a:pt x="448" y="54"/>
                </a:lnTo>
                <a:lnTo>
                  <a:pt x="460" y="47"/>
                </a:lnTo>
                <a:lnTo>
                  <a:pt x="473" y="40"/>
                </a:lnTo>
                <a:lnTo>
                  <a:pt x="488" y="33"/>
                </a:lnTo>
                <a:lnTo>
                  <a:pt x="504" y="25"/>
                </a:lnTo>
                <a:lnTo>
                  <a:pt x="520" y="17"/>
                </a:lnTo>
                <a:lnTo>
                  <a:pt x="535" y="11"/>
                </a:lnTo>
                <a:lnTo>
                  <a:pt x="547" y="6"/>
                </a:lnTo>
                <a:lnTo>
                  <a:pt x="555" y="2"/>
                </a:lnTo>
                <a:lnTo>
                  <a:pt x="558" y="0"/>
                </a:lnTo>
                <a:lnTo>
                  <a:pt x="575" y="0"/>
                </a:lnTo>
                <a:lnTo>
                  <a:pt x="511" y="47"/>
                </a:lnTo>
                <a:lnTo>
                  <a:pt x="396" y="98"/>
                </a:lnTo>
                <a:lnTo>
                  <a:pt x="366" y="157"/>
                </a:lnTo>
                <a:lnTo>
                  <a:pt x="328" y="191"/>
                </a:lnTo>
                <a:lnTo>
                  <a:pt x="290" y="263"/>
                </a:lnTo>
                <a:lnTo>
                  <a:pt x="289" y="267"/>
                </a:lnTo>
                <a:lnTo>
                  <a:pt x="286" y="277"/>
                </a:lnTo>
                <a:lnTo>
                  <a:pt x="281" y="291"/>
                </a:lnTo>
                <a:lnTo>
                  <a:pt x="275" y="308"/>
                </a:lnTo>
                <a:lnTo>
                  <a:pt x="268" y="327"/>
                </a:lnTo>
                <a:lnTo>
                  <a:pt x="261" y="344"/>
                </a:lnTo>
                <a:lnTo>
                  <a:pt x="254" y="359"/>
                </a:lnTo>
                <a:lnTo>
                  <a:pt x="247" y="369"/>
                </a:lnTo>
                <a:lnTo>
                  <a:pt x="240" y="378"/>
                </a:lnTo>
                <a:lnTo>
                  <a:pt x="233" y="387"/>
                </a:lnTo>
                <a:lnTo>
                  <a:pt x="224" y="396"/>
                </a:lnTo>
                <a:lnTo>
                  <a:pt x="217" y="405"/>
                </a:lnTo>
                <a:lnTo>
                  <a:pt x="211" y="413"/>
                </a:lnTo>
                <a:lnTo>
                  <a:pt x="206" y="419"/>
                </a:lnTo>
                <a:lnTo>
                  <a:pt x="201" y="423"/>
                </a:lnTo>
                <a:lnTo>
                  <a:pt x="200" y="424"/>
                </a:lnTo>
                <a:lnTo>
                  <a:pt x="98" y="536"/>
                </a:lnTo>
                <a:lnTo>
                  <a:pt x="0" y="579"/>
                </a:lnTo>
                <a:lnTo>
                  <a:pt x="0" y="56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40" name="Freeform 52"/>
          <p:cNvSpPr>
            <a:spLocks/>
          </p:cNvSpPr>
          <p:nvPr/>
        </p:nvSpPr>
        <p:spPr bwMode="auto">
          <a:xfrm>
            <a:off x="6423025" y="5465763"/>
            <a:ext cx="214313" cy="174625"/>
          </a:xfrm>
          <a:custGeom>
            <a:avLst/>
            <a:gdLst/>
            <a:ahLst/>
            <a:cxnLst>
              <a:cxn ang="0">
                <a:pos x="0" y="330"/>
              </a:cxn>
              <a:cxn ang="0">
                <a:pos x="3" y="328"/>
              </a:cxn>
              <a:cxn ang="0">
                <a:pos x="13" y="323"/>
              </a:cxn>
              <a:cxn ang="0">
                <a:pos x="25" y="314"/>
              </a:cxn>
              <a:cxn ang="0">
                <a:pos x="40" y="305"/>
              </a:cxn>
              <a:cxn ang="0">
                <a:pos x="54" y="294"/>
              </a:cxn>
              <a:cxn ang="0">
                <a:pos x="67" y="285"/>
              </a:cxn>
              <a:cxn ang="0">
                <a:pos x="77" y="277"/>
              </a:cxn>
              <a:cxn ang="0">
                <a:pos x="81" y="270"/>
              </a:cxn>
              <a:cxn ang="0">
                <a:pos x="86" y="264"/>
              </a:cxn>
              <a:cxn ang="0">
                <a:pos x="93" y="255"/>
              </a:cxn>
              <a:cxn ang="0">
                <a:pos x="102" y="244"/>
              </a:cxn>
              <a:cxn ang="0">
                <a:pos x="113" y="234"/>
              </a:cxn>
              <a:cxn ang="0">
                <a:pos x="123" y="224"/>
              </a:cxn>
              <a:cxn ang="0">
                <a:pos x="133" y="215"/>
              </a:cxn>
              <a:cxn ang="0">
                <a:pos x="139" y="209"/>
              </a:cxn>
              <a:cxn ang="0">
                <a:pos x="141" y="207"/>
              </a:cxn>
              <a:cxn ang="0">
                <a:pos x="196" y="118"/>
              </a:cxn>
              <a:cxn ang="0">
                <a:pos x="260" y="71"/>
              </a:cxn>
              <a:cxn ang="0">
                <a:pos x="294" y="20"/>
              </a:cxn>
              <a:cxn ang="0">
                <a:pos x="345" y="0"/>
              </a:cxn>
              <a:cxn ang="0">
                <a:pos x="396" y="16"/>
              </a:cxn>
              <a:cxn ang="0">
                <a:pos x="405" y="59"/>
              </a:cxn>
              <a:cxn ang="0">
                <a:pos x="405" y="62"/>
              </a:cxn>
              <a:cxn ang="0">
                <a:pos x="404" y="71"/>
              </a:cxn>
              <a:cxn ang="0">
                <a:pos x="403" y="85"/>
              </a:cxn>
              <a:cxn ang="0">
                <a:pos x="400" y="102"/>
              </a:cxn>
              <a:cxn ang="0">
                <a:pos x="396" y="119"/>
              </a:cxn>
              <a:cxn ang="0">
                <a:pos x="390" y="138"/>
              </a:cxn>
              <a:cxn ang="0">
                <a:pos x="382" y="155"/>
              </a:cxn>
              <a:cxn ang="0">
                <a:pos x="370" y="169"/>
              </a:cxn>
              <a:cxn ang="0">
                <a:pos x="359" y="181"/>
              </a:cxn>
              <a:cxn ang="0">
                <a:pos x="348" y="190"/>
              </a:cxn>
              <a:cxn ang="0">
                <a:pos x="341" y="199"/>
              </a:cxn>
              <a:cxn ang="0">
                <a:pos x="335" y="205"/>
              </a:cxn>
              <a:cxn ang="0">
                <a:pos x="330" y="210"/>
              </a:cxn>
              <a:cxn ang="0">
                <a:pos x="326" y="213"/>
              </a:cxn>
              <a:cxn ang="0">
                <a:pos x="324" y="214"/>
              </a:cxn>
              <a:cxn ang="0">
                <a:pos x="323" y="215"/>
              </a:cxn>
              <a:cxn ang="0">
                <a:pos x="370" y="131"/>
              </a:cxn>
              <a:cxn ang="0">
                <a:pos x="380" y="55"/>
              </a:cxn>
              <a:cxn ang="0">
                <a:pos x="337" y="33"/>
              </a:cxn>
              <a:cxn ang="0">
                <a:pos x="282" y="67"/>
              </a:cxn>
              <a:cxn ang="0">
                <a:pos x="264" y="98"/>
              </a:cxn>
              <a:cxn ang="0">
                <a:pos x="262" y="99"/>
              </a:cxn>
              <a:cxn ang="0">
                <a:pos x="257" y="101"/>
              </a:cxn>
              <a:cxn ang="0">
                <a:pos x="248" y="105"/>
              </a:cxn>
              <a:cxn ang="0">
                <a:pos x="239" y="110"/>
              </a:cxn>
              <a:cxn ang="0">
                <a:pos x="228" y="116"/>
              </a:cxn>
              <a:cxn ang="0">
                <a:pos x="219" y="125"/>
              </a:cxn>
              <a:cxn ang="0">
                <a:pos x="211" y="134"/>
              </a:cxn>
              <a:cxn ang="0">
                <a:pos x="204" y="144"/>
              </a:cxn>
              <a:cxn ang="0">
                <a:pos x="197" y="157"/>
              </a:cxn>
              <a:cxn ang="0">
                <a:pos x="188" y="171"/>
              </a:cxn>
              <a:cxn ang="0">
                <a:pos x="175" y="187"/>
              </a:cxn>
              <a:cxn ang="0">
                <a:pos x="162" y="203"/>
              </a:cxn>
              <a:cxn ang="0">
                <a:pos x="149" y="217"/>
              </a:cxn>
              <a:cxn ang="0">
                <a:pos x="139" y="230"/>
              </a:cxn>
              <a:cxn ang="0">
                <a:pos x="131" y="237"/>
              </a:cxn>
              <a:cxn ang="0">
                <a:pos x="128" y="240"/>
              </a:cxn>
              <a:cxn ang="0">
                <a:pos x="64" y="313"/>
              </a:cxn>
              <a:cxn ang="0">
                <a:pos x="0" y="330"/>
              </a:cxn>
            </a:cxnLst>
            <a:rect l="0" t="0" r="r" b="b"/>
            <a:pathLst>
              <a:path w="405" h="330">
                <a:moveTo>
                  <a:pt x="0" y="330"/>
                </a:moveTo>
                <a:lnTo>
                  <a:pt x="3" y="328"/>
                </a:lnTo>
                <a:lnTo>
                  <a:pt x="13" y="323"/>
                </a:lnTo>
                <a:lnTo>
                  <a:pt x="25" y="314"/>
                </a:lnTo>
                <a:lnTo>
                  <a:pt x="40" y="305"/>
                </a:lnTo>
                <a:lnTo>
                  <a:pt x="54" y="294"/>
                </a:lnTo>
                <a:lnTo>
                  <a:pt x="67" y="285"/>
                </a:lnTo>
                <a:lnTo>
                  <a:pt x="77" y="277"/>
                </a:lnTo>
                <a:lnTo>
                  <a:pt x="81" y="270"/>
                </a:lnTo>
                <a:lnTo>
                  <a:pt x="86" y="264"/>
                </a:lnTo>
                <a:lnTo>
                  <a:pt x="93" y="255"/>
                </a:lnTo>
                <a:lnTo>
                  <a:pt x="102" y="244"/>
                </a:lnTo>
                <a:lnTo>
                  <a:pt x="113" y="234"/>
                </a:lnTo>
                <a:lnTo>
                  <a:pt x="123" y="224"/>
                </a:lnTo>
                <a:lnTo>
                  <a:pt x="133" y="215"/>
                </a:lnTo>
                <a:lnTo>
                  <a:pt x="139" y="209"/>
                </a:lnTo>
                <a:lnTo>
                  <a:pt x="141" y="207"/>
                </a:lnTo>
                <a:lnTo>
                  <a:pt x="196" y="118"/>
                </a:lnTo>
                <a:lnTo>
                  <a:pt x="260" y="71"/>
                </a:lnTo>
                <a:lnTo>
                  <a:pt x="294" y="20"/>
                </a:lnTo>
                <a:lnTo>
                  <a:pt x="345" y="0"/>
                </a:lnTo>
                <a:lnTo>
                  <a:pt x="396" y="16"/>
                </a:lnTo>
                <a:lnTo>
                  <a:pt x="405" y="59"/>
                </a:lnTo>
                <a:lnTo>
                  <a:pt x="405" y="62"/>
                </a:lnTo>
                <a:lnTo>
                  <a:pt x="404" y="71"/>
                </a:lnTo>
                <a:lnTo>
                  <a:pt x="403" y="85"/>
                </a:lnTo>
                <a:lnTo>
                  <a:pt x="400" y="102"/>
                </a:lnTo>
                <a:lnTo>
                  <a:pt x="396" y="119"/>
                </a:lnTo>
                <a:lnTo>
                  <a:pt x="390" y="138"/>
                </a:lnTo>
                <a:lnTo>
                  <a:pt x="382" y="155"/>
                </a:lnTo>
                <a:lnTo>
                  <a:pt x="370" y="169"/>
                </a:lnTo>
                <a:lnTo>
                  <a:pt x="359" y="181"/>
                </a:lnTo>
                <a:lnTo>
                  <a:pt x="348" y="190"/>
                </a:lnTo>
                <a:lnTo>
                  <a:pt x="341" y="199"/>
                </a:lnTo>
                <a:lnTo>
                  <a:pt x="335" y="205"/>
                </a:lnTo>
                <a:lnTo>
                  <a:pt x="330" y="210"/>
                </a:lnTo>
                <a:lnTo>
                  <a:pt x="326" y="213"/>
                </a:lnTo>
                <a:lnTo>
                  <a:pt x="324" y="214"/>
                </a:lnTo>
                <a:lnTo>
                  <a:pt x="323" y="215"/>
                </a:lnTo>
                <a:lnTo>
                  <a:pt x="370" y="131"/>
                </a:lnTo>
                <a:lnTo>
                  <a:pt x="380" y="55"/>
                </a:lnTo>
                <a:lnTo>
                  <a:pt x="337" y="33"/>
                </a:lnTo>
                <a:lnTo>
                  <a:pt x="282" y="67"/>
                </a:lnTo>
                <a:lnTo>
                  <a:pt x="264" y="98"/>
                </a:lnTo>
                <a:lnTo>
                  <a:pt x="262" y="99"/>
                </a:lnTo>
                <a:lnTo>
                  <a:pt x="257" y="101"/>
                </a:lnTo>
                <a:lnTo>
                  <a:pt x="248" y="105"/>
                </a:lnTo>
                <a:lnTo>
                  <a:pt x="239" y="110"/>
                </a:lnTo>
                <a:lnTo>
                  <a:pt x="228" y="116"/>
                </a:lnTo>
                <a:lnTo>
                  <a:pt x="219" y="125"/>
                </a:lnTo>
                <a:lnTo>
                  <a:pt x="211" y="134"/>
                </a:lnTo>
                <a:lnTo>
                  <a:pt x="204" y="144"/>
                </a:lnTo>
                <a:lnTo>
                  <a:pt x="197" y="157"/>
                </a:lnTo>
                <a:lnTo>
                  <a:pt x="188" y="171"/>
                </a:lnTo>
                <a:lnTo>
                  <a:pt x="175" y="187"/>
                </a:lnTo>
                <a:lnTo>
                  <a:pt x="162" y="203"/>
                </a:lnTo>
                <a:lnTo>
                  <a:pt x="149" y="217"/>
                </a:lnTo>
                <a:lnTo>
                  <a:pt x="139" y="230"/>
                </a:lnTo>
                <a:lnTo>
                  <a:pt x="131" y="237"/>
                </a:lnTo>
                <a:lnTo>
                  <a:pt x="128" y="240"/>
                </a:lnTo>
                <a:lnTo>
                  <a:pt x="64" y="313"/>
                </a:lnTo>
                <a:lnTo>
                  <a:pt x="0" y="3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41" name="Freeform 53"/>
          <p:cNvSpPr>
            <a:spLocks/>
          </p:cNvSpPr>
          <p:nvPr/>
        </p:nvSpPr>
        <p:spPr bwMode="auto">
          <a:xfrm>
            <a:off x="6550025" y="5580063"/>
            <a:ext cx="44450" cy="92075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83" y="1"/>
              </a:cxn>
              <a:cxn ang="0">
                <a:pos x="79" y="5"/>
              </a:cxn>
              <a:cxn ang="0">
                <a:pos x="74" y="11"/>
              </a:cxn>
              <a:cxn ang="0">
                <a:pos x="68" y="18"/>
              </a:cxn>
              <a:cxn ang="0">
                <a:pos x="60" y="27"/>
              </a:cxn>
              <a:cxn ang="0">
                <a:pos x="53" y="37"/>
              </a:cxn>
              <a:cxn ang="0">
                <a:pos x="45" y="46"/>
              </a:cxn>
              <a:cxn ang="0">
                <a:pos x="38" y="55"/>
              </a:cxn>
              <a:cxn ang="0">
                <a:pos x="32" y="66"/>
              </a:cxn>
              <a:cxn ang="0">
                <a:pos x="25" y="77"/>
              </a:cxn>
              <a:cxn ang="0">
                <a:pos x="19" y="89"/>
              </a:cxn>
              <a:cxn ang="0">
                <a:pos x="12" y="99"/>
              </a:cxn>
              <a:cxn ang="0">
                <a:pos x="7" y="109"/>
              </a:cxn>
              <a:cxn ang="0">
                <a:pos x="3" y="116"/>
              </a:cxn>
              <a:cxn ang="0">
                <a:pos x="1" y="121"/>
              </a:cxn>
              <a:cxn ang="0">
                <a:pos x="0" y="123"/>
              </a:cxn>
              <a:cxn ang="0">
                <a:pos x="4" y="174"/>
              </a:cxn>
              <a:cxn ang="0">
                <a:pos x="47" y="90"/>
              </a:cxn>
              <a:cxn ang="0">
                <a:pos x="84" y="0"/>
              </a:cxn>
            </a:cxnLst>
            <a:rect l="0" t="0" r="r" b="b"/>
            <a:pathLst>
              <a:path w="84" h="174">
                <a:moveTo>
                  <a:pt x="84" y="0"/>
                </a:moveTo>
                <a:lnTo>
                  <a:pt x="83" y="1"/>
                </a:lnTo>
                <a:lnTo>
                  <a:pt x="79" y="5"/>
                </a:lnTo>
                <a:lnTo>
                  <a:pt x="74" y="11"/>
                </a:lnTo>
                <a:lnTo>
                  <a:pt x="68" y="18"/>
                </a:lnTo>
                <a:lnTo>
                  <a:pt x="60" y="27"/>
                </a:lnTo>
                <a:lnTo>
                  <a:pt x="53" y="37"/>
                </a:lnTo>
                <a:lnTo>
                  <a:pt x="45" y="46"/>
                </a:lnTo>
                <a:lnTo>
                  <a:pt x="38" y="55"/>
                </a:lnTo>
                <a:lnTo>
                  <a:pt x="32" y="66"/>
                </a:lnTo>
                <a:lnTo>
                  <a:pt x="25" y="77"/>
                </a:lnTo>
                <a:lnTo>
                  <a:pt x="19" y="89"/>
                </a:lnTo>
                <a:lnTo>
                  <a:pt x="12" y="99"/>
                </a:lnTo>
                <a:lnTo>
                  <a:pt x="7" y="109"/>
                </a:lnTo>
                <a:lnTo>
                  <a:pt x="3" y="116"/>
                </a:lnTo>
                <a:lnTo>
                  <a:pt x="1" y="121"/>
                </a:lnTo>
                <a:lnTo>
                  <a:pt x="0" y="123"/>
                </a:lnTo>
                <a:lnTo>
                  <a:pt x="4" y="174"/>
                </a:lnTo>
                <a:lnTo>
                  <a:pt x="47" y="90"/>
                </a:lnTo>
                <a:lnTo>
                  <a:pt x="8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42" name="Freeform 54"/>
          <p:cNvSpPr>
            <a:spLocks/>
          </p:cNvSpPr>
          <p:nvPr/>
        </p:nvSpPr>
        <p:spPr bwMode="auto">
          <a:xfrm>
            <a:off x="6483350" y="5634038"/>
            <a:ext cx="85725" cy="195262"/>
          </a:xfrm>
          <a:custGeom>
            <a:avLst/>
            <a:gdLst/>
            <a:ahLst/>
            <a:cxnLst>
              <a:cxn ang="0">
                <a:pos x="157" y="0"/>
              </a:cxn>
              <a:cxn ang="0">
                <a:pos x="158" y="17"/>
              </a:cxn>
              <a:cxn ang="0">
                <a:pos x="160" y="56"/>
              </a:cxn>
              <a:cxn ang="0">
                <a:pos x="161" y="97"/>
              </a:cxn>
              <a:cxn ang="0">
                <a:pos x="162" y="123"/>
              </a:cxn>
              <a:cxn ang="0">
                <a:pos x="159" y="135"/>
              </a:cxn>
              <a:cxn ang="0">
                <a:pos x="150" y="152"/>
              </a:cxn>
              <a:cxn ang="0">
                <a:pos x="136" y="174"/>
              </a:cxn>
              <a:cxn ang="0">
                <a:pos x="122" y="198"/>
              </a:cxn>
              <a:cxn ang="0">
                <a:pos x="107" y="221"/>
              </a:cxn>
              <a:cxn ang="0">
                <a:pos x="94" y="241"/>
              </a:cxn>
              <a:cxn ang="0">
                <a:pos x="84" y="254"/>
              </a:cxn>
              <a:cxn ang="0">
                <a:pos x="81" y="260"/>
              </a:cxn>
              <a:cxn ang="0">
                <a:pos x="0" y="370"/>
              </a:cxn>
              <a:cxn ang="0">
                <a:pos x="81" y="209"/>
              </a:cxn>
              <a:cxn ang="0">
                <a:pos x="136" y="123"/>
              </a:cxn>
              <a:cxn ang="0">
                <a:pos x="157" y="0"/>
              </a:cxn>
            </a:cxnLst>
            <a:rect l="0" t="0" r="r" b="b"/>
            <a:pathLst>
              <a:path w="162" h="370">
                <a:moveTo>
                  <a:pt x="157" y="0"/>
                </a:moveTo>
                <a:lnTo>
                  <a:pt x="158" y="17"/>
                </a:lnTo>
                <a:lnTo>
                  <a:pt x="160" y="56"/>
                </a:lnTo>
                <a:lnTo>
                  <a:pt x="161" y="97"/>
                </a:lnTo>
                <a:lnTo>
                  <a:pt x="162" y="123"/>
                </a:lnTo>
                <a:lnTo>
                  <a:pt x="159" y="135"/>
                </a:lnTo>
                <a:lnTo>
                  <a:pt x="150" y="152"/>
                </a:lnTo>
                <a:lnTo>
                  <a:pt x="136" y="174"/>
                </a:lnTo>
                <a:lnTo>
                  <a:pt x="122" y="198"/>
                </a:lnTo>
                <a:lnTo>
                  <a:pt x="107" y="221"/>
                </a:lnTo>
                <a:lnTo>
                  <a:pt x="94" y="241"/>
                </a:lnTo>
                <a:lnTo>
                  <a:pt x="84" y="254"/>
                </a:lnTo>
                <a:lnTo>
                  <a:pt x="81" y="260"/>
                </a:lnTo>
                <a:lnTo>
                  <a:pt x="0" y="370"/>
                </a:lnTo>
                <a:lnTo>
                  <a:pt x="81" y="209"/>
                </a:lnTo>
                <a:lnTo>
                  <a:pt x="136" y="123"/>
                </a:lnTo>
                <a:lnTo>
                  <a:pt x="1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43" name="Freeform 55"/>
          <p:cNvSpPr>
            <a:spLocks/>
          </p:cNvSpPr>
          <p:nvPr/>
        </p:nvSpPr>
        <p:spPr bwMode="auto">
          <a:xfrm>
            <a:off x="6397625" y="5722938"/>
            <a:ext cx="163513" cy="192087"/>
          </a:xfrm>
          <a:custGeom>
            <a:avLst/>
            <a:gdLst/>
            <a:ahLst/>
            <a:cxnLst>
              <a:cxn ang="0">
                <a:pos x="290" y="0"/>
              </a:cxn>
              <a:cxn ang="0">
                <a:pos x="289" y="19"/>
              </a:cxn>
              <a:cxn ang="0">
                <a:pos x="285" y="63"/>
              </a:cxn>
              <a:cxn ang="0">
                <a:pos x="278" y="114"/>
              </a:cxn>
              <a:cxn ang="0">
                <a:pos x="264" y="153"/>
              </a:cxn>
              <a:cxn ang="0">
                <a:pos x="255" y="169"/>
              </a:cxn>
              <a:cxn ang="0">
                <a:pos x="242" y="187"/>
              </a:cxn>
              <a:cxn ang="0">
                <a:pos x="229" y="205"/>
              </a:cxn>
              <a:cxn ang="0">
                <a:pos x="214" y="223"/>
              </a:cxn>
              <a:cxn ang="0">
                <a:pos x="200" y="240"/>
              </a:cxn>
              <a:cxn ang="0">
                <a:pos x="190" y="252"/>
              </a:cxn>
              <a:cxn ang="0">
                <a:pos x="183" y="262"/>
              </a:cxn>
              <a:cxn ang="0">
                <a:pos x="180" y="265"/>
              </a:cxn>
              <a:cxn ang="0">
                <a:pos x="176" y="268"/>
              </a:cxn>
              <a:cxn ang="0">
                <a:pos x="168" y="275"/>
              </a:cxn>
              <a:cxn ang="0">
                <a:pos x="157" y="284"/>
              </a:cxn>
              <a:cxn ang="0">
                <a:pos x="143" y="296"/>
              </a:cxn>
              <a:cxn ang="0">
                <a:pos x="127" y="308"/>
              </a:cxn>
              <a:cxn ang="0">
                <a:pos x="113" y="318"/>
              </a:cxn>
              <a:cxn ang="0">
                <a:pos x="99" y="325"/>
              </a:cxn>
              <a:cxn ang="0">
                <a:pos x="90" y="328"/>
              </a:cxn>
              <a:cxn ang="0">
                <a:pos x="80" y="329"/>
              </a:cxn>
              <a:cxn ang="0">
                <a:pos x="67" y="332"/>
              </a:cxn>
              <a:cxn ang="0">
                <a:pos x="52" y="337"/>
              </a:cxn>
              <a:cxn ang="0">
                <a:pos x="38" y="341"/>
              </a:cxn>
              <a:cxn ang="0">
                <a:pos x="23" y="345"/>
              </a:cxn>
              <a:cxn ang="0">
                <a:pos x="12" y="349"/>
              </a:cxn>
              <a:cxn ang="0">
                <a:pos x="3" y="352"/>
              </a:cxn>
              <a:cxn ang="0">
                <a:pos x="0" y="353"/>
              </a:cxn>
              <a:cxn ang="0">
                <a:pos x="22" y="362"/>
              </a:cxn>
              <a:cxn ang="0">
                <a:pos x="90" y="353"/>
              </a:cxn>
              <a:cxn ang="0">
                <a:pos x="92" y="353"/>
              </a:cxn>
              <a:cxn ang="0">
                <a:pos x="96" y="352"/>
              </a:cxn>
              <a:cxn ang="0">
                <a:pos x="103" y="351"/>
              </a:cxn>
              <a:cxn ang="0">
                <a:pos x="112" y="348"/>
              </a:cxn>
              <a:cxn ang="0">
                <a:pos x="120" y="345"/>
              </a:cxn>
              <a:cxn ang="0">
                <a:pos x="129" y="341"/>
              </a:cxn>
              <a:cxn ang="0">
                <a:pos x="138" y="336"/>
              </a:cxn>
              <a:cxn ang="0">
                <a:pos x="145" y="328"/>
              </a:cxn>
              <a:cxn ang="0">
                <a:pos x="153" y="317"/>
              </a:cxn>
              <a:cxn ang="0">
                <a:pos x="167" y="302"/>
              </a:cxn>
              <a:cxn ang="0">
                <a:pos x="183" y="283"/>
              </a:cxn>
              <a:cxn ang="0">
                <a:pos x="198" y="265"/>
              </a:cxn>
              <a:cxn ang="0">
                <a:pos x="214" y="247"/>
              </a:cxn>
              <a:cxn ang="0">
                <a:pos x="226" y="232"/>
              </a:cxn>
              <a:cxn ang="0">
                <a:pos x="236" y="222"/>
              </a:cxn>
              <a:cxn ang="0">
                <a:pos x="239" y="218"/>
              </a:cxn>
              <a:cxn ang="0">
                <a:pos x="307" y="145"/>
              </a:cxn>
              <a:cxn ang="0">
                <a:pos x="290" y="0"/>
              </a:cxn>
            </a:cxnLst>
            <a:rect l="0" t="0" r="r" b="b"/>
            <a:pathLst>
              <a:path w="307" h="362">
                <a:moveTo>
                  <a:pt x="290" y="0"/>
                </a:moveTo>
                <a:lnTo>
                  <a:pt x="289" y="19"/>
                </a:lnTo>
                <a:lnTo>
                  <a:pt x="285" y="63"/>
                </a:lnTo>
                <a:lnTo>
                  <a:pt x="278" y="114"/>
                </a:lnTo>
                <a:lnTo>
                  <a:pt x="264" y="153"/>
                </a:lnTo>
                <a:lnTo>
                  <a:pt x="255" y="169"/>
                </a:lnTo>
                <a:lnTo>
                  <a:pt x="242" y="187"/>
                </a:lnTo>
                <a:lnTo>
                  <a:pt x="229" y="205"/>
                </a:lnTo>
                <a:lnTo>
                  <a:pt x="214" y="223"/>
                </a:lnTo>
                <a:lnTo>
                  <a:pt x="200" y="240"/>
                </a:lnTo>
                <a:lnTo>
                  <a:pt x="190" y="252"/>
                </a:lnTo>
                <a:lnTo>
                  <a:pt x="183" y="262"/>
                </a:lnTo>
                <a:lnTo>
                  <a:pt x="180" y="265"/>
                </a:lnTo>
                <a:lnTo>
                  <a:pt x="176" y="268"/>
                </a:lnTo>
                <a:lnTo>
                  <a:pt x="168" y="275"/>
                </a:lnTo>
                <a:lnTo>
                  <a:pt x="157" y="284"/>
                </a:lnTo>
                <a:lnTo>
                  <a:pt x="143" y="296"/>
                </a:lnTo>
                <a:lnTo>
                  <a:pt x="127" y="308"/>
                </a:lnTo>
                <a:lnTo>
                  <a:pt x="113" y="318"/>
                </a:lnTo>
                <a:lnTo>
                  <a:pt x="99" y="325"/>
                </a:lnTo>
                <a:lnTo>
                  <a:pt x="90" y="328"/>
                </a:lnTo>
                <a:lnTo>
                  <a:pt x="80" y="329"/>
                </a:lnTo>
                <a:lnTo>
                  <a:pt x="67" y="332"/>
                </a:lnTo>
                <a:lnTo>
                  <a:pt x="52" y="337"/>
                </a:lnTo>
                <a:lnTo>
                  <a:pt x="38" y="341"/>
                </a:lnTo>
                <a:lnTo>
                  <a:pt x="23" y="345"/>
                </a:lnTo>
                <a:lnTo>
                  <a:pt x="12" y="349"/>
                </a:lnTo>
                <a:lnTo>
                  <a:pt x="3" y="352"/>
                </a:lnTo>
                <a:lnTo>
                  <a:pt x="0" y="353"/>
                </a:lnTo>
                <a:lnTo>
                  <a:pt x="22" y="362"/>
                </a:lnTo>
                <a:lnTo>
                  <a:pt x="90" y="353"/>
                </a:lnTo>
                <a:lnTo>
                  <a:pt x="92" y="353"/>
                </a:lnTo>
                <a:lnTo>
                  <a:pt x="96" y="352"/>
                </a:lnTo>
                <a:lnTo>
                  <a:pt x="103" y="351"/>
                </a:lnTo>
                <a:lnTo>
                  <a:pt x="112" y="348"/>
                </a:lnTo>
                <a:lnTo>
                  <a:pt x="120" y="345"/>
                </a:lnTo>
                <a:lnTo>
                  <a:pt x="129" y="341"/>
                </a:lnTo>
                <a:lnTo>
                  <a:pt x="138" y="336"/>
                </a:lnTo>
                <a:lnTo>
                  <a:pt x="145" y="328"/>
                </a:lnTo>
                <a:lnTo>
                  <a:pt x="153" y="317"/>
                </a:lnTo>
                <a:lnTo>
                  <a:pt x="167" y="302"/>
                </a:lnTo>
                <a:lnTo>
                  <a:pt x="183" y="283"/>
                </a:lnTo>
                <a:lnTo>
                  <a:pt x="198" y="265"/>
                </a:lnTo>
                <a:lnTo>
                  <a:pt x="214" y="247"/>
                </a:lnTo>
                <a:lnTo>
                  <a:pt x="226" y="232"/>
                </a:lnTo>
                <a:lnTo>
                  <a:pt x="236" y="222"/>
                </a:lnTo>
                <a:lnTo>
                  <a:pt x="239" y="218"/>
                </a:lnTo>
                <a:lnTo>
                  <a:pt x="307" y="145"/>
                </a:lnTo>
                <a:lnTo>
                  <a:pt x="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44" name="Freeform 56"/>
          <p:cNvSpPr>
            <a:spLocks/>
          </p:cNvSpPr>
          <p:nvPr/>
        </p:nvSpPr>
        <p:spPr bwMode="auto">
          <a:xfrm>
            <a:off x="6323013" y="5910263"/>
            <a:ext cx="98425" cy="63500"/>
          </a:xfrm>
          <a:custGeom>
            <a:avLst/>
            <a:gdLst/>
            <a:ahLst/>
            <a:cxnLst>
              <a:cxn ang="0">
                <a:pos x="141" y="0"/>
              </a:cxn>
              <a:cxn ang="0">
                <a:pos x="22" y="73"/>
              </a:cxn>
              <a:cxn ang="0">
                <a:pos x="0" y="120"/>
              </a:cxn>
              <a:cxn ang="0">
                <a:pos x="184" y="0"/>
              </a:cxn>
              <a:cxn ang="0">
                <a:pos x="141" y="0"/>
              </a:cxn>
            </a:cxnLst>
            <a:rect l="0" t="0" r="r" b="b"/>
            <a:pathLst>
              <a:path w="184" h="120">
                <a:moveTo>
                  <a:pt x="141" y="0"/>
                </a:moveTo>
                <a:lnTo>
                  <a:pt x="22" y="73"/>
                </a:lnTo>
                <a:lnTo>
                  <a:pt x="0" y="120"/>
                </a:lnTo>
                <a:lnTo>
                  <a:pt x="184" y="0"/>
                </a:lnTo>
                <a:lnTo>
                  <a:pt x="14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45" name="Freeform 57"/>
          <p:cNvSpPr>
            <a:spLocks/>
          </p:cNvSpPr>
          <p:nvPr/>
        </p:nvSpPr>
        <p:spPr bwMode="auto">
          <a:xfrm>
            <a:off x="6772275" y="5470525"/>
            <a:ext cx="349250" cy="360363"/>
          </a:xfrm>
          <a:custGeom>
            <a:avLst/>
            <a:gdLst/>
            <a:ahLst/>
            <a:cxnLst>
              <a:cxn ang="0">
                <a:pos x="141" y="471"/>
              </a:cxn>
              <a:cxn ang="0">
                <a:pos x="148" y="452"/>
              </a:cxn>
              <a:cxn ang="0">
                <a:pos x="169" y="408"/>
              </a:cxn>
              <a:cxn ang="0">
                <a:pos x="200" y="358"/>
              </a:cxn>
              <a:cxn ang="0">
                <a:pos x="239" y="318"/>
              </a:cxn>
              <a:cxn ang="0">
                <a:pos x="275" y="292"/>
              </a:cxn>
              <a:cxn ang="0">
                <a:pos x="302" y="272"/>
              </a:cxn>
              <a:cxn ang="0">
                <a:pos x="319" y="258"/>
              </a:cxn>
              <a:cxn ang="0">
                <a:pos x="324" y="254"/>
              </a:cxn>
              <a:cxn ang="0">
                <a:pos x="409" y="185"/>
              </a:cxn>
              <a:cxn ang="0">
                <a:pos x="432" y="151"/>
              </a:cxn>
              <a:cxn ang="0">
                <a:pos x="464" y="103"/>
              </a:cxn>
              <a:cxn ang="0">
                <a:pos x="489" y="65"/>
              </a:cxn>
              <a:cxn ang="0">
                <a:pos x="497" y="50"/>
              </a:cxn>
              <a:cxn ang="0">
                <a:pos x="510" y="37"/>
              </a:cxn>
              <a:cxn ang="0">
                <a:pos x="524" y="26"/>
              </a:cxn>
              <a:cxn ang="0">
                <a:pos x="535" y="18"/>
              </a:cxn>
              <a:cxn ang="0">
                <a:pos x="538" y="16"/>
              </a:cxn>
              <a:cxn ang="0">
                <a:pos x="546" y="10"/>
              </a:cxn>
              <a:cxn ang="0">
                <a:pos x="559" y="3"/>
              </a:cxn>
              <a:cxn ang="0">
                <a:pos x="572" y="0"/>
              </a:cxn>
              <a:cxn ang="0">
                <a:pos x="602" y="6"/>
              </a:cxn>
              <a:cxn ang="0">
                <a:pos x="634" y="17"/>
              </a:cxn>
              <a:cxn ang="0">
                <a:pos x="653" y="25"/>
              </a:cxn>
              <a:cxn ang="0">
                <a:pos x="661" y="28"/>
              </a:cxn>
              <a:cxn ang="0">
                <a:pos x="660" y="51"/>
              </a:cxn>
              <a:cxn ang="0">
                <a:pos x="562" y="29"/>
              </a:cxn>
              <a:cxn ang="0">
                <a:pos x="534" y="57"/>
              </a:cxn>
              <a:cxn ang="0">
                <a:pos x="516" y="73"/>
              </a:cxn>
              <a:cxn ang="0">
                <a:pos x="493" y="96"/>
              </a:cxn>
              <a:cxn ang="0">
                <a:pos x="475" y="117"/>
              </a:cxn>
              <a:cxn ang="0">
                <a:pos x="470" y="130"/>
              </a:cxn>
              <a:cxn ang="0">
                <a:pos x="460" y="151"/>
              </a:cxn>
              <a:cxn ang="0">
                <a:pos x="444" y="176"/>
              </a:cxn>
              <a:cxn ang="0">
                <a:pos x="431" y="197"/>
              </a:cxn>
              <a:cxn ang="0">
                <a:pos x="421" y="208"/>
              </a:cxn>
              <a:cxn ang="0">
                <a:pos x="402" y="223"/>
              </a:cxn>
              <a:cxn ang="0">
                <a:pos x="377" y="240"/>
              </a:cxn>
              <a:cxn ang="0">
                <a:pos x="355" y="255"/>
              </a:cxn>
              <a:cxn ang="0">
                <a:pos x="334" y="273"/>
              </a:cxn>
              <a:cxn ang="0">
                <a:pos x="296" y="308"/>
              </a:cxn>
              <a:cxn ang="0">
                <a:pos x="252" y="352"/>
              </a:cxn>
              <a:cxn ang="0">
                <a:pos x="218" y="388"/>
              </a:cxn>
              <a:cxn ang="0">
                <a:pos x="202" y="408"/>
              </a:cxn>
              <a:cxn ang="0">
                <a:pos x="182" y="442"/>
              </a:cxn>
              <a:cxn ang="0">
                <a:pos x="162" y="479"/>
              </a:cxn>
              <a:cxn ang="0">
                <a:pos x="147" y="505"/>
              </a:cxn>
              <a:cxn ang="0">
                <a:pos x="0" y="683"/>
              </a:cxn>
            </a:cxnLst>
            <a:rect l="0" t="0" r="r" b="b"/>
            <a:pathLst>
              <a:path w="662" h="683">
                <a:moveTo>
                  <a:pt x="0" y="683"/>
                </a:moveTo>
                <a:lnTo>
                  <a:pt x="141" y="471"/>
                </a:lnTo>
                <a:lnTo>
                  <a:pt x="143" y="466"/>
                </a:lnTo>
                <a:lnTo>
                  <a:pt x="148" y="452"/>
                </a:lnTo>
                <a:lnTo>
                  <a:pt x="157" y="432"/>
                </a:lnTo>
                <a:lnTo>
                  <a:pt x="169" y="408"/>
                </a:lnTo>
                <a:lnTo>
                  <a:pt x="184" y="383"/>
                </a:lnTo>
                <a:lnTo>
                  <a:pt x="200" y="358"/>
                </a:lnTo>
                <a:lnTo>
                  <a:pt x="219" y="335"/>
                </a:lnTo>
                <a:lnTo>
                  <a:pt x="239" y="318"/>
                </a:lnTo>
                <a:lnTo>
                  <a:pt x="259" y="304"/>
                </a:lnTo>
                <a:lnTo>
                  <a:pt x="275" y="292"/>
                </a:lnTo>
                <a:lnTo>
                  <a:pt x="290" y="280"/>
                </a:lnTo>
                <a:lnTo>
                  <a:pt x="302" y="272"/>
                </a:lnTo>
                <a:lnTo>
                  <a:pt x="312" y="265"/>
                </a:lnTo>
                <a:lnTo>
                  <a:pt x="319" y="258"/>
                </a:lnTo>
                <a:lnTo>
                  <a:pt x="323" y="255"/>
                </a:lnTo>
                <a:lnTo>
                  <a:pt x="324" y="254"/>
                </a:lnTo>
                <a:lnTo>
                  <a:pt x="405" y="191"/>
                </a:lnTo>
                <a:lnTo>
                  <a:pt x="409" y="185"/>
                </a:lnTo>
                <a:lnTo>
                  <a:pt x="418" y="171"/>
                </a:lnTo>
                <a:lnTo>
                  <a:pt x="432" y="151"/>
                </a:lnTo>
                <a:lnTo>
                  <a:pt x="448" y="127"/>
                </a:lnTo>
                <a:lnTo>
                  <a:pt x="464" y="103"/>
                </a:lnTo>
                <a:lnTo>
                  <a:pt x="479" y="81"/>
                </a:lnTo>
                <a:lnTo>
                  <a:pt x="489" y="65"/>
                </a:lnTo>
                <a:lnTo>
                  <a:pt x="494" y="55"/>
                </a:lnTo>
                <a:lnTo>
                  <a:pt x="497" y="50"/>
                </a:lnTo>
                <a:lnTo>
                  <a:pt x="503" y="44"/>
                </a:lnTo>
                <a:lnTo>
                  <a:pt x="510" y="37"/>
                </a:lnTo>
                <a:lnTo>
                  <a:pt x="517" y="31"/>
                </a:lnTo>
                <a:lnTo>
                  <a:pt x="524" y="26"/>
                </a:lnTo>
                <a:lnTo>
                  <a:pt x="531" y="21"/>
                </a:lnTo>
                <a:lnTo>
                  <a:pt x="535" y="18"/>
                </a:lnTo>
                <a:lnTo>
                  <a:pt x="537" y="17"/>
                </a:lnTo>
                <a:lnTo>
                  <a:pt x="538" y="16"/>
                </a:lnTo>
                <a:lnTo>
                  <a:pt x="541" y="13"/>
                </a:lnTo>
                <a:lnTo>
                  <a:pt x="546" y="10"/>
                </a:lnTo>
                <a:lnTo>
                  <a:pt x="553" y="6"/>
                </a:lnTo>
                <a:lnTo>
                  <a:pt x="559" y="3"/>
                </a:lnTo>
                <a:lnTo>
                  <a:pt x="566" y="1"/>
                </a:lnTo>
                <a:lnTo>
                  <a:pt x="572" y="0"/>
                </a:lnTo>
                <a:lnTo>
                  <a:pt x="579" y="0"/>
                </a:lnTo>
                <a:lnTo>
                  <a:pt x="602" y="6"/>
                </a:lnTo>
                <a:lnTo>
                  <a:pt x="619" y="12"/>
                </a:lnTo>
                <a:lnTo>
                  <a:pt x="634" y="17"/>
                </a:lnTo>
                <a:lnTo>
                  <a:pt x="645" y="21"/>
                </a:lnTo>
                <a:lnTo>
                  <a:pt x="653" y="25"/>
                </a:lnTo>
                <a:lnTo>
                  <a:pt x="658" y="27"/>
                </a:lnTo>
                <a:lnTo>
                  <a:pt x="661" y="28"/>
                </a:lnTo>
                <a:lnTo>
                  <a:pt x="662" y="29"/>
                </a:lnTo>
                <a:lnTo>
                  <a:pt x="660" y="51"/>
                </a:lnTo>
                <a:lnTo>
                  <a:pt x="597" y="20"/>
                </a:lnTo>
                <a:lnTo>
                  <a:pt x="562" y="29"/>
                </a:lnTo>
                <a:lnTo>
                  <a:pt x="537" y="55"/>
                </a:lnTo>
                <a:lnTo>
                  <a:pt x="534" y="57"/>
                </a:lnTo>
                <a:lnTo>
                  <a:pt x="527" y="63"/>
                </a:lnTo>
                <a:lnTo>
                  <a:pt x="516" y="73"/>
                </a:lnTo>
                <a:lnTo>
                  <a:pt x="505" y="84"/>
                </a:lnTo>
                <a:lnTo>
                  <a:pt x="493" y="96"/>
                </a:lnTo>
                <a:lnTo>
                  <a:pt x="483" y="107"/>
                </a:lnTo>
                <a:lnTo>
                  <a:pt x="475" y="117"/>
                </a:lnTo>
                <a:lnTo>
                  <a:pt x="472" y="123"/>
                </a:lnTo>
                <a:lnTo>
                  <a:pt x="470" y="130"/>
                </a:lnTo>
                <a:lnTo>
                  <a:pt x="466" y="140"/>
                </a:lnTo>
                <a:lnTo>
                  <a:pt x="460" y="151"/>
                </a:lnTo>
                <a:lnTo>
                  <a:pt x="453" y="163"/>
                </a:lnTo>
                <a:lnTo>
                  <a:pt x="444" y="176"/>
                </a:lnTo>
                <a:lnTo>
                  <a:pt x="437" y="187"/>
                </a:lnTo>
                <a:lnTo>
                  <a:pt x="431" y="197"/>
                </a:lnTo>
                <a:lnTo>
                  <a:pt x="426" y="203"/>
                </a:lnTo>
                <a:lnTo>
                  <a:pt x="421" y="208"/>
                </a:lnTo>
                <a:lnTo>
                  <a:pt x="413" y="216"/>
                </a:lnTo>
                <a:lnTo>
                  <a:pt x="402" y="223"/>
                </a:lnTo>
                <a:lnTo>
                  <a:pt x="390" y="231"/>
                </a:lnTo>
                <a:lnTo>
                  <a:pt x="377" y="240"/>
                </a:lnTo>
                <a:lnTo>
                  <a:pt x="365" y="248"/>
                </a:lnTo>
                <a:lnTo>
                  <a:pt x="355" y="255"/>
                </a:lnTo>
                <a:lnTo>
                  <a:pt x="345" y="262"/>
                </a:lnTo>
                <a:lnTo>
                  <a:pt x="334" y="273"/>
                </a:lnTo>
                <a:lnTo>
                  <a:pt x="317" y="288"/>
                </a:lnTo>
                <a:lnTo>
                  <a:pt x="296" y="308"/>
                </a:lnTo>
                <a:lnTo>
                  <a:pt x="274" y="330"/>
                </a:lnTo>
                <a:lnTo>
                  <a:pt x="252" y="352"/>
                </a:lnTo>
                <a:lnTo>
                  <a:pt x="233" y="373"/>
                </a:lnTo>
                <a:lnTo>
                  <a:pt x="218" y="388"/>
                </a:lnTo>
                <a:lnTo>
                  <a:pt x="209" y="399"/>
                </a:lnTo>
                <a:lnTo>
                  <a:pt x="202" y="408"/>
                </a:lnTo>
                <a:lnTo>
                  <a:pt x="193" y="423"/>
                </a:lnTo>
                <a:lnTo>
                  <a:pt x="182" y="442"/>
                </a:lnTo>
                <a:lnTo>
                  <a:pt x="172" y="460"/>
                </a:lnTo>
                <a:lnTo>
                  <a:pt x="162" y="479"/>
                </a:lnTo>
                <a:lnTo>
                  <a:pt x="153" y="495"/>
                </a:lnTo>
                <a:lnTo>
                  <a:pt x="147" y="505"/>
                </a:lnTo>
                <a:lnTo>
                  <a:pt x="145" y="509"/>
                </a:lnTo>
                <a:lnTo>
                  <a:pt x="0" y="6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46" name="Freeform 58"/>
          <p:cNvSpPr>
            <a:spLocks/>
          </p:cNvSpPr>
          <p:nvPr/>
        </p:nvSpPr>
        <p:spPr bwMode="auto">
          <a:xfrm>
            <a:off x="6921500" y="5667375"/>
            <a:ext cx="301625" cy="238125"/>
          </a:xfrm>
          <a:custGeom>
            <a:avLst/>
            <a:gdLst/>
            <a:ahLst/>
            <a:cxnLst>
              <a:cxn ang="0">
                <a:pos x="5" y="430"/>
              </a:cxn>
              <a:cxn ang="0">
                <a:pos x="39" y="405"/>
              </a:cxn>
              <a:cxn ang="0">
                <a:pos x="87" y="370"/>
              </a:cxn>
              <a:cxn ang="0">
                <a:pos x="126" y="345"/>
              </a:cxn>
              <a:cxn ang="0">
                <a:pos x="139" y="339"/>
              </a:cxn>
              <a:cxn ang="0">
                <a:pos x="154" y="334"/>
              </a:cxn>
              <a:cxn ang="0">
                <a:pos x="177" y="325"/>
              </a:cxn>
              <a:cxn ang="0">
                <a:pos x="205" y="312"/>
              </a:cxn>
              <a:cxn ang="0">
                <a:pos x="235" y="300"/>
              </a:cxn>
              <a:cxn ang="0">
                <a:pos x="266" y="287"/>
              </a:cxn>
              <a:cxn ang="0">
                <a:pos x="295" y="277"/>
              </a:cxn>
              <a:cxn ang="0">
                <a:pos x="318" y="270"/>
              </a:cxn>
              <a:cxn ang="0">
                <a:pos x="346" y="265"/>
              </a:cxn>
              <a:cxn ang="0">
                <a:pos x="392" y="253"/>
              </a:cxn>
              <a:cxn ang="0">
                <a:pos x="437" y="238"/>
              </a:cxn>
              <a:cxn ang="0">
                <a:pos x="468" y="228"/>
              </a:cxn>
              <a:cxn ang="0">
                <a:pos x="472" y="179"/>
              </a:cxn>
              <a:cxn ang="0">
                <a:pos x="523" y="77"/>
              </a:cxn>
              <a:cxn ang="0">
                <a:pos x="570" y="0"/>
              </a:cxn>
              <a:cxn ang="0">
                <a:pos x="549" y="77"/>
              </a:cxn>
              <a:cxn ang="0">
                <a:pos x="531" y="161"/>
              </a:cxn>
              <a:cxn ang="0">
                <a:pos x="498" y="247"/>
              </a:cxn>
              <a:cxn ang="0">
                <a:pos x="407" y="285"/>
              </a:cxn>
              <a:cxn ang="0">
                <a:pos x="371" y="288"/>
              </a:cxn>
              <a:cxn ang="0">
                <a:pos x="319" y="296"/>
              </a:cxn>
              <a:cxn ang="0">
                <a:pos x="269" y="309"/>
              </a:cxn>
              <a:cxn ang="0">
                <a:pos x="242" y="325"/>
              </a:cxn>
              <a:cxn ang="0">
                <a:pos x="221" y="337"/>
              </a:cxn>
              <a:cxn ang="0">
                <a:pos x="194" y="350"/>
              </a:cxn>
              <a:cxn ang="0">
                <a:pos x="165" y="362"/>
              </a:cxn>
              <a:cxn ang="0">
                <a:pos x="137" y="374"/>
              </a:cxn>
              <a:cxn ang="0">
                <a:pos x="112" y="384"/>
              </a:cxn>
              <a:cxn ang="0">
                <a:pos x="92" y="392"/>
              </a:cxn>
              <a:cxn ang="0">
                <a:pos x="81" y="395"/>
              </a:cxn>
              <a:cxn ang="0">
                <a:pos x="4" y="451"/>
              </a:cxn>
            </a:cxnLst>
            <a:rect l="0" t="0" r="r" b="b"/>
            <a:pathLst>
              <a:path w="570" h="451">
                <a:moveTo>
                  <a:pt x="0" y="434"/>
                </a:moveTo>
                <a:lnTo>
                  <a:pt x="5" y="430"/>
                </a:lnTo>
                <a:lnTo>
                  <a:pt x="19" y="420"/>
                </a:lnTo>
                <a:lnTo>
                  <a:pt x="39" y="405"/>
                </a:lnTo>
                <a:lnTo>
                  <a:pt x="63" y="387"/>
                </a:lnTo>
                <a:lnTo>
                  <a:pt x="87" y="370"/>
                </a:lnTo>
                <a:lnTo>
                  <a:pt x="109" y="355"/>
                </a:lnTo>
                <a:lnTo>
                  <a:pt x="126" y="345"/>
                </a:lnTo>
                <a:lnTo>
                  <a:pt x="135" y="340"/>
                </a:lnTo>
                <a:lnTo>
                  <a:pt x="139" y="339"/>
                </a:lnTo>
                <a:lnTo>
                  <a:pt x="145" y="337"/>
                </a:lnTo>
                <a:lnTo>
                  <a:pt x="154" y="334"/>
                </a:lnTo>
                <a:lnTo>
                  <a:pt x="164" y="330"/>
                </a:lnTo>
                <a:lnTo>
                  <a:pt x="177" y="325"/>
                </a:lnTo>
                <a:lnTo>
                  <a:pt x="190" y="319"/>
                </a:lnTo>
                <a:lnTo>
                  <a:pt x="205" y="312"/>
                </a:lnTo>
                <a:lnTo>
                  <a:pt x="221" y="306"/>
                </a:lnTo>
                <a:lnTo>
                  <a:pt x="235" y="300"/>
                </a:lnTo>
                <a:lnTo>
                  <a:pt x="251" y="294"/>
                </a:lnTo>
                <a:lnTo>
                  <a:pt x="266" y="287"/>
                </a:lnTo>
                <a:lnTo>
                  <a:pt x="281" y="281"/>
                </a:lnTo>
                <a:lnTo>
                  <a:pt x="295" y="277"/>
                </a:lnTo>
                <a:lnTo>
                  <a:pt x="307" y="273"/>
                </a:lnTo>
                <a:lnTo>
                  <a:pt x="318" y="270"/>
                </a:lnTo>
                <a:lnTo>
                  <a:pt x="327" y="269"/>
                </a:lnTo>
                <a:lnTo>
                  <a:pt x="346" y="265"/>
                </a:lnTo>
                <a:lnTo>
                  <a:pt x="368" y="259"/>
                </a:lnTo>
                <a:lnTo>
                  <a:pt x="392" y="253"/>
                </a:lnTo>
                <a:lnTo>
                  <a:pt x="416" y="246"/>
                </a:lnTo>
                <a:lnTo>
                  <a:pt x="437" y="238"/>
                </a:lnTo>
                <a:lnTo>
                  <a:pt x="455" y="232"/>
                </a:lnTo>
                <a:lnTo>
                  <a:pt x="468" y="228"/>
                </a:lnTo>
                <a:lnTo>
                  <a:pt x="472" y="226"/>
                </a:lnTo>
                <a:lnTo>
                  <a:pt x="472" y="179"/>
                </a:lnTo>
                <a:lnTo>
                  <a:pt x="510" y="136"/>
                </a:lnTo>
                <a:lnTo>
                  <a:pt x="523" y="77"/>
                </a:lnTo>
                <a:lnTo>
                  <a:pt x="553" y="34"/>
                </a:lnTo>
                <a:lnTo>
                  <a:pt x="570" y="0"/>
                </a:lnTo>
                <a:lnTo>
                  <a:pt x="570" y="18"/>
                </a:lnTo>
                <a:lnTo>
                  <a:pt x="549" y="77"/>
                </a:lnTo>
                <a:lnTo>
                  <a:pt x="531" y="102"/>
                </a:lnTo>
                <a:lnTo>
                  <a:pt x="531" y="161"/>
                </a:lnTo>
                <a:lnTo>
                  <a:pt x="502" y="192"/>
                </a:lnTo>
                <a:lnTo>
                  <a:pt x="498" y="247"/>
                </a:lnTo>
                <a:lnTo>
                  <a:pt x="412" y="285"/>
                </a:lnTo>
                <a:lnTo>
                  <a:pt x="407" y="285"/>
                </a:lnTo>
                <a:lnTo>
                  <a:pt x="393" y="286"/>
                </a:lnTo>
                <a:lnTo>
                  <a:pt x="371" y="288"/>
                </a:lnTo>
                <a:lnTo>
                  <a:pt x="346" y="292"/>
                </a:lnTo>
                <a:lnTo>
                  <a:pt x="319" y="296"/>
                </a:lnTo>
                <a:lnTo>
                  <a:pt x="291" y="302"/>
                </a:lnTo>
                <a:lnTo>
                  <a:pt x="269" y="309"/>
                </a:lnTo>
                <a:lnTo>
                  <a:pt x="251" y="320"/>
                </a:lnTo>
                <a:lnTo>
                  <a:pt x="242" y="325"/>
                </a:lnTo>
                <a:lnTo>
                  <a:pt x="232" y="331"/>
                </a:lnTo>
                <a:lnTo>
                  <a:pt x="221" y="337"/>
                </a:lnTo>
                <a:lnTo>
                  <a:pt x="208" y="344"/>
                </a:lnTo>
                <a:lnTo>
                  <a:pt x="194" y="350"/>
                </a:lnTo>
                <a:lnTo>
                  <a:pt x="180" y="356"/>
                </a:lnTo>
                <a:lnTo>
                  <a:pt x="165" y="362"/>
                </a:lnTo>
                <a:lnTo>
                  <a:pt x="151" y="369"/>
                </a:lnTo>
                <a:lnTo>
                  <a:pt x="137" y="374"/>
                </a:lnTo>
                <a:lnTo>
                  <a:pt x="124" y="379"/>
                </a:lnTo>
                <a:lnTo>
                  <a:pt x="112" y="384"/>
                </a:lnTo>
                <a:lnTo>
                  <a:pt x="101" y="388"/>
                </a:lnTo>
                <a:lnTo>
                  <a:pt x="92" y="392"/>
                </a:lnTo>
                <a:lnTo>
                  <a:pt x="86" y="394"/>
                </a:lnTo>
                <a:lnTo>
                  <a:pt x="81" y="395"/>
                </a:lnTo>
                <a:lnTo>
                  <a:pt x="80" y="396"/>
                </a:lnTo>
                <a:lnTo>
                  <a:pt x="4" y="451"/>
                </a:lnTo>
                <a:lnTo>
                  <a:pt x="0" y="4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47" name="Freeform 59"/>
          <p:cNvSpPr>
            <a:spLocks/>
          </p:cNvSpPr>
          <p:nvPr/>
        </p:nvSpPr>
        <p:spPr bwMode="auto">
          <a:xfrm>
            <a:off x="6615113" y="5822950"/>
            <a:ext cx="314325" cy="269875"/>
          </a:xfrm>
          <a:custGeom>
            <a:avLst/>
            <a:gdLst/>
            <a:ahLst/>
            <a:cxnLst>
              <a:cxn ang="0">
                <a:pos x="230" y="38"/>
              </a:cxn>
              <a:cxn ang="0">
                <a:pos x="356" y="0"/>
              </a:cxn>
              <a:cxn ang="0">
                <a:pos x="362" y="1"/>
              </a:cxn>
              <a:cxn ang="0">
                <a:pos x="374" y="4"/>
              </a:cxn>
              <a:cxn ang="0">
                <a:pos x="393" y="9"/>
              </a:cxn>
              <a:cxn ang="0">
                <a:pos x="415" y="14"/>
              </a:cxn>
              <a:cxn ang="0">
                <a:pos x="437" y="20"/>
              </a:cxn>
              <a:cxn ang="0">
                <a:pos x="458" y="27"/>
              </a:cxn>
              <a:cxn ang="0">
                <a:pos x="474" y="33"/>
              </a:cxn>
              <a:cxn ang="0">
                <a:pos x="485" y="38"/>
              </a:cxn>
              <a:cxn ang="0">
                <a:pos x="493" y="44"/>
              </a:cxn>
              <a:cxn ang="0">
                <a:pos x="503" y="52"/>
              </a:cxn>
              <a:cxn ang="0">
                <a:pos x="515" y="61"/>
              </a:cxn>
              <a:cxn ang="0">
                <a:pos x="527" y="70"/>
              </a:cxn>
              <a:cxn ang="0">
                <a:pos x="538" y="79"/>
              </a:cxn>
              <a:cxn ang="0">
                <a:pos x="547" y="86"/>
              </a:cxn>
              <a:cxn ang="0">
                <a:pos x="555" y="91"/>
              </a:cxn>
              <a:cxn ang="0">
                <a:pos x="557" y="93"/>
              </a:cxn>
              <a:cxn ang="0">
                <a:pos x="595" y="165"/>
              </a:cxn>
              <a:cxn ang="0">
                <a:pos x="595" y="208"/>
              </a:cxn>
              <a:cxn ang="0">
                <a:pos x="523" y="463"/>
              </a:cxn>
              <a:cxn ang="0">
                <a:pos x="497" y="510"/>
              </a:cxn>
              <a:cxn ang="0">
                <a:pos x="499" y="500"/>
              </a:cxn>
              <a:cxn ang="0">
                <a:pos x="503" y="477"/>
              </a:cxn>
              <a:cxn ang="0">
                <a:pos x="508" y="451"/>
              </a:cxn>
              <a:cxn ang="0">
                <a:pos x="510" y="434"/>
              </a:cxn>
              <a:cxn ang="0">
                <a:pos x="512" y="419"/>
              </a:cxn>
              <a:cxn ang="0">
                <a:pos x="519" y="390"/>
              </a:cxn>
              <a:cxn ang="0">
                <a:pos x="528" y="352"/>
              </a:cxn>
              <a:cxn ang="0">
                <a:pos x="540" y="308"/>
              </a:cxn>
              <a:cxn ang="0">
                <a:pos x="551" y="264"/>
              </a:cxn>
              <a:cxn ang="0">
                <a:pos x="561" y="228"/>
              </a:cxn>
              <a:cxn ang="0">
                <a:pos x="568" y="201"/>
              </a:cxn>
              <a:cxn ang="0">
                <a:pos x="570" y="191"/>
              </a:cxn>
              <a:cxn ang="0">
                <a:pos x="540" y="128"/>
              </a:cxn>
              <a:cxn ang="0">
                <a:pos x="538" y="125"/>
              </a:cxn>
              <a:cxn ang="0">
                <a:pos x="533" y="116"/>
              </a:cxn>
              <a:cxn ang="0">
                <a:pos x="524" y="104"/>
              </a:cxn>
              <a:cxn ang="0">
                <a:pos x="513" y="90"/>
              </a:cxn>
              <a:cxn ang="0">
                <a:pos x="499" y="76"/>
              </a:cxn>
              <a:cxn ang="0">
                <a:pos x="484" y="63"/>
              </a:cxn>
              <a:cxn ang="0">
                <a:pos x="468" y="53"/>
              </a:cxn>
              <a:cxn ang="0">
                <a:pos x="450" y="46"/>
              </a:cxn>
              <a:cxn ang="0">
                <a:pos x="433" y="43"/>
              </a:cxn>
              <a:cxn ang="0">
                <a:pos x="417" y="41"/>
              </a:cxn>
              <a:cxn ang="0">
                <a:pos x="401" y="39"/>
              </a:cxn>
              <a:cxn ang="0">
                <a:pos x="388" y="37"/>
              </a:cxn>
              <a:cxn ang="0">
                <a:pos x="376" y="36"/>
              </a:cxn>
              <a:cxn ang="0">
                <a:pos x="368" y="35"/>
              </a:cxn>
              <a:cxn ang="0">
                <a:pos x="363" y="34"/>
              </a:cxn>
              <a:cxn ang="0">
                <a:pos x="361" y="34"/>
              </a:cxn>
              <a:cxn ang="0">
                <a:pos x="263" y="46"/>
              </a:cxn>
              <a:cxn ang="0">
                <a:pos x="226" y="81"/>
              </a:cxn>
              <a:cxn ang="0">
                <a:pos x="18" y="353"/>
              </a:cxn>
              <a:cxn ang="0">
                <a:pos x="0" y="353"/>
              </a:cxn>
              <a:cxn ang="0">
                <a:pos x="230" y="38"/>
              </a:cxn>
            </a:cxnLst>
            <a:rect l="0" t="0" r="r" b="b"/>
            <a:pathLst>
              <a:path w="595" h="510">
                <a:moveTo>
                  <a:pt x="230" y="38"/>
                </a:moveTo>
                <a:lnTo>
                  <a:pt x="356" y="0"/>
                </a:lnTo>
                <a:lnTo>
                  <a:pt x="362" y="1"/>
                </a:lnTo>
                <a:lnTo>
                  <a:pt x="374" y="4"/>
                </a:lnTo>
                <a:lnTo>
                  <a:pt x="393" y="9"/>
                </a:lnTo>
                <a:lnTo>
                  <a:pt x="415" y="14"/>
                </a:lnTo>
                <a:lnTo>
                  <a:pt x="437" y="20"/>
                </a:lnTo>
                <a:lnTo>
                  <a:pt x="458" y="27"/>
                </a:lnTo>
                <a:lnTo>
                  <a:pt x="474" y="33"/>
                </a:lnTo>
                <a:lnTo>
                  <a:pt x="485" y="38"/>
                </a:lnTo>
                <a:lnTo>
                  <a:pt x="493" y="44"/>
                </a:lnTo>
                <a:lnTo>
                  <a:pt x="503" y="52"/>
                </a:lnTo>
                <a:lnTo>
                  <a:pt x="515" y="61"/>
                </a:lnTo>
                <a:lnTo>
                  <a:pt x="527" y="70"/>
                </a:lnTo>
                <a:lnTo>
                  <a:pt x="538" y="79"/>
                </a:lnTo>
                <a:lnTo>
                  <a:pt x="547" y="86"/>
                </a:lnTo>
                <a:lnTo>
                  <a:pt x="555" y="91"/>
                </a:lnTo>
                <a:lnTo>
                  <a:pt x="557" y="93"/>
                </a:lnTo>
                <a:lnTo>
                  <a:pt x="595" y="165"/>
                </a:lnTo>
                <a:lnTo>
                  <a:pt x="595" y="208"/>
                </a:lnTo>
                <a:lnTo>
                  <a:pt x="523" y="463"/>
                </a:lnTo>
                <a:lnTo>
                  <a:pt x="497" y="510"/>
                </a:lnTo>
                <a:lnTo>
                  <a:pt x="499" y="500"/>
                </a:lnTo>
                <a:lnTo>
                  <a:pt x="503" y="477"/>
                </a:lnTo>
                <a:lnTo>
                  <a:pt x="508" y="451"/>
                </a:lnTo>
                <a:lnTo>
                  <a:pt x="510" y="434"/>
                </a:lnTo>
                <a:lnTo>
                  <a:pt x="512" y="419"/>
                </a:lnTo>
                <a:lnTo>
                  <a:pt x="519" y="390"/>
                </a:lnTo>
                <a:lnTo>
                  <a:pt x="528" y="352"/>
                </a:lnTo>
                <a:lnTo>
                  <a:pt x="540" y="308"/>
                </a:lnTo>
                <a:lnTo>
                  <a:pt x="551" y="264"/>
                </a:lnTo>
                <a:lnTo>
                  <a:pt x="561" y="228"/>
                </a:lnTo>
                <a:lnTo>
                  <a:pt x="568" y="201"/>
                </a:lnTo>
                <a:lnTo>
                  <a:pt x="570" y="191"/>
                </a:lnTo>
                <a:lnTo>
                  <a:pt x="540" y="128"/>
                </a:lnTo>
                <a:lnTo>
                  <a:pt x="538" y="125"/>
                </a:lnTo>
                <a:lnTo>
                  <a:pt x="533" y="116"/>
                </a:lnTo>
                <a:lnTo>
                  <a:pt x="524" y="104"/>
                </a:lnTo>
                <a:lnTo>
                  <a:pt x="513" y="90"/>
                </a:lnTo>
                <a:lnTo>
                  <a:pt x="499" y="76"/>
                </a:lnTo>
                <a:lnTo>
                  <a:pt x="484" y="63"/>
                </a:lnTo>
                <a:lnTo>
                  <a:pt x="468" y="53"/>
                </a:lnTo>
                <a:lnTo>
                  <a:pt x="450" y="46"/>
                </a:lnTo>
                <a:lnTo>
                  <a:pt x="433" y="43"/>
                </a:lnTo>
                <a:lnTo>
                  <a:pt x="417" y="41"/>
                </a:lnTo>
                <a:lnTo>
                  <a:pt x="401" y="39"/>
                </a:lnTo>
                <a:lnTo>
                  <a:pt x="388" y="37"/>
                </a:lnTo>
                <a:lnTo>
                  <a:pt x="376" y="36"/>
                </a:lnTo>
                <a:lnTo>
                  <a:pt x="368" y="35"/>
                </a:lnTo>
                <a:lnTo>
                  <a:pt x="363" y="34"/>
                </a:lnTo>
                <a:lnTo>
                  <a:pt x="361" y="34"/>
                </a:lnTo>
                <a:lnTo>
                  <a:pt x="263" y="46"/>
                </a:lnTo>
                <a:lnTo>
                  <a:pt x="226" y="81"/>
                </a:lnTo>
                <a:lnTo>
                  <a:pt x="18" y="353"/>
                </a:lnTo>
                <a:lnTo>
                  <a:pt x="0" y="353"/>
                </a:lnTo>
                <a:lnTo>
                  <a:pt x="230" y="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48" name="Freeform 60"/>
          <p:cNvSpPr>
            <a:spLocks/>
          </p:cNvSpPr>
          <p:nvPr/>
        </p:nvSpPr>
        <p:spPr bwMode="auto">
          <a:xfrm>
            <a:off x="6546850" y="5995988"/>
            <a:ext cx="242888" cy="84137"/>
          </a:xfrm>
          <a:custGeom>
            <a:avLst/>
            <a:gdLst/>
            <a:ahLst/>
            <a:cxnLst>
              <a:cxn ang="0">
                <a:pos x="0" y="157"/>
              </a:cxn>
              <a:cxn ang="0">
                <a:pos x="2" y="155"/>
              </a:cxn>
              <a:cxn ang="0">
                <a:pos x="7" y="150"/>
              </a:cxn>
              <a:cxn ang="0">
                <a:pos x="15" y="142"/>
              </a:cxn>
              <a:cxn ang="0">
                <a:pos x="26" y="133"/>
              </a:cxn>
              <a:cxn ang="0">
                <a:pos x="37" y="123"/>
              </a:cxn>
              <a:cxn ang="0">
                <a:pos x="48" y="112"/>
              </a:cxn>
              <a:cxn ang="0">
                <a:pos x="58" y="102"/>
              </a:cxn>
              <a:cxn ang="0">
                <a:pos x="67" y="92"/>
              </a:cxn>
              <a:cxn ang="0">
                <a:pos x="74" y="84"/>
              </a:cxn>
              <a:cxn ang="0">
                <a:pos x="78" y="75"/>
              </a:cxn>
              <a:cxn ang="0">
                <a:pos x="81" y="64"/>
              </a:cxn>
              <a:cxn ang="0">
                <a:pos x="84" y="54"/>
              </a:cxn>
              <a:cxn ang="0">
                <a:pos x="87" y="46"/>
              </a:cxn>
              <a:cxn ang="0">
                <a:pos x="91" y="37"/>
              </a:cxn>
              <a:cxn ang="0">
                <a:pos x="100" y="32"/>
              </a:cxn>
              <a:cxn ang="0">
                <a:pos x="110" y="29"/>
              </a:cxn>
              <a:cxn ang="0">
                <a:pos x="125" y="27"/>
              </a:cxn>
              <a:cxn ang="0">
                <a:pos x="143" y="23"/>
              </a:cxn>
              <a:cxn ang="0">
                <a:pos x="161" y="17"/>
              </a:cxn>
              <a:cxn ang="0">
                <a:pos x="180" y="12"/>
              </a:cxn>
              <a:cxn ang="0">
                <a:pos x="198" y="8"/>
              </a:cxn>
              <a:cxn ang="0">
                <a:pos x="211" y="4"/>
              </a:cxn>
              <a:cxn ang="0">
                <a:pos x="222" y="1"/>
              </a:cxn>
              <a:cxn ang="0">
                <a:pos x="225" y="0"/>
              </a:cxn>
              <a:cxn ang="0">
                <a:pos x="357" y="0"/>
              </a:cxn>
              <a:cxn ang="0">
                <a:pos x="458" y="59"/>
              </a:cxn>
              <a:cxn ang="0">
                <a:pos x="365" y="25"/>
              </a:cxn>
              <a:cxn ang="0">
                <a:pos x="363" y="25"/>
              </a:cxn>
              <a:cxn ang="0">
                <a:pos x="358" y="25"/>
              </a:cxn>
              <a:cxn ang="0">
                <a:pos x="351" y="25"/>
              </a:cxn>
              <a:cxn ang="0">
                <a:pos x="343" y="25"/>
              </a:cxn>
              <a:cxn ang="0">
                <a:pos x="331" y="24"/>
              </a:cxn>
              <a:cxn ang="0">
                <a:pos x="319" y="24"/>
              </a:cxn>
              <a:cxn ang="0">
                <a:pos x="305" y="24"/>
              </a:cxn>
              <a:cxn ang="0">
                <a:pos x="291" y="24"/>
              </a:cxn>
              <a:cxn ang="0">
                <a:pos x="276" y="25"/>
              </a:cxn>
              <a:cxn ang="0">
                <a:pos x="261" y="25"/>
              </a:cxn>
              <a:cxn ang="0">
                <a:pos x="247" y="26"/>
              </a:cxn>
              <a:cxn ang="0">
                <a:pos x="232" y="27"/>
              </a:cxn>
              <a:cxn ang="0">
                <a:pos x="220" y="28"/>
              </a:cxn>
              <a:cxn ang="0">
                <a:pos x="208" y="29"/>
              </a:cxn>
              <a:cxn ang="0">
                <a:pos x="199" y="31"/>
              </a:cxn>
              <a:cxn ang="0">
                <a:pos x="192" y="33"/>
              </a:cxn>
              <a:cxn ang="0">
                <a:pos x="178" y="38"/>
              </a:cxn>
              <a:cxn ang="0">
                <a:pos x="163" y="45"/>
              </a:cxn>
              <a:cxn ang="0">
                <a:pos x="148" y="52"/>
              </a:cxn>
              <a:cxn ang="0">
                <a:pos x="134" y="59"/>
              </a:cxn>
              <a:cxn ang="0">
                <a:pos x="122" y="65"/>
              </a:cxn>
              <a:cxn ang="0">
                <a:pos x="111" y="71"/>
              </a:cxn>
              <a:cxn ang="0">
                <a:pos x="104" y="75"/>
              </a:cxn>
              <a:cxn ang="0">
                <a:pos x="102" y="76"/>
              </a:cxn>
              <a:cxn ang="0">
                <a:pos x="80" y="127"/>
              </a:cxn>
              <a:cxn ang="0">
                <a:pos x="0" y="157"/>
              </a:cxn>
            </a:cxnLst>
            <a:rect l="0" t="0" r="r" b="b"/>
            <a:pathLst>
              <a:path w="458" h="157">
                <a:moveTo>
                  <a:pt x="0" y="157"/>
                </a:moveTo>
                <a:lnTo>
                  <a:pt x="2" y="155"/>
                </a:lnTo>
                <a:lnTo>
                  <a:pt x="7" y="150"/>
                </a:lnTo>
                <a:lnTo>
                  <a:pt x="15" y="142"/>
                </a:lnTo>
                <a:lnTo>
                  <a:pt x="26" y="133"/>
                </a:lnTo>
                <a:lnTo>
                  <a:pt x="37" y="123"/>
                </a:lnTo>
                <a:lnTo>
                  <a:pt x="48" y="112"/>
                </a:lnTo>
                <a:lnTo>
                  <a:pt x="58" y="102"/>
                </a:lnTo>
                <a:lnTo>
                  <a:pt x="67" y="92"/>
                </a:lnTo>
                <a:lnTo>
                  <a:pt x="74" y="84"/>
                </a:lnTo>
                <a:lnTo>
                  <a:pt x="78" y="75"/>
                </a:lnTo>
                <a:lnTo>
                  <a:pt x="81" y="64"/>
                </a:lnTo>
                <a:lnTo>
                  <a:pt x="84" y="54"/>
                </a:lnTo>
                <a:lnTo>
                  <a:pt x="87" y="46"/>
                </a:lnTo>
                <a:lnTo>
                  <a:pt x="91" y="37"/>
                </a:lnTo>
                <a:lnTo>
                  <a:pt x="100" y="32"/>
                </a:lnTo>
                <a:lnTo>
                  <a:pt x="110" y="29"/>
                </a:lnTo>
                <a:lnTo>
                  <a:pt x="125" y="27"/>
                </a:lnTo>
                <a:lnTo>
                  <a:pt x="143" y="23"/>
                </a:lnTo>
                <a:lnTo>
                  <a:pt x="161" y="17"/>
                </a:lnTo>
                <a:lnTo>
                  <a:pt x="180" y="12"/>
                </a:lnTo>
                <a:lnTo>
                  <a:pt x="198" y="8"/>
                </a:lnTo>
                <a:lnTo>
                  <a:pt x="211" y="4"/>
                </a:lnTo>
                <a:lnTo>
                  <a:pt x="222" y="1"/>
                </a:lnTo>
                <a:lnTo>
                  <a:pt x="225" y="0"/>
                </a:lnTo>
                <a:lnTo>
                  <a:pt x="357" y="0"/>
                </a:lnTo>
                <a:lnTo>
                  <a:pt x="458" y="59"/>
                </a:lnTo>
                <a:lnTo>
                  <a:pt x="365" y="25"/>
                </a:lnTo>
                <a:lnTo>
                  <a:pt x="363" y="25"/>
                </a:lnTo>
                <a:lnTo>
                  <a:pt x="358" y="25"/>
                </a:lnTo>
                <a:lnTo>
                  <a:pt x="351" y="25"/>
                </a:lnTo>
                <a:lnTo>
                  <a:pt x="343" y="25"/>
                </a:lnTo>
                <a:lnTo>
                  <a:pt x="331" y="24"/>
                </a:lnTo>
                <a:lnTo>
                  <a:pt x="319" y="24"/>
                </a:lnTo>
                <a:lnTo>
                  <a:pt x="305" y="24"/>
                </a:lnTo>
                <a:lnTo>
                  <a:pt x="291" y="24"/>
                </a:lnTo>
                <a:lnTo>
                  <a:pt x="276" y="25"/>
                </a:lnTo>
                <a:lnTo>
                  <a:pt x="261" y="25"/>
                </a:lnTo>
                <a:lnTo>
                  <a:pt x="247" y="26"/>
                </a:lnTo>
                <a:lnTo>
                  <a:pt x="232" y="27"/>
                </a:lnTo>
                <a:lnTo>
                  <a:pt x="220" y="28"/>
                </a:lnTo>
                <a:lnTo>
                  <a:pt x="208" y="29"/>
                </a:lnTo>
                <a:lnTo>
                  <a:pt x="199" y="31"/>
                </a:lnTo>
                <a:lnTo>
                  <a:pt x="192" y="33"/>
                </a:lnTo>
                <a:lnTo>
                  <a:pt x="178" y="38"/>
                </a:lnTo>
                <a:lnTo>
                  <a:pt x="163" y="45"/>
                </a:lnTo>
                <a:lnTo>
                  <a:pt x="148" y="52"/>
                </a:lnTo>
                <a:lnTo>
                  <a:pt x="134" y="59"/>
                </a:lnTo>
                <a:lnTo>
                  <a:pt x="122" y="65"/>
                </a:lnTo>
                <a:lnTo>
                  <a:pt x="111" y="71"/>
                </a:lnTo>
                <a:lnTo>
                  <a:pt x="104" y="75"/>
                </a:lnTo>
                <a:lnTo>
                  <a:pt x="102" y="76"/>
                </a:lnTo>
                <a:lnTo>
                  <a:pt x="80" y="127"/>
                </a:lnTo>
                <a:lnTo>
                  <a:pt x="0" y="1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49" name="Freeform 61"/>
          <p:cNvSpPr>
            <a:spLocks/>
          </p:cNvSpPr>
          <p:nvPr/>
        </p:nvSpPr>
        <p:spPr bwMode="auto">
          <a:xfrm>
            <a:off x="7065963" y="5484813"/>
            <a:ext cx="57150" cy="144462"/>
          </a:xfrm>
          <a:custGeom>
            <a:avLst/>
            <a:gdLst/>
            <a:ahLst/>
            <a:cxnLst>
              <a:cxn ang="0">
                <a:pos x="106" y="0"/>
              </a:cxn>
              <a:cxn ang="0">
                <a:pos x="108" y="51"/>
              </a:cxn>
              <a:cxn ang="0">
                <a:pos x="102" y="112"/>
              </a:cxn>
              <a:cxn ang="0">
                <a:pos x="100" y="114"/>
              </a:cxn>
              <a:cxn ang="0">
                <a:pos x="93" y="120"/>
              </a:cxn>
              <a:cxn ang="0">
                <a:pos x="83" y="128"/>
              </a:cxn>
              <a:cxn ang="0">
                <a:pos x="72" y="139"/>
              </a:cxn>
              <a:cxn ang="0">
                <a:pos x="60" y="149"/>
              </a:cxn>
              <a:cxn ang="0">
                <a:pos x="50" y="158"/>
              </a:cxn>
              <a:cxn ang="0">
                <a:pos x="42" y="166"/>
              </a:cxn>
              <a:cxn ang="0">
                <a:pos x="38" y="170"/>
              </a:cxn>
              <a:cxn ang="0">
                <a:pos x="32" y="177"/>
              </a:cxn>
              <a:cxn ang="0">
                <a:pos x="23" y="190"/>
              </a:cxn>
              <a:cxn ang="0">
                <a:pos x="14" y="202"/>
              </a:cxn>
              <a:cxn ang="0">
                <a:pos x="10" y="213"/>
              </a:cxn>
              <a:cxn ang="0">
                <a:pos x="11" y="226"/>
              </a:cxn>
              <a:cxn ang="0">
                <a:pos x="13" y="246"/>
              </a:cxn>
              <a:cxn ang="0">
                <a:pos x="15" y="264"/>
              </a:cxn>
              <a:cxn ang="0">
                <a:pos x="16" y="272"/>
              </a:cxn>
              <a:cxn ang="0">
                <a:pos x="0" y="231"/>
              </a:cxn>
              <a:cxn ang="0">
                <a:pos x="2" y="168"/>
              </a:cxn>
              <a:cxn ang="0">
                <a:pos x="49" y="124"/>
              </a:cxn>
              <a:cxn ang="0">
                <a:pos x="51" y="123"/>
              </a:cxn>
              <a:cxn ang="0">
                <a:pos x="55" y="120"/>
              </a:cxn>
              <a:cxn ang="0">
                <a:pos x="61" y="115"/>
              </a:cxn>
              <a:cxn ang="0">
                <a:pos x="69" y="108"/>
              </a:cxn>
              <a:cxn ang="0">
                <a:pos x="76" y="102"/>
              </a:cxn>
              <a:cxn ang="0">
                <a:pos x="83" y="95"/>
              </a:cxn>
              <a:cxn ang="0">
                <a:pos x="88" y="89"/>
              </a:cxn>
              <a:cxn ang="0">
                <a:pos x="91" y="83"/>
              </a:cxn>
              <a:cxn ang="0">
                <a:pos x="93" y="65"/>
              </a:cxn>
              <a:cxn ang="0">
                <a:pos x="93" y="37"/>
              </a:cxn>
              <a:cxn ang="0">
                <a:pos x="90" y="12"/>
              </a:cxn>
              <a:cxn ang="0">
                <a:pos x="89" y="0"/>
              </a:cxn>
              <a:cxn ang="0">
                <a:pos x="106" y="0"/>
              </a:cxn>
            </a:cxnLst>
            <a:rect l="0" t="0" r="r" b="b"/>
            <a:pathLst>
              <a:path w="108" h="272">
                <a:moveTo>
                  <a:pt x="106" y="0"/>
                </a:moveTo>
                <a:lnTo>
                  <a:pt x="108" y="51"/>
                </a:lnTo>
                <a:lnTo>
                  <a:pt x="102" y="112"/>
                </a:lnTo>
                <a:lnTo>
                  <a:pt x="100" y="114"/>
                </a:lnTo>
                <a:lnTo>
                  <a:pt x="93" y="120"/>
                </a:lnTo>
                <a:lnTo>
                  <a:pt x="83" y="128"/>
                </a:lnTo>
                <a:lnTo>
                  <a:pt x="72" y="139"/>
                </a:lnTo>
                <a:lnTo>
                  <a:pt x="60" y="149"/>
                </a:lnTo>
                <a:lnTo>
                  <a:pt x="50" y="158"/>
                </a:lnTo>
                <a:lnTo>
                  <a:pt x="42" y="166"/>
                </a:lnTo>
                <a:lnTo>
                  <a:pt x="38" y="170"/>
                </a:lnTo>
                <a:lnTo>
                  <a:pt x="32" y="177"/>
                </a:lnTo>
                <a:lnTo>
                  <a:pt x="23" y="190"/>
                </a:lnTo>
                <a:lnTo>
                  <a:pt x="14" y="202"/>
                </a:lnTo>
                <a:lnTo>
                  <a:pt x="10" y="213"/>
                </a:lnTo>
                <a:lnTo>
                  <a:pt x="11" y="226"/>
                </a:lnTo>
                <a:lnTo>
                  <a:pt x="13" y="246"/>
                </a:lnTo>
                <a:lnTo>
                  <a:pt x="15" y="264"/>
                </a:lnTo>
                <a:lnTo>
                  <a:pt x="16" y="272"/>
                </a:lnTo>
                <a:lnTo>
                  <a:pt x="0" y="231"/>
                </a:lnTo>
                <a:lnTo>
                  <a:pt x="2" y="168"/>
                </a:lnTo>
                <a:lnTo>
                  <a:pt x="49" y="124"/>
                </a:lnTo>
                <a:lnTo>
                  <a:pt x="51" y="123"/>
                </a:lnTo>
                <a:lnTo>
                  <a:pt x="55" y="120"/>
                </a:lnTo>
                <a:lnTo>
                  <a:pt x="61" y="115"/>
                </a:lnTo>
                <a:lnTo>
                  <a:pt x="69" y="108"/>
                </a:lnTo>
                <a:lnTo>
                  <a:pt x="76" y="102"/>
                </a:lnTo>
                <a:lnTo>
                  <a:pt x="83" y="95"/>
                </a:lnTo>
                <a:lnTo>
                  <a:pt x="88" y="89"/>
                </a:lnTo>
                <a:lnTo>
                  <a:pt x="91" y="83"/>
                </a:lnTo>
                <a:lnTo>
                  <a:pt x="93" y="65"/>
                </a:lnTo>
                <a:lnTo>
                  <a:pt x="93" y="37"/>
                </a:lnTo>
                <a:lnTo>
                  <a:pt x="90" y="12"/>
                </a:lnTo>
                <a:lnTo>
                  <a:pt x="89" y="0"/>
                </a:lnTo>
                <a:lnTo>
                  <a:pt x="10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50" name="Freeform 62"/>
          <p:cNvSpPr>
            <a:spLocks/>
          </p:cNvSpPr>
          <p:nvPr/>
        </p:nvSpPr>
        <p:spPr bwMode="auto">
          <a:xfrm>
            <a:off x="7045325" y="5605463"/>
            <a:ext cx="128588" cy="44450"/>
          </a:xfrm>
          <a:custGeom>
            <a:avLst/>
            <a:gdLst/>
            <a:ahLst/>
            <a:cxnLst>
              <a:cxn ang="0">
                <a:pos x="216" y="0"/>
              </a:cxn>
              <a:cxn ang="0">
                <a:pos x="175" y="47"/>
              </a:cxn>
              <a:cxn ang="0">
                <a:pos x="169" y="57"/>
              </a:cxn>
              <a:cxn ang="0">
                <a:pos x="168" y="57"/>
              </a:cxn>
              <a:cxn ang="0">
                <a:pos x="165" y="57"/>
              </a:cxn>
              <a:cxn ang="0">
                <a:pos x="161" y="57"/>
              </a:cxn>
              <a:cxn ang="0">
                <a:pos x="155" y="57"/>
              </a:cxn>
              <a:cxn ang="0">
                <a:pos x="149" y="57"/>
              </a:cxn>
              <a:cxn ang="0">
                <a:pos x="144" y="57"/>
              </a:cxn>
              <a:cxn ang="0">
                <a:pos x="140" y="57"/>
              </a:cxn>
              <a:cxn ang="0">
                <a:pos x="137" y="57"/>
              </a:cxn>
              <a:cxn ang="0">
                <a:pos x="132" y="57"/>
              </a:cxn>
              <a:cxn ang="0">
                <a:pos x="122" y="55"/>
              </a:cxn>
              <a:cxn ang="0">
                <a:pos x="111" y="54"/>
              </a:cxn>
              <a:cxn ang="0">
                <a:pos x="97" y="52"/>
              </a:cxn>
              <a:cxn ang="0">
                <a:pos x="85" y="50"/>
              </a:cxn>
              <a:cxn ang="0">
                <a:pos x="73" y="49"/>
              </a:cxn>
              <a:cxn ang="0">
                <a:pos x="66" y="47"/>
              </a:cxn>
              <a:cxn ang="0">
                <a:pos x="63" y="47"/>
              </a:cxn>
              <a:cxn ang="0">
                <a:pos x="0" y="6"/>
              </a:cxn>
              <a:cxn ang="0">
                <a:pos x="43" y="55"/>
              </a:cxn>
              <a:cxn ang="0">
                <a:pos x="104" y="66"/>
              </a:cxn>
              <a:cxn ang="0">
                <a:pos x="171" y="70"/>
              </a:cxn>
              <a:cxn ang="0">
                <a:pos x="243" y="84"/>
              </a:cxn>
              <a:cxn ang="0">
                <a:pos x="200" y="60"/>
              </a:cxn>
              <a:cxn ang="0">
                <a:pos x="224" y="53"/>
              </a:cxn>
              <a:cxn ang="0">
                <a:pos x="200" y="41"/>
              </a:cxn>
              <a:cxn ang="0">
                <a:pos x="233" y="4"/>
              </a:cxn>
              <a:cxn ang="0">
                <a:pos x="216" y="0"/>
              </a:cxn>
            </a:cxnLst>
            <a:rect l="0" t="0" r="r" b="b"/>
            <a:pathLst>
              <a:path w="243" h="84">
                <a:moveTo>
                  <a:pt x="216" y="0"/>
                </a:moveTo>
                <a:lnTo>
                  <a:pt x="175" y="47"/>
                </a:lnTo>
                <a:lnTo>
                  <a:pt x="169" y="57"/>
                </a:lnTo>
                <a:lnTo>
                  <a:pt x="168" y="57"/>
                </a:lnTo>
                <a:lnTo>
                  <a:pt x="165" y="57"/>
                </a:lnTo>
                <a:lnTo>
                  <a:pt x="161" y="57"/>
                </a:lnTo>
                <a:lnTo>
                  <a:pt x="155" y="57"/>
                </a:lnTo>
                <a:lnTo>
                  <a:pt x="149" y="57"/>
                </a:lnTo>
                <a:lnTo>
                  <a:pt x="144" y="57"/>
                </a:lnTo>
                <a:lnTo>
                  <a:pt x="140" y="57"/>
                </a:lnTo>
                <a:lnTo>
                  <a:pt x="137" y="57"/>
                </a:lnTo>
                <a:lnTo>
                  <a:pt x="132" y="57"/>
                </a:lnTo>
                <a:lnTo>
                  <a:pt x="122" y="55"/>
                </a:lnTo>
                <a:lnTo>
                  <a:pt x="111" y="54"/>
                </a:lnTo>
                <a:lnTo>
                  <a:pt x="97" y="52"/>
                </a:lnTo>
                <a:lnTo>
                  <a:pt x="85" y="50"/>
                </a:lnTo>
                <a:lnTo>
                  <a:pt x="73" y="49"/>
                </a:lnTo>
                <a:lnTo>
                  <a:pt x="66" y="47"/>
                </a:lnTo>
                <a:lnTo>
                  <a:pt x="63" y="47"/>
                </a:lnTo>
                <a:lnTo>
                  <a:pt x="0" y="6"/>
                </a:lnTo>
                <a:lnTo>
                  <a:pt x="43" y="55"/>
                </a:lnTo>
                <a:lnTo>
                  <a:pt x="104" y="66"/>
                </a:lnTo>
                <a:lnTo>
                  <a:pt x="171" y="70"/>
                </a:lnTo>
                <a:lnTo>
                  <a:pt x="243" y="84"/>
                </a:lnTo>
                <a:lnTo>
                  <a:pt x="200" y="60"/>
                </a:lnTo>
                <a:lnTo>
                  <a:pt x="224" y="53"/>
                </a:lnTo>
                <a:lnTo>
                  <a:pt x="200" y="41"/>
                </a:lnTo>
                <a:lnTo>
                  <a:pt x="233" y="4"/>
                </a:lnTo>
                <a:lnTo>
                  <a:pt x="2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51" name="Freeform 63"/>
          <p:cNvSpPr>
            <a:spLocks/>
          </p:cNvSpPr>
          <p:nvPr/>
        </p:nvSpPr>
        <p:spPr bwMode="auto">
          <a:xfrm>
            <a:off x="6989763" y="5518150"/>
            <a:ext cx="36512" cy="42863"/>
          </a:xfrm>
          <a:custGeom>
            <a:avLst/>
            <a:gdLst/>
            <a:ahLst/>
            <a:cxnLst>
              <a:cxn ang="0">
                <a:pos x="71" y="6"/>
              </a:cxn>
              <a:cxn ang="0">
                <a:pos x="32" y="0"/>
              </a:cxn>
              <a:cxn ang="0">
                <a:pos x="0" y="33"/>
              </a:cxn>
              <a:cxn ang="0">
                <a:pos x="2" y="71"/>
              </a:cxn>
              <a:cxn ang="0">
                <a:pos x="20" y="82"/>
              </a:cxn>
              <a:cxn ang="0">
                <a:pos x="19" y="77"/>
              </a:cxn>
              <a:cxn ang="0">
                <a:pos x="16" y="63"/>
              </a:cxn>
              <a:cxn ang="0">
                <a:pos x="15" y="50"/>
              </a:cxn>
              <a:cxn ang="0">
                <a:pos x="20" y="41"/>
              </a:cxn>
              <a:cxn ang="0">
                <a:pos x="27" y="37"/>
              </a:cxn>
              <a:cxn ang="0">
                <a:pos x="36" y="31"/>
              </a:cxn>
              <a:cxn ang="0">
                <a:pos x="44" y="27"/>
              </a:cxn>
              <a:cxn ang="0">
                <a:pos x="47" y="25"/>
              </a:cxn>
              <a:cxn ang="0">
                <a:pos x="71" y="6"/>
              </a:cxn>
            </a:cxnLst>
            <a:rect l="0" t="0" r="r" b="b"/>
            <a:pathLst>
              <a:path w="71" h="82">
                <a:moveTo>
                  <a:pt x="71" y="6"/>
                </a:moveTo>
                <a:lnTo>
                  <a:pt x="32" y="0"/>
                </a:lnTo>
                <a:lnTo>
                  <a:pt x="0" y="33"/>
                </a:lnTo>
                <a:lnTo>
                  <a:pt x="2" y="71"/>
                </a:lnTo>
                <a:lnTo>
                  <a:pt x="20" y="82"/>
                </a:lnTo>
                <a:lnTo>
                  <a:pt x="19" y="77"/>
                </a:lnTo>
                <a:lnTo>
                  <a:pt x="16" y="63"/>
                </a:lnTo>
                <a:lnTo>
                  <a:pt x="15" y="50"/>
                </a:lnTo>
                <a:lnTo>
                  <a:pt x="20" y="41"/>
                </a:lnTo>
                <a:lnTo>
                  <a:pt x="27" y="37"/>
                </a:lnTo>
                <a:lnTo>
                  <a:pt x="36" y="31"/>
                </a:lnTo>
                <a:lnTo>
                  <a:pt x="44" y="27"/>
                </a:lnTo>
                <a:lnTo>
                  <a:pt x="47" y="25"/>
                </a:lnTo>
                <a:lnTo>
                  <a:pt x="71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52" name="Freeform 64"/>
          <p:cNvSpPr>
            <a:spLocks/>
          </p:cNvSpPr>
          <p:nvPr/>
        </p:nvSpPr>
        <p:spPr bwMode="auto">
          <a:xfrm>
            <a:off x="6950075" y="5548313"/>
            <a:ext cx="47625" cy="42862"/>
          </a:xfrm>
          <a:custGeom>
            <a:avLst/>
            <a:gdLst/>
            <a:ahLst/>
            <a:cxnLst>
              <a:cxn ang="0">
                <a:pos x="89" y="17"/>
              </a:cxn>
              <a:cxn ang="0">
                <a:pos x="88" y="16"/>
              </a:cxn>
              <a:cxn ang="0">
                <a:pos x="86" y="13"/>
              </a:cxn>
              <a:cxn ang="0">
                <a:pos x="82" y="11"/>
              </a:cxn>
              <a:cxn ang="0">
                <a:pos x="78" y="8"/>
              </a:cxn>
              <a:cxn ang="0">
                <a:pos x="73" y="5"/>
              </a:cxn>
              <a:cxn ang="0">
                <a:pos x="68" y="2"/>
              </a:cxn>
              <a:cxn ang="0">
                <a:pos x="62" y="1"/>
              </a:cxn>
              <a:cxn ang="0">
                <a:pos x="57" y="0"/>
              </a:cxn>
              <a:cxn ang="0">
                <a:pos x="52" y="0"/>
              </a:cxn>
              <a:cxn ang="0">
                <a:pos x="45" y="1"/>
              </a:cxn>
              <a:cxn ang="0">
                <a:pos x="36" y="1"/>
              </a:cxn>
              <a:cxn ang="0">
                <a:pos x="29" y="2"/>
              </a:cxn>
              <a:cxn ang="0">
                <a:pos x="22" y="3"/>
              </a:cxn>
              <a:cxn ang="0">
                <a:pos x="15" y="3"/>
              </a:cxn>
              <a:cxn ang="0">
                <a:pos x="11" y="4"/>
              </a:cxn>
              <a:cxn ang="0">
                <a:pos x="10" y="4"/>
              </a:cxn>
              <a:cxn ang="0">
                <a:pos x="8" y="8"/>
              </a:cxn>
              <a:cxn ang="0">
                <a:pos x="5" y="20"/>
              </a:cxn>
              <a:cxn ang="0">
                <a:pos x="2" y="32"/>
              </a:cxn>
              <a:cxn ang="0">
                <a:pos x="0" y="42"/>
              </a:cxn>
              <a:cxn ang="0">
                <a:pos x="3" y="50"/>
              </a:cxn>
              <a:cxn ang="0">
                <a:pos x="11" y="61"/>
              </a:cxn>
              <a:cxn ang="0">
                <a:pos x="20" y="71"/>
              </a:cxn>
              <a:cxn ang="0">
                <a:pos x="23" y="75"/>
              </a:cxn>
              <a:cxn ang="0">
                <a:pos x="33" y="79"/>
              </a:cxn>
              <a:cxn ang="0">
                <a:pos x="45" y="75"/>
              </a:cxn>
              <a:cxn ang="0">
                <a:pos x="41" y="73"/>
              </a:cxn>
              <a:cxn ang="0">
                <a:pos x="33" y="67"/>
              </a:cxn>
              <a:cxn ang="0">
                <a:pos x="25" y="58"/>
              </a:cxn>
              <a:cxn ang="0">
                <a:pos x="21" y="50"/>
              </a:cxn>
              <a:cxn ang="0">
                <a:pos x="20" y="41"/>
              </a:cxn>
              <a:cxn ang="0">
                <a:pos x="19" y="31"/>
              </a:cxn>
              <a:cxn ang="0">
                <a:pos x="19" y="24"/>
              </a:cxn>
              <a:cxn ang="0">
                <a:pos x="19" y="21"/>
              </a:cxn>
              <a:cxn ang="0">
                <a:pos x="47" y="17"/>
              </a:cxn>
              <a:cxn ang="0">
                <a:pos x="82" y="28"/>
              </a:cxn>
              <a:cxn ang="0">
                <a:pos x="89" y="17"/>
              </a:cxn>
            </a:cxnLst>
            <a:rect l="0" t="0" r="r" b="b"/>
            <a:pathLst>
              <a:path w="89" h="79">
                <a:moveTo>
                  <a:pt x="89" y="17"/>
                </a:moveTo>
                <a:lnTo>
                  <a:pt x="88" y="16"/>
                </a:lnTo>
                <a:lnTo>
                  <a:pt x="86" y="13"/>
                </a:lnTo>
                <a:lnTo>
                  <a:pt x="82" y="11"/>
                </a:lnTo>
                <a:lnTo>
                  <a:pt x="78" y="8"/>
                </a:lnTo>
                <a:lnTo>
                  <a:pt x="73" y="5"/>
                </a:lnTo>
                <a:lnTo>
                  <a:pt x="68" y="2"/>
                </a:lnTo>
                <a:lnTo>
                  <a:pt x="62" y="1"/>
                </a:lnTo>
                <a:lnTo>
                  <a:pt x="57" y="0"/>
                </a:lnTo>
                <a:lnTo>
                  <a:pt x="52" y="0"/>
                </a:lnTo>
                <a:lnTo>
                  <a:pt x="45" y="1"/>
                </a:lnTo>
                <a:lnTo>
                  <a:pt x="36" y="1"/>
                </a:lnTo>
                <a:lnTo>
                  <a:pt x="29" y="2"/>
                </a:lnTo>
                <a:lnTo>
                  <a:pt x="22" y="3"/>
                </a:lnTo>
                <a:lnTo>
                  <a:pt x="15" y="3"/>
                </a:lnTo>
                <a:lnTo>
                  <a:pt x="11" y="4"/>
                </a:lnTo>
                <a:lnTo>
                  <a:pt x="10" y="4"/>
                </a:lnTo>
                <a:lnTo>
                  <a:pt x="8" y="8"/>
                </a:lnTo>
                <a:lnTo>
                  <a:pt x="5" y="20"/>
                </a:lnTo>
                <a:lnTo>
                  <a:pt x="2" y="32"/>
                </a:lnTo>
                <a:lnTo>
                  <a:pt x="0" y="42"/>
                </a:lnTo>
                <a:lnTo>
                  <a:pt x="3" y="50"/>
                </a:lnTo>
                <a:lnTo>
                  <a:pt x="11" y="61"/>
                </a:lnTo>
                <a:lnTo>
                  <a:pt x="20" y="71"/>
                </a:lnTo>
                <a:lnTo>
                  <a:pt x="23" y="75"/>
                </a:lnTo>
                <a:lnTo>
                  <a:pt x="33" y="79"/>
                </a:lnTo>
                <a:lnTo>
                  <a:pt x="45" y="75"/>
                </a:lnTo>
                <a:lnTo>
                  <a:pt x="41" y="73"/>
                </a:lnTo>
                <a:lnTo>
                  <a:pt x="33" y="67"/>
                </a:lnTo>
                <a:lnTo>
                  <a:pt x="25" y="58"/>
                </a:lnTo>
                <a:lnTo>
                  <a:pt x="21" y="50"/>
                </a:lnTo>
                <a:lnTo>
                  <a:pt x="20" y="41"/>
                </a:lnTo>
                <a:lnTo>
                  <a:pt x="19" y="31"/>
                </a:lnTo>
                <a:lnTo>
                  <a:pt x="19" y="24"/>
                </a:lnTo>
                <a:lnTo>
                  <a:pt x="19" y="21"/>
                </a:lnTo>
                <a:lnTo>
                  <a:pt x="47" y="17"/>
                </a:lnTo>
                <a:lnTo>
                  <a:pt x="82" y="28"/>
                </a:lnTo>
                <a:lnTo>
                  <a:pt x="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53" name="Freeform 65"/>
          <p:cNvSpPr>
            <a:spLocks/>
          </p:cNvSpPr>
          <p:nvPr/>
        </p:nvSpPr>
        <p:spPr bwMode="auto">
          <a:xfrm>
            <a:off x="6916738" y="5591175"/>
            <a:ext cx="46037" cy="34925"/>
          </a:xfrm>
          <a:custGeom>
            <a:avLst/>
            <a:gdLst/>
            <a:ahLst/>
            <a:cxnLst>
              <a:cxn ang="0">
                <a:pos x="87" y="4"/>
              </a:cxn>
              <a:cxn ang="0">
                <a:pos x="31" y="0"/>
              </a:cxn>
              <a:cxn ang="0">
                <a:pos x="0" y="39"/>
              </a:cxn>
              <a:cxn ang="0">
                <a:pos x="15" y="67"/>
              </a:cxn>
              <a:cxn ang="0">
                <a:pos x="25" y="39"/>
              </a:cxn>
              <a:cxn ang="0">
                <a:pos x="51" y="18"/>
              </a:cxn>
              <a:cxn ang="0">
                <a:pos x="72" y="20"/>
              </a:cxn>
              <a:cxn ang="0">
                <a:pos x="87" y="4"/>
              </a:cxn>
            </a:cxnLst>
            <a:rect l="0" t="0" r="r" b="b"/>
            <a:pathLst>
              <a:path w="87" h="67">
                <a:moveTo>
                  <a:pt x="87" y="4"/>
                </a:moveTo>
                <a:lnTo>
                  <a:pt x="31" y="0"/>
                </a:lnTo>
                <a:lnTo>
                  <a:pt x="0" y="39"/>
                </a:lnTo>
                <a:lnTo>
                  <a:pt x="15" y="67"/>
                </a:lnTo>
                <a:lnTo>
                  <a:pt x="25" y="39"/>
                </a:lnTo>
                <a:lnTo>
                  <a:pt x="51" y="18"/>
                </a:lnTo>
                <a:lnTo>
                  <a:pt x="72" y="20"/>
                </a:lnTo>
                <a:lnTo>
                  <a:pt x="87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54" name="Freeform 66"/>
          <p:cNvSpPr>
            <a:spLocks/>
          </p:cNvSpPr>
          <p:nvPr/>
        </p:nvSpPr>
        <p:spPr bwMode="auto">
          <a:xfrm>
            <a:off x="7121525" y="5505450"/>
            <a:ext cx="111125" cy="125413"/>
          </a:xfrm>
          <a:custGeom>
            <a:avLst/>
            <a:gdLst/>
            <a:ahLst/>
            <a:cxnLst>
              <a:cxn ang="0">
                <a:pos x="211" y="237"/>
              </a:cxn>
              <a:cxn ang="0">
                <a:pos x="211" y="172"/>
              </a:cxn>
              <a:cxn ang="0">
                <a:pos x="209" y="169"/>
              </a:cxn>
              <a:cxn ang="0">
                <a:pos x="201" y="165"/>
              </a:cxn>
              <a:cxn ang="0">
                <a:pos x="192" y="158"/>
              </a:cxn>
              <a:cxn ang="0">
                <a:pos x="180" y="149"/>
              </a:cxn>
              <a:cxn ang="0">
                <a:pos x="167" y="138"/>
              </a:cxn>
              <a:cxn ang="0">
                <a:pos x="155" y="128"/>
              </a:cxn>
              <a:cxn ang="0">
                <a:pos x="145" y="118"/>
              </a:cxn>
              <a:cxn ang="0">
                <a:pos x="137" y="109"/>
              </a:cxn>
              <a:cxn ang="0">
                <a:pos x="128" y="100"/>
              </a:cxn>
              <a:cxn ang="0">
                <a:pos x="117" y="87"/>
              </a:cxn>
              <a:cxn ang="0">
                <a:pos x="103" y="73"/>
              </a:cxn>
              <a:cxn ang="0">
                <a:pos x="89" y="58"/>
              </a:cxn>
              <a:cxn ang="0">
                <a:pos x="75" y="44"/>
              </a:cxn>
              <a:cxn ang="0">
                <a:pos x="64" y="32"/>
              </a:cxn>
              <a:cxn ang="0">
                <a:pos x="56" y="25"/>
              </a:cxn>
              <a:cxn ang="0">
                <a:pos x="53" y="22"/>
              </a:cxn>
              <a:cxn ang="0">
                <a:pos x="0" y="0"/>
              </a:cxn>
              <a:cxn ang="0">
                <a:pos x="59" y="42"/>
              </a:cxn>
              <a:cxn ang="0">
                <a:pos x="60" y="43"/>
              </a:cxn>
              <a:cxn ang="0">
                <a:pos x="65" y="48"/>
              </a:cxn>
              <a:cxn ang="0">
                <a:pos x="70" y="54"/>
              </a:cxn>
              <a:cxn ang="0">
                <a:pos x="77" y="61"/>
              </a:cxn>
              <a:cxn ang="0">
                <a:pos x="85" y="70"/>
              </a:cxn>
              <a:cxn ang="0">
                <a:pos x="95" y="82"/>
              </a:cxn>
              <a:cxn ang="0">
                <a:pos x="104" y="93"/>
              </a:cxn>
              <a:cxn ang="0">
                <a:pos x="115" y="105"/>
              </a:cxn>
              <a:cxn ang="0">
                <a:pos x="126" y="117"/>
              </a:cxn>
              <a:cxn ang="0">
                <a:pos x="138" y="129"/>
              </a:cxn>
              <a:cxn ang="0">
                <a:pos x="149" y="140"/>
              </a:cxn>
              <a:cxn ang="0">
                <a:pos x="159" y="150"/>
              </a:cxn>
              <a:cxn ang="0">
                <a:pos x="170" y="158"/>
              </a:cxn>
              <a:cxn ang="0">
                <a:pos x="177" y="164"/>
              </a:cxn>
              <a:cxn ang="0">
                <a:pos x="183" y="170"/>
              </a:cxn>
              <a:cxn ang="0">
                <a:pos x="186" y="174"/>
              </a:cxn>
              <a:cxn ang="0">
                <a:pos x="188" y="181"/>
              </a:cxn>
              <a:cxn ang="0">
                <a:pos x="191" y="189"/>
              </a:cxn>
              <a:cxn ang="0">
                <a:pos x="193" y="198"/>
              </a:cxn>
              <a:cxn ang="0">
                <a:pos x="194" y="201"/>
              </a:cxn>
              <a:cxn ang="0">
                <a:pos x="192" y="225"/>
              </a:cxn>
              <a:cxn ang="0">
                <a:pos x="211" y="237"/>
              </a:cxn>
            </a:cxnLst>
            <a:rect l="0" t="0" r="r" b="b"/>
            <a:pathLst>
              <a:path w="211" h="237">
                <a:moveTo>
                  <a:pt x="211" y="237"/>
                </a:moveTo>
                <a:lnTo>
                  <a:pt x="211" y="172"/>
                </a:lnTo>
                <a:lnTo>
                  <a:pt x="209" y="169"/>
                </a:lnTo>
                <a:lnTo>
                  <a:pt x="201" y="165"/>
                </a:lnTo>
                <a:lnTo>
                  <a:pt x="192" y="158"/>
                </a:lnTo>
                <a:lnTo>
                  <a:pt x="180" y="149"/>
                </a:lnTo>
                <a:lnTo>
                  <a:pt x="167" y="138"/>
                </a:lnTo>
                <a:lnTo>
                  <a:pt x="155" y="128"/>
                </a:lnTo>
                <a:lnTo>
                  <a:pt x="145" y="118"/>
                </a:lnTo>
                <a:lnTo>
                  <a:pt x="137" y="109"/>
                </a:lnTo>
                <a:lnTo>
                  <a:pt x="128" y="100"/>
                </a:lnTo>
                <a:lnTo>
                  <a:pt x="117" y="87"/>
                </a:lnTo>
                <a:lnTo>
                  <a:pt x="103" y="73"/>
                </a:lnTo>
                <a:lnTo>
                  <a:pt x="89" y="58"/>
                </a:lnTo>
                <a:lnTo>
                  <a:pt x="75" y="44"/>
                </a:lnTo>
                <a:lnTo>
                  <a:pt x="64" y="32"/>
                </a:lnTo>
                <a:lnTo>
                  <a:pt x="56" y="25"/>
                </a:lnTo>
                <a:lnTo>
                  <a:pt x="53" y="22"/>
                </a:lnTo>
                <a:lnTo>
                  <a:pt x="0" y="0"/>
                </a:lnTo>
                <a:lnTo>
                  <a:pt x="59" y="42"/>
                </a:lnTo>
                <a:lnTo>
                  <a:pt x="60" y="43"/>
                </a:lnTo>
                <a:lnTo>
                  <a:pt x="65" y="48"/>
                </a:lnTo>
                <a:lnTo>
                  <a:pt x="70" y="54"/>
                </a:lnTo>
                <a:lnTo>
                  <a:pt x="77" y="61"/>
                </a:lnTo>
                <a:lnTo>
                  <a:pt x="85" y="70"/>
                </a:lnTo>
                <a:lnTo>
                  <a:pt x="95" y="82"/>
                </a:lnTo>
                <a:lnTo>
                  <a:pt x="104" y="93"/>
                </a:lnTo>
                <a:lnTo>
                  <a:pt x="115" y="105"/>
                </a:lnTo>
                <a:lnTo>
                  <a:pt x="126" y="117"/>
                </a:lnTo>
                <a:lnTo>
                  <a:pt x="138" y="129"/>
                </a:lnTo>
                <a:lnTo>
                  <a:pt x="149" y="140"/>
                </a:lnTo>
                <a:lnTo>
                  <a:pt x="159" y="150"/>
                </a:lnTo>
                <a:lnTo>
                  <a:pt x="170" y="158"/>
                </a:lnTo>
                <a:lnTo>
                  <a:pt x="177" y="164"/>
                </a:lnTo>
                <a:lnTo>
                  <a:pt x="183" y="170"/>
                </a:lnTo>
                <a:lnTo>
                  <a:pt x="186" y="174"/>
                </a:lnTo>
                <a:lnTo>
                  <a:pt x="188" y="181"/>
                </a:lnTo>
                <a:lnTo>
                  <a:pt x="191" y="189"/>
                </a:lnTo>
                <a:lnTo>
                  <a:pt x="193" y="198"/>
                </a:lnTo>
                <a:lnTo>
                  <a:pt x="194" y="201"/>
                </a:lnTo>
                <a:lnTo>
                  <a:pt x="192" y="225"/>
                </a:lnTo>
                <a:lnTo>
                  <a:pt x="211" y="2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55" name="Freeform 67"/>
          <p:cNvSpPr>
            <a:spLocks/>
          </p:cNvSpPr>
          <p:nvPr/>
        </p:nvSpPr>
        <p:spPr bwMode="auto">
          <a:xfrm>
            <a:off x="7096125" y="5535613"/>
            <a:ext cx="284163" cy="376237"/>
          </a:xfrm>
          <a:custGeom>
            <a:avLst/>
            <a:gdLst/>
            <a:ahLst/>
            <a:cxnLst>
              <a:cxn ang="0">
                <a:pos x="300" y="211"/>
              </a:cxn>
              <a:cxn ang="0">
                <a:pos x="305" y="252"/>
              </a:cxn>
              <a:cxn ang="0">
                <a:pos x="383" y="328"/>
              </a:cxn>
              <a:cxn ang="0">
                <a:pos x="404" y="351"/>
              </a:cxn>
              <a:cxn ang="0">
                <a:pos x="432" y="386"/>
              </a:cxn>
              <a:cxn ang="0">
                <a:pos x="454" y="422"/>
              </a:cxn>
              <a:cxn ang="0">
                <a:pos x="462" y="461"/>
              </a:cxn>
              <a:cxn ang="0">
                <a:pos x="471" y="507"/>
              </a:cxn>
              <a:cxn ang="0">
                <a:pos x="469" y="546"/>
              </a:cxn>
              <a:cxn ang="0">
                <a:pos x="468" y="595"/>
              </a:cxn>
              <a:cxn ang="0">
                <a:pos x="486" y="667"/>
              </a:cxn>
              <a:cxn ang="0">
                <a:pos x="504" y="686"/>
              </a:cxn>
              <a:cxn ang="0">
                <a:pos x="520" y="701"/>
              </a:cxn>
              <a:cxn ang="0">
                <a:pos x="532" y="710"/>
              </a:cxn>
              <a:cxn ang="0">
                <a:pos x="537" y="713"/>
              </a:cxn>
              <a:cxn ang="0">
                <a:pos x="462" y="646"/>
              </a:cxn>
              <a:cxn ang="0">
                <a:pos x="458" y="553"/>
              </a:cxn>
              <a:cxn ang="0">
                <a:pos x="460" y="509"/>
              </a:cxn>
              <a:cxn ang="0">
                <a:pos x="458" y="485"/>
              </a:cxn>
              <a:cxn ang="0">
                <a:pos x="450" y="447"/>
              </a:cxn>
              <a:cxn ang="0">
                <a:pos x="445" y="427"/>
              </a:cxn>
              <a:cxn ang="0">
                <a:pos x="436" y="401"/>
              </a:cxn>
              <a:cxn ang="0">
                <a:pos x="425" y="387"/>
              </a:cxn>
              <a:cxn ang="0">
                <a:pos x="404" y="363"/>
              </a:cxn>
              <a:cxn ang="0">
                <a:pos x="376" y="334"/>
              </a:cxn>
              <a:cxn ang="0">
                <a:pos x="357" y="312"/>
              </a:cxn>
              <a:cxn ang="0">
                <a:pos x="300" y="260"/>
              </a:cxn>
              <a:cxn ang="0">
                <a:pos x="298" y="276"/>
              </a:cxn>
              <a:cxn ang="0">
                <a:pos x="327" y="306"/>
              </a:cxn>
              <a:cxn ang="0">
                <a:pos x="366" y="348"/>
              </a:cxn>
              <a:cxn ang="0">
                <a:pos x="396" y="381"/>
              </a:cxn>
              <a:cxn ang="0">
                <a:pos x="409" y="401"/>
              </a:cxn>
              <a:cxn ang="0">
                <a:pos x="426" y="436"/>
              </a:cxn>
              <a:cxn ang="0">
                <a:pos x="433" y="451"/>
              </a:cxn>
              <a:cxn ang="0">
                <a:pos x="441" y="492"/>
              </a:cxn>
              <a:cxn ang="0">
                <a:pos x="443" y="531"/>
              </a:cxn>
              <a:cxn ang="0">
                <a:pos x="445" y="573"/>
              </a:cxn>
              <a:cxn ang="0">
                <a:pos x="443" y="572"/>
              </a:cxn>
              <a:cxn ang="0">
                <a:pos x="435" y="530"/>
              </a:cxn>
              <a:cxn ang="0">
                <a:pos x="432" y="501"/>
              </a:cxn>
              <a:cxn ang="0">
                <a:pos x="424" y="458"/>
              </a:cxn>
              <a:cxn ang="0">
                <a:pos x="417" y="437"/>
              </a:cxn>
              <a:cxn ang="0">
                <a:pos x="403" y="415"/>
              </a:cxn>
              <a:cxn ang="0">
                <a:pos x="386" y="388"/>
              </a:cxn>
              <a:cxn ang="0">
                <a:pos x="372" y="368"/>
              </a:cxn>
              <a:cxn ang="0">
                <a:pos x="364" y="357"/>
              </a:cxn>
              <a:cxn ang="0">
                <a:pos x="343" y="335"/>
              </a:cxn>
              <a:cxn ang="0">
                <a:pos x="316" y="307"/>
              </a:cxn>
              <a:cxn ang="0">
                <a:pos x="297" y="287"/>
              </a:cxn>
              <a:cxn ang="0">
                <a:pos x="288" y="278"/>
              </a:cxn>
              <a:cxn ang="0">
                <a:pos x="0" y="28"/>
              </a:cxn>
              <a:cxn ang="0">
                <a:pos x="265" y="248"/>
              </a:cxn>
              <a:cxn ang="0">
                <a:pos x="273" y="225"/>
              </a:cxn>
              <a:cxn ang="0">
                <a:pos x="279" y="248"/>
              </a:cxn>
              <a:cxn ang="0">
                <a:pos x="290" y="225"/>
              </a:cxn>
              <a:cxn ang="0">
                <a:pos x="41" y="10"/>
              </a:cxn>
            </a:cxnLst>
            <a:rect l="0" t="0" r="r" b="b"/>
            <a:pathLst>
              <a:path w="537" h="713">
                <a:moveTo>
                  <a:pt x="43" y="0"/>
                </a:moveTo>
                <a:lnTo>
                  <a:pt x="300" y="211"/>
                </a:lnTo>
                <a:lnTo>
                  <a:pt x="320" y="237"/>
                </a:lnTo>
                <a:lnTo>
                  <a:pt x="305" y="252"/>
                </a:lnTo>
                <a:lnTo>
                  <a:pt x="380" y="325"/>
                </a:lnTo>
                <a:lnTo>
                  <a:pt x="383" y="328"/>
                </a:lnTo>
                <a:lnTo>
                  <a:pt x="391" y="337"/>
                </a:lnTo>
                <a:lnTo>
                  <a:pt x="404" y="351"/>
                </a:lnTo>
                <a:lnTo>
                  <a:pt x="417" y="368"/>
                </a:lnTo>
                <a:lnTo>
                  <a:pt x="432" y="386"/>
                </a:lnTo>
                <a:lnTo>
                  <a:pt x="444" y="404"/>
                </a:lnTo>
                <a:lnTo>
                  <a:pt x="454" y="422"/>
                </a:lnTo>
                <a:lnTo>
                  <a:pt x="458" y="435"/>
                </a:lnTo>
                <a:lnTo>
                  <a:pt x="462" y="461"/>
                </a:lnTo>
                <a:lnTo>
                  <a:pt x="467" y="487"/>
                </a:lnTo>
                <a:lnTo>
                  <a:pt x="471" y="507"/>
                </a:lnTo>
                <a:lnTo>
                  <a:pt x="473" y="515"/>
                </a:lnTo>
                <a:lnTo>
                  <a:pt x="469" y="546"/>
                </a:lnTo>
                <a:lnTo>
                  <a:pt x="468" y="560"/>
                </a:lnTo>
                <a:lnTo>
                  <a:pt x="468" y="595"/>
                </a:lnTo>
                <a:lnTo>
                  <a:pt x="473" y="635"/>
                </a:lnTo>
                <a:lnTo>
                  <a:pt x="486" y="667"/>
                </a:lnTo>
                <a:lnTo>
                  <a:pt x="494" y="677"/>
                </a:lnTo>
                <a:lnTo>
                  <a:pt x="504" y="686"/>
                </a:lnTo>
                <a:lnTo>
                  <a:pt x="512" y="695"/>
                </a:lnTo>
                <a:lnTo>
                  <a:pt x="520" y="701"/>
                </a:lnTo>
                <a:lnTo>
                  <a:pt x="527" y="706"/>
                </a:lnTo>
                <a:lnTo>
                  <a:pt x="532" y="710"/>
                </a:lnTo>
                <a:lnTo>
                  <a:pt x="536" y="712"/>
                </a:lnTo>
                <a:lnTo>
                  <a:pt x="537" y="713"/>
                </a:lnTo>
                <a:lnTo>
                  <a:pt x="503" y="693"/>
                </a:lnTo>
                <a:lnTo>
                  <a:pt x="462" y="646"/>
                </a:lnTo>
                <a:lnTo>
                  <a:pt x="458" y="562"/>
                </a:lnTo>
                <a:lnTo>
                  <a:pt x="458" y="553"/>
                </a:lnTo>
                <a:lnTo>
                  <a:pt x="459" y="532"/>
                </a:lnTo>
                <a:lnTo>
                  <a:pt x="460" y="509"/>
                </a:lnTo>
                <a:lnTo>
                  <a:pt x="460" y="497"/>
                </a:lnTo>
                <a:lnTo>
                  <a:pt x="458" y="485"/>
                </a:lnTo>
                <a:lnTo>
                  <a:pt x="455" y="465"/>
                </a:lnTo>
                <a:lnTo>
                  <a:pt x="450" y="447"/>
                </a:lnTo>
                <a:lnTo>
                  <a:pt x="447" y="435"/>
                </a:lnTo>
                <a:lnTo>
                  <a:pt x="445" y="427"/>
                </a:lnTo>
                <a:lnTo>
                  <a:pt x="441" y="413"/>
                </a:lnTo>
                <a:lnTo>
                  <a:pt x="436" y="401"/>
                </a:lnTo>
                <a:lnTo>
                  <a:pt x="431" y="393"/>
                </a:lnTo>
                <a:lnTo>
                  <a:pt x="425" y="387"/>
                </a:lnTo>
                <a:lnTo>
                  <a:pt x="416" y="377"/>
                </a:lnTo>
                <a:lnTo>
                  <a:pt x="404" y="363"/>
                </a:lnTo>
                <a:lnTo>
                  <a:pt x="390" y="349"/>
                </a:lnTo>
                <a:lnTo>
                  <a:pt x="376" y="334"/>
                </a:lnTo>
                <a:lnTo>
                  <a:pt x="365" y="322"/>
                </a:lnTo>
                <a:lnTo>
                  <a:pt x="357" y="312"/>
                </a:lnTo>
                <a:lnTo>
                  <a:pt x="354" y="309"/>
                </a:lnTo>
                <a:lnTo>
                  <a:pt x="300" y="260"/>
                </a:lnTo>
                <a:lnTo>
                  <a:pt x="294" y="272"/>
                </a:lnTo>
                <a:lnTo>
                  <a:pt x="298" y="276"/>
                </a:lnTo>
                <a:lnTo>
                  <a:pt x="311" y="288"/>
                </a:lnTo>
                <a:lnTo>
                  <a:pt x="327" y="306"/>
                </a:lnTo>
                <a:lnTo>
                  <a:pt x="347" y="327"/>
                </a:lnTo>
                <a:lnTo>
                  <a:pt x="366" y="348"/>
                </a:lnTo>
                <a:lnTo>
                  <a:pt x="384" y="367"/>
                </a:lnTo>
                <a:lnTo>
                  <a:pt x="396" y="381"/>
                </a:lnTo>
                <a:lnTo>
                  <a:pt x="403" y="388"/>
                </a:lnTo>
                <a:lnTo>
                  <a:pt x="409" y="401"/>
                </a:lnTo>
                <a:lnTo>
                  <a:pt x="418" y="419"/>
                </a:lnTo>
                <a:lnTo>
                  <a:pt x="426" y="436"/>
                </a:lnTo>
                <a:lnTo>
                  <a:pt x="431" y="444"/>
                </a:lnTo>
                <a:lnTo>
                  <a:pt x="433" y="451"/>
                </a:lnTo>
                <a:lnTo>
                  <a:pt x="437" y="470"/>
                </a:lnTo>
                <a:lnTo>
                  <a:pt x="441" y="492"/>
                </a:lnTo>
                <a:lnTo>
                  <a:pt x="443" y="511"/>
                </a:lnTo>
                <a:lnTo>
                  <a:pt x="443" y="531"/>
                </a:lnTo>
                <a:lnTo>
                  <a:pt x="444" y="554"/>
                </a:lnTo>
                <a:lnTo>
                  <a:pt x="445" y="573"/>
                </a:lnTo>
                <a:lnTo>
                  <a:pt x="445" y="580"/>
                </a:lnTo>
                <a:lnTo>
                  <a:pt x="443" y="572"/>
                </a:lnTo>
                <a:lnTo>
                  <a:pt x="439" y="552"/>
                </a:lnTo>
                <a:lnTo>
                  <a:pt x="435" y="530"/>
                </a:lnTo>
                <a:lnTo>
                  <a:pt x="433" y="515"/>
                </a:lnTo>
                <a:lnTo>
                  <a:pt x="432" y="501"/>
                </a:lnTo>
                <a:lnTo>
                  <a:pt x="429" y="479"/>
                </a:lnTo>
                <a:lnTo>
                  <a:pt x="424" y="458"/>
                </a:lnTo>
                <a:lnTo>
                  <a:pt x="420" y="444"/>
                </a:lnTo>
                <a:lnTo>
                  <a:pt x="417" y="437"/>
                </a:lnTo>
                <a:lnTo>
                  <a:pt x="411" y="428"/>
                </a:lnTo>
                <a:lnTo>
                  <a:pt x="403" y="415"/>
                </a:lnTo>
                <a:lnTo>
                  <a:pt x="394" y="402"/>
                </a:lnTo>
                <a:lnTo>
                  <a:pt x="386" y="388"/>
                </a:lnTo>
                <a:lnTo>
                  <a:pt x="379" y="377"/>
                </a:lnTo>
                <a:lnTo>
                  <a:pt x="372" y="368"/>
                </a:lnTo>
                <a:lnTo>
                  <a:pt x="369" y="362"/>
                </a:lnTo>
                <a:lnTo>
                  <a:pt x="364" y="357"/>
                </a:lnTo>
                <a:lnTo>
                  <a:pt x="356" y="348"/>
                </a:lnTo>
                <a:lnTo>
                  <a:pt x="343" y="335"/>
                </a:lnTo>
                <a:lnTo>
                  <a:pt x="330" y="321"/>
                </a:lnTo>
                <a:lnTo>
                  <a:pt x="316" y="307"/>
                </a:lnTo>
                <a:lnTo>
                  <a:pt x="306" y="296"/>
                </a:lnTo>
                <a:lnTo>
                  <a:pt x="297" y="287"/>
                </a:lnTo>
                <a:lnTo>
                  <a:pt x="294" y="284"/>
                </a:lnTo>
                <a:lnTo>
                  <a:pt x="288" y="278"/>
                </a:lnTo>
                <a:lnTo>
                  <a:pt x="267" y="278"/>
                </a:lnTo>
                <a:lnTo>
                  <a:pt x="0" y="28"/>
                </a:lnTo>
                <a:lnTo>
                  <a:pt x="16" y="18"/>
                </a:lnTo>
                <a:lnTo>
                  <a:pt x="265" y="248"/>
                </a:lnTo>
                <a:lnTo>
                  <a:pt x="267" y="233"/>
                </a:lnTo>
                <a:lnTo>
                  <a:pt x="273" y="225"/>
                </a:lnTo>
                <a:lnTo>
                  <a:pt x="273" y="248"/>
                </a:lnTo>
                <a:lnTo>
                  <a:pt x="279" y="248"/>
                </a:lnTo>
                <a:lnTo>
                  <a:pt x="294" y="237"/>
                </a:lnTo>
                <a:lnTo>
                  <a:pt x="290" y="225"/>
                </a:lnTo>
                <a:lnTo>
                  <a:pt x="271" y="207"/>
                </a:lnTo>
                <a:lnTo>
                  <a:pt x="41" y="1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56" name="Freeform 68"/>
          <p:cNvSpPr>
            <a:spLocks/>
          </p:cNvSpPr>
          <p:nvPr/>
        </p:nvSpPr>
        <p:spPr bwMode="auto">
          <a:xfrm>
            <a:off x="6985000" y="5441950"/>
            <a:ext cx="68263" cy="65088"/>
          </a:xfrm>
          <a:custGeom>
            <a:avLst/>
            <a:gdLst/>
            <a:ahLst/>
            <a:cxnLst>
              <a:cxn ang="0">
                <a:pos x="129" y="82"/>
              </a:cxn>
              <a:cxn ang="0">
                <a:pos x="64" y="31"/>
              </a:cxn>
              <a:cxn ang="0">
                <a:pos x="47" y="21"/>
              </a:cxn>
              <a:cxn ang="0">
                <a:pos x="45" y="20"/>
              </a:cxn>
              <a:cxn ang="0">
                <a:pos x="40" y="16"/>
              </a:cxn>
              <a:cxn ang="0">
                <a:pos x="33" y="12"/>
              </a:cxn>
              <a:cxn ang="0">
                <a:pos x="24" y="7"/>
              </a:cxn>
              <a:cxn ang="0">
                <a:pos x="16" y="3"/>
              </a:cxn>
              <a:cxn ang="0">
                <a:pos x="9" y="1"/>
              </a:cxn>
              <a:cxn ang="0">
                <a:pos x="4" y="0"/>
              </a:cxn>
              <a:cxn ang="0">
                <a:pos x="0" y="2"/>
              </a:cxn>
              <a:cxn ang="0">
                <a:pos x="3" y="12"/>
              </a:cxn>
              <a:cxn ang="0">
                <a:pos x="11" y="26"/>
              </a:cxn>
              <a:cxn ang="0">
                <a:pos x="18" y="37"/>
              </a:cxn>
              <a:cxn ang="0">
                <a:pos x="22" y="43"/>
              </a:cxn>
              <a:cxn ang="0">
                <a:pos x="47" y="70"/>
              </a:cxn>
              <a:cxn ang="0">
                <a:pos x="92" y="123"/>
              </a:cxn>
              <a:cxn ang="0">
                <a:pos x="101" y="114"/>
              </a:cxn>
              <a:cxn ang="0">
                <a:pos x="78" y="84"/>
              </a:cxn>
              <a:cxn ang="0">
                <a:pos x="37" y="35"/>
              </a:cxn>
              <a:cxn ang="0">
                <a:pos x="54" y="40"/>
              </a:cxn>
              <a:cxn ang="0">
                <a:pos x="122" y="91"/>
              </a:cxn>
              <a:cxn ang="0">
                <a:pos x="129" y="82"/>
              </a:cxn>
            </a:cxnLst>
            <a:rect l="0" t="0" r="r" b="b"/>
            <a:pathLst>
              <a:path w="129" h="123">
                <a:moveTo>
                  <a:pt x="129" y="82"/>
                </a:moveTo>
                <a:lnTo>
                  <a:pt x="64" y="31"/>
                </a:lnTo>
                <a:lnTo>
                  <a:pt x="47" y="21"/>
                </a:lnTo>
                <a:lnTo>
                  <a:pt x="45" y="20"/>
                </a:lnTo>
                <a:lnTo>
                  <a:pt x="40" y="16"/>
                </a:lnTo>
                <a:lnTo>
                  <a:pt x="33" y="12"/>
                </a:lnTo>
                <a:lnTo>
                  <a:pt x="24" y="7"/>
                </a:lnTo>
                <a:lnTo>
                  <a:pt x="16" y="3"/>
                </a:lnTo>
                <a:lnTo>
                  <a:pt x="9" y="1"/>
                </a:lnTo>
                <a:lnTo>
                  <a:pt x="4" y="0"/>
                </a:lnTo>
                <a:lnTo>
                  <a:pt x="0" y="2"/>
                </a:lnTo>
                <a:lnTo>
                  <a:pt x="3" y="12"/>
                </a:lnTo>
                <a:lnTo>
                  <a:pt x="11" y="26"/>
                </a:lnTo>
                <a:lnTo>
                  <a:pt x="18" y="37"/>
                </a:lnTo>
                <a:lnTo>
                  <a:pt x="22" y="43"/>
                </a:lnTo>
                <a:lnTo>
                  <a:pt x="47" y="70"/>
                </a:lnTo>
                <a:lnTo>
                  <a:pt x="92" y="123"/>
                </a:lnTo>
                <a:lnTo>
                  <a:pt x="101" y="114"/>
                </a:lnTo>
                <a:lnTo>
                  <a:pt x="78" y="84"/>
                </a:lnTo>
                <a:lnTo>
                  <a:pt x="37" y="35"/>
                </a:lnTo>
                <a:lnTo>
                  <a:pt x="54" y="40"/>
                </a:lnTo>
                <a:lnTo>
                  <a:pt x="122" y="91"/>
                </a:lnTo>
                <a:lnTo>
                  <a:pt x="129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57" name="Freeform 69"/>
          <p:cNvSpPr>
            <a:spLocks/>
          </p:cNvSpPr>
          <p:nvPr/>
        </p:nvSpPr>
        <p:spPr bwMode="auto">
          <a:xfrm>
            <a:off x="6629400" y="5154613"/>
            <a:ext cx="509588" cy="652462"/>
          </a:xfrm>
          <a:custGeom>
            <a:avLst/>
            <a:gdLst/>
            <a:ahLst/>
            <a:cxnLst>
              <a:cxn ang="0">
                <a:pos x="71" y="1226"/>
              </a:cxn>
              <a:cxn ang="0">
                <a:pos x="304" y="1232"/>
              </a:cxn>
              <a:cxn ang="0">
                <a:pos x="84" y="1207"/>
              </a:cxn>
              <a:cxn ang="0">
                <a:pos x="33" y="1115"/>
              </a:cxn>
              <a:cxn ang="0">
                <a:pos x="170" y="123"/>
              </a:cxn>
              <a:cxn ang="0">
                <a:pos x="191" y="72"/>
              </a:cxn>
              <a:cxn ang="0">
                <a:pos x="213" y="41"/>
              </a:cxn>
              <a:cxn ang="0">
                <a:pos x="250" y="24"/>
              </a:cxn>
              <a:cxn ang="0">
                <a:pos x="917" y="62"/>
              </a:cxn>
              <a:cxn ang="0">
                <a:pos x="963" y="71"/>
              </a:cxn>
              <a:cxn ang="0">
                <a:pos x="963" y="49"/>
              </a:cxn>
              <a:cxn ang="0">
                <a:pos x="951" y="48"/>
              </a:cxn>
              <a:cxn ang="0">
                <a:pos x="936" y="47"/>
              </a:cxn>
              <a:cxn ang="0">
                <a:pos x="920" y="46"/>
              </a:cxn>
              <a:cxn ang="0">
                <a:pos x="902" y="46"/>
              </a:cxn>
              <a:cxn ang="0">
                <a:pos x="883" y="45"/>
              </a:cxn>
              <a:cxn ang="0">
                <a:pos x="863" y="43"/>
              </a:cxn>
              <a:cxn ang="0">
                <a:pos x="843" y="42"/>
              </a:cxn>
              <a:cxn ang="0">
                <a:pos x="825" y="41"/>
              </a:cxn>
              <a:cxn ang="0">
                <a:pos x="806" y="40"/>
              </a:cxn>
              <a:cxn ang="0">
                <a:pos x="787" y="39"/>
              </a:cxn>
              <a:cxn ang="0">
                <a:pos x="770" y="38"/>
              </a:cxn>
              <a:cxn ang="0">
                <a:pos x="756" y="37"/>
              </a:cxn>
              <a:cxn ang="0">
                <a:pos x="743" y="36"/>
              </a:cxn>
              <a:cxn ang="0">
                <a:pos x="733" y="34"/>
              </a:cxn>
              <a:cxn ang="0">
                <a:pos x="725" y="33"/>
              </a:cxn>
              <a:cxn ang="0">
                <a:pos x="720" y="32"/>
              </a:cxn>
              <a:cxn ang="0">
                <a:pos x="712" y="31"/>
              </a:cxn>
              <a:cxn ang="0">
                <a:pos x="695" y="29"/>
              </a:cxn>
              <a:cxn ang="0">
                <a:pos x="671" y="27"/>
              </a:cxn>
              <a:cxn ang="0">
                <a:pos x="641" y="25"/>
              </a:cxn>
              <a:cxn ang="0">
                <a:pos x="606" y="22"/>
              </a:cxn>
              <a:cxn ang="0">
                <a:pos x="567" y="20"/>
              </a:cxn>
              <a:cxn ang="0">
                <a:pos x="527" y="17"/>
              </a:cxn>
              <a:cxn ang="0">
                <a:pos x="484" y="14"/>
              </a:cxn>
              <a:cxn ang="0">
                <a:pos x="442" y="12"/>
              </a:cxn>
              <a:cxn ang="0">
                <a:pos x="401" y="8"/>
              </a:cxn>
              <a:cxn ang="0">
                <a:pos x="364" y="6"/>
              </a:cxn>
              <a:cxn ang="0">
                <a:pos x="330" y="4"/>
              </a:cxn>
              <a:cxn ang="0">
                <a:pos x="302" y="2"/>
              </a:cxn>
              <a:cxn ang="0">
                <a:pos x="280" y="1"/>
              </a:cxn>
              <a:cxn ang="0">
                <a:pos x="267" y="0"/>
              </a:cxn>
              <a:cxn ang="0">
                <a:pos x="262" y="0"/>
              </a:cxn>
              <a:cxn ang="0">
                <a:pos x="205" y="11"/>
              </a:cxn>
              <a:cxn ang="0">
                <a:pos x="156" y="52"/>
              </a:cxn>
              <a:cxn ang="0">
                <a:pos x="26" y="917"/>
              </a:cxn>
              <a:cxn ang="0">
                <a:pos x="11" y="1023"/>
              </a:cxn>
              <a:cxn ang="0">
                <a:pos x="0" y="1118"/>
              </a:cxn>
              <a:cxn ang="0">
                <a:pos x="41" y="1195"/>
              </a:cxn>
              <a:cxn ang="0">
                <a:pos x="71" y="1226"/>
              </a:cxn>
            </a:cxnLst>
            <a:rect l="0" t="0" r="r" b="b"/>
            <a:pathLst>
              <a:path w="963" h="1232">
                <a:moveTo>
                  <a:pt x="71" y="1226"/>
                </a:moveTo>
                <a:lnTo>
                  <a:pt x="304" y="1232"/>
                </a:lnTo>
                <a:lnTo>
                  <a:pt x="84" y="1207"/>
                </a:lnTo>
                <a:lnTo>
                  <a:pt x="33" y="1115"/>
                </a:lnTo>
                <a:lnTo>
                  <a:pt x="170" y="123"/>
                </a:lnTo>
                <a:lnTo>
                  <a:pt x="191" y="72"/>
                </a:lnTo>
                <a:lnTo>
                  <a:pt x="213" y="41"/>
                </a:lnTo>
                <a:lnTo>
                  <a:pt x="250" y="24"/>
                </a:lnTo>
                <a:lnTo>
                  <a:pt x="917" y="62"/>
                </a:lnTo>
                <a:lnTo>
                  <a:pt x="963" y="71"/>
                </a:lnTo>
                <a:lnTo>
                  <a:pt x="963" y="49"/>
                </a:lnTo>
                <a:lnTo>
                  <a:pt x="951" y="48"/>
                </a:lnTo>
                <a:lnTo>
                  <a:pt x="936" y="47"/>
                </a:lnTo>
                <a:lnTo>
                  <a:pt x="920" y="46"/>
                </a:lnTo>
                <a:lnTo>
                  <a:pt x="902" y="46"/>
                </a:lnTo>
                <a:lnTo>
                  <a:pt x="883" y="45"/>
                </a:lnTo>
                <a:lnTo>
                  <a:pt x="863" y="43"/>
                </a:lnTo>
                <a:lnTo>
                  <a:pt x="843" y="42"/>
                </a:lnTo>
                <a:lnTo>
                  <a:pt x="825" y="41"/>
                </a:lnTo>
                <a:lnTo>
                  <a:pt x="806" y="40"/>
                </a:lnTo>
                <a:lnTo>
                  <a:pt x="787" y="39"/>
                </a:lnTo>
                <a:lnTo>
                  <a:pt x="770" y="38"/>
                </a:lnTo>
                <a:lnTo>
                  <a:pt x="756" y="37"/>
                </a:lnTo>
                <a:lnTo>
                  <a:pt x="743" y="36"/>
                </a:lnTo>
                <a:lnTo>
                  <a:pt x="733" y="34"/>
                </a:lnTo>
                <a:lnTo>
                  <a:pt x="725" y="33"/>
                </a:lnTo>
                <a:lnTo>
                  <a:pt x="720" y="32"/>
                </a:lnTo>
                <a:lnTo>
                  <a:pt x="712" y="31"/>
                </a:lnTo>
                <a:lnTo>
                  <a:pt x="695" y="29"/>
                </a:lnTo>
                <a:lnTo>
                  <a:pt x="671" y="27"/>
                </a:lnTo>
                <a:lnTo>
                  <a:pt x="641" y="25"/>
                </a:lnTo>
                <a:lnTo>
                  <a:pt x="606" y="22"/>
                </a:lnTo>
                <a:lnTo>
                  <a:pt x="567" y="20"/>
                </a:lnTo>
                <a:lnTo>
                  <a:pt x="527" y="17"/>
                </a:lnTo>
                <a:lnTo>
                  <a:pt x="484" y="14"/>
                </a:lnTo>
                <a:lnTo>
                  <a:pt x="442" y="12"/>
                </a:lnTo>
                <a:lnTo>
                  <a:pt x="401" y="8"/>
                </a:lnTo>
                <a:lnTo>
                  <a:pt x="364" y="6"/>
                </a:lnTo>
                <a:lnTo>
                  <a:pt x="330" y="4"/>
                </a:lnTo>
                <a:lnTo>
                  <a:pt x="302" y="2"/>
                </a:lnTo>
                <a:lnTo>
                  <a:pt x="280" y="1"/>
                </a:lnTo>
                <a:lnTo>
                  <a:pt x="267" y="0"/>
                </a:lnTo>
                <a:lnTo>
                  <a:pt x="262" y="0"/>
                </a:lnTo>
                <a:lnTo>
                  <a:pt x="205" y="11"/>
                </a:lnTo>
                <a:lnTo>
                  <a:pt x="156" y="52"/>
                </a:lnTo>
                <a:lnTo>
                  <a:pt x="26" y="917"/>
                </a:lnTo>
                <a:lnTo>
                  <a:pt x="11" y="1023"/>
                </a:lnTo>
                <a:lnTo>
                  <a:pt x="0" y="1118"/>
                </a:lnTo>
                <a:lnTo>
                  <a:pt x="41" y="1195"/>
                </a:lnTo>
                <a:lnTo>
                  <a:pt x="71" y="12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58" name="Freeform 70"/>
          <p:cNvSpPr>
            <a:spLocks/>
          </p:cNvSpPr>
          <p:nvPr/>
        </p:nvSpPr>
        <p:spPr bwMode="auto">
          <a:xfrm>
            <a:off x="6926263" y="5872163"/>
            <a:ext cx="201612" cy="63500"/>
          </a:xfrm>
          <a:custGeom>
            <a:avLst/>
            <a:gdLst/>
            <a:ahLst/>
            <a:cxnLst>
              <a:cxn ang="0">
                <a:pos x="327" y="95"/>
              </a:cxn>
              <a:cxn ang="0">
                <a:pos x="364" y="51"/>
              </a:cxn>
              <a:cxn ang="0">
                <a:pos x="368" y="0"/>
              </a:cxn>
              <a:cxn ang="0">
                <a:pos x="317" y="65"/>
              </a:cxn>
              <a:cxn ang="0">
                <a:pos x="20" y="48"/>
              </a:cxn>
              <a:cxn ang="0">
                <a:pos x="0" y="100"/>
              </a:cxn>
              <a:cxn ang="0">
                <a:pos x="26" y="102"/>
              </a:cxn>
              <a:cxn ang="0">
                <a:pos x="49" y="106"/>
              </a:cxn>
              <a:cxn ang="0">
                <a:pos x="71" y="108"/>
              </a:cxn>
              <a:cxn ang="0">
                <a:pos x="89" y="109"/>
              </a:cxn>
              <a:cxn ang="0">
                <a:pos x="103" y="110"/>
              </a:cxn>
              <a:cxn ang="0">
                <a:pos x="115" y="111"/>
              </a:cxn>
              <a:cxn ang="0">
                <a:pos x="122" y="112"/>
              </a:cxn>
              <a:cxn ang="0">
                <a:pos x="126" y="112"/>
              </a:cxn>
              <a:cxn ang="0">
                <a:pos x="131" y="112"/>
              </a:cxn>
              <a:cxn ang="0">
                <a:pos x="140" y="112"/>
              </a:cxn>
              <a:cxn ang="0">
                <a:pos x="151" y="113"/>
              </a:cxn>
              <a:cxn ang="0">
                <a:pos x="165" y="113"/>
              </a:cxn>
              <a:cxn ang="0">
                <a:pos x="181" y="114"/>
              </a:cxn>
              <a:cxn ang="0">
                <a:pos x="198" y="115"/>
              </a:cxn>
              <a:cxn ang="0">
                <a:pos x="216" y="115"/>
              </a:cxn>
              <a:cxn ang="0">
                <a:pos x="235" y="116"/>
              </a:cxn>
              <a:cxn ang="0">
                <a:pos x="252" y="117"/>
              </a:cxn>
              <a:cxn ang="0">
                <a:pos x="270" y="117"/>
              </a:cxn>
              <a:cxn ang="0">
                <a:pos x="287" y="118"/>
              </a:cxn>
              <a:cxn ang="0">
                <a:pos x="301" y="119"/>
              </a:cxn>
              <a:cxn ang="0">
                <a:pos x="313" y="119"/>
              </a:cxn>
              <a:cxn ang="0">
                <a:pos x="322" y="120"/>
              </a:cxn>
              <a:cxn ang="0">
                <a:pos x="328" y="120"/>
              </a:cxn>
              <a:cxn ang="0">
                <a:pos x="330" y="120"/>
              </a:cxn>
              <a:cxn ang="0">
                <a:pos x="382" y="77"/>
              </a:cxn>
              <a:cxn ang="0">
                <a:pos x="327" y="95"/>
              </a:cxn>
            </a:cxnLst>
            <a:rect l="0" t="0" r="r" b="b"/>
            <a:pathLst>
              <a:path w="382" h="120">
                <a:moveTo>
                  <a:pt x="327" y="95"/>
                </a:moveTo>
                <a:lnTo>
                  <a:pt x="364" y="51"/>
                </a:lnTo>
                <a:lnTo>
                  <a:pt x="368" y="0"/>
                </a:lnTo>
                <a:lnTo>
                  <a:pt x="317" y="65"/>
                </a:lnTo>
                <a:lnTo>
                  <a:pt x="20" y="48"/>
                </a:lnTo>
                <a:lnTo>
                  <a:pt x="0" y="100"/>
                </a:lnTo>
                <a:lnTo>
                  <a:pt x="26" y="102"/>
                </a:lnTo>
                <a:lnTo>
                  <a:pt x="49" y="106"/>
                </a:lnTo>
                <a:lnTo>
                  <a:pt x="71" y="108"/>
                </a:lnTo>
                <a:lnTo>
                  <a:pt x="89" y="109"/>
                </a:lnTo>
                <a:lnTo>
                  <a:pt x="103" y="110"/>
                </a:lnTo>
                <a:lnTo>
                  <a:pt x="115" y="111"/>
                </a:lnTo>
                <a:lnTo>
                  <a:pt x="122" y="112"/>
                </a:lnTo>
                <a:lnTo>
                  <a:pt x="126" y="112"/>
                </a:lnTo>
                <a:lnTo>
                  <a:pt x="131" y="112"/>
                </a:lnTo>
                <a:lnTo>
                  <a:pt x="140" y="112"/>
                </a:lnTo>
                <a:lnTo>
                  <a:pt x="151" y="113"/>
                </a:lnTo>
                <a:lnTo>
                  <a:pt x="165" y="113"/>
                </a:lnTo>
                <a:lnTo>
                  <a:pt x="181" y="114"/>
                </a:lnTo>
                <a:lnTo>
                  <a:pt x="198" y="115"/>
                </a:lnTo>
                <a:lnTo>
                  <a:pt x="216" y="115"/>
                </a:lnTo>
                <a:lnTo>
                  <a:pt x="235" y="116"/>
                </a:lnTo>
                <a:lnTo>
                  <a:pt x="252" y="117"/>
                </a:lnTo>
                <a:lnTo>
                  <a:pt x="270" y="117"/>
                </a:lnTo>
                <a:lnTo>
                  <a:pt x="287" y="118"/>
                </a:lnTo>
                <a:lnTo>
                  <a:pt x="301" y="119"/>
                </a:lnTo>
                <a:lnTo>
                  <a:pt x="313" y="119"/>
                </a:lnTo>
                <a:lnTo>
                  <a:pt x="322" y="120"/>
                </a:lnTo>
                <a:lnTo>
                  <a:pt x="328" y="120"/>
                </a:lnTo>
                <a:lnTo>
                  <a:pt x="330" y="120"/>
                </a:lnTo>
                <a:lnTo>
                  <a:pt x="382" y="77"/>
                </a:lnTo>
                <a:lnTo>
                  <a:pt x="327" y="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59" name="Freeform 71"/>
          <p:cNvSpPr>
            <a:spLocks/>
          </p:cNvSpPr>
          <p:nvPr/>
        </p:nvSpPr>
        <p:spPr bwMode="auto">
          <a:xfrm>
            <a:off x="7124700" y="5715000"/>
            <a:ext cx="76200" cy="204788"/>
          </a:xfrm>
          <a:custGeom>
            <a:avLst/>
            <a:gdLst/>
            <a:ahLst/>
            <a:cxnLst>
              <a:cxn ang="0">
                <a:pos x="125" y="46"/>
              </a:cxn>
              <a:cxn ang="0">
                <a:pos x="103" y="140"/>
              </a:cxn>
              <a:cxn ang="0">
                <a:pos x="89" y="148"/>
              </a:cxn>
              <a:cxn ang="0">
                <a:pos x="83" y="195"/>
              </a:cxn>
              <a:cxn ang="0">
                <a:pos x="66" y="289"/>
              </a:cxn>
              <a:cxn ang="0">
                <a:pos x="0" y="387"/>
              </a:cxn>
              <a:cxn ang="0">
                <a:pos x="44" y="367"/>
              </a:cxn>
              <a:cxn ang="0">
                <a:pos x="110" y="265"/>
              </a:cxn>
              <a:cxn ang="0">
                <a:pos x="145" y="0"/>
              </a:cxn>
              <a:cxn ang="0">
                <a:pos x="125" y="46"/>
              </a:cxn>
            </a:cxnLst>
            <a:rect l="0" t="0" r="r" b="b"/>
            <a:pathLst>
              <a:path w="145" h="387">
                <a:moveTo>
                  <a:pt x="125" y="46"/>
                </a:moveTo>
                <a:lnTo>
                  <a:pt x="103" y="140"/>
                </a:lnTo>
                <a:lnTo>
                  <a:pt x="89" y="148"/>
                </a:lnTo>
                <a:lnTo>
                  <a:pt x="83" y="195"/>
                </a:lnTo>
                <a:lnTo>
                  <a:pt x="66" y="289"/>
                </a:lnTo>
                <a:lnTo>
                  <a:pt x="0" y="387"/>
                </a:lnTo>
                <a:lnTo>
                  <a:pt x="44" y="367"/>
                </a:lnTo>
                <a:lnTo>
                  <a:pt x="110" y="265"/>
                </a:lnTo>
                <a:lnTo>
                  <a:pt x="145" y="0"/>
                </a:lnTo>
                <a:lnTo>
                  <a:pt x="125" y="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60" name="Freeform 72"/>
          <p:cNvSpPr>
            <a:spLocks/>
          </p:cNvSpPr>
          <p:nvPr/>
        </p:nvSpPr>
        <p:spPr bwMode="auto">
          <a:xfrm>
            <a:off x="6540500" y="5573713"/>
            <a:ext cx="169863" cy="331787"/>
          </a:xfrm>
          <a:custGeom>
            <a:avLst/>
            <a:gdLst/>
            <a:ahLst/>
            <a:cxnLst>
              <a:cxn ang="0">
                <a:pos x="68" y="547"/>
              </a:cxn>
              <a:cxn ang="0">
                <a:pos x="43" y="465"/>
              </a:cxn>
              <a:cxn ang="0">
                <a:pos x="107" y="0"/>
              </a:cxn>
              <a:cxn ang="0">
                <a:pos x="76" y="35"/>
              </a:cxn>
              <a:cxn ang="0">
                <a:pos x="50" y="184"/>
              </a:cxn>
              <a:cxn ang="0">
                <a:pos x="17" y="343"/>
              </a:cxn>
              <a:cxn ang="0">
                <a:pos x="6" y="421"/>
              </a:cxn>
              <a:cxn ang="0">
                <a:pos x="0" y="470"/>
              </a:cxn>
              <a:cxn ang="0">
                <a:pos x="51" y="565"/>
              </a:cxn>
              <a:cxn ang="0">
                <a:pos x="89" y="606"/>
              </a:cxn>
              <a:cxn ang="0">
                <a:pos x="90" y="606"/>
              </a:cxn>
              <a:cxn ang="0">
                <a:pos x="93" y="606"/>
              </a:cxn>
              <a:cxn ang="0">
                <a:pos x="97" y="607"/>
              </a:cxn>
              <a:cxn ang="0">
                <a:pos x="104" y="607"/>
              </a:cxn>
              <a:cxn ang="0">
                <a:pos x="113" y="608"/>
              </a:cxn>
              <a:cxn ang="0">
                <a:pos x="122" y="609"/>
              </a:cxn>
              <a:cxn ang="0">
                <a:pos x="134" y="610"/>
              </a:cxn>
              <a:cxn ang="0">
                <a:pos x="147" y="611"/>
              </a:cxn>
              <a:cxn ang="0">
                <a:pos x="161" y="613"/>
              </a:cxn>
              <a:cxn ang="0">
                <a:pos x="176" y="614"/>
              </a:cxn>
              <a:cxn ang="0">
                <a:pos x="193" y="615"/>
              </a:cxn>
              <a:cxn ang="0">
                <a:pos x="211" y="618"/>
              </a:cxn>
              <a:cxn ang="0">
                <a:pos x="230" y="620"/>
              </a:cxn>
              <a:cxn ang="0">
                <a:pos x="249" y="621"/>
              </a:cxn>
              <a:cxn ang="0">
                <a:pos x="270" y="623"/>
              </a:cxn>
              <a:cxn ang="0">
                <a:pos x="291" y="625"/>
              </a:cxn>
              <a:cxn ang="0">
                <a:pos x="322" y="587"/>
              </a:cxn>
              <a:cxn ang="0">
                <a:pos x="141" y="577"/>
              </a:cxn>
              <a:cxn ang="0">
                <a:pos x="68" y="547"/>
              </a:cxn>
            </a:cxnLst>
            <a:rect l="0" t="0" r="r" b="b"/>
            <a:pathLst>
              <a:path w="322" h="625">
                <a:moveTo>
                  <a:pt x="68" y="547"/>
                </a:moveTo>
                <a:lnTo>
                  <a:pt x="43" y="465"/>
                </a:lnTo>
                <a:lnTo>
                  <a:pt x="107" y="0"/>
                </a:lnTo>
                <a:lnTo>
                  <a:pt x="76" y="35"/>
                </a:lnTo>
                <a:lnTo>
                  <a:pt x="50" y="184"/>
                </a:lnTo>
                <a:lnTo>
                  <a:pt x="17" y="343"/>
                </a:lnTo>
                <a:lnTo>
                  <a:pt x="6" y="421"/>
                </a:lnTo>
                <a:lnTo>
                  <a:pt x="0" y="470"/>
                </a:lnTo>
                <a:lnTo>
                  <a:pt x="51" y="565"/>
                </a:lnTo>
                <a:lnTo>
                  <a:pt x="89" y="606"/>
                </a:lnTo>
                <a:lnTo>
                  <a:pt x="90" y="606"/>
                </a:lnTo>
                <a:lnTo>
                  <a:pt x="93" y="606"/>
                </a:lnTo>
                <a:lnTo>
                  <a:pt x="97" y="607"/>
                </a:lnTo>
                <a:lnTo>
                  <a:pt x="104" y="607"/>
                </a:lnTo>
                <a:lnTo>
                  <a:pt x="113" y="608"/>
                </a:lnTo>
                <a:lnTo>
                  <a:pt x="122" y="609"/>
                </a:lnTo>
                <a:lnTo>
                  <a:pt x="134" y="610"/>
                </a:lnTo>
                <a:lnTo>
                  <a:pt x="147" y="611"/>
                </a:lnTo>
                <a:lnTo>
                  <a:pt x="161" y="613"/>
                </a:lnTo>
                <a:lnTo>
                  <a:pt x="176" y="614"/>
                </a:lnTo>
                <a:lnTo>
                  <a:pt x="193" y="615"/>
                </a:lnTo>
                <a:lnTo>
                  <a:pt x="211" y="618"/>
                </a:lnTo>
                <a:lnTo>
                  <a:pt x="230" y="620"/>
                </a:lnTo>
                <a:lnTo>
                  <a:pt x="249" y="621"/>
                </a:lnTo>
                <a:lnTo>
                  <a:pt x="270" y="623"/>
                </a:lnTo>
                <a:lnTo>
                  <a:pt x="291" y="625"/>
                </a:lnTo>
                <a:lnTo>
                  <a:pt x="322" y="587"/>
                </a:lnTo>
                <a:lnTo>
                  <a:pt x="141" y="577"/>
                </a:lnTo>
                <a:lnTo>
                  <a:pt x="68" y="5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61" name="Freeform 73"/>
          <p:cNvSpPr>
            <a:spLocks/>
          </p:cNvSpPr>
          <p:nvPr/>
        </p:nvSpPr>
        <p:spPr bwMode="auto">
          <a:xfrm>
            <a:off x="6589713" y="5083175"/>
            <a:ext cx="684212" cy="501650"/>
          </a:xfrm>
          <a:custGeom>
            <a:avLst/>
            <a:gdLst/>
            <a:ahLst/>
            <a:cxnLst>
              <a:cxn ang="0">
                <a:pos x="1280" y="122"/>
              </a:cxn>
              <a:cxn ang="0">
                <a:pos x="1243" y="106"/>
              </a:cxn>
              <a:cxn ang="0">
                <a:pos x="1192" y="85"/>
              </a:cxn>
              <a:cxn ang="0">
                <a:pos x="1150" y="68"/>
              </a:cxn>
              <a:cxn ang="0">
                <a:pos x="1135" y="63"/>
              </a:cxn>
              <a:cxn ang="0">
                <a:pos x="1107" y="61"/>
              </a:cxn>
              <a:cxn ang="0">
                <a:pos x="1062" y="58"/>
              </a:cxn>
              <a:cxn ang="0">
                <a:pos x="1007" y="55"/>
              </a:cxn>
              <a:cxn ang="0">
                <a:pos x="949" y="52"/>
              </a:cxn>
              <a:cxn ang="0">
                <a:pos x="892" y="49"/>
              </a:cxn>
              <a:cxn ang="0">
                <a:pos x="847" y="45"/>
              </a:cxn>
              <a:cxn ang="0">
                <a:pos x="815" y="42"/>
              </a:cxn>
              <a:cxn ang="0">
                <a:pos x="798" y="38"/>
              </a:cxn>
              <a:cxn ang="0">
                <a:pos x="746" y="34"/>
              </a:cxn>
              <a:cxn ang="0">
                <a:pos x="665" y="28"/>
              </a:cxn>
              <a:cxn ang="0">
                <a:pos x="566" y="20"/>
              </a:cxn>
              <a:cxn ang="0">
                <a:pos x="462" y="14"/>
              </a:cxn>
              <a:cxn ang="0">
                <a:pos x="365" y="8"/>
              </a:cxn>
              <a:cxn ang="0">
                <a:pos x="288" y="3"/>
              </a:cxn>
              <a:cxn ang="0">
                <a:pos x="243" y="0"/>
              </a:cxn>
              <a:cxn ang="0">
                <a:pos x="165" y="13"/>
              </a:cxn>
              <a:cxn ang="0">
                <a:pos x="0" y="747"/>
              </a:cxn>
              <a:cxn ang="0">
                <a:pos x="40" y="738"/>
              </a:cxn>
              <a:cxn ang="0">
                <a:pos x="145" y="90"/>
              </a:cxn>
              <a:cxn ang="0">
                <a:pos x="222" y="30"/>
              </a:cxn>
              <a:cxn ang="0">
                <a:pos x="1120" y="90"/>
              </a:cxn>
              <a:cxn ang="0">
                <a:pos x="1126" y="95"/>
              </a:cxn>
              <a:cxn ang="0">
                <a:pos x="1141" y="106"/>
              </a:cxn>
              <a:cxn ang="0">
                <a:pos x="1157" y="120"/>
              </a:cxn>
              <a:cxn ang="0">
                <a:pos x="1171" y="132"/>
              </a:cxn>
              <a:cxn ang="0">
                <a:pos x="1189" y="165"/>
              </a:cxn>
              <a:cxn ang="0">
                <a:pos x="1196" y="188"/>
              </a:cxn>
              <a:cxn ang="0">
                <a:pos x="1108" y="881"/>
              </a:cxn>
              <a:cxn ang="0">
                <a:pos x="1153" y="699"/>
              </a:cxn>
              <a:cxn ang="0">
                <a:pos x="1209" y="119"/>
              </a:cxn>
              <a:cxn ang="0">
                <a:pos x="1255" y="183"/>
              </a:cxn>
              <a:cxn ang="0">
                <a:pos x="1158" y="923"/>
              </a:cxn>
              <a:cxn ang="0">
                <a:pos x="1283" y="277"/>
              </a:cxn>
              <a:cxn ang="0">
                <a:pos x="1285" y="124"/>
              </a:cxn>
            </a:cxnLst>
            <a:rect l="0" t="0" r="r" b="b"/>
            <a:pathLst>
              <a:path w="1292" h="950">
                <a:moveTo>
                  <a:pt x="1285" y="124"/>
                </a:moveTo>
                <a:lnTo>
                  <a:pt x="1280" y="122"/>
                </a:lnTo>
                <a:lnTo>
                  <a:pt x="1265" y="115"/>
                </a:lnTo>
                <a:lnTo>
                  <a:pt x="1243" y="106"/>
                </a:lnTo>
                <a:lnTo>
                  <a:pt x="1218" y="95"/>
                </a:lnTo>
                <a:lnTo>
                  <a:pt x="1192" y="85"/>
                </a:lnTo>
                <a:lnTo>
                  <a:pt x="1169" y="76"/>
                </a:lnTo>
                <a:lnTo>
                  <a:pt x="1150" y="68"/>
                </a:lnTo>
                <a:lnTo>
                  <a:pt x="1141" y="64"/>
                </a:lnTo>
                <a:lnTo>
                  <a:pt x="1135" y="63"/>
                </a:lnTo>
                <a:lnTo>
                  <a:pt x="1124" y="62"/>
                </a:lnTo>
                <a:lnTo>
                  <a:pt x="1107" y="61"/>
                </a:lnTo>
                <a:lnTo>
                  <a:pt x="1086" y="59"/>
                </a:lnTo>
                <a:lnTo>
                  <a:pt x="1062" y="58"/>
                </a:lnTo>
                <a:lnTo>
                  <a:pt x="1036" y="57"/>
                </a:lnTo>
                <a:lnTo>
                  <a:pt x="1007" y="55"/>
                </a:lnTo>
                <a:lnTo>
                  <a:pt x="978" y="54"/>
                </a:lnTo>
                <a:lnTo>
                  <a:pt x="949" y="52"/>
                </a:lnTo>
                <a:lnTo>
                  <a:pt x="920" y="50"/>
                </a:lnTo>
                <a:lnTo>
                  <a:pt x="892" y="49"/>
                </a:lnTo>
                <a:lnTo>
                  <a:pt x="867" y="47"/>
                </a:lnTo>
                <a:lnTo>
                  <a:pt x="847" y="45"/>
                </a:lnTo>
                <a:lnTo>
                  <a:pt x="829" y="43"/>
                </a:lnTo>
                <a:lnTo>
                  <a:pt x="815" y="42"/>
                </a:lnTo>
                <a:lnTo>
                  <a:pt x="808" y="40"/>
                </a:lnTo>
                <a:lnTo>
                  <a:pt x="798" y="38"/>
                </a:lnTo>
                <a:lnTo>
                  <a:pt x="777" y="36"/>
                </a:lnTo>
                <a:lnTo>
                  <a:pt x="746" y="34"/>
                </a:lnTo>
                <a:lnTo>
                  <a:pt x="709" y="31"/>
                </a:lnTo>
                <a:lnTo>
                  <a:pt x="665" y="28"/>
                </a:lnTo>
                <a:lnTo>
                  <a:pt x="617" y="25"/>
                </a:lnTo>
                <a:lnTo>
                  <a:pt x="566" y="20"/>
                </a:lnTo>
                <a:lnTo>
                  <a:pt x="514" y="17"/>
                </a:lnTo>
                <a:lnTo>
                  <a:pt x="462" y="14"/>
                </a:lnTo>
                <a:lnTo>
                  <a:pt x="412" y="10"/>
                </a:lnTo>
                <a:lnTo>
                  <a:pt x="365" y="8"/>
                </a:lnTo>
                <a:lnTo>
                  <a:pt x="323" y="5"/>
                </a:lnTo>
                <a:lnTo>
                  <a:pt x="288" y="3"/>
                </a:lnTo>
                <a:lnTo>
                  <a:pt x="261" y="1"/>
                </a:lnTo>
                <a:lnTo>
                  <a:pt x="243" y="0"/>
                </a:lnTo>
                <a:lnTo>
                  <a:pt x="237" y="0"/>
                </a:lnTo>
                <a:lnTo>
                  <a:pt x="165" y="13"/>
                </a:lnTo>
                <a:lnTo>
                  <a:pt x="103" y="65"/>
                </a:lnTo>
                <a:lnTo>
                  <a:pt x="0" y="747"/>
                </a:lnTo>
                <a:lnTo>
                  <a:pt x="34" y="736"/>
                </a:lnTo>
                <a:lnTo>
                  <a:pt x="40" y="738"/>
                </a:lnTo>
                <a:lnTo>
                  <a:pt x="120" y="154"/>
                </a:lnTo>
                <a:lnTo>
                  <a:pt x="145" y="90"/>
                </a:lnTo>
                <a:lnTo>
                  <a:pt x="175" y="52"/>
                </a:lnTo>
                <a:lnTo>
                  <a:pt x="222" y="30"/>
                </a:lnTo>
                <a:lnTo>
                  <a:pt x="1055" y="77"/>
                </a:lnTo>
                <a:lnTo>
                  <a:pt x="1120" y="90"/>
                </a:lnTo>
                <a:lnTo>
                  <a:pt x="1122" y="91"/>
                </a:lnTo>
                <a:lnTo>
                  <a:pt x="1126" y="95"/>
                </a:lnTo>
                <a:lnTo>
                  <a:pt x="1132" y="100"/>
                </a:lnTo>
                <a:lnTo>
                  <a:pt x="1141" y="106"/>
                </a:lnTo>
                <a:lnTo>
                  <a:pt x="1149" y="113"/>
                </a:lnTo>
                <a:lnTo>
                  <a:pt x="1157" y="120"/>
                </a:lnTo>
                <a:lnTo>
                  <a:pt x="1165" y="127"/>
                </a:lnTo>
                <a:lnTo>
                  <a:pt x="1171" y="132"/>
                </a:lnTo>
                <a:lnTo>
                  <a:pt x="1180" y="147"/>
                </a:lnTo>
                <a:lnTo>
                  <a:pt x="1189" y="165"/>
                </a:lnTo>
                <a:lnTo>
                  <a:pt x="1194" y="181"/>
                </a:lnTo>
                <a:lnTo>
                  <a:pt x="1196" y="188"/>
                </a:lnTo>
                <a:lnTo>
                  <a:pt x="1141" y="613"/>
                </a:lnTo>
                <a:lnTo>
                  <a:pt x="1108" y="881"/>
                </a:lnTo>
                <a:lnTo>
                  <a:pt x="1124" y="893"/>
                </a:lnTo>
                <a:lnTo>
                  <a:pt x="1153" y="699"/>
                </a:lnTo>
                <a:lnTo>
                  <a:pt x="1222" y="217"/>
                </a:lnTo>
                <a:lnTo>
                  <a:pt x="1209" y="119"/>
                </a:lnTo>
                <a:lnTo>
                  <a:pt x="1243" y="141"/>
                </a:lnTo>
                <a:lnTo>
                  <a:pt x="1255" y="183"/>
                </a:lnTo>
                <a:lnTo>
                  <a:pt x="1243" y="303"/>
                </a:lnTo>
                <a:lnTo>
                  <a:pt x="1158" y="923"/>
                </a:lnTo>
                <a:lnTo>
                  <a:pt x="1191" y="950"/>
                </a:lnTo>
                <a:lnTo>
                  <a:pt x="1283" y="277"/>
                </a:lnTo>
                <a:lnTo>
                  <a:pt x="1292" y="213"/>
                </a:lnTo>
                <a:lnTo>
                  <a:pt x="1285" y="1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62" name="Freeform 74"/>
          <p:cNvSpPr>
            <a:spLocks/>
          </p:cNvSpPr>
          <p:nvPr/>
        </p:nvSpPr>
        <p:spPr bwMode="auto">
          <a:xfrm>
            <a:off x="7053263" y="5494338"/>
            <a:ext cx="39687" cy="25400"/>
          </a:xfrm>
          <a:custGeom>
            <a:avLst/>
            <a:gdLst/>
            <a:ahLst/>
            <a:cxnLst>
              <a:cxn ang="0">
                <a:pos x="32" y="22"/>
              </a:cxn>
              <a:cxn ang="0">
                <a:pos x="34" y="22"/>
              </a:cxn>
              <a:cxn ang="0">
                <a:pos x="39" y="23"/>
              </a:cxn>
              <a:cxn ang="0">
                <a:pos x="47" y="25"/>
              </a:cxn>
              <a:cxn ang="0">
                <a:pos x="54" y="30"/>
              </a:cxn>
              <a:cxn ang="0">
                <a:pos x="61" y="37"/>
              </a:cxn>
              <a:cxn ang="0">
                <a:pos x="69" y="43"/>
              </a:cxn>
              <a:cxn ang="0">
                <a:pos x="73" y="48"/>
              </a:cxn>
              <a:cxn ang="0">
                <a:pos x="75" y="50"/>
              </a:cxn>
              <a:cxn ang="0">
                <a:pos x="68" y="29"/>
              </a:cxn>
              <a:cxn ang="0">
                <a:pos x="25" y="6"/>
              </a:cxn>
              <a:cxn ang="0">
                <a:pos x="0" y="0"/>
              </a:cxn>
              <a:cxn ang="0">
                <a:pos x="32" y="22"/>
              </a:cxn>
            </a:cxnLst>
            <a:rect l="0" t="0" r="r" b="b"/>
            <a:pathLst>
              <a:path w="75" h="50">
                <a:moveTo>
                  <a:pt x="32" y="22"/>
                </a:moveTo>
                <a:lnTo>
                  <a:pt x="34" y="22"/>
                </a:lnTo>
                <a:lnTo>
                  <a:pt x="39" y="23"/>
                </a:lnTo>
                <a:lnTo>
                  <a:pt x="47" y="25"/>
                </a:lnTo>
                <a:lnTo>
                  <a:pt x="54" y="30"/>
                </a:lnTo>
                <a:lnTo>
                  <a:pt x="61" y="37"/>
                </a:lnTo>
                <a:lnTo>
                  <a:pt x="69" y="43"/>
                </a:lnTo>
                <a:lnTo>
                  <a:pt x="73" y="48"/>
                </a:lnTo>
                <a:lnTo>
                  <a:pt x="75" y="50"/>
                </a:lnTo>
                <a:lnTo>
                  <a:pt x="68" y="29"/>
                </a:lnTo>
                <a:lnTo>
                  <a:pt x="25" y="6"/>
                </a:lnTo>
                <a:lnTo>
                  <a:pt x="0" y="0"/>
                </a:lnTo>
                <a:lnTo>
                  <a:pt x="32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63" name="Freeform 75"/>
          <p:cNvSpPr>
            <a:spLocks/>
          </p:cNvSpPr>
          <p:nvPr/>
        </p:nvSpPr>
        <p:spPr bwMode="auto">
          <a:xfrm>
            <a:off x="6573838" y="5499100"/>
            <a:ext cx="44450" cy="28575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1" y="37"/>
              </a:cxn>
              <a:cxn ang="0">
                <a:pos x="4" y="39"/>
              </a:cxn>
              <a:cxn ang="0">
                <a:pos x="8" y="40"/>
              </a:cxn>
              <a:cxn ang="0">
                <a:pos x="13" y="42"/>
              </a:cxn>
              <a:cxn ang="0">
                <a:pos x="20" y="45"/>
              </a:cxn>
              <a:cxn ang="0">
                <a:pos x="25" y="47"/>
              </a:cxn>
              <a:cxn ang="0">
                <a:pos x="29" y="49"/>
              </a:cxn>
              <a:cxn ang="0">
                <a:pos x="32" y="50"/>
              </a:cxn>
              <a:cxn ang="0">
                <a:pos x="35" y="53"/>
              </a:cxn>
              <a:cxn ang="0">
                <a:pos x="38" y="55"/>
              </a:cxn>
              <a:cxn ang="0">
                <a:pos x="42" y="56"/>
              </a:cxn>
              <a:cxn ang="0">
                <a:pos x="47" y="54"/>
              </a:cxn>
              <a:cxn ang="0">
                <a:pos x="51" y="51"/>
              </a:cxn>
              <a:cxn ang="0">
                <a:pos x="56" y="46"/>
              </a:cxn>
              <a:cxn ang="0">
                <a:pos x="62" y="39"/>
              </a:cxn>
              <a:cxn ang="0">
                <a:pos x="69" y="30"/>
              </a:cxn>
              <a:cxn ang="0">
                <a:pos x="75" y="23"/>
              </a:cxn>
              <a:cxn ang="0">
                <a:pos x="80" y="16"/>
              </a:cxn>
              <a:cxn ang="0">
                <a:pos x="83" y="12"/>
              </a:cxn>
              <a:cxn ang="0">
                <a:pos x="84" y="9"/>
              </a:cxn>
              <a:cxn ang="0">
                <a:pos x="77" y="0"/>
              </a:cxn>
              <a:cxn ang="0">
                <a:pos x="77" y="9"/>
              </a:cxn>
              <a:cxn ang="0">
                <a:pos x="51" y="41"/>
              </a:cxn>
              <a:cxn ang="0">
                <a:pos x="43" y="48"/>
              </a:cxn>
              <a:cxn ang="0">
                <a:pos x="31" y="43"/>
              </a:cxn>
              <a:cxn ang="0">
                <a:pos x="0" y="37"/>
              </a:cxn>
            </a:cxnLst>
            <a:rect l="0" t="0" r="r" b="b"/>
            <a:pathLst>
              <a:path w="84" h="56">
                <a:moveTo>
                  <a:pt x="0" y="37"/>
                </a:moveTo>
                <a:lnTo>
                  <a:pt x="1" y="37"/>
                </a:lnTo>
                <a:lnTo>
                  <a:pt x="4" y="39"/>
                </a:lnTo>
                <a:lnTo>
                  <a:pt x="8" y="40"/>
                </a:lnTo>
                <a:lnTo>
                  <a:pt x="13" y="42"/>
                </a:lnTo>
                <a:lnTo>
                  <a:pt x="20" y="45"/>
                </a:lnTo>
                <a:lnTo>
                  <a:pt x="25" y="47"/>
                </a:lnTo>
                <a:lnTo>
                  <a:pt x="29" y="49"/>
                </a:lnTo>
                <a:lnTo>
                  <a:pt x="32" y="50"/>
                </a:lnTo>
                <a:lnTo>
                  <a:pt x="35" y="53"/>
                </a:lnTo>
                <a:lnTo>
                  <a:pt x="38" y="55"/>
                </a:lnTo>
                <a:lnTo>
                  <a:pt x="42" y="56"/>
                </a:lnTo>
                <a:lnTo>
                  <a:pt x="47" y="54"/>
                </a:lnTo>
                <a:lnTo>
                  <a:pt x="51" y="51"/>
                </a:lnTo>
                <a:lnTo>
                  <a:pt x="56" y="46"/>
                </a:lnTo>
                <a:lnTo>
                  <a:pt x="62" y="39"/>
                </a:lnTo>
                <a:lnTo>
                  <a:pt x="69" y="30"/>
                </a:lnTo>
                <a:lnTo>
                  <a:pt x="75" y="23"/>
                </a:lnTo>
                <a:lnTo>
                  <a:pt x="80" y="16"/>
                </a:lnTo>
                <a:lnTo>
                  <a:pt x="83" y="12"/>
                </a:lnTo>
                <a:lnTo>
                  <a:pt x="84" y="9"/>
                </a:lnTo>
                <a:lnTo>
                  <a:pt x="77" y="0"/>
                </a:lnTo>
                <a:lnTo>
                  <a:pt x="77" y="9"/>
                </a:lnTo>
                <a:lnTo>
                  <a:pt x="51" y="41"/>
                </a:lnTo>
                <a:lnTo>
                  <a:pt x="43" y="48"/>
                </a:lnTo>
                <a:lnTo>
                  <a:pt x="31" y="43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 rot="311628">
            <a:off x="6684963" y="5180013"/>
            <a:ext cx="500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800">
                <a:latin typeface="Arial" charset="0"/>
              </a:rPr>
              <a:t>History</a:t>
            </a:r>
          </a:p>
          <a:p>
            <a:pPr algn="l" eaLnBrk="0" hangingPunct="0"/>
            <a:r>
              <a:rPr lang="en-US" sz="800">
                <a:latin typeface="Arial" charset="0"/>
              </a:rPr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281528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 MC - 2009</a:t>
            </a:r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Location dependent services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Location aware services</a:t>
            </a:r>
          </a:p>
          <a:p>
            <a:pPr lvl="1"/>
            <a:r>
              <a:rPr lang="en-US"/>
              <a:t>what services, e.g., printer, fax, phone, server etc. exist in the local environment</a:t>
            </a:r>
          </a:p>
          <a:p>
            <a:r>
              <a:rPr lang="en-US"/>
              <a:t>Follow-on services</a:t>
            </a:r>
          </a:p>
          <a:p>
            <a:pPr lvl="1"/>
            <a:r>
              <a:rPr lang="en-US"/>
              <a:t>automatic call-forwarding, transmission of the actual workspace to the current location</a:t>
            </a:r>
          </a:p>
          <a:p>
            <a:r>
              <a:rPr lang="en-US"/>
              <a:t>Information services</a:t>
            </a:r>
          </a:p>
          <a:p>
            <a:pPr lvl="1"/>
            <a:r>
              <a:rPr lang="en-US"/>
              <a:t>“push”: e.g., current special offers in the supermarket</a:t>
            </a:r>
          </a:p>
          <a:p>
            <a:pPr lvl="1"/>
            <a:r>
              <a:rPr lang="en-US"/>
              <a:t>“pull”: e.g., where is the Black Forrest Cheese Cake?</a:t>
            </a:r>
          </a:p>
          <a:p>
            <a:r>
              <a:rPr lang="en-US"/>
              <a:t>Support services</a:t>
            </a:r>
          </a:p>
          <a:p>
            <a:pPr lvl="1"/>
            <a:r>
              <a:rPr lang="en-US"/>
              <a:t>caches, intermediate results, state information etc. “follow” the mobile device through the fixed network</a:t>
            </a:r>
          </a:p>
          <a:p>
            <a:r>
              <a:rPr lang="en-US"/>
              <a:t>Privacy</a:t>
            </a:r>
          </a:p>
          <a:p>
            <a:pPr lvl="1"/>
            <a:r>
              <a:rPr lang="en-US"/>
              <a:t>who should gain knowledge about the location</a:t>
            </a:r>
          </a:p>
        </p:txBody>
      </p:sp>
    </p:spTree>
    <p:extLst>
      <p:ext uri="{BB962C8B-B14F-4D97-AF65-F5344CB8AC3E}">
        <p14:creationId xmlns:p14="http://schemas.microsoft.com/office/powerpoint/2010/main" val="210118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 MC - 2009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devices</a:t>
            </a: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1238250" y="5262563"/>
            <a:ext cx="6934200" cy="838200"/>
          </a:xfrm>
          <a:prstGeom prst="notchedRightArrow">
            <a:avLst>
              <a:gd name="adj1" fmla="val 42426"/>
              <a:gd name="adj2" fmla="val 121410"/>
            </a:avLst>
          </a:prstGeom>
          <a:gradFill rotWithShape="0">
            <a:gsLst>
              <a:gs pos="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performance</a:t>
            </a:r>
            <a:endParaRPr lang="en-US" sz="2000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738" y="2886075"/>
            <a:ext cx="100806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704025"/>
              </p:ext>
            </p:extLst>
          </p:nvPr>
        </p:nvGraphicFramePr>
        <p:xfrm>
          <a:off x="1447800" y="2987675"/>
          <a:ext cx="762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Clip" r:id="rId5" imgW="761744" imgH="434194" progId="">
                  <p:embed/>
                </p:oleObj>
              </mc:Choice>
              <mc:Fallback>
                <p:oleObj name="Clip" r:id="rId5" imgW="761744" imgH="4341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87675"/>
                        <a:ext cx="7620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116013" y="1446213"/>
            <a:ext cx="16430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Pager</a:t>
            </a:r>
          </a:p>
          <a:p>
            <a:pPr algn="l" eaLnBrk="0" hangingPunct="0">
              <a:buFontTx/>
              <a:buChar char="•"/>
            </a:pPr>
            <a:r>
              <a:rPr lang="en-US" sz="1600"/>
              <a:t> receive only</a:t>
            </a:r>
          </a:p>
          <a:p>
            <a:pPr algn="l" eaLnBrk="0" hangingPunct="0">
              <a:buFontTx/>
              <a:buChar char="•"/>
            </a:pPr>
            <a:r>
              <a:rPr lang="en-US" sz="1600"/>
              <a:t> tiny displays</a:t>
            </a:r>
          </a:p>
          <a:p>
            <a:pPr algn="l" eaLnBrk="0" hangingPunct="0">
              <a:buFontTx/>
              <a:buChar char="•"/>
            </a:pPr>
            <a:r>
              <a:rPr lang="en-US" sz="1600"/>
              <a:t> simple text </a:t>
            </a:r>
            <a:br>
              <a:rPr lang="en-US" sz="1600"/>
            </a:br>
            <a:r>
              <a:rPr lang="en-US" sz="1600"/>
              <a:t>  messages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133600" y="4279900"/>
            <a:ext cx="29257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Mobile phones</a:t>
            </a:r>
          </a:p>
          <a:p>
            <a:pPr algn="l" eaLnBrk="0" hangingPunct="0">
              <a:buFontTx/>
              <a:buChar char="•"/>
            </a:pPr>
            <a:r>
              <a:rPr lang="en-US" sz="1600"/>
              <a:t> voice, data</a:t>
            </a:r>
          </a:p>
          <a:p>
            <a:pPr algn="l" eaLnBrk="0" hangingPunct="0">
              <a:buFontTx/>
              <a:buChar char="•"/>
            </a:pPr>
            <a:r>
              <a:rPr lang="en-US" sz="1600"/>
              <a:t> simple graphical displays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3635375" y="1384300"/>
            <a:ext cx="25352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PDA</a:t>
            </a:r>
          </a:p>
          <a:p>
            <a:pPr algn="l" eaLnBrk="0" hangingPunct="0">
              <a:buFontTx/>
              <a:buChar char="•"/>
            </a:pPr>
            <a:r>
              <a:rPr lang="en-US" sz="1600"/>
              <a:t> graphical displays</a:t>
            </a:r>
          </a:p>
          <a:p>
            <a:pPr algn="l" eaLnBrk="0" hangingPunct="0">
              <a:buFontTx/>
              <a:buChar char="•"/>
            </a:pPr>
            <a:r>
              <a:rPr lang="en-US" sz="1600"/>
              <a:t> character recognition</a:t>
            </a:r>
          </a:p>
          <a:p>
            <a:pPr algn="l" eaLnBrk="0" hangingPunct="0">
              <a:buFontTx/>
              <a:buChar char="•"/>
            </a:pPr>
            <a:r>
              <a:rPr lang="en-US" sz="1600"/>
              <a:t> simplified WWW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5003800" y="3894138"/>
            <a:ext cx="27749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Smartphone</a:t>
            </a:r>
          </a:p>
          <a:p>
            <a:pPr algn="l" eaLnBrk="0" hangingPunct="0">
              <a:buFontTx/>
              <a:buChar char="•"/>
            </a:pPr>
            <a:r>
              <a:rPr lang="en-US" sz="1600"/>
              <a:t> tiny keyboard</a:t>
            </a:r>
          </a:p>
          <a:p>
            <a:pPr algn="l" eaLnBrk="0" hangingPunct="0">
              <a:buFontTx/>
              <a:buChar char="•"/>
            </a:pPr>
            <a:r>
              <a:rPr lang="en-US" sz="1600"/>
              <a:t> simple versions </a:t>
            </a:r>
            <a:br>
              <a:rPr lang="en-US" sz="1600"/>
            </a:br>
            <a:r>
              <a:rPr lang="en-US" sz="1600"/>
              <a:t>  of standard applications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588125" y="1019175"/>
            <a:ext cx="25479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Laptop/Notebook</a:t>
            </a:r>
          </a:p>
          <a:p>
            <a:pPr algn="l" eaLnBrk="0" hangingPunct="0">
              <a:buFontTx/>
              <a:buChar char="•"/>
            </a:pPr>
            <a:r>
              <a:rPr lang="en-US" sz="1600"/>
              <a:t> fully functional</a:t>
            </a:r>
          </a:p>
          <a:p>
            <a:pPr algn="l" eaLnBrk="0" hangingPunct="0">
              <a:buFontTx/>
              <a:buChar char="•"/>
            </a:pPr>
            <a:r>
              <a:rPr lang="en-US" sz="1600"/>
              <a:t> standard applications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107950" y="2921000"/>
            <a:ext cx="12588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Sensors,</a:t>
            </a:r>
          </a:p>
          <a:p>
            <a:pPr algn="l" eaLnBrk="0" hangingPunct="0"/>
            <a:r>
              <a:rPr lang="en-US" sz="1600"/>
              <a:t>embedded</a:t>
            </a:r>
          </a:p>
          <a:p>
            <a:pPr algn="l" eaLnBrk="0" hangingPunct="0"/>
            <a:r>
              <a:rPr lang="en-US" sz="1600"/>
              <a:t>controllers</a:t>
            </a:r>
          </a:p>
        </p:txBody>
      </p:sp>
      <p:pic>
        <p:nvPicPr>
          <p:cNvPr id="42001" name="Picture 17" descr="j009358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51725" y="2741613"/>
            <a:ext cx="1368425" cy="1244600"/>
          </a:xfrm>
          <a:prstGeom prst="rect">
            <a:avLst/>
          </a:prstGeom>
          <a:noFill/>
        </p:spPr>
      </p:pic>
      <p:pic>
        <p:nvPicPr>
          <p:cNvPr id="42002" name="Picture 18" descr="BD09278_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92725" y="2454275"/>
            <a:ext cx="1296988" cy="1020763"/>
          </a:xfrm>
          <a:prstGeom prst="rect">
            <a:avLst/>
          </a:prstGeom>
          <a:noFill/>
        </p:spPr>
      </p:pic>
      <p:pic>
        <p:nvPicPr>
          <p:cNvPr id="42003" name="Picture 19" descr="j022360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71775" y="2670175"/>
            <a:ext cx="590550" cy="1439863"/>
          </a:xfrm>
          <a:prstGeom prst="rect">
            <a:avLst/>
          </a:prstGeom>
          <a:noFill/>
        </p:spPr>
      </p:pic>
      <p:pic>
        <p:nvPicPr>
          <p:cNvPr id="42005" name="Picture 21" descr="ESB 02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E0080"/>
              </a:clrFrom>
              <a:clrTo>
                <a:srgbClr val="FE0080">
                  <a:alpha val="0"/>
                </a:srgbClr>
              </a:clrTo>
            </a:clrChange>
          </a:blip>
          <a:srcRect l="23347" t="24055" r="30168" b="16154"/>
          <a:stretch>
            <a:fillRect/>
          </a:stretch>
        </p:blipFill>
        <p:spPr bwMode="auto">
          <a:xfrm>
            <a:off x="250825" y="3605213"/>
            <a:ext cx="1512888" cy="1460500"/>
          </a:xfrm>
          <a:prstGeom prst="rect">
            <a:avLst/>
          </a:prstGeom>
          <a:noFill/>
        </p:spPr>
      </p:pic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107950" y="4884738"/>
            <a:ext cx="2017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>
                <a:solidFill>
                  <a:schemeClr val="accent2"/>
                </a:solidFill>
              </a:rPr>
              <a:t>www.scatterweb.net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808038" y="5988050"/>
            <a:ext cx="6075362" cy="6413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 clear separation between device types possible </a:t>
            </a:r>
          </a:p>
          <a:p>
            <a:r>
              <a:rPr lang="en-US"/>
              <a:t>(e.g. smart phones, embedded PCs, …)</a:t>
            </a:r>
          </a:p>
        </p:txBody>
      </p:sp>
    </p:spTree>
    <p:extLst>
      <p:ext uri="{BB962C8B-B14F-4D97-AF65-F5344CB8AC3E}">
        <p14:creationId xmlns:p14="http://schemas.microsoft.com/office/powerpoint/2010/main" val="17926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 MC - 2009</a:t>
            </a: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Effects of device portability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Power consumption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limited computing power, low quality displays, small disks due to limited battery capacity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Loss </a:t>
            </a:r>
            <a:r>
              <a:rPr lang="en-US" dirty="0"/>
              <a:t>of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higher probability, has to be included in advance into the design (e.g., defects, theft)</a:t>
            </a:r>
          </a:p>
          <a:p>
            <a:pPr>
              <a:lnSpc>
                <a:spcPct val="90000"/>
              </a:lnSpc>
            </a:pPr>
            <a:r>
              <a:rPr lang="en-US" dirty="0"/>
              <a:t>Limited user interfaces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compromise between size of fingers and portability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integration of character/voice recognition, abstract symbols</a:t>
            </a:r>
          </a:p>
          <a:p>
            <a:pPr>
              <a:lnSpc>
                <a:spcPct val="90000"/>
              </a:lnSpc>
            </a:pPr>
            <a:r>
              <a:rPr lang="en-US" dirty="0"/>
              <a:t>Limited memory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limited usage of mass memories with moving parts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flash-memory or ? as alternative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2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 MC - 2009</a:t>
            </a:r>
            <a:endParaRPr 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Wireless networks in comparison to fixed networks</a:t>
            </a: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Higher loss-rates due to interference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emissions of, e.g., engines, lightning</a:t>
            </a:r>
          </a:p>
          <a:p>
            <a:pPr>
              <a:lnSpc>
                <a:spcPct val="90000"/>
              </a:lnSpc>
            </a:pPr>
            <a:r>
              <a:rPr lang="en-US" dirty="0"/>
              <a:t>Restrictive regulations of frequencies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frequencies have to be coordinated, useful frequencies are almost all occupied</a:t>
            </a:r>
          </a:p>
          <a:p>
            <a:pPr>
              <a:lnSpc>
                <a:spcPct val="90000"/>
              </a:lnSpc>
            </a:pPr>
            <a:r>
              <a:rPr lang="en-US" dirty="0"/>
              <a:t>Low transmission rates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local some Mbit/s, regional currently, e.g., 53kbit/s with GSM/GPRS or about 150 </a:t>
            </a:r>
            <a:r>
              <a:rPr lang="en-US" dirty="0" err="1"/>
              <a:t>kbit</a:t>
            </a:r>
            <a:r>
              <a:rPr lang="en-US" dirty="0"/>
              <a:t>/s using EDGE</a:t>
            </a:r>
          </a:p>
          <a:p>
            <a:pPr>
              <a:lnSpc>
                <a:spcPct val="90000"/>
              </a:lnSpc>
            </a:pPr>
            <a:r>
              <a:rPr lang="en-US" dirty="0"/>
              <a:t>Higher delays, higher jitter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connection setup time with GSM in the second range, several hundred milliseconds for other wireless systems</a:t>
            </a:r>
          </a:p>
          <a:p>
            <a:pPr>
              <a:lnSpc>
                <a:spcPct val="90000"/>
              </a:lnSpc>
            </a:pPr>
            <a:r>
              <a:rPr lang="en-US" dirty="0"/>
              <a:t>Lower security, simpler active attacking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radio interface accessible for everyone, base station can be simulated, thus attracting calls from mobile phones</a:t>
            </a:r>
          </a:p>
          <a:p>
            <a:pPr>
              <a:lnSpc>
                <a:spcPct val="90000"/>
              </a:lnSpc>
            </a:pPr>
            <a:r>
              <a:rPr lang="en-US" dirty="0"/>
              <a:t>Always shared medium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secure access mechanisms important</a:t>
            </a:r>
          </a:p>
        </p:txBody>
      </p:sp>
    </p:spTree>
    <p:extLst>
      <p:ext uri="{BB962C8B-B14F-4D97-AF65-F5344CB8AC3E}">
        <p14:creationId xmlns:p14="http://schemas.microsoft.com/office/powerpoint/2010/main" val="37550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 MC - 2009</a:t>
            </a:r>
            <a:endParaRPr lang="en-US"/>
          </a:p>
        </p:txBody>
      </p:sp>
      <p:pic>
        <p:nvPicPr>
          <p:cNvPr id="2355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6992" y="1628800"/>
            <a:ext cx="26098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Early history of wireless communication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Many people in history used light for communication</a:t>
            </a:r>
          </a:p>
          <a:p>
            <a:pPr lvl="1"/>
            <a:r>
              <a:rPr lang="en-US" sz="1800" dirty="0"/>
              <a:t>heliographs, flags (“semaphore”), ...</a:t>
            </a:r>
          </a:p>
          <a:p>
            <a:pPr lvl="1"/>
            <a:r>
              <a:rPr lang="en-US" sz="1800" dirty="0"/>
              <a:t>150 BC smoke signals for communication;</a:t>
            </a:r>
            <a:br>
              <a:rPr lang="en-US" sz="1800" dirty="0"/>
            </a:br>
            <a:r>
              <a:rPr lang="en-US" sz="1800" dirty="0"/>
              <a:t>(Polybius, Greece)</a:t>
            </a:r>
          </a:p>
          <a:p>
            <a:pPr lvl="1"/>
            <a:r>
              <a:rPr lang="en-US" sz="1800" dirty="0"/>
              <a:t>1794, optical telegraph, Claude </a:t>
            </a:r>
            <a:r>
              <a:rPr lang="en-US" sz="1800" dirty="0" err="1"/>
              <a:t>Chappe</a:t>
            </a:r>
            <a:endParaRPr lang="en-US" sz="1800" dirty="0"/>
          </a:p>
          <a:p>
            <a:r>
              <a:rPr lang="en-US" sz="2000" dirty="0"/>
              <a:t>Here </a:t>
            </a:r>
            <a:r>
              <a:rPr lang="en-US" sz="2000" dirty="0" smtClean="0"/>
              <a:t>electromagnetic waves </a:t>
            </a:r>
            <a:r>
              <a:rPr lang="en-US" sz="2000" dirty="0"/>
              <a:t>are </a:t>
            </a:r>
            <a:br>
              <a:rPr lang="en-US" sz="2000" dirty="0"/>
            </a:br>
            <a:r>
              <a:rPr lang="en-US" sz="2000" dirty="0"/>
              <a:t>of special importance:</a:t>
            </a:r>
          </a:p>
          <a:p>
            <a:pPr lvl="1"/>
            <a:r>
              <a:rPr lang="en-US" dirty="0"/>
              <a:t>1831 Faraday demonstrates electromagnetic induction</a:t>
            </a:r>
          </a:p>
          <a:p>
            <a:pPr lvl="1"/>
            <a:r>
              <a:rPr lang="en-US" dirty="0"/>
              <a:t>J. Maxwell (1831-79): theory of electromagnetic </a:t>
            </a:r>
            <a:r>
              <a:rPr lang="en-US" dirty="0" smtClean="0"/>
              <a:t>fields</a:t>
            </a:r>
            <a:r>
              <a:rPr lang="en-US" dirty="0"/>
              <a:t>, wave equations (1864)</a:t>
            </a:r>
          </a:p>
          <a:p>
            <a:pPr lvl="1"/>
            <a:r>
              <a:rPr lang="en-US" dirty="0"/>
              <a:t>H. Hertz (1857-94): demonstrates</a:t>
            </a:r>
            <a:br>
              <a:rPr lang="en-US" dirty="0"/>
            </a:br>
            <a:r>
              <a:rPr lang="en-US" dirty="0"/>
              <a:t>with an experiment the wave character </a:t>
            </a:r>
            <a:br>
              <a:rPr lang="en-US" dirty="0"/>
            </a:br>
            <a:r>
              <a:rPr lang="en-US" dirty="0"/>
              <a:t>of electrical transmission through space</a:t>
            </a:r>
            <a:br>
              <a:rPr lang="en-US" dirty="0"/>
            </a:br>
            <a:r>
              <a:rPr lang="en-US" dirty="0"/>
              <a:t>(1888, in Karlsruhe, Germany)</a:t>
            </a:r>
          </a:p>
        </p:txBody>
      </p:sp>
      <p:pic>
        <p:nvPicPr>
          <p:cNvPr id="23562" name="Picture 10" descr="Heinrich Hert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2280" y="4797152"/>
            <a:ext cx="1193345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762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 MC - 2009</a:t>
            </a:r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wireless communication I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1896 </a:t>
            </a:r>
            <a:r>
              <a:rPr lang="en-US" sz="2000" dirty="0" err="1"/>
              <a:t>Guglielmo</a:t>
            </a:r>
            <a:r>
              <a:rPr lang="en-US" sz="2000" dirty="0"/>
              <a:t> Marconi</a:t>
            </a:r>
          </a:p>
          <a:p>
            <a:pPr lvl="1"/>
            <a:r>
              <a:rPr lang="en-US" sz="1800" dirty="0"/>
              <a:t>first demonstration of wireless </a:t>
            </a:r>
            <a:br>
              <a:rPr lang="en-US" sz="1800" dirty="0"/>
            </a:br>
            <a:r>
              <a:rPr lang="en-US" sz="1800" dirty="0"/>
              <a:t>telegraphy (digital!)</a:t>
            </a:r>
          </a:p>
          <a:p>
            <a:pPr lvl="1"/>
            <a:r>
              <a:rPr lang="en-US" sz="1800" dirty="0"/>
              <a:t>long wave transmission, high  </a:t>
            </a:r>
            <a:br>
              <a:rPr lang="en-US" sz="1800" dirty="0"/>
            </a:br>
            <a:r>
              <a:rPr lang="en-US" sz="1800" dirty="0"/>
              <a:t>transmission power necessary (&gt; </a:t>
            </a:r>
            <a:r>
              <a:rPr lang="en-US" sz="1800" dirty="0" smtClean="0"/>
              <a:t>200kW)</a:t>
            </a:r>
            <a:endParaRPr lang="en-US" sz="1800" dirty="0"/>
          </a:p>
          <a:p>
            <a:r>
              <a:rPr lang="en-US" sz="2000" dirty="0"/>
              <a:t>1907 Commercial transatlantic connections</a:t>
            </a:r>
          </a:p>
          <a:p>
            <a:pPr lvl="1"/>
            <a:r>
              <a:rPr lang="en-US" sz="1800" dirty="0"/>
              <a:t>huge base stations </a:t>
            </a:r>
            <a:br>
              <a:rPr lang="en-US" sz="1800" dirty="0"/>
            </a:br>
            <a:r>
              <a:rPr lang="en-US" sz="1800" dirty="0"/>
              <a:t>(30 100m high antennas)</a:t>
            </a:r>
          </a:p>
          <a:p>
            <a:r>
              <a:rPr lang="en-US" sz="2000" dirty="0"/>
              <a:t>1915 Wireless voice transmission New York - San Francisco</a:t>
            </a:r>
          </a:p>
          <a:p>
            <a:r>
              <a:rPr lang="en-US" sz="2000" dirty="0"/>
              <a:t>1920 Discovery of short waves by Marconi</a:t>
            </a:r>
          </a:p>
          <a:p>
            <a:pPr lvl="1"/>
            <a:r>
              <a:rPr lang="en-US" sz="1800" dirty="0"/>
              <a:t>reflection at the ionosphere</a:t>
            </a:r>
          </a:p>
          <a:p>
            <a:pPr lvl="1"/>
            <a:r>
              <a:rPr lang="en-US" sz="1800" dirty="0"/>
              <a:t>smaller sender and receiver, possible due to the invention of the vacuum tube (1906, Lee </a:t>
            </a:r>
            <a:r>
              <a:rPr lang="en-US" sz="1800" dirty="0" err="1"/>
              <a:t>DeForest</a:t>
            </a:r>
            <a:r>
              <a:rPr lang="en-US" sz="1800" dirty="0"/>
              <a:t> and Robert von </a:t>
            </a:r>
            <a:r>
              <a:rPr lang="en-US" sz="1800" dirty="0" err="1"/>
              <a:t>Lieben</a:t>
            </a:r>
            <a:r>
              <a:rPr lang="en-US" sz="1800" dirty="0"/>
              <a:t>)</a:t>
            </a:r>
          </a:p>
          <a:p>
            <a:r>
              <a:rPr lang="en-US" sz="2000" dirty="0"/>
              <a:t>1926 Train-phone on the line Hamburg - Berlin</a:t>
            </a:r>
          </a:p>
          <a:p>
            <a:pPr lvl="1"/>
            <a:r>
              <a:rPr lang="en-US" sz="1800" dirty="0"/>
              <a:t>wires parallel to the railroad track</a:t>
            </a:r>
          </a:p>
        </p:txBody>
      </p:sp>
      <p:pic>
        <p:nvPicPr>
          <p:cNvPr id="22532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240" y="1556792"/>
            <a:ext cx="172720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9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 MC - 2009</a:t>
            </a: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wireless communication II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1928 many TV broadcast trials (across Atlantic, color TV, news)</a:t>
            </a:r>
          </a:p>
          <a:p>
            <a:r>
              <a:rPr lang="en-US" sz="2000" dirty="0"/>
              <a:t>1933 Frequency modulation (E. H. Armstrong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1950’s </a:t>
            </a:r>
            <a:r>
              <a:rPr lang="en-US" sz="2000" dirty="0" smtClean="0"/>
              <a:t>Analog, </a:t>
            </a:r>
            <a:r>
              <a:rPr lang="en-US" sz="2000" dirty="0"/>
              <a:t>connection setup only from the mobile station, no </a:t>
            </a:r>
            <a:r>
              <a:rPr lang="en-US" sz="2000" dirty="0" smtClean="0"/>
              <a:t>handover</a:t>
            </a:r>
          </a:p>
          <a:p>
            <a:pPr marL="355600" lvl="1" indent="-355600">
              <a:buSzPct val="100000"/>
            </a:pPr>
            <a:r>
              <a:rPr lang="en-US" sz="1800" dirty="0" smtClean="0"/>
              <a:t>1970’s analog</a:t>
            </a:r>
            <a:r>
              <a:rPr lang="en-US" sz="1800" dirty="0"/>
              <a:t>, </a:t>
            </a:r>
            <a:r>
              <a:rPr lang="en-US" sz="1800" dirty="0" smtClean="0"/>
              <a:t>connection </a:t>
            </a:r>
            <a:r>
              <a:rPr lang="en-US" sz="1800" dirty="0"/>
              <a:t>setup from the fixed network too (but location of the mobile station has to be known</a:t>
            </a:r>
            <a:r>
              <a:rPr lang="en-US" sz="1800" dirty="0" smtClean="0"/>
              <a:t>)</a:t>
            </a:r>
            <a:endParaRPr lang="en-US" sz="2000" dirty="0"/>
          </a:p>
          <a:p>
            <a:r>
              <a:rPr lang="en-US" sz="2000" dirty="0" smtClean="0"/>
              <a:t>1982 </a:t>
            </a:r>
            <a:r>
              <a:rPr lang="en-US" sz="2000" dirty="0"/>
              <a:t>Start of GSM-specification</a:t>
            </a:r>
          </a:p>
          <a:p>
            <a:pPr lvl="1"/>
            <a:r>
              <a:rPr lang="en-US" sz="1800" dirty="0"/>
              <a:t>goal: pan-European digital mobile phone system with roaming</a:t>
            </a:r>
          </a:p>
          <a:p>
            <a:r>
              <a:rPr lang="en-US" sz="2000" dirty="0"/>
              <a:t>1983 Start of the American AMPS (Advanced Mobile Phone System, analog) </a:t>
            </a:r>
          </a:p>
          <a:p>
            <a:r>
              <a:rPr lang="en-US" sz="2000" dirty="0"/>
              <a:t>1984 CT-1 standard (Europe) for cordless telephones</a:t>
            </a:r>
          </a:p>
        </p:txBody>
      </p:sp>
    </p:spTree>
    <p:extLst>
      <p:ext uri="{BB962C8B-B14F-4D97-AF65-F5344CB8AC3E}">
        <p14:creationId xmlns:p14="http://schemas.microsoft.com/office/powerpoint/2010/main" val="1970002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 MC - 2009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wireless communication III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1991 </a:t>
            </a:r>
            <a:r>
              <a:rPr lang="en-US" sz="2000" dirty="0"/>
              <a:t>Specification of DECT</a:t>
            </a:r>
          </a:p>
          <a:p>
            <a:pPr lvl="1"/>
            <a:r>
              <a:rPr lang="en-US" sz="1800" dirty="0"/>
              <a:t>Digital European Cordless Telephone (today: Digital Enhanced Cordless Telecommunications)</a:t>
            </a:r>
          </a:p>
          <a:p>
            <a:pPr lvl="1"/>
            <a:r>
              <a:rPr lang="en-US" sz="1800" dirty="0"/>
              <a:t>1880-1900MHz, ~100-500m range, 120 duplex channels, 1.2Mbit/s data transmission, voice encryption, authentication, up to several 10000 user/km</a:t>
            </a:r>
            <a:r>
              <a:rPr lang="en-US" sz="1800" baseline="30000" dirty="0"/>
              <a:t>2</a:t>
            </a:r>
            <a:r>
              <a:rPr lang="en-US" sz="1800" dirty="0"/>
              <a:t>, used in more than 50 </a:t>
            </a:r>
            <a:r>
              <a:rPr lang="en-US" sz="1800" dirty="0" smtClean="0"/>
              <a:t>countries</a:t>
            </a:r>
          </a:p>
          <a:p>
            <a:pPr lvl="1"/>
            <a:endParaRPr lang="en-US" sz="1800" dirty="0"/>
          </a:p>
          <a:p>
            <a:r>
              <a:rPr lang="en-US" sz="2000" dirty="0"/>
              <a:t>1992 Start of </a:t>
            </a:r>
            <a:r>
              <a:rPr lang="en-US" sz="2000" dirty="0" smtClean="0"/>
              <a:t>GSM roll-out</a:t>
            </a:r>
            <a:endParaRPr lang="en-US" sz="2000" dirty="0"/>
          </a:p>
          <a:p>
            <a:pPr lvl="1"/>
            <a:r>
              <a:rPr lang="en-US" sz="1800" dirty="0" smtClean="0"/>
              <a:t>fully </a:t>
            </a:r>
            <a:r>
              <a:rPr lang="en-US" sz="1800" dirty="0"/>
              <a:t>digital, 900MHz, 124 channels</a:t>
            </a:r>
          </a:p>
          <a:p>
            <a:pPr lvl="1"/>
            <a:r>
              <a:rPr lang="en-US" sz="1800" dirty="0"/>
              <a:t>automatic location, hand-over, cellular</a:t>
            </a:r>
          </a:p>
          <a:p>
            <a:pPr lvl="1"/>
            <a:r>
              <a:rPr lang="en-US" sz="1800" dirty="0"/>
              <a:t>roaming in Europe - now worldwide in more than 200 countries</a:t>
            </a:r>
          </a:p>
          <a:p>
            <a:pPr lvl="1"/>
            <a:r>
              <a:rPr lang="en-US" sz="1800" dirty="0"/>
              <a:t>services: data with 9.6kbit/s, FAX, voice, ...</a:t>
            </a:r>
          </a:p>
        </p:txBody>
      </p:sp>
    </p:spTree>
    <p:extLst>
      <p:ext uri="{BB962C8B-B14F-4D97-AF65-F5344CB8AC3E}">
        <p14:creationId xmlns:p14="http://schemas.microsoft.com/office/powerpoint/2010/main" val="265219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  <a:p>
            <a:r>
              <a:rPr lang="en-GB" dirty="0"/>
              <a:t>Schiller, J.H. (2003), </a:t>
            </a:r>
            <a:r>
              <a:rPr lang="en-GB" i="1" dirty="0"/>
              <a:t>Mobile Communications, Second </a:t>
            </a:r>
            <a:r>
              <a:rPr lang="en-GB" dirty="0"/>
              <a:t>Chapter 1: Introduction</a:t>
            </a:r>
          </a:p>
          <a:p>
            <a:endParaRPr lang="en-GB" dirty="0"/>
          </a:p>
          <a:p>
            <a:r>
              <a:rPr lang="en-GB" dirty="0" smtClean="0"/>
              <a:t>Price</a:t>
            </a:r>
            <a:r>
              <a:rPr lang="en-GB" dirty="0"/>
              <a:t>, R. (2006), </a:t>
            </a:r>
            <a:r>
              <a:rPr lang="en-GB" i="1" dirty="0"/>
              <a:t>Fundamentals of Wireless </a:t>
            </a:r>
            <a:r>
              <a:rPr lang="en-GB" i="1" dirty="0" smtClean="0"/>
              <a:t>Networking</a:t>
            </a:r>
            <a:r>
              <a:rPr lang="en-GB" dirty="0" smtClean="0"/>
              <a:t>. Chapter 1: Introduction to Wireless Networks</a:t>
            </a:r>
          </a:p>
          <a:p>
            <a:endParaRPr lang="en-GB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1669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 MC - 2009</a:t>
            </a:r>
            <a:endParaRPr 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wireless communication IV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1996 </a:t>
            </a:r>
            <a:r>
              <a:rPr lang="en-US" sz="2000" dirty="0" err="1"/>
              <a:t>HiperLAN</a:t>
            </a:r>
            <a:r>
              <a:rPr lang="en-US" sz="2000" dirty="0"/>
              <a:t> (High Performance Radio Local Area Network)</a:t>
            </a:r>
          </a:p>
          <a:p>
            <a:pPr lvl="1"/>
            <a:r>
              <a:rPr lang="en-US" sz="1800" dirty="0"/>
              <a:t>ETSI, </a:t>
            </a:r>
            <a:r>
              <a:rPr lang="en-US" sz="1800" dirty="0" err="1" smtClean="0"/>
              <a:t>standardisation</a:t>
            </a:r>
            <a:r>
              <a:rPr lang="en-US" sz="1800" dirty="0" smtClean="0"/>
              <a:t> </a:t>
            </a:r>
            <a:r>
              <a:rPr lang="en-US" sz="1800" dirty="0"/>
              <a:t>of type 1: 5.15 - 5.30GHz, 23.5Mbit/s</a:t>
            </a:r>
          </a:p>
          <a:p>
            <a:pPr lvl="1"/>
            <a:r>
              <a:rPr lang="en-US" sz="1800" dirty="0"/>
              <a:t>recommendations for type 2 and 3 (both 5GHz) and 4 (17GHz) as wireless ATM-networks (up to 155Mbit/s)</a:t>
            </a:r>
          </a:p>
          <a:p>
            <a:r>
              <a:rPr lang="en-US" sz="2000" dirty="0"/>
              <a:t>1997 Wireless LAN - IEEE802.11</a:t>
            </a:r>
          </a:p>
          <a:p>
            <a:pPr lvl="1"/>
            <a:r>
              <a:rPr lang="en-US" sz="1800" dirty="0"/>
              <a:t>IEEE standard, 2.4 - 2.5GHz and infrared, 2Mbit/s</a:t>
            </a:r>
          </a:p>
          <a:p>
            <a:pPr lvl="1"/>
            <a:r>
              <a:rPr lang="en-US" sz="1800" dirty="0"/>
              <a:t>already many (proprietary) products available in the beginning</a:t>
            </a:r>
          </a:p>
          <a:p>
            <a:r>
              <a:rPr lang="en-US" sz="2000" dirty="0"/>
              <a:t>1998 Specification of GSM successors</a:t>
            </a:r>
          </a:p>
          <a:p>
            <a:pPr lvl="1"/>
            <a:r>
              <a:rPr lang="en-US" sz="1800" dirty="0"/>
              <a:t>for UMTS (Universal Mobile Telecommunications System) as European proposals for IMT-2000</a:t>
            </a:r>
          </a:p>
          <a:p>
            <a:pPr lvl="1"/>
            <a:r>
              <a:rPr lang="en-US" sz="1800" dirty="0"/>
              <a:t>Iridium</a:t>
            </a:r>
          </a:p>
          <a:p>
            <a:pPr lvl="2"/>
            <a:r>
              <a:rPr lang="en-US" sz="1600" dirty="0"/>
              <a:t>66 satellites (+6 spare), 1.6GHz to the mobile phone</a:t>
            </a:r>
          </a:p>
        </p:txBody>
      </p:sp>
    </p:spTree>
    <p:extLst>
      <p:ext uri="{BB962C8B-B14F-4D97-AF65-F5344CB8AC3E}">
        <p14:creationId xmlns:p14="http://schemas.microsoft.com/office/powerpoint/2010/main" val="3247145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 MC - 2009</a:t>
            </a: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wireless communication V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1999 Standardization of additional wireless LANs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IEEE standard 802.11b, 2.4-2.5GHz, 11Mbit/s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Bluetooth for </a:t>
            </a:r>
            <a:r>
              <a:rPr lang="en-US" sz="1800" dirty="0" err="1"/>
              <a:t>piconets</a:t>
            </a:r>
            <a:r>
              <a:rPr lang="en-US" sz="1800" dirty="0"/>
              <a:t>, 2.4GHz, &lt;1Mbit/s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decision about IMT-2000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several “members” of a “family”: UMTS, cdma2000, DECT, …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Start of WAP (Wireless Application Protocol) and i-mode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first step towards a unified Internet/mobile communication system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access to many services via the mobile phone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2000 GSM with higher data rates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first </a:t>
            </a:r>
            <a:r>
              <a:rPr lang="en-US" sz="1800" dirty="0"/>
              <a:t>GPRS trials with up to 50 </a:t>
            </a:r>
            <a:r>
              <a:rPr lang="en-US" sz="1800" dirty="0" err="1"/>
              <a:t>kbit</a:t>
            </a:r>
            <a:r>
              <a:rPr lang="en-US" sz="1800" dirty="0"/>
              <a:t>/s (packet oriented!)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UMTS auctions/beauty contests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Hype followed by disillusionment (50 B$ paid in Germany for 6 licenses!)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Iridium goes bankrupt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2001 Start of 3G systems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Cdma2000 in Korea, UMTS tests in Europe, </a:t>
            </a:r>
            <a:r>
              <a:rPr lang="en-US" sz="1800" dirty="0" err="1"/>
              <a:t>Foma</a:t>
            </a:r>
            <a:r>
              <a:rPr lang="en-US" sz="1800" dirty="0"/>
              <a:t> (almost UMTS) in Japan</a:t>
            </a:r>
          </a:p>
        </p:txBody>
      </p:sp>
    </p:spTree>
    <p:extLst>
      <p:ext uri="{BB962C8B-B14F-4D97-AF65-F5344CB8AC3E}">
        <p14:creationId xmlns:p14="http://schemas.microsoft.com/office/powerpoint/2010/main" val="235719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 MC - 2009</a:t>
            </a:r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wireless communication VI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2002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WLAN hot-spots start to spread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2003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UMTS </a:t>
            </a:r>
            <a:r>
              <a:rPr lang="en-US" sz="1600" dirty="0" smtClean="0"/>
              <a:t>starts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Start of DVB-T </a:t>
            </a:r>
            <a:r>
              <a:rPr lang="en-US" sz="1600" dirty="0" smtClean="0"/>
              <a:t>replacing </a:t>
            </a:r>
            <a:r>
              <a:rPr lang="en-US" sz="1600" dirty="0"/>
              <a:t>analog TV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2005</a:t>
            </a:r>
          </a:p>
          <a:p>
            <a:pPr lvl="1">
              <a:lnSpc>
                <a:spcPct val="80000"/>
              </a:lnSpc>
            </a:pPr>
            <a:r>
              <a:rPr lang="en-US" sz="1600" dirty="0" err="1"/>
              <a:t>WiMax</a:t>
            </a:r>
            <a:r>
              <a:rPr lang="en-US" sz="1600" dirty="0"/>
              <a:t> starts as DSL alternative (not mobile)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first </a:t>
            </a:r>
            <a:r>
              <a:rPr lang="en-US" sz="1600" dirty="0" err="1"/>
              <a:t>ZigBee</a:t>
            </a:r>
            <a:r>
              <a:rPr lang="en-US" sz="1600" dirty="0"/>
              <a:t> products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2006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HSDPA starts </a:t>
            </a:r>
            <a:r>
              <a:rPr lang="en-US" sz="1600" dirty="0" smtClean="0"/>
              <a:t>as </a:t>
            </a:r>
            <a:r>
              <a:rPr lang="en-US" sz="1600" dirty="0"/>
              <a:t>fast UMTS download version offering &gt; 3 Mbit/s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WLAN draft for 250 </a:t>
            </a:r>
            <a:r>
              <a:rPr lang="en-US" sz="1600" dirty="0" err="1"/>
              <a:t>Mbit</a:t>
            </a:r>
            <a:r>
              <a:rPr lang="en-US" sz="1600" dirty="0"/>
              <a:t>/s (802.11n) using MIMO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WPA2 mandatory for Wi-Fi WLAN devices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2007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over 3.3 billion subscribers for mobile phones (NOT 3 </a:t>
            </a:r>
            <a:r>
              <a:rPr lang="en-US" sz="1600" dirty="0" err="1"/>
              <a:t>bn</a:t>
            </a:r>
            <a:r>
              <a:rPr lang="en-US" sz="1600" dirty="0"/>
              <a:t> people!)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2008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“real” Internet widely available on mobile phones (standard browsers, decent data rates)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7.2 </a:t>
            </a:r>
            <a:r>
              <a:rPr lang="en-US" sz="1600" dirty="0" err="1"/>
              <a:t>Mbit</a:t>
            </a:r>
            <a:r>
              <a:rPr lang="en-US" sz="1600" dirty="0"/>
              <a:t>/s HSDPA, 1.4 </a:t>
            </a:r>
            <a:r>
              <a:rPr lang="en-US" sz="1600" dirty="0" err="1"/>
              <a:t>Mbit</a:t>
            </a:r>
            <a:r>
              <a:rPr lang="en-US" sz="1600" dirty="0"/>
              <a:t>/s HSUPA available in Germany, more than 100 operators support HSPA </a:t>
            </a:r>
            <a:r>
              <a:rPr lang="en-US" sz="1600" dirty="0" smtClean="0"/>
              <a:t>worldwide, first LTE tests (&gt;100 </a:t>
            </a:r>
            <a:r>
              <a:rPr lang="en-US" sz="1600" dirty="0" err="1" smtClean="0"/>
              <a:t>Mbit</a:t>
            </a:r>
            <a:r>
              <a:rPr lang="en-US" sz="1600" dirty="0" smtClean="0"/>
              <a:t>/s)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2009 – the story continues with </a:t>
            </a:r>
            <a:r>
              <a:rPr lang="en-US" sz="1800" dirty="0" err="1" smtClean="0"/>
              <a:t>netbooks</a:t>
            </a:r>
            <a:r>
              <a:rPr lang="en-US" sz="1800" dirty="0" smtClean="0"/>
              <a:t>, </a:t>
            </a:r>
            <a:r>
              <a:rPr lang="en-US" sz="1800" dirty="0" err="1" smtClean="0"/>
              <a:t>iphones</a:t>
            </a:r>
            <a:r>
              <a:rPr lang="en-US" sz="1800" dirty="0" smtClean="0"/>
              <a:t>, </a:t>
            </a:r>
            <a:r>
              <a:rPr lang="en-US" sz="1800" dirty="0" err="1" smtClean="0"/>
              <a:t>VoIPoWLAN</a:t>
            </a:r>
            <a:r>
              <a:rPr lang="en-US" sz="1800" dirty="0" smtClean="0"/>
              <a:t>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709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24571"/>
            <a:r>
              <a:rPr lang="en-US"/>
              <a:t>Mobile Subscriptions Worldwide</a:t>
            </a:r>
          </a:p>
        </p:txBody>
      </p:sp>
      <p:pic>
        <p:nvPicPr>
          <p:cNvPr id="186617" name="Picture 249" descr="Global_mobile_cellular_00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07071"/>
            <a:ext cx="5933440" cy="43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24571"/>
            <a:r>
              <a:rPr lang="en-US"/>
              <a:t>Mobile Subscriptions (Ireland)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91" y="1907071"/>
            <a:ext cx="6163310" cy="406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4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 MC - 2009</a:t>
            </a:r>
            <a:endParaRPr lang="en-US"/>
          </a:p>
        </p:txBody>
      </p:sp>
      <p:cxnSp>
        <p:nvCxnSpPr>
          <p:cNvPr id="43029" name="AutoShape 21"/>
          <p:cNvCxnSpPr>
            <a:cxnSpLocks noChangeShapeType="1"/>
            <a:stCxn id="43018" idx="1"/>
            <a:endCxn id="43026" idx="2"/>
          </p:cNvCxnSpPr>
          <p:nvPr/>
        </p:nvCxnSpPr>
        <p:spPr bwMode="auto">
          <a:xfrm flipV="1">
            <a:off x="963614" y="4674871"/>
            <a:ext cx="2081212" cy="1025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030" name="AutoShape 22"/>
          <p:cNvCxnSpPr>
            <a:cxnSpLocks noChangeShapeType="1"/>
            <a:stCxn id="43018" idx="6"/>
            <a:endCxn id="43026" idx="6"/>
          </p:cNvCxnSpPr>
          <p:nvPr/>
        </p:nvCxnSpPr>
        <p:spPr bwMode="auto">
          <a:xfrm flipV="1">
            <a:off x="3044826" y="4674871"/>
            <a:ext cx="457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032" name="AutoShape 24"/>
          <p:cNvCxnSpPr>
            <a:cxnSpLocks noChangeShapeType="1"/>
            <a:stCxn id="43020" idx="6"/>
            <a:endCxn id="43025" idx="6"/>
          </p:cNvCxnSpPr>
          <p:nvPr/>
        </p:nvCxnSpPr>
        <p:spPr bwMode="auto">
          <a:xfrm flipV="1">
            <a:off x="6931026" y="2236471"/>
            <a:ext cx="3048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034" name="AutoShape 26"/>
          <p:cNvCxnSpPr>
            <a:cxnSpLocks noChangeShapeType="1"/>
            <a:stCxn id="43020" idx="1"/>
            <a:endCxn id="43025" idx="2"/>
          </p:cNvCxnSpPr>
          <p:nvPr/>
        </p:nvCxnSpPr>
        <p:spPr bwMode="auto">
          <a:xfrm flipV="1">
            <a:off x="4849814" y="2236471"/>
            <a:ext cx="1928812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Overlay Networks - the global goal</a:t>
            </a: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606426" y="5589271"/>
            <a:ext cx="2438400" cy="762000"/>
          </a:xfrm>
          <a:prstGeom prst="ellipse">
            <a:avLst/>
          </a:prstGeom>
          <a:solidFill>
            <a:srgbClr val="A7A7E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2587626" y="4293871"/>
            <a:ext cx="2438400" cy="762000"/>
          </a:xfrm>
          <a:prstGeom prst="ellipse">
            <a:avLst/>
          </a:prstGeom>
          <a:solidFill>
            <a:srgbClr val="B3B3ED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6169026" y="1855471"/>
            <a:ext cx="2438400" cy="762000"/>
          </a:xfrm>
          <a:prstGeom prst="ellipse">
            <a:avLst/>
          </a:prstGeom>
          <a:solidFill>
            <a:srgbClr val="E2E2F8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504844"/>
              </p:ext>
            </p:extLst>
          </p:nvPr>
        </p:nvGraphicFramePr>
        <p:xfrm>
          <a:off x="5711826" y="1322071"/>
          <a:ext cx="5683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Clip" r:id="rId4" imgW="4487760" imgH="3115800" progId="">
                  <p:embed/>
                </p:oleObj>
              </mc:Choice>
              <mc:Fallback>
                <p:oleObj name="Clip" r:id="rId4" imgW="4487760" imgH="3115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6" y="1322071"/>
                        <a:ext cx="56832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6778626" y="2160271"/>
            <a:ext cx="457200" cy="152400"/>
          </a:xfrm>
          <a:prstGeom prst="ellipse">
            <a:avLst/>
          </a:prstGeom>
          <a:solidFill>
            <a:srgbClr val="C8C8F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3044826" y="4598671"/>
            <a:ext cx="457200" cy="152400"/>
          </a:xfrm>
          <a:prstGeom prst="ellipse">
            <a:avLst/>
          </a:prstGeom>
          <a:solidFill>
            <a:srgbClr val="A7A7E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31" name="AutoShape 23"/>
          <p:cNvCxnSpPr>
            <a:cxnSpLocks noChangeShapeType="1"/>
            <a:stCxn id="43019" idx="6"/>
            <a:endCxn id="43027" idx="6"/>
          </p:cNvCxnSpPr>
          <p:nvPr/>
        </p:nvCxnSpPr>
        <p:spPr bwMode="auto">
          <a:xfrm flipV="1">
            <a:off x="5026026" y="3379471"/>
            <a:ext cx="3810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033" name="AutoShape 25"/>
          <p:cNvCxnSpPr>
            <a:cxnSpLocks noChangeShapeType="1"/>
            <a:stCxn id="43019" idx="1"/>
            <a:endCxn id="43027" idx="2"/>
          </p:cNvCxnSpPr>
          <p:nvPr/>
        </p:nvCxnSpPr>
        <p:spPr bwMode="auto">
          <a:xfrm flipV="1">
            <a:off x="2944814" y="3379471"/>
            <a:ext cx="2005012" cy="1025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035" name="AutoShape 27"/>
          <p:cNvCxnSpPr>
            <a:cxnSpLocks noChangeShapeType="1"/>
            <a:stCxn id="43021" idx="2"/>
          </p:cNvCxnSpPr>
          <p:nvPr/>
        </p:nvCxnSpPr>
        <p:spPr bwMode="auto">
          <a:xfrm flipH="1" flipV="1">
            <a:off x="5995989" y="1717359"/>
            <a:ext cx="17303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036" name="AutoShape 28"/>
          <p:cNvCxnSpPr>
            <a:cxnSpLocks noChangeShapeType="1"/>
            <a:stCxn id="43021" idx="7"/>
          </p:cNvCxnSpPr>
          <p:nvPr/>
        </p:nvCxnSpPr>
        <p:spPr bwMode="auto">
          <a:xfrm flipH="1" flipV="1">
            <a:off x="6280151" y="1520509"/>
            <a:ext cx="1970088" cy="446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graphicFrame>
        <p:nvGraphicFramePr>
          <p:cNvPr id="430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561790"/>
              </p:ext>
            </p:extLst>
          </p:nvPr>
        </p:nvGraphicFramePr>
        <p:xfrm>
          <a:off x="8074026" y="1779271"/>
          <a:ext cx="4667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Clip" r:id="rId6" imgW="840240" imgH="859320" progId="">
                  <p:embed/>
                </p:oleObj>
              </mc:Choice>
              <mc:Fallback>
                <p:oleObj name="Clip" r:id="rId6" imgW="840240" imgH="859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26" y="1779271"/>
                        <a:ext cx="466725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7312026" y="2614296"/>
            <a:ext cx="1004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regional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5788026" y="3757296"/>
            <a:ext cx="2009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metropolitan area</a:t>
            </a: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3730626" y="5052696"/>
            <a:ext cx="166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campus-based</a:t>
            </a: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2359026" y="6271896"/>
            <a:ext cx="1139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in-house </a:t>
            </a:r>
          </a:p>
        </p:txBody>
      </p:sp>
      <p:sp>
        <p:nvSpPr>
          <p:cNvPr id="43041" name="AutoShape 33"/>
          <p:cNvSpPr>
            <a:spLocks noChangeArrowheads="1"/>
          </p:cNvSpPr>
          <p:nvPr/>
        </p:nvSpPr>
        <p:spPr bwMode="auto">
          <a:xfrm>
            <a:off x="781051" y="2655571"/>
            <a:ext cx="381000" cy="1905000"/>
          </a:xfrm>
          <a:prstGeom prst="upDownArrow">
            <a:avLst>
              <a:gd name="adj1" fmla="val 50000"/>
              <a:gd name="adj2" fmla="val 100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43042" name="AutoShape 34"/>
          <p:cNvSpPr>
            <a:spLocks noChangeArrowheads="1"/>
          </p:cNvSpPr>
          <p:nvPr/>
        </p:nvSpPr>
        <p:spPr bwMode="auto">
          <a:xfrm rot="5400000">
            <a:off x="6245226" y="5001896"/>
            <a:ext cx="381000" cy="1905000"/>
          </a:xfrm>
          <a:prstGeom prst="upDownArrow">
            <a:avLst>
              <a:gd name="adj1" fmla="val 50000"/>
              <a:gd name="adj2" fmla="val 100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eaLnBrk="0" hangingPunct="0"/>
            <a:endParaRPr lang="en-US" sz="1600"/>
          </a:p>
        </p:txBody>
      </p:sp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1238251" y="3261996"/>
            <a:ext cx="1143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vertical</a:t>
            </a:r>
          </a:p>
          <a:p>
            <a:pPr algn="l" eaLnBrk="0" hangingPunct="0"/>
            <a:r>
              <a:rPr lang="en-US" sz="1600"/>
              <a:t>handover</a:t>
            </a:r>
          </a:p>
        </p:txBody>
      </p: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5848351" y="5135246"/>
            <a:ext cx="1195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horizontal</a:t>
            </a:r>
          </a:p>
          <a:p>
            <a:pPr algn="l" eaLnBrk="0" hangingPunct="0"/>
            <a:r>
              <a:rPr lang="en-US" sz="1600"/>
              <a:t>handover</a:t>
            </a: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4492626" y="2998471"/>
            <a:ext cx="2438400" cy="762000"/>
          </a:xfrm>
          <a:prstGeom prst="ellipse">
            <a:avLst/>
          </a:prstGeom>
          <a:solidFill>
            <a:srgbClr val="C8C8F2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4949826" y="3303271"/>
            <a:ext cx="457200" cy="152400"/>
          </a:xfrm>
          <a:prstGeom prst="ellipse">
            <a:avLst/>
          </a:prstGeom>
          <a:solidFill>
            <a:srgbClr val="B3B3E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4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90499"/>
              </p:ext>
            </p:extLst>
          </p:nvPr>
        </p:nvGraphicFramePr>
        <p:xfrm>
          <a:off x="5407026" y="3303271"/>
          <a:ext cx="990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Clip" r:id="rId8" imgW="1482840" imgH="712800" progId="">
                  <p:embed/>
                </p:oleObj>
              </mc:Choice>
              <mc:Fallback>
                <p:oleObj name="Clip" r:id="rId8" imgW="1482840" imgH="712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6" y="3303271"/>
                        <a:ext cx="9906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133218"/>
              </p:ext>
            </p:extLst>
          </p:nvPr>
        </p:nvGraphicFramePr>
        <p:xfrm>
          <a:off x="5940426" y="2693671"/>
          <a:ext cx="9144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Clip" r:id="rId10" imgW="1383840" imgH="852840" progId="">
                  <p:embed/>
                </p:oleObj>
              </mc:Choice>
              <mc:Fallback>
                <p:oleObj name="Clip" r:id="rId10" imgW="1383840" imgH="852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6" y="2693671"/>
                        <a:ext cx="9144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110" name="Group 102"/>
          <p:cNvGrpSpPr>
            <a:grpSpLocks/>
          </p:cNvGrpSpPr>
          <p:nvPr/>
        </p:nvGrpSpPr>
        <p:grpSpPr bwMode="auto">
          <a:xfrm>
            <a:off x="2740026" y="3989071"/>
            <a:ext cx="676275" cy="625475"/>
            <a:chOff x="1635" y="1685"/>
            <a:chExt cx="426" cy="394"/>
          </a:xfrm>
        </p:grpSpPr>
        <p:grpSp>
          <p:nvGrpSpPr>
            <p:cNvPr id="43096" name="Group 88"/>
            <p:cNvGrpSpPr>
              <a:grpSpLocks/>
            </p:cNvGrpSpPr>
            <p:nvPr/>
          </p:nvGrpSpPr>
          <p:grpSpPr bwMode="auto">
            <a:xfrm>
              <a:off x="1635" y="1833"/>
              <a:ext cx="92" cy="246"/>
              <a:chOff x="1635" y="1833"/>
              <a:chExt cx="92" cy="246"/>
            </a:xfrm>
          </p:grpSpPr>
          <p:grpSp>
            <p:nvGrpSpPr>
              <p:cNvPr id="43088" name="Group 80"/>
              <p:cNvGrpSpPr>
                <a:grpSpLocks/>
              </p:cNvGrpSpPr>
              <p:nvPr/>
            </p:nvGrpSpPr>
            <p:grpSpPr bwMode="auto">
              <a:xfrm>
                <a:off x="1636" y="1918"/>
                <a:ext cx="91" cy="161"/>
                <a:chOff x="1636" y="1918"/>
                <a:chExt cx="91" cy="161"/>
              </a:xfrm>
            </p:grpSpPr>
            <p:grpSp>
              <p:nvGrpSpPr>
                <p:cNvPr id="43080" name="Group 72"/>
                <p:cNvGrpSpPr>
                  <a:grpSpLocks/>
                </p:cNvGrpSpPr>
                <p:nvPr/>
              </p:nvGrpSpPr>
              <p:grpSpPr bwMode="auto">
                <a:xfrm>
                  <a:off x="1636" y="1922"/>
                  <a:ext cx="59" cy="156"/>
                  <a:chOff x="1636" y="1922"/>
                  <a:chExt cx="59" cy="156"/>
                </a:xfrm>
              </p:grpSpPr>
              <p:sp>
                <p:nvSpPr>
                  <p:cNvPr id="4307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660" y="1922"/>
                    <a:ext cx="21" cy="1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74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3" y="1923"/>
                    <a:ext cx="27" cy="33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75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653" y="1956"/>
                    <a:ext cx="37" cy="70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76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6" y="2024"/>
                    <a:ext cx="53" cy="53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7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644" y="2025"/>
                    <a:ext cx="51" cy="53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78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3" y="1956"/>
                    <a:ext cx="41" cy="69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79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660" y="1922"/>
                    <a:ext cx="24" cy="36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081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1693" y="2014"/>
                  <a:ext cx="22" cy="65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82" name="Line 74"/>
                <p:cNvSpPr>
                  <a:spLocks noChangeShapeType="1"/>
                </p:cNvSpPr>
                <p:nvPr/>
              </p:nvSpPr>
              <p:spPr bwMode="auto">
                <a:xfrm>
                  <a:off x="1685" y="1957"/>
                  <a:ext cx="30" cy="58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83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1685" y="1918"/>
                  <a:ext cx="7" cy="40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84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1682" y="1918"/>
                  <a:ext cx="12" cy="5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85" name="Line 77"/>
                <p:cNvSpPr>
                  <a:spLocks noChangeShapeType="1"/>
                </p:cNvSpPr>
                <p:nvPr/>
              </p:nvSpPr>
              <p:spPr bwMode="auto">
                <a:xfrm>
                  <a:off x="1682" y="1922"/>
                  <a:ext cx="19" cy="28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86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1691" y="1951"/>
                  <a:ext cx="8" cy="74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87" name="Line 79"/>
                <p:cNvSpPr>
                  <a:spLocks noChangeShapeType="1"/>
                </p:cNvSpPr>
                <p:nvPr/>
              </p:nvSpPr>
              <p:spPr bwMode="auto">
                <a:xfrm>
                  <a:off x="1691" y="2024"/>
                  <a:ext cx="36" cy="34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094" name="Group 86"/>
              <p:cNvGrpSpPr>
                <a:grpSpLocks/>
              </p:cNvGrpSpPr>
              <p:nvPr/>
            </p:nvGrpSpPr>
            <p:grpSpPr bwMode="auto">
              <a:xfrm>
                <a:off x="1635" y="1841"/>
                <a:ext cx="90" cy="236"/>
                <a:chOff x="1635" y="1841"/>
                <a:chExt cx="90" cy="236"/>
              </a:xfrm>
            </p:grpSpPr>
            <p:sp>
              <p:nvSpPr>
                <p:cNvPr id="43089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635" y="1841"/>
                  <a:ext cx="35" cy="2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90" name="Line 82"/>
                <p:cNvSpPr>
                  <a:spLocks noChangeShapeType="1"/>
                </p:cNvSpPr>
                <p:nvPr/>
              </p:nvSpPr>
              <p:spPr bwMode="auto">
                <a:xfrm>
                  <a:off x="1671" y="1847"/>
                  <a:ext cx="22" cy="2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91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1694" y="2057"/>
                  <a:ext cx="31" cy="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92" name="Line 84"/>
                <p:cNvSpPr>
                  <a:spLocks noChangeShapeType="1"/>
                </p:cNvSpPr>
                <p:nvPr/>
              </p:nvSpPr>
              <p:spPr bwMode="auto">
                <a:xfrm>
                  <a:off x="1676" y="1846"/>
                  <a:ext cx="48" cy="2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93" name="Line 85"/>
                <p:cNvSpPr>
                  <a:spLocks noChangeShapeType="1"/>
                </p:cNvSpPr>
                <p:nvPr/>
              </p:nvSpPr>
              <p:spPr bwMode="auto">
                <a:xfrm>
                  <a:off x="1636" y="2075"/>
                  <a:ext cx="5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095" name="Oval 87"/>
              <p:cNvSpPr>
                <a:spLocks noChangeArrowheads="1"/>
              </p:cNvSpPr>
              <p:nvPr/>
            </p:nvSpPr>
            <p:spPr bwMode="auto">
              <a:xfrm>
                <a:off x="1662" y="1833"/>
                <a:ext cx="25" cy="2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109" name="Group 101"/>
            <p:cNvGrpSpPr>
              <a:grpSpLocks/>
            </p:cNvGrpSpPr>
            <p:nvPr/>
          </p:nvGrpSpPr>
          <p:grpSpPr bwMode="auto">
            <a:xfrm>
              <a:off x="1697" y="1685"/>
              <a:ext cx="364" cy="349"/>
              <a:chOff x="1697" y="1685"/>
              <a:chExt cx="364" cy="349"/>
            </a:xfrm>
          </p:grpSpPr>
          <p:grpSp>
            <p:nvGrpSpPr>
              <p:cNvPr id="43100" name="Group 92"/>
              <p:cNvGrpSpPr>
                <a:grpSpLocks/>
              </p:cNvGrpSpPr>
              <p:nvPr/>
            </p:nvGrpSpPr>
            <p:grpSpPr bwMode="auto">
              <a:xfrm>
                <a:off x="1884" y="1685"/>
                <a:ext cx="177" cy="349"/>
                <a:chOff x="1884" y="1685"/>
                <a:chExt cx="177" cy="349"/>
              </a:xfrm>
            </p:grpSpPr>
            <p:sp>
              <p:nvSpPr>
                <p:cNvPr id="43097" name="Arc 89"/>
                <p:cNvSpPr>
                  <a:spLocks/>
                </p:cNvSpPr>
                <p:nvPr/>
              </p:nvSpPr>
              <p:spPr bwMode="auto">
                <a:xfrm>
                  <a:off x="1952" y="1685"/>
                  <a:ext cx="109" cy="349"/>
                </a:xfrm>
                <a:custGeom>
                  <a:avLst/>
                  <a:gdLst>
                    <a:gd name="G0" fmla="+- 0 0 0"/>
                    <a:gd name="G1" fmla="+- 21166 0 0"/>
                    <a:gd name="G2" fmla="+- 21600 0 0"/>
                    <a:gd name="T0" fmla="*/ 4308 w 21600"/>
                    <a:gd name="T1" fmla="*/ 0 h 41996"/>
                    <a:gd name="T2" fmla="*/ 5717 w 21600"/>
                    <a:gd name="T3" fmla="*/ 41996 h 41996"/>
                    <a:gd name="T4" fmla="*/ 0 w 21600"/>
                    <a:gd name="T5" fmla="*/ 21166 h 419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96" fill="none" extrusionOk="0">
                      <a:moveTo>
                        <a:pt x="4308" y="-1"/>
                      </a:moveTo>
                      <a:cubicBezTo>
                        <a:pt x="14370" y="2048"/>
                        <a:pt x="21600" y="10897"/>
                        <a:pt x="21600" y="21166"/>
                      </a:cubicBezTo>
                      <a:cubicBezTo>
                        <a:pt x="21600" y="30893"/>
                        <a:pt x="15097" y="39421"/>
                        <a:pt x="5716" y="41995"/>
                      </a:cubicBezTo>
                    </a:path>
                    <a:path w="21600" h="41996" stroke="0" extrusionOk="0">
                      <a:moveTo>
                        <a:pt x="4308" y="-1"/>
                      </a:moveTo>
                      <a:cubicBezTo>
                        <a:pt x="14370" y="2048"/>
                        <a:pt x="21600" y="10897"/>
                        <a:pt x="21600" y="21166"/>
                      </a:cubicBezTo>
                      <a:cubicBezTo>
                        <a:pt x="21600" y="30893"/>
                        <a:pt x="15097" y="39421"/>
                        <a:pt x="5716" y="41995"/>
                      </a:cubicBezTo>
                      <a:lnTo>
                        <a:pt x="0" y="21166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98" name="Arc 90"/>
                <p:cNvSpPr>
                  <a:spLocks/>
                </p:cNvSpPr>
                <p:nvPr/>
              </p:nvSpPr>
              <p:spPr bwMode="auto">
                <a:xfrm>
                  <a:off x="1921" y="1708"/>
                  <a:ext cx="94" cy="300"/>
                </a:xfrm>
                <a:custGeom>
                  <a:avLst/>
                  <a:gdLst>
                    <a:gd name="G0" fmla="+- 0 0 0"/>
                    <a:gd name="G1" fmla="+- 21164 0 0"/>
                    <a:gd name="G2" fmla="+- 21600 0 0"/>
                    <a:gd name="T0" fmla="*/ 4320 w 21600"/>
                    <a:gd name="T1" fmla="*/ 0 h 41987"/>
                    <a:gd name="T2" fmla="*/ 5742 w 21600"/>
                    <a:gd name="T3" fmla="*/ 41987 h 41987"/>
                    <a:gd name="T4" fmla="*/ 0 w 21600"/>
                    <a:gd name="T5" fmla="*/ 21164 h 419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87" fill="none" extrusionOk="0">
                      <a:moveTo>
                        <a:pt x="4319" y="0"/>
                      </a:moveTo>
                      <a:cubicBezTo>
                        <a:pt x="14376" y="2053"/>
                        <a:pt x="21600" y="10899"/>
                        <a:pt x="21600" y="21164"/>
                      </a:cubicBezTo>
                      <a:cubicBezTo>
                        <a:pt x="21600" y="30881"/>
                        <a:pt x="15110" y="39403"/>
                        <a:pt x="5741" y="41986"/>
                      </a:cubicBezTo>
                    </a:path>
                    <a:path w="21600" h="41987" stroke="0" extrusionOk="0">
                      <a:moveTo>
                        <a:pt x="4319" y="0"/>
                      </a:moveTo>
                      <a:cubicBezTo>
                        <a:pt x="14376" y="2053"/>
                        <a:pt x="21600" y="10899"/>
                        <a:pt x="21600" y="21164"/>
                      </a:cubicBezTo>
                      <a:cubicBezTo>
                        <a:pt x="21600" y="30881"/>
                        <a:pt x="15110" y="39403"/>
                        <a:pt x="5741" y="41986"/>
                      </a:cubicBezTo>
                      <a:lnTo>
                        <a:pt x="0" y="21164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99" name="Arc 91"/>
                <p:cNvSpPr>
                  <a:spLocks/>
                </p:cNvSpPr>
                <p:nvPr/>
              </p:nvSpPr>
              <p:spPr bwMode="auto">
                <a:xfrm>
                  <a:off x="1884" y="1733"/>
                  <a:ext cx="88" cy="253"/>
                </a:xfrm>
                <a:custGeom>
                  <a:avLst/>
                  <a:gdLst>
                    <a:gd name="G0" fmla="+- 0 0 0"/>
                    <a:gd name="G1" fmla="+- 21198 0 0"/>
                    <a:gd name="G2" fmla="+- 21600 0 0"/>
                    <a:gd name="T0" fmla="*/ 4150 w 21600"/>
                    <a:gd name="T1" fmla="*/ 0 h 42045"/>
                    <a:gd name="T2" fmla="*/ 5654 w 21600"/>
                    <a:gd name="T3" fmla="*/ 42045 h 42045"/>
                    <a:gd name="T4" fmla="*/ 0 w 21600"/>
                    <a:gd name="T5" fmla="*/ 21198 h 42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045" fill="none" extrusionOk="0">
                      <a:moveTo>
                        <a:pt x="4149" y="0"/>
                      </a:moveTo>
                      <a:cubicBezTo>
                        <a:pt x="14286" y="1984"/>
                        <a:pt x="21600" y="10868"/>
                        <a:pt x="21600" y="21198"/>
                      </a:cubicBezTo>
                      <a:cubicBezTo>
                        <a:pt x="21600" y="30949"/>
                        <a:pt x="15065" y="39492"/>
                        <a:pt x="5653" y="42044"/>
                      </a:cubicBezTo>
                    </a:path>
                    <a:path w="21600" h="42045" stroke="0" extrusionOk="0">
                      <a:moveTo>
                        <a:pt x="4149" y="0"/>
                      </a:moveTo>
                      <a:cubicBezTo>
                        <a:pt x="14286" y="1984"/>
                        <a:pt x="21600" y="10868"/>
                        <a:pt x="21600" y="21198"/>
                      </a:cubicBezTo>
                      <a:cubicBezTo>
                        <a:pt x="21600" y="30949"/>
                        <a:pt x="15065" y="39492"/>
                        <a:pt x="5653" y="42044"/>
                      </a:cubicBezTo>
                      <a:lnTo>
                        <a:pt x="0" y="21198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04" name="Group 96"/>
              <p:cNvGrpSpPr>
                <a:grpSpLocks/>
              </p:cNvGrpSpPr>
              <p:nvPr/>
            </p:nvGrpSpPr>
            <p:grpSpPr bwMode="auto">
              <a:xfrm>
                <a:off x="1782" y="1750"/>
                <a:ext cx="150" cy="232"/>
                <a:chOff x="1782" y="1750"/>
                <a:chExt cx="150" cy="232"/>
              </a:xfrm>
            </p:grpSpPr>
            <p:sp>
              <p:nvSpPr>
                <p:cNvPr id="43101" name="Arc 93"/>
                <p:cNvSpPr>
                  <a:spLocks/>
                </p:cNvSpPr>
                <p:nvPr/>
              </p:nvSpPr>
              <p:spPr bwMode="auto">
                <a:xfrm>
                  <a:off x="1840" y="1750"/>
                  <a:ext cx="92" cy="232"/>
                </a:xfrm>
                <a:custGeom>
                  <a:avLst/>
                  <a:gdLst>
                    <a:gd name="G0" fmla="+- 0 0 0"/>
                    <a:gd name="G1" fmla="+- 21185 0 0"/>
                    <a:gd name="G2" fmla="+- 21600 0 0"/>
                    <a:gd name="T0" fmla="*/ 4216 w 21600"/>
                    <a:gd name="T1" fmla="*/ 0 h 42051"/>
                    <a:gd name="T2" fmla="*/ 5584 w 21600"/>
                    <a:gd name="T3" fmla="*/ 42051 h 42051"/>
                    <a:gd name="T4" fmla="*/ 0 w 21600"/>
                    <a:gd name="T5" fmla="*/ 21185 h 420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051" fill="none" extrusionOk="0">
                      <a:moveTo>
                        <a:pt x="4215" y="0"/>
                      </a:moveTo>
                      <a:cubicBezTo>
                        <a:pt x="14321" y="2011"/>
                        <a:pt x="21600" y="10880"/>
                        <a:pt x="21600" y="21185"/>
                      </a:cubicBezTo>
                      <a:cubicBezTo>
                        <a:pt x="21600" y="30963"/>
                        <a:pt x="15030" y="39522"/>
                        <a:pt x="5583" y="42050"/>
                      </a:cubicBezTo>
                    </a:path>
                    <a:path w="21600" h="42051" stroke="0" extrusionOk="0">
                      <a:moveTo>
                        <a:pt x="4215" y="0"/>
                      </a:moveTo>
                      <a:cubicBezTo>
                        <a:pt x="14321" y="2011"/>
                        <a:pt x="21600" y="10880"/>
                        <a:pt x="21600" y="21185"/>
                      </a:cubicBezTo>
                      <a:cubicBezTo>
                        <a:pt x="21600" y="30963"/>
                        <a:pt x="15030" y="39522"/>
                        <a:pt x="5583" y="42050"/>
                      </a:cubicBezTo>
                      <a:lnTo>
                        <a:pt x="0" y="21185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02" name="Arc 94"/>
                <p:cNvSpPr>
                  <a:spLocks/>
                </p:cNvSpPr>
                <p:nvPr/>
              </p:nvSpPr>
              <p:spPr bwMode="auto">
                <a:xfrm>
                  <a:off x="1814" y="1766"/>
                  <a:ext cx="79" cy="199"/>
                </a:xfrm>
                <a:custGeom>
                  <a:avLst/>
                  <a:gdLst>
                    <a:gd name="G0" fmla="+- 0 0 0"/>
                    <a:gd name="G1" fmla="+- 21214 0 0"/>
                    <a:gd name="G2" fmla="+- 21600 0 0"/>
                    <a:gd name="T0" fmla="*/ 4068 w 21600"/>
                    <a:gd name="T1" fmla="*/ 0 h 42128"/>
                    <a:gd name="T2" fmla="*/ 5401 w 21600"/>
                    <a:gd name="T3" fmla="*/ 42128 h 42128"/>
                    <a:gd name="T4" fmla="*/ 0 w 21600"/>
                    <a:gd name="T5" fmla="*/ 21214 h 42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128" fill="none" extrusionOk="0">
                      <a:moveTo>
                        <a:pt x="4067" y="0"/>
                      </a:moveTo>
                      <a:cubicBezTo>
                        <a:pt x="14243" y="1951"/>
                        <a:pt x="21600" y="10853"/>
                        <a:pt x="21600" y="21214"/>
                      </a:cubicBezTo>
                      <a:cubicBezTo>
                        <a:pt x="21600" y="31063"/>
                        <a:pt x="14937" y="39665"/>
                        <a:pt x="5400" y="42127"/>
                      </a:cubicBezTo>
                    </a:path>
                    <a:path w="21600" h="42128" stroke="0" extrusionOk="0">
                      <a:moveTo>
                        <a:pt x="4067" y="0"/>
                      </a:moveTo>
                      <a:cubicBezTo>
                        <a:pt x="14243" y="1951"/>
                        <a:pt x="21600" y="10853"/>
                        <a:pt x="21600" y="21214"/>
                      </a:cubicBezTo>
                      <a:cubicBezTo>
                        <a:pt x="21600" y="31063"/>
                        <a:pt x="14937" y="39665"/>
                        <a:pt x="5400" y="42127"/>
                      </a:cubicBezTo>
                      <a:lnTo>
                        <a:pt x="0" y="21214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03" name="Arc 95"/>
                <p:cNvSpPr>
                  <a:spLocks/>
                </p:cNvSpPr>
                <p:nvPr/>
              </p:nvSpPr>
              <p:spPr bwMode="auto">
                <a:xfrm>
                  <a:off x="1782" y="1783"/>
                  <a:ext cx="74" cy="168"/>
                </a:xfrm>
                <a:custGeom>
                  <a:avLst/>
                  <a:gdLst>
                    <a:gd name="G0" fmla="+- 0 0 0"/>
                    <a:gd name="G1" fmla="+- 21165 0 0"/>
                    <a:gd name="G2" fmla="+- 21600 0 0"/>
                    <a:gd name="T0" fmla="*/ 4315 w 21600"/>
                    <a:gd name="T1" fmla="*/ 0 h 41974"/>
                    <a:gd name="T2" fmla="*/ 5791 w 21600"/>
                    <a:gd name="T3" fmla="*/ 41974 h 41974"/>
                    <a:gd name="T4" fmla="*/ 0 w 21600"/>
                    <a:gd name="T5" fmla="*/ 21165 h 419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74" fill="none" extrusionOk="0">
                      <a:moveTo>
                        <a:pt x="4314" y="0"/>
                      </a:moveTo>
                      <a:cubicBezTo>
                        <a:pt x="14374" y="2051"/>
                        <a:pt x="21600" y="10898"/>
                        <a:pt x="21600" y="21165"/>
                      </a:cubicBezTo>
                      <a:cubicBezTo>
                        <a:pt x="21600" y="30864"/>
                        <a:pt x="15135" y="39373"/>
                        <a:pt x="5791" y="41974"/>
                      </a:cubicBezTo>
                    </a:path>
                    <a:path w="21600" h="41974" stroke="0" extrusionOk="0">
                      <a:moveTo>
                        <a:pt x="4314" y="0"/>
                      </a:moveTo>
                      <a:cubicBezTo>
                        <a:pt x="14374" y="2051"/>
                        <a:pt x="21600" y="10898"/>
                        <a:pt x="21600" y="21165"/>
                      </a:cubicBezTo>
                      <a:cubicBezTo>
                        <a:pt x="21600" y="30864"/>
                        <a:pt x="15135" y="39373"/>
                        <a:pt x="5791" y="41974"/>
                      </a:cubicBezTo>
                      <a:lnTo>
                        <a:pt x="0" y="21165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105" name="Arc 97"/>
              <p:cNvSpPr>
                <a:spLocks/>
              </p:cNvSpPr>
              <p:nvPr/>
            </p:nvSpPr>
            <p:spPr bwMode="auto">
              <a:xfrm>
                <a:off x="1757" y="1797"/>
                <a:ext cx="67" cy="147"/>
              </a:xfrm>
              <a:custGeom>
                <a:avLst/>
                <a:gdLst>
                  <a:gd name="G0" fmla="+- 0 0 0"/>
                  <a:gd name="G1" fmla="+- 21248 0 0"/>
                  <a:gd name="G2" fmla="+- 21600 0 0"/>
                  <a:gd name="T0" fmla="*/ 3886 w 21600"/>
                  <a:gd name="T1" fmla="*/ 0 h 42217"/>
                  <a:gd name="T2" fmla="*/ 5183 w 21600"/>
                  <a:gd name="T3" fmla="*/ 42217 h 42217"/>
                  <a:gd name="T4" fmla="*/ 0 w 21600"/>
                  <a:gd name="T5" fmla="*/ 21248 h 42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217" fill="none" extrusionOk="0">
                    <a:moveTo>
                      <a:pt x="3885" y="0"/>
                    </a:moveTo>
                    <a:cubicBezTo>
                      <a:pt x="14146" y="1876"/>
                      <a:pt x="21600" y="10817"/>
                      <a:pt x="21600" y="21248"/>
                    </a:cubicBezTo>
                    <a:cubicBezTo>
                      <a:pt x="21600" y="31180"/>
                      <a:pt x="14825" y="39833"/>
                      <a:pt x="5182" y="42216"/>
                    </a:cubicBezTo>
                  </a:path>
                  <a:path w="21600" h="42217" stroke="0" extrusionOk="0">
                    <a:moveTo>
                      <a:pt x="3885" y="0"/>
                    </a:moveTo>
                    <a:cubicBezTo>
                      <a:pt x="14146" y="1876"/>
                      <a:pt x="21600" y="10817"/>
                      <a:pt x="21600" y="21248"/>
                    </a:cubicBezTo>
                    <a:cubicBezTo>
                      <a:pt x="21600" y="31180"/>
                      <a:pt x="14825" y="39833"/>
                      <a:pt x="5182" y="42216"/>
                    </a:cubicBezTo>
                    <a:lnTo>
                      <a:pt x="0" y="21248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6" name="Arc 98"/>
              <p:cNvSpPr>
                <a:spLocks/>
              </p:cNvSpPr>
              <p:nvPr/>
            </p:nvSpPr>
            <p:spPr bwMode="auto">
              <a:xfrm>
                <a:off x="1729" y="1808"/>
                <a:ext cx="58" cy="126"/>
              </a:xfrm>
              <a:custGeom>
                <a:avLst/>
                <a:gdLst>
                  <a:gd name="G0" fmla="+- 0 0 0"/>
                  <a:gd name="G1" fmla="+- 21221 0 0"/>
                  <a:gd name="G2" fmla="+- 21600 0 0"/>
                  <a:gd name="T0" fmla="*/ 4028 w 21600"/>
                  <a:gd name="T1" fmla="*/ 0 h 42160"/>
                  <a:gd name="T2" fmla="*/ 5304 w 21600"/>
                  <a:gd name="T3" fmla="*/ 42160 h 42160"/>
                  <a:gd name="T4" fmla="*/ 0 w 21600"/>
                  <a:gd name="T5" fmla="*/ 21221 h 42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160" fill="none" extrusionOk="0">
                    <a:moveTo>
                      <a:pt x="4028" y="-1"/>
                    </a:moveTo>
                    <a:cubicBezTo>
                      <a:pt x="14222" y="1934"/>
                      <a:pt x="21600" y="10844"/>
                      <a:pt x="21600" y="21221"/>
                    </a:cubicBezTo>
                    <a:cubicBezTo>
                      <a:pt x="21600" y="31107"/>
                      <a:pt x="14887" y="39732"/>
                      <a:pt x="5303" y="42159"/>
                    </a:cubicBezTo>
                  </a:path>
                  <a:path w="21600" h="42160" stroke="0" extrusionOk="0">
                    <a:moveTo>
                      <a:pt x="4028" y="-1"/>
                    </a:moveTo>
                    <a:cubicBezTo>
                      <a:pt x="14222" y="1934"/>
                      <a:pt x="21600" y="10844"/>
                      <a:pt x="21600" y="21221"/>
                    </a:cubicBezTo>
                    <a:cubicBezTo>
                      <a:pt x="21600" y="31107"/>
                      <a:pt x="14887" y="39732"/>
                      <a:pt x="5303" y="42159"/>
                    </a:cubicBezTo>
                    <a:lnTo>
                      <a:pt x="0" y="21221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7" name="Arc 99"/>
              <p:cNvSpPr>
                <a:spLocks/>
              </p:cNvSpPr>
              <p:nvPr/>
            </p:nvSpPr>
            <p:spPr bwMode="auto">
              <a:xfrm>
                <a:off x="1706" y="1824"/>
                <a:ext cx="50" cy="98"/>
              </a:xfrm>
              <a:custGeom>
                <a:avLst/>
                <a:gdLst>
                  <a:gd name="G0" fmla="+- 0 0 0"/>
                  <a:gd name="G1" fmla="+- 21180 0 0"/>
                  <a:gd name="G2" fmla="+- 21600 0 0"/>
                  <a:gd name="T0" fmla="*/ 4237 w 21600"/>
                  <a:gd name="T1" fmla="*/ 0 h 42030"/>
                  <a:gd name="T2" fmla="*/ 5643 w 21600"/>
                  <a:gd name="T3" fmla="*/ 42030 h 42030"/>
                  <a:gd name="T4" fmla="*/ 0 w 21600"/>
                  <a:gd name="T5" fmla="*/ 21180 h 42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30" fill="none" extrusionOk="0">
                    <a:moveTo>
                      <a:pt x="4237" y="-1"/>
                    </a:moveTo>
                    <a:cubicBezTo>
                      <a:pt x="14332" y="2019"/>
                      <a:pt x="21600" y="10884"/>
                      <a:pt x="21600" y="21180"/>
                    </a:cubicBezTo>
                    <a:cubicBezTo>
                      <a:pt x="21600" y="30936"/>
                      <a:pt x="15060" y="39481"/>
                      <a:pt x="5642" y="42029"/>
                    </a:cubicBezTo>
                  </a:path>
                  <a:path w="21600" h="42030" stroke="0" extrusionOk="0">
                    <a:moveTo>
                      <a:pt x="4237" y="-1"/>
                    </a:moveTo>
                    <a:cubicBezTo>
                      <a:pt x="14332" y="2019"/>
                      <a:pt x="21600" y="10884"/>
                      <a:pt x="21600" y="21180"/>
                    </a:cubicBezTo>
                    <a:cubicBezTo>
                      <a:pt x="21600" y="30936"/>
                      <a:pt x="15060" y="39481"/>
                      <a:pt x="5642" y="42029"/>
                    </a:cubicBezTo>
                    <a:lnTo>
                      <a:pt x="0" y="21180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8" name="Arc 100"/>
              <p:cNvSpPr>
                <a:spLocks/>
              </p:cNvSpPr>
              <p:nvPr/>
            </p:nvSpPr>
            <p:spPr bwMode="auto">
              <a:xfrm>
                <a:off x="1697" y="1839"/>
                <a:ext cx="30" cy="74"/>
              </a:xfrm>
              <a:custGeom>
                <a:avLst/>
                <a:gdLst>
                  <a:gd name="G0" fmla="+- 0 0 0"/>
                  <a:gd name="G1" fmla="+- 21296 0 0"/>
                  <a:gd name="G2" fmla="+- 21600 0 0"/>
                  <a:gd name="T0" fmla="*/ 3610 w 21600"/>
                  <a:gd name="T1" fmla="*/ 0 h 42282"/>
                  <a:gd name="T2" fmla="*/ 5114 w 21600"/>
                  <a:gd name="T3" fmla="*/ 42282 h 42282"/>
                  <a:gd name="T4" fmla="*/ 0 w 21600"/>
                  <a:gd name="T5" fmla="*/ 21296 h 42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282" fill="none" extrusionOk="0">
                    <a:moveTo>
                      <a:pt x="3610" y="-1"/>
                    </a:moveTo>
                    <a:cubicBezTo>
                      <a:pt x="13998" y="1760"/>
                      <a:pt x="21600" y="10759"/>
                      <a:pt x="21600" y="21296"/>
                    </a:cubicBezTo>
                    <a:cubicBezTo>
                      <a:pt x="21600" y="31255"/>
                      <a:pt x="14790" y="39923"/>
                      <a:pt x="5113" y="42281"/>
                    </a:cubicBezTo>
                  </a:path>
                  <a:path w="21600" h="42282" stroke="0" extrusionOk="0">
                    <a:moveTo>
                      <a:pt x="3610" y="-1"/>
                    </a:moveTo>
                    <a:cubicBezTo>
                      <a:pt x="13998" y="1760"/>
                      <a:pt x="21600" y="10759"/>
                      <a:pt x="21600" y="21296"/>
                    </a:cubicBezTo>
                    <a:cubicBezTo>
                      <a:pt x="21600" y="31255"/>
                      <a:pt x="14790" y="39923"/>
                      <a:pt x="5113" y="42281"/>
                    </a:cubicBezTo>
                    <a:lnTo>
                      <a:pt x="0" y="21296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3072" name="Group 64"/>
          <p:cNvGrpSpPr>
            <a:grpSpLocks/>
          </p:cNvGrpSpPr>
          <p:nvPr/>
        </p:nvGrpSpPr>
        <p:grpSpPr bwMode="auto">
          <a:xfrm>
            <a:off x="4416426" y="2465071"/>
            <a:ext cx="457200" cy="838200"/>
            <a:chOff x="2067" y="915"/>
            <a:chExt cx="384" cy="717"/>
          </a:xfrm>
        </p:grpSpPr>
        <p:grpSp>
          <p:nvGrpSpPr>
            <p:cNvPr id="43054" name="Group 46"/>
            <p:cNvGrpSpPr>
              <a:grpSpLocks/>
            </p:cNvGrpSpPr>
            <p:nvPr/>
          </p:nvGrpSpPr>
          <p:grpSpPr bwMode="auto">
            <a:xfrm>
              <a:off x="2067" y="915"/>
              <a:ext cx="384" cy="123"/>
              <a:chOff x="2067" y="915"/>
              <a:chExt cx="384" cy="123"/>
            </a:xfrm>
          </p:grpSpPr>
          <p:sp>
            <p:nvSpPr>
              <p:cNvPr id="43050" name="Freeform 42"/>
              <p:cNvSpPr>
                <a:spLocks/>
              </p:cNvSpPr>
              <p:nvPr/>
            </p:nvSpPr>
            <p:spPr bwMode="auto">
              <a:xfrm>
                <a:off x="2331" y="967"/>
                <a:ext cx="120" cy="71"/>
              </a:xfrm>
              <a:custGeom>
                <a:avLst/>
                <a:gdLst/>
                <a:ahLst/>
                <a:cxnLst>
                  <a:cxn ang="0">
                    <a:pos x="0" y="355"/>
                  </a:cxn>
                  <a:cxn ang="0">
                    <a:pos x="158" y="233"/>
                  </a:cxn>
                  <a:cxn ang="0">
                    <a:pos x="168" y="292"/>
                  </a:cxn>
                  <a:cxn ang="0">
                    <a:pos x="411" y="95"/>
                  </a:cxn>
                  <a:cxn ang="0">
                    <a:pos x="421" y="129"/>
                  </a:cxn>
                  <a:cxn ang="0">
                    <a:pos x="596" y="0"/>
                  </a:cxn>
                </a:cxnLst>
                <a:rect l="0" t="0" r="r" b="b"/>
                <a:pathLst>
                  <a:path w="596" h="355">
                    <a:moveTo>
                      <a:pt x="0" y="355"/>
                    </a:moveTo>
                    <a:lnTo>
                      <a:pt x="158" y="233"/>
                    </a:lnTo>
                    <a:lnTo>
                      <a:pt x="168" y="292"/>
                    </a:lnTo>
                    <a:lnTo>
                      <a:pt x="411" y="95"/>
                    </a:lnTo>
                    <a:lnTo>
                      <a:pt x="421" y="129"/>
                    </a:lnTo>
                    <a:lnTo>
                      <a:pt x="596" y="0"/>
                    </a:lnTo>
                  </a:path>
                </a:pathLst>
              </a:custGeom>
              <a:noFill/>
              <a:ln w="635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1" name="Freeform 43"/>
              <p:cNvSpPr>
                <a:spLocks/>
              </p:cNvSpPr>
              <p:nvPr/>
            </p:nvSpPr>
            <p:spPr bwMode="auto">
              <a:xfrm>
                <a:off x="2278" y="915"/>
                <a:ext cx="83" cy="108"/>
              </a:xfrm>
              <a:custGeom>
                <a:avLst/>
                <a:gdLst/>
                <a:ahLst/>
                <a:cxnLst>
                  <a:cxn ang="0">
                    <a:pos x="0" y="539"/>
                  </a:cxn>
                  <a:cxn ang="0">
                    <a:pos x="59" y="383"/>
                  </a:cxn>
                  <a:cxn ang="0">
                    <a:pos x="129" y="432"/>
                  </a:cxn>
                  <a:cxn ang="0">
                    <a:pos x="262" y="152"/>
                  </a:cxn>
                  <a:cxn ang="0">
                    <a:pos x="318" y="189"/>
                  </a:cxn>
                  <a:cxn ang="0">
                    <a:pos x="415" y="0"/>
                  </a:cxn>
                </a:cxnLst>
                <a:rect l="0" t="0" r="r" b="b"/>
                <a:pathLst>
                  <a:path w="415" h="539">
                    <a:moveTo>
                      <a:pt x="0" y="539"/>
                    </a:moveTo>
                    <a:lnTo>
                      <a:pt x="59" y="383"/>
                    </a:lnTo>
                    <a:lnTo>
                      <a:pt x="129" y="432"/>
                    </a:lnTo>
                    <a:lnTo>
                      <a:pt x="262" y="152"/>
                    </a:lnTo>
                    <a:lnTo>
                      <a:pt x="318" y="189"/>
                    </a:lnTo>
                    <a:lnTo>
                      <a:pt x="415" y="0"/>
                    </a:lnTo>
                  </a:path>
                </a:pathLst>
              </a:custGeom>
              <a:noFill/>
              <a:ln w="635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2" name="Freeform 44"/>
              <p:cNvSpPr>
                <a:spLocks/>
              </p:cNvSpPr>
              <p:nvPr/>
            </p:nvSpPr>
            <p:spPr bwMode="auto">
              <a:xfrm>
                <a:off x="2155" y="915"/>
                <a:ext cx="83" cy="108"/>
              </a:xfrm>
              <a:custGeom>
                <a:avLst/>
                <a:gdLst/>
                <a:ahLst/>
                <a:cxnLst>
                  <a:cxn ang="0">
                    <a:pos x="418" y="539"/>
                  </a:cxn>
                  <a:cxn ang="0">
                    <a:pos x="355" y="389"/>
                  </a:cxn>
                  <a:cxn ang="0">
                    <a:pos x="281" y="434"/>
                  </a:cxn>
                  <a:cxn ang="0">
                    <a:pos x="144" y="152"/>
                  </a:cxn>
                  <a:cxn ang="0">
                    <a:pos x="92" y="195"/>
                  </a:cxn>
                  <a:cxn ang="0">
                    <a:pos x="0" y="0"/>
                  </a:cxn>
                </a:cxnLst>
                <a:rect l="0" t="0" r="r" b="b"/>
                <a:pathLst>
                  <a:path w="418" h="539">
                    <a:moveTo>
                      <a:pt x="418" y="539"/>
                    </a:moveTo>
                    <a:lnTo>
                      <a:pt x="355" y="389"/>
                    </a:lnTo>
                    <a:lnTo>
                      <a:pt x="281" y="434"/>
                    </a:lnTo>
                    <a:lnTo>
                      <a:pt x="144" y="152"/>
                    </a:lnTo>
                    <a:lnTo>
                      <a:pt x="92" y="19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3" name="Freeform 45"/>
              <p:cNvSpPr>
                <a:spLocks/>
              </p:cNvSpPr>
              <p:nvPr/>
            </p:nvSpPr>
            <p:spPr bwMode="auto">
              <a:xfrm>
                <a:off x="2067" y="967"/>
                <a:ext cx="117" cy="71"/>
              </a:xfrm>
              <a:custGeom>
                <a:avLst/>
                <a:gdLst/>
                <a:ahLst/>
                <a:cxnLst>
                  <a:cxn ang="0">
                    <a:pos x="588" y="354"/>
                  </a:cxn>
                  <a:cxn ang="0">
                    <a:pos x="429" y="224"/>
                  </a:cxn>
                  <a:cxn ang="0">
                    <a:pos x="426" y="283"/>
                  </a:cxn>
                  <a:cxn ang="0">
                    <a:pos x="186" y="84"/>
                  </a:cxn>
                  <a:cxn ang="0">
                    <a:pos x="170" y="131"/>
                  </a:cxn>
                  <a:cxn ang="0">
                    <a:pos x="0" y="0"/>
                  </a:cxn>
                </a:cxnLst>
                <a:rect l="0" t="0" r="r" b="b"/>
                <a:pathLst>
                  <a:path w="588" h="354">
                    <a:moveTo>
                      <a:pt x="588" y="354"/>
                    </a:moveTo>
                    <a:lnTo>
                      <a:pt x="429" y="224"/>
                    </a:lnTo>
                    <a:lnTo>
                      <a:pt x="426" y="283"/>
                    </a:lnTo>
                    <a:lnTo>
                      <a:pt x="186" y="84"/>
                    </a:lnTo>
                    <a:lnTo>
                      <a:pt x="170" y="131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71" name="Group 63"/>
            <p:cNvGrpSpPr>
              <a:grpSpLocks/>
            </p:cNvGrpSpPr>
            <p:nvPr/>
          </p:nvGrpSpPr>
          <p:grpSpPr bwMode="auto">
            <a:xfrm>
              <a:off x="2222" y="1051"/>
              <a:ext cx="76" cy="581"/>
              <a:chOff x="2222" y="1051"/>
              <a:chExt cx="76" cy="581"/>
            </a:xfrm>
          </p:grpSpPr>
          <p:sp>
            <p:nvSpPr>
              <p:cNvPr id="43055" name="Line 47"/>
              <p:cNvSpPr>
                <a:spLocks noChangeShapeType="1"/>
              </p:cNvSpPr>
              <p:nvPr/>
            </p:nvSpPr>
            <p:spPr bwMode="auto">
              <a:xfrm>
                <a:off x="2250" y="1259"/>
                <a:ext cx="24" cy="1"/>
              </a:xfrm>
              <a:prstGeom prst="line">
                <a:avLst/>
              </a:prstGeom>
              <a:noFill/>
              <a:ln w="11113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070" name="Group 62"/>
              <p:cNvGrpSpPr>
                <a:grpSpLocks/>
              </p:cNvGrpSpPr>
              <p:nvPr/>
            </p:nvGrpSpPr>
            <p:grpSpPr bwMode="auto">
              <a:xfrm>
                <a:off x="2222" y="1051"/>
                <a:ext cx="76" cy="581"/>
                <a:chOff x="2222" y="1051"/>
                <a:chExt cx="76" cy="581"/>
              </a:xfrm>
            </p:grpSpPr>
            <p:sp>
              <p:nvSpPr>
                <p:cNvPr id="43056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261" y="1059"/>
                  <a:ext cx="1" cy="116"/>
                </a:xfrm>
                <a:prstGeom prst="line">
                  <a:avLst/>
                </a:prstGeom>
                <a:noFill/>
                <a:ln w="1111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5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222" y="1173"/>
                  <a:ext cx="31" cy="459"/>
                </a:xfrm>
                <a:prstGeom prst="line">
                  <a:avLst/>
                </a:prstGeom>
                <a:noFill/>
                <a:ln w="1111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58" name="Line 50"/>
                <p:cNvSpPr>
                  <a:spLocks noChangeShapeType="1"/>
                </p:cNvSpPr>
                <p:nvPr/>
              </p:nvSpPr>
              <p:spPr bwMode="auto">
                <a:xfrm>
                  <a:off x="2268" y="1173"/>
                  <a:ext cx="30" cy="459"/>
                </a:xfrm>
                <a:prstGeom prst="line">
                  <a:avLst/>
                </a:prstGeom>
                <a:noFill/>
                <a:ln w="1111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59" name="Line 51"/>
                <p:cNvSpPr>
                  <a:spLocks noChangeShapeType="1"/>
                </p:cNvSpPr>
                <p:nvPr/>
              </p:nvSpPr>
              <p:spPr bwMode="auto">
                <a:xfrm>
                  <a:off x="2225" y="1619"/>
                  <a:ext cx="73" cy="1"/>
                </a:xfrm>
                <a:prstGeom prst="line">
                  <a:avLst/>
                </a:prstGeom>
                <a:noFill/>
                <a:ln w="1111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60" name="Line 52"/>
                <p:cNvSpPr>
                  <a:spLocks noChangeShapeType="1"/>
                </p:cNvSpPr>
                <p:nvPr/>
              </p:nvSpPr>
              <p:spPr bwMode="auto">
                <a:xfrm>
                  <a:off x="2233" y="1494"/>
                  <a:ext cx="58" cy="1"/>
                </a:xfrm>
                <a:prstGeom prst="line">
                  <a:avLst/>
                </a:prstGeom>
                <a:noFill/>
                <a:ln w="1111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61" name="Line 53"/>
                <p:cNvSpPr>
                  <a:spLocks noChangeShapeType="1"/>
                </p:cNvSpPr>
                <p:nvPr/>
              </p:nvSpPr>
              <p:spPr bwMode="auto">
                <a:xfrm>
                  <a:off x="2233" y="1496"/>
                  <a:ext cx="63" cy="12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226" y="1494"/>
                  <a:ext cx="63" cy="12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63" name="Line 55"/>
                <p:cNvSpPr>
                  <a:spLocks noChangeShapeType="1"/>
                </p:cNvSpPr>
                <p:nvPr/>
              </p:nvSpPr>
              <p:spPr bwMode="auto">
                <a:xfrm>
                  <a:off x="2241" y="1372"/>
                  <a:ext cx="41" cy="1"/>
                </a:xfrm>
                <a:prstGeom prst="line">
                  <a:avLst/>
                </a:prstGeom>
                <a:noFill/>
                <a:ln w="1111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64" name="Line 56"/>
                <p:cNvSpPr>
                  <a:spLocks noChangeShapeType="1"/>
                </p:cNvSpPr>
                <p:nvPr/>
              </p:nvSpPr>
              <p:spPr bwMode="auto">
                <a:xfrm>
                  <a:off x="2241" y="1372"/>
                  <a:ext cx="46" cy="12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65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231" y="1372"/>
                  <a:ext cx="49" cy="12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66" name="Line 58"/>
                <p:cNvSpPr>
                  <a:spLocks noChangeShapeType="1"/>
                </p:cNvSpPr>
                <p:nvPr/>
              </p:nvSpPr>
              <p:spPr bwMode="auto">
                <a:xfrm>
                  <a:off x="2246" y="1259"/>
                  <a:ext cx="35" cy="11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67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239" y="1258"/>
                  <a:ext cx="34" cy="1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68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244" y="1174"/>
                  <a:ext cx="23" cy="88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69" name="Oval 61"/>
                <p:cNvSpPr>
                  <a:spLocks noChangeArrowheads="1"/>
                </p:cNvSpPr>
                <p:nvPr/>
              </p:nvSpPr>
              <p:spPr bwMode="auto">
                <a:xfrm>
                  <a:off x="2251" y="1051"/>
                  <a:ext cx="20" cy="13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111" name="Group 103"/>
          <p:cNvGrpSpPr>
            <a:grpSpLocks/>
          </p:cNvGrpSpPr>
          <p:nvPr/>
        </p:nvGrpSpPr>
        <p:grpSpPr bwMode="auto">
          <a:xfrm flipH="1">
            <a:off x="4187826" y="4217671"/>
            <a:ext cx="676275" cy="625475"/>
            <a:chOff x="1635" y="1685"/>
            <a:chExt cx="426" cy="394"/>
          </a:xfrm>
        </p:grpSpPr>
        <p:grpSp>
          <p:nvGrpSpPr>
            <p:cNvPr id="43112" name="Group 104"/>
            <p:cNvGrpSpPr>
              <a:grpSpLocks/>
            </p:cNvGrpSpPr>
            <p:nvPr/>
          </p:nvGrpSpPr>
          <p:grpSpPr bwMode="auto">
            <a:xfrm>
              <a:off x="1635" y="1833"/>
              <a:ext cx="92" cy="246"/>
              <a:chOff x="1635" y="1833"/>
              <a:chExt cx="92" cy="246"/>
            </a:xfrm>
          </p:grpSpPr>
          <p:grpSp>
            <p:nvGrpSpPr>
              <p:cNvPr id="43113" name="Group 105"/>
              <p:cNvGrpSpPr>
                <a:grpSpLocks/>
              </p:cNvGrpSpPr>
              <p:nvPr/>
            </p:nvGrpSpPr>
            <p:grpSpPr bwMode="auto">
              <a:xfrm>
                <a:off x="1636" y="1918"/>
                <a:ext cx="91" cy="161"/>
                <a:chOff x="1636" y="1918"/>
                <a:chExt cx="91" cy="161"/>
              </a:xfrm>
            </p:grpSpPr>
            <p:grpSp>
              <p:nvGrpSpPr>
                <p:cNvPr id="43114" name="Group 106"/>
                <p:cNvGrpSpPr>
                  <a:grpSpLocks/>
                </p:cNvGrpSpPr>
                <p:nvPr/>
              </p:nvGrpSpPr>
              <p:grpSpPr bwMode="auto">
                <a:xfrm>
                  <a:off x="1636" y="1922"/>
                  <a:ext cx="59" cy="156"/>
                  <a:chOff x="1636" y="1922"/>
                  <a:chExt cx="59" cy="156"/>
                </a:xfrm>
              </p:grpSpPr>
              <p:sp>
                <p:nvSpPr>
                  <p:cNvPr id="43115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660" y="1922"/>
                    <a:ext cx="21" cy="1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16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3" y="1923"/>
                    <a:ext cx="27" cy="33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17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653" y="1956"/>
                    <a:ext cx="37" cy="70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18" name="Line 1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6" y="2024"/>
                    <a:ext cx="53" cy="53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1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644" y="2025"/>
                    <a:ext cx="51" cy="53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20" name="Line 1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3" y="1956"/>
                    <a:ext cx="41" cy="69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21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660" y="1922"/>
                    <a:ext cx="24" cy="36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122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1693" y="2014"/>
                  <a:ext cx="22" cy="65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3" name="Line 115"/>
                <p:cNvSpPr>
                  <a:spLocks noChangeShapeType="1"/>
                </p:cNvSpPr>
                <p:nvPr/>
              </p:nvSpPr>
              <p:spPr bwMode="auto">
                <a:xfrm>
                  <a:off x="1685" y="1957"/>
                  <a:ext cx="30" cy="58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4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1685" y="1918"/>
                  <a:ext cx="7" cy="40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5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1682" y="1918"/>
                  <a:ext cx="12" cy="5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6" name="Line 118"/>
                <p:cNvSpPr>
                  <a:spLocks noChangeShapeType="1"/>
                </p:cNvSpPr>
                <p:nvPr/>
              </p:nvSpPr>
              <p:spPr bwMode="auto">
                <a:xfrm>
                  <a:off x="1682" y="1922"/>
                  <a:ext cx="19" cy="28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7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1691" y="1951"/>
                  <a:ext cx="8" cy="74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8" name="Line 120"/>
                <p:cNvSpPr>
                  <a:spLocks noChangeShapeType="1"/>
                </p:cNvSpPr>
                <p:nvPr/>
              </p:nvSpPr>
              <p:spPr bwMode="auto">
                <a:xfrm>
                  <a:off x="1691" y="2024"/>
                  <a:ext cx="36" cy="34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29" name="Group 121"/>
              <p:cNvGrpSpPr>
                <a:grpSpLocks/>
              </p:cNvGrpSpPr>
              <p:nvPr/>
            </p:nvGrpSpPr>
            <p:grpSpPr bwMode="auto">
              <a:xfrm>
                <a:off x="1635" y="1841"/>
                <a:ext cx="90" cy="236"/>
                <a:chOff x="1635" y="1841"/>
                <a:chExt cx="90" cy="236"/>
              </a:xfrm>
            </p:grpSpPr>
            <p:sp>
              <p:nvSpPr>
                <p:cNvPr id="43130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1635" y="1841"/>
                  <a:ext cx="35" cy="2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31" name="Line 123"/>
                <p:cNvSpPr>
                  <a:spLocks noChangeShapeType="1"/>
                </p:cNvSpPr>
                <p:nvPr/>
              </p:nvSpPr>
              <p:spPr bwMode="auto">
                <a:xfrm>
                  <a:off x="1671" y="1847"/>
                  <a:ext cx="22" cy="2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32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1694" y="2057"/>
                  <a:ext cx="31" cy="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33" name="Line 125"/>
                <p:cNvSpPr>
                  <a:spLocks noChangeShapeType="1"/>
                </p:cNvSpPr>
                <p:nvPr/>
              </p:nvSpPr>
              <p:spPr bwMode="auto">
                <a:xfrm>
                  <a:off x="1676" y="1846"/>
                  <a:ext cx="48" cy="2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34" name="Line 126"/>
                <p:cNvSpPr>
                  <a:spLocks noChangeShapeType="1"/>
                </p:cNvSpPr>
                <p:nvPr/>
              </p:nvSpPr>
              <p:spPr bwMode="auto">
                <a:xfrm>
                  <a:off x="1636" y="2075"/>
                  <a:ext cx="5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135" name="Oval 127"/>
              <p:cNvSpPr>
                <a:spLocks noChangeArrowheads="1"/>
              </p:cNvSpPr>
              <p:nvPr/>
            </p:nvSpPr>
            <p:spPr bwMode="auto">
              <a:xfrm>
                <a:off x="1662" y="1833"/>
                <a:ext cx="25" cy="2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136" name="Group 128"/>
            <p:cNvGrpSpPr>
              <a:grpSpLocks/>
            </p:cNvGrpSpPr>
            <p:nvPr/>
          </p:nvGrpSpPr>
          <p:grpSpPr bwMode="auto">
            <a:xfrm>
              <a:off x="1697" y="1685"/>
              <a:ext cx="364" cy="349"/>
              <a:chOff x="1697" y="1685"/>
              <a:chExt cx="364" cy="349"/>
            </a:xfrm>
          </p:grpSpPr>
          <p:grpSp>
            <p:nvGrpSpPr>
              <p:cNvPr id="43137" name="Group 129"/>
              <p:cNvGrpSpPr>
                <a:grpSpLocks/>
              </p:cNvGrpSpPr>
              <p:nvPr/>
            </p:nvGrpSpPr>
            <p:grpSpPr bwMode="auto">
              <a:xfrm>
                <a:off x="1884" y="1685"/>
                <a:ext cx="177" cy="349"/>
                <a:chOff x="1884" y="1685"/>
                <a:chExt cx="177" cy="349"/>
              </a:xfrm>
            </p:grpSpPr>
            <p:sp>
              <p:nvSpPr>
                <p:cNvPr id="43138" name="Arc 130"/>
                <p:cNvSpPr>
                  <a:spLocks/>
                </p:cNvSpPr>
                <p:nvPr/>
              </p:nvSpPr>
              <p:spPr bwMode="auto">
                <a:xfrm>
                  <a:off x="1952" y="1685"/>
                  <a:ext cx="109" cy="349"/>
                </a:xfrm>
                <a:custGeom>
                  <a:avLst/>
                  <a:gdLst>
                    <a:gd name="G0" fmla="+- 0 0 0"/>
                    <a:gd name="G1" fmla="+- 21166 0 0"/>
                    <a:gd name="G2" fmla="+- 21600 0 0"/>
                    <a:gd name="T0" fmla="*/ 4308 w 21600"/>
                    <a:gd name="T1" fmla="*/ 0 h 41996"/>
                    <a:gd name="T2" fmla="*/ 5717 w 21600"/>
                    <a:gd name="T3" fmla="*/ 41996 h 41996"/>
                    <a:gd name="T4" fmla="*/ 0 w 21600"/>
                    <a:gd name="T5" fmla="*/ 21166 h 419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96" fill="none" extrusionOk="0">
                      <a:moveTo>
                        <a:pt x="4308" y="-1"/>
                      </a:moveTo>
                      <a:cubicBezTo>
                        <a:pt x="14370" y="2048"/>
                        <a:pt x="21600" y="10897"/>
                        <a:pt x="21600" y="21166"/>
                      </a:cubicBezTo>
                      <a:cubicBezTo>
                        <a:pt x="21600" y="30893"/>
                        <a:pt x="15097" y="39421"/>
                        <a:pt x="5716" y="41995"/>
                      </a:cubicBezTo>
                    </a:path>
                    <a:path w="21600" h="41996" stroke="0" extrusionOk="0">
                      <a:moveTo>
                        <a:pt x="4308" y="-1"/>
                      </a:moveTo>
                      <a:cubicBezTo>
                        <a:pt x="14370" y="2048"/>
                        <a:pt x="21600" y="10897"/>
                        <a:pt x="21600" y="21166"/>
                      </a:cubicBezTo>
                      <a:cubicBezTo>
                        <a:pt x="21600" y="30893"/>
                        <a:pt x="15097" y="39421"/>
                        <a:pt x="5716" y="41995"/>
                      </a:cubicBezTo>
                      <a:lnTo>
                        <a:pt x="0" y="21166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39" name="Arc 131"/>
                <p:cNvSpPr>
                  <a:spLocks/>
                </p:cNvSpPr>
                <p:nvPr/>
              </p:nvSpPr>
              <p:spPr bwMode="auto">
                <a:xfrm>
                  <a:off x="1921" y="1708"/>
                  <a:ext cx="94" cy="300"/>
                </a:xfrm>
                <a:custGeom>
                  <a:avLst/>
                  <a:gdLst>
                    <a:gd name="G0" fmla="+- 0 0 0"/>
                    <a:gd name="G1" fmla="+- 21164 0 0"/>
                    <a:gd name="G2" fmla="+- 21600 0 0"/>
                    <a:gd name="T0" fmla="*/ 4320 w 21600"/>
                    <a:gd name="T1" fmla="*/ 0 h 41987"/>
                    <a:gd name="T2" fmla="*/ 5742 w 21600"/>
                    <a:gd name="T3" fmla="*/ 41987 h 41987"/>
                    <a:gd name="T4" fmla="*/ 0 w 21600"/>
                    <a:gd name="T5" fmla="*/ 21164 h 419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87" fill="none" extrusionOk="0">
                      <a:moveTo>
                        <a:pt x="4319" y="0"/>
                      </a:moveTo>
                      <a:cubicBezTo>
                        <a:pt x="14376" y="2053"/>
                        <a:pt x="21600" y="10899"/>
                        <a:pt x="21600" y="21164"/>
                      </a:cubicBezTo>
                      <a:cubicBezTo>
                        <a:pt x="21600" y="30881"/>
                        <a:pt x="15110" y="39403"/>
                        <a:pt x="5741" y="41986"/>
                      </a:cubicBezTo>
                    </a:path>
                    <a:path w="21600" h="41987" stroke="0" extrusionOk="0">
                      <a:moveTo>
                        <a:pt x="4319" y="0"/>
                      </a:moveTo>
                      <a:cubicBezTo>
                        <a:pt x="14376" y="2053"/>
                        <a:pt x="21600" y="10899"/>
                        <a:pt x="21600" y="21164"/>
                      </a:cubicBezTo>
                      <a:cubicBezTo>
                        <a:pt x="21600" y="30881"/>
                        <a:pt x="15110" y="39403"/>
                        <a:pt x="5741" y="41986"/>
                      </a:cubicBezTo>
                      <a:lnTo>
                        <a:pt x="0" y="21164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40" name="Arc 132"/>
                <p:cNvSpPr>
                  <a:spLocks/>
                </p:cNvSpPr>
                <p:nvPr/>
              </p:nvSpPr>
              <p:spPr bwMode="auto">
                <a:xfrm>
                  <a:off x="1884" y="1733"/>
                  <a:ext cx="88" cy="253"/>
                </a:xfrm>
                <a:custGeom>
                  <a:avLst/>
                  <a:gdLst>
                    <a:gd name="G0" fmla="+- 0 0 0"/>
                    <a:gd name="G1" fmla="+- 21198 0 0"/>
                    <a:gd name="G2" fmla="+- 21600 0 0"/>
                    <a:gd name="T0" fmla="*/ 4150 w 21600"/>
                    <a:gd name="T1" fmla="*/ 0 h 42045"/>
                    <a:gd name="T2" fmla="*/ 5654 w 21600"/>
                    <a:gd name="T3" fmla="*/ 42045 h 42045"/>
                    <a:gd name="T4" fmla="*/ 0 w 21600"/>
                    <a:gd name="T5" fmla="*/ 21198 h 42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045" fill="none" extrusionOk="0">
                      <a:moveTo>
                        <a:pt x="4149" y="0"/>
                      </a:moveTo>
                      <a:cubicBezTo>
                        <a:pt x="14286" y="1984"/>
                        <a:pt x="21600" y="10868"/>
                        <a:pt x="21600" y="21198"/>
                      </a:cubicBezTo>
                      <a:cubicBezTo>
                        <a:pt x="21600" y="30949"/>
                        <a:pt x="15065" y="39492"/>
                        <a:pt x="5653" y="42044"/>
                      </a:cubicBezTo>
                    </a:path>
                    <a:path w="21600" h="42045" stroke="0" extrusionOk="0">
                      <a:moveTo>
                        <a:pt x="4149" y="0"/>
                      </a:moveTo>
                      <a:cubicBezTo>
                        <a:pt x="14286" y="1984"/>
                        <a:pt x="21600" y="10868"/>
                        <a:pt x="21600" y="21198"/>
                      </a:cubicBezTo>
                      <a:cubicBezTo>
                        <a:pt x="21600" y="30949"/>
                        <a:pt x="15065" y="39492"/>
                        <a:pt x="5653" y="42044"/>
                      </a:cubicBezTo>
                      <a:lnTo>
                        <a:pt x="0" y="21198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41" name="Group 133"/>
              <p:cNvGrpSpPr>
                <a:grpSpLocks/>
              </p:cNvGrpSpPr>
              <p:nvPr/>
            </p:nvGrpSpPr>
            <p:grpSpPr bwMode="auto">
              <a:xfrm>
                <a:off x="1782" y="1750"/>
                <a:ext cx="150" cy="232"/>
                <a:chOff x="1782" y="1750"/>
                <a:chExt cx="150" cy="232"/>
              </a:xfrm>
            </p:grpSpPr>
            <p:sp>
              <p:nvSpPr>
                <p:cNvPr id="43142" name="Arc 134"/>
                <p:cNvSpPr>
                  <a:spLocks/>
                </p:cNvSpPr>
                <p:nvPr/>
              </p:nvSpPr>
              <p:spPr bwMode="auto">
                <a:xfrm>
                  <a:off x="1840" y="1750"/>
                  <a:ext cx="92" cy="232"/>
                </a:xfrm>
                <a:custGeom>
                  <a:avLst/>
                  <a:gdLst>
                    <a:gd name="G0" fmla="+- 0 0 0"/>
                    <a:gd name="G1" fmla="+- 21185 0 0"/>
                    <a:gd name="G2" fmla="+- 21600 0 0"/>
                    <a:gd name="T0" fmla="*/ 4216 w 21600"/>
                    <a:gd name="T1" fmla="*/ 0 h 42051"/>
                    <a:gd name="T2" fmla="*/ 5584 w 21600"/>
                    <a:gd name="T3" fmla="*/ 42051 h 42051"/>
                    <a:gd name="T4" fmla="*/ 0 w 21600"/>
                    <a:gd name="T5" fmla="*/ 21185 h 420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051" fill="none" extrusionOk="0">
                      <a:moveTo>
                        <a:pt x="4215" y="0"/>
                      </a:moveTo>
                      <a:cubicBezTo>
                        <a:pt x="14321" y="2011"/>
                        <a:pt x="21600" y="10880"/>
                        <a:pt x="21600" y="21185"/>
                      </a:cubicBezTo>
                      <a:cubicBezTo>
                        <a:pt x="21600" y="30963"/>
                        <a:pt x="15030" y="39522"/>
                        <a:pt x="5583" y="42050"/>
                      </a:cubicBezTo>
                    </a:path>
                    <a:path w="21600" h="42051" stroke="0" extrusionOk="0">
                      <a:moveTo>
                        <a:pt x="4215" y="0"/>
                      </a:moveTo>
                      <a:cubicBezTo>
                        <a:pt x="14321" y="2011"/>
                        <a:pt x="21600" y="10880"/>
                        <a:pt x="21600" y="21185"/>
                      </a:cubicBezTo>
                      <a:cubicBezTo>
                        <a:pt x="21600" y="30963"/>
                        <a:pt x="15030" y="39522"/>
                        <a:pt x="5583" y="42050"/>
                      </a:cubicBezTo>
                      <a:lnTo>
                        <a:pt x="0" y="21185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43" name="Arc 135"/>
                <p:cNvSpPr>
                  <a:spLocks/>
                </p:cNvSpPr>
                <p:nvPr/>
              </p:nvSpPr>
              <p:spPr bwMode="auto">
                <a:xfrm>
                  <a:off x="1814" y="1766"/>
                  <a:ext cx="79" cy="199"/>
                </a:xfrm>
                <a:custGeom>
                  <a:avLst/>
                  <a:gdLst>
                    <a:gd name="G0" fmla="+- 0 0 0"/>
                    <a:gd name="G1" fmla="+- 21214 0 0"/>
                    <a:gd name="G2" fmla="+- 21600 0 0"/>
                    <a:gd name="T0" fmla="*/ 4068 w 21600"/>
                    <a:gd name="T1" fmla="*/ 0 h 42128"/>
                    <a:gd name="T2" fmla="*/ 5401 w 21600"/>
                    <a:gd name="T3" fmla="*/ 42128 h 42128"/>
                    <a:gd name="T4" fmla="*/ 0 w 21600"/>
                    <a:gd name="T5" fmla="*/ 21214 h 42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128" fill="none" extrusionOk="0">
                      <a:moveTo>
                        <a:pt x="4067" y="0"/>
                      </a:moveTo>
                      <a:cubicBezTo>
                        <a:pt x="14243" y="1951"/>
                        <a:pt x="21600" y="10853"/>
                        <a:pt x="21600" y="21214"/>
                      </a:cubicBezTo>
                      <a:cubicBezTo>
                        <a:pt x="21600" y="31063"/>
                        <a:pt x="14937" y="39665"/>
                        <a:pt x="5400" y="42127"/>
                      </a:cubicBezTo>
                    </a:path>
                    <a:path w="21600" h="42128" stroke="0" extrusionOk="0">
                      <a:moveTo>
                        <a:pt x="4067" y="0"/>
                      </a:moveTo>
                      <a:cubicBezTo>
                        <a:pt x="14243" y="1951"/>
                        <a:pt x="21600" y="10853"/>
                        <a:pt x="21600" y="21214"/>
                      </a:cubicBezTo>
                      <a:cubicBezTo>
                        <a:pt x="21600" y="31063"/>
                        <a:pt x="14937" y="39665"/>
                        <a:pt x="5400" y="42127"/>
                      </a:cubicBezTo>
                      <a:lnTo>
                        <a:pt x="0" y="21214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44" name="Arc 136"/>
                <p:cNvSpPr>
                  <a:spLocks/>
                </p:cNvSpPr>
                <p:nvPr/>
              </p:nvSpPr>
              <p:spPr bwMode="auto">
                <a:xfrm>
                  <a:off x="1782" y="1783"/>
                  <a:ext cx="74" cy="168"/>
                </a:xfrm>
                <a:custGeom>
                  <a:avLst/>
                  <a:gdLst>
                    <a:gd name="G0" fmla="+- 0 0 0"/>
                    <a:gd name="G1" fmla="+- 21165 0 0"/>
                    <a:gd name="G2" fmla="+- 21600 0 0"/>
                    <a:gd name="T0" fmla="*/ 4315 w 21600"/>
                    <a:gd name="T1" fmla="*/ 0 h 41974"/>
                    <a:gd name="T2" fmla="*/ 5791 w 21600"/>
                    <a:gd name="T3" fmla="*/ 41974 h 41974"/>
                    <a:gd name="T4" fmla="*/ 0 w 21600"/>
                    <a:gd name="T5" fmla="*/ 21165 h 419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74" fill="none" extrusionOk="0">
                      <a:moveTo>
                        <a:pt x="4314" y="0"/>
                      </a:moveTo>
                      <a:cubicBezTo>
                        <a:pt x="14374" y="2051"/>
                        <a:pt x="21600" y="10898"/>
                        <a:pt x="21600" y="21165"/>
                      </a:cubicBezTo>
                      <a:cubicBezTo>
                        <a:pt x="21600" y="30864"/>
                        <a:pt x="15135" y="39373"/>
                        <a:pt x="5791" y="41974"/>
                      </a:cubicBezTo>
                    </a:path>
                    <a:path w="21600" h="41974" stroke="0" extrusionOk="0">
                      <a:moveTo>
                        <a:pt x="4314" y="0"/>
                      </a:moveTo>
                      <a:cubicBezTo>
                        <a:pt x="14374" y="2051"/>
                        <a:pt x="21600" y="10898"/>
                        <a:pt x="21600" y="21165"/>
                      </a:cubicBezTo>
                      <a:cubicBezTo>
                        <a:pt x="21600" y="30864"/>
                        <a:pt x="15135" y="39373"/>
                        <a:pt x="5791" y="41974"/>
                      </a:cubicBezTo>
                      <a:lnTo>
                        <a:pt x="0" y="21165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145" name="Arc 137"/>
              <p:cNvSpPr>
                <a:spLocks/>
              </p:cNvSpPr>
              <p:nvPr/>
            </p:nvSpPr>
            <p:spPr bwMode="auto">
              <a:xfrm>
                <a:off x="1757" y="1797"/>
                <a:ext cx="67" cy="147"/>
              </a:xfrm>
              <a:custGeom>
                <a:avLst/>
                <a:gdLst>
                  <a:gd name="G0" fmla="+- 0 0 0"/>
                  <a:gd name="G1" fmla="+- 21248 0 0"/>
                  <a:gd name="G2" fmla="+- 21600 0 0"/>
                  <a:gd name="T0" fmla="*/ 3886 w 21600"/>
                  <a:gd name="T1" fmla="*/ 0 h 42217"/>
                  <a:gd name="T2" fmla="*/ 5183 w 21600"/>
                  <a:gd name="T3" fmla="*/ 42217 h 42217"/>
                  <a:gd name="T4" fmla="*/ 0 w 21600"/>
                  <a:gd name="T5" fmla="*/ 21248 h 42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217" fill="none" extrusionOk="0">
                    <a:moveTo>
                      <a:pt x="3885" y="0"/>
                    </a:moveTo>
                    <a:cubicBezTo>
                      <a:pt x="14146" y="1876"/>
                      <a:pt x="21600" y="10817"/>
                      <a:pt x="21600" y="21248"/>
                    </a:cubicBezTo>
                    <a:cubicBezTo>
                      <a:pt x="21600" y="31180"/>
                      <a:pt x="14825" y="39833"/>
                      <a:pt x="5182" y="42216"/>
                    </a:cubicBezTo>
                  </a:path>
                  <a:path w="21600" h="42217" stroke="0" extrusionOk="0">
                    <a:moveTo>
                      <a:pt x="3885" y="0"/>
                    </a:moveTo>
                    <a:cubicBezTo>
                      <a:pt x="14146" y="1876"/>
                      <a:pt x="21600" y="10817"/>
                      <a:pt x="21600" y="21248"/>
                    </a:cubicBezTo>
                    <a:cubicBezTo>
                      <a:pt x="21600" y="31180"/>
                      <a:pt x="14825" y="39833"/>
                      <a:pt x="5182" y="42216"/>
                    </a:cubicBezTo>
                    <a:lnTo>
                      <a:pt x="0" y="21248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6" name="Arc 138"/>
              <p:cNvSpPr>
                <a:spLocks/>
              </p:cNvSpPr>
              <p:nvPr/>
            </p:nvSpPr>
            <p:spPr bwMode="auto">
              <a:xfrm>
                <a:off x="1729" y="1808"/>
                <a:ext cx="58" cy="126"/>
              </a:xfrm>
              <a:custGeom>
                <a:avLst/>
                <a:gdLst>
                  <a:gd name="G0" fmla="+- 0 0 0"/>
                  <a:gd name="G1" fmla="+- 21221 0 0"/>
                  <a:gd name="G2" fmla="+- 21600 0 0"/>
                  <a:gd name="T0" fmla="*/ 4028 w 21600"/>
                  <a:gd name="T1" fmla="*/ 0 h 42160"/>
                  <a:gd name="T2" fmla="*/ 5304 w 21600"/>
                  <a:gd name="T3" fmla="*/ 42160 h 42160"/>
                  <a:gd name="T4" fmla="*/ 0 w 21600"/>
                  <a:gd name="T5" fmla="*/ 21221 h 42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160" fill="none" extrusionOk="0">
                    <a:moveTo>
                      <a:pt x="4028" y="-1"/>
                    </a:moveTo>
                    <a:cubicBezTo>
                      <a:pt x="14222" y="1934"/>
                      <a:pt x="21600" y="10844"/>
                      <a:pt x="21600" y="21221"/>
                    </a:cubicBezTo>
                    <a:cubicBezTo>
                      <a:pt x="21600" y="31107"/>
                      <a:pt x="14887" y="39732"/>
                      <a:pt x="5303" y="42159"/>
                    </a:cubicBezTo>
                  </a:path>
                  <a:path w="21600" h="42160" stroke="0" extrusionOk="0">
                    <a:moveTo>
                      <a:pt x="4028" y="-1"/>
                    </a:moveTo>
                    <a:cubicBezTo>
                      <a:pt x="14222" y="1934"/>
                      <a:pt x="21600" y="10844"/>
                      <a:pt x="21600" y="21221"/>
                    </a:cubicBezTo>
                    <a:cubicBezTo>
                      <a:pt x="21600" y="31107"/>
                      <a:pt x="14887" y="39732"/>
                      <a:pt x="5303" y="42159"/>
                    </a:cubicBezTo>
                    <a:lnTo>
                      <a:pt x="0" y="21221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7" name="Arc 139"/>
              <p:cNvSpPr>
                <a:spLocks/>
              </p:cNvSpPr>
              <p:nvPr/>
            </p:nvSpPr>
            <p:spPr bwMode="auto">
              <a:xfrm>
                <a:off x="1706" y="1824"/>
                <a:ext cx="50" cy="98"/>
              </a:xfrm>
              <a:custGeom>
                <a:avLst/>
                <a:gdLst>
                  <a:gd name="G0" fmla="+- 0 0 0"/>
                  <a:gd name="G1" fmla="+- 21180 0 0"/>
                  <a:gd name="G2" fmla="+- 21600 0 0"/>
                  <a:gd name="T0" fmla="*/ 4237 w 21600"/>
                  <a:gd name="T1" fmla="*/ 0 h 42030"/>
                  <a:gd name="T2" fmla="*/ 5643 w 21600"/>
                  <a:gd name="T3" fmla="*/ 42030 h 42030"/>
                  <a:gd name="T4" fmla="*/ 0 w 21600"/>
                  <a:gd name="T5" fmla="*/ 21180 h 42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30" fill="none" extrusionOk="0">
                    <a:moveTo>
                      <a:pt x="4237" y="-1"/>
                    </a:moveTo>
                    <a:cubicBezTo>
                      <a:pt x="14332" y="2019"/>
                      <a:pt x="21600" y="10884"/>
                      <a:pt x="21600" y="21180"/>
                    </a:cubicBezTo>
                    <a:cubicBezTo>
                      <a:pt x="21600" y="30936"/>
                      <a:pt x="15060" y="39481"/>
                      <a:pt x="5642" y="42029"/>
                    </a:cubicBezTo>
                  </a:path>
                  <a:path w="21600" h="42030" stroke="0" extrusionOk="0">
                    <a:moveTo>
                      <a:pt x="4237" y="-1"/>
                    </a:moveTo>
                    <a:cubicBezTo>
                      <a:pt x="14332" y="2019"/>
                      <a:pt x="21600" y="10884"/>
                      <a:pt x="21600" y="21180"/>
                    </a:cubicBezTo>
                    <a:cubicBezTo>
                      <a:pt x="21600" y="30936"/>
                      <a:pt x="15060" y="39481"/>
                      <a:pt x="5642" y="42029"/>
                    </a:cubicBezTo>
                    <a:lnTo>
                      <a:pt x="0" y="21180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8" name="Arc 140"/>
              <p:cNvSpPr>
                <a:spLocks/>
              </p:cNvSpPr>
              <p:nvPr/>
            </p:nvSpPr>
            <p:spPr bwMode="auto">
              <a:xfrm>
                <a:off x="1697" y="1839"/>
                <a:ext cx="30" cy="74"/>
              </a:xfrm>
              <a:custGeom>
                <a:avLst/>
                <a:gdLst>
                  <a:gd name="G0" fmla="+- 0 0 0"/>
                  <a:gd name="G1" fmla="+- 21296 0 0"/>
                  <a:gd name="G2" fmla="+- 21600 0 0"/>
                  <a:gd name="T0" fmla="*/ 3610 w 21600"/>
                  <a:gd name="T1" fmla="*/ 0 h 42282"/>
                  <a:gd name="T2" fmla="*/ 5114 w 21600"/>
                  <a:gd name="T3" fmla="*/ 42282 h 42282"/>
                  <a:gd name="T4" fmla="*/ 0 w 21600"/>
                  <a:gd name="T5" fmla="*/ 21296 h 42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282" fill="none" extrusionOk="0">
                    <a:moveTo>
                      <a:pt x="3610" y="-1"/>
                    </a:moveTo>
                    <a:cubicBezTo>
                      <a:pt x="13998" y="1760"/>
                      <a:pt x="21600" y="10759"/>
                      <a:pt x="21600" y="21296"/>
                    </a:cubicBezTo>
                    <a:cubicBezTo>
                      <a:pt x="21600" y="31255"/>
                      <a:pt x="14790" y="39923"/>
                      <a:pt x="5113" y="42281"/>
                    </a:cubicBezTo>
                  </a:path>
                  <a:path w="21600" h="42282" stroke="0" extrusionOk="0">
                    <a:moveTo>
                      <a:pt x="3610" y="-1"/>
                    </a:moveTo>
                    <a:cubicBezTo>
                      <a:pt x="13998" y="1760"/>
                      <a:pt x="21600" y="10759"/>
                      <a:pt x="21600" y="21296"/>
                    </a:cubicBezTo>
                    <a:cubicBezTo>
                      <a:pt x="21600" y="31255"/>
                      <a:pt x="14790" y="39923"/>
                      <a:pt x="5113" y="42281"/>
                    </a:cubicBezTo>
                    <a:lnTo>
                      <a:pt x="0" y="21296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149" name="Oval 141"/>
          <p:cNvSpPr>
            <a:spLocks noChangeArrowheads="1"/>
          </p:cNvSpPr>
          <p:nvPr/>
        </p:nvSpPr>
        <p:spPr bwMode="auto">
          <a:xfrm>
            <a:off x="3806826" y="43700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50" name="Oval 142"/>
          <p:cNvSpPr>
            <a:spLocks noChangeArrowheads="1"/>
          </p:cNvSpPr>
          <p:nvPr/>
        </p:nvSpPr>
        <p:spPr bwMode="auto">
          <a:xfrm>
            <a:off x="3730626" y="48272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51" name="Oval 143"/>
          <p:cNvSpPr>
            <a:spLocks noChangeArrowheads="1"/>
          </p:cNvSpPr>
          <p:nvPr/>
        </p:nvSpPr>
        <p:spPr bwMode="auto">
          <a:xfrm>
            <a:off x="4035426" y="46748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52" name="Oval 144"/>
          <p:cNvSpPr>
            <a:spLocks noChangeArrowheads="1"/>
          </p:cNvSpPr>
          <p:nvPr/>
        </p:nvSpPr>
        <p:spPr bwMode="auto">
          <a:xfrm>
            <a:off x="3578226" y="45986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53" name="Oval 145"/>
          <p:cNvSpPr>
            <a:spLocks noChangeArrowheads="1"/>
          </p:cNvSpPr>
          <p:nvPr/>
        </p:nvSpPr>
        <p:spPr bwMode="auto">
          <a:xfrm>
            <a:off x="4035426" y="44462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54" name="Oval 146"/>
          <p:cNvSpPr>
            <a:spLocks noChangeArrowheads="1"/>
          </p:cNvSpPr>
          <p:nvPr/>
        </p:nvSpPr>
        <p:spPr bwMode="auto">
          <a:xfrm>
            <a:off x="3806826" y="45986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155" name="AutoShape 147"/>
          <p:cNvCxnSpPr>
            <a:cxnSpLocks noChangeShapeType="1"/>
            <a:stCxn id="43152" idx="7"/>
            <a:endCxn id="43149" idx="3"/>
          </p:cNvCxnSpPr>
          <p:nvPr/>
        </p:nvCxnSpPr>
        <p:spPr bwMode="auto">
          <a:xfrm flipV="1">
            <a:off x="3643314" y="4435159"/>
            <a:ext cx="1746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56" name="AutoShape 148"/>
          <p:cNvCxnSpPr>
            <a:cxnSpLocks noChangeShapeType="1"/>
            <a:stCxn id="43154" idx="7"/>
            <a:endCxn id="43153" idx="3"/>
          </p:cNvCxnSpPr>
          <p:nvPr/>
        </p:nvCxnSpPr>
        <p:spPr bwMode="auto">
          <a:xfrm flipV="1">
            <a:off x="3871914" y="4511359"/>
            <a:ext cx="174625" cy="9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57" name="AutoShape 149"/>
          <p:cNvCxnSpPr>
            <a:cxnSpLocks noChangeShapeType="1"/>
            <a:stCxn id="43151" idx="1"/>
            <a:endCxn id="43149" idx="4"/>
          </p:cNvCxnSpPr>
          <p:nvPr/>
        </p:nvCxnSpPr>
        <p:spPr bwMode="auto">
          <a:xfrm flipH="1" flipV="1">
            <a:off x="3844926" y="4446271"/>
            <a:ext cx="201613" cy="239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58" name="AutoShape 150"/>
          <p:cNvCxnSpPr>
            <a:cxnSpLocks noChangeShapeType="1"/>
            <a:stCxn id="43149" idx="5"/>
            <a:endCxn id="43153" idx="2"/>
          </p:cNvCxnSpPr>
          <p:nvPr/>
        </p:nvCxnSpPr>
        <p:spPr bwMode="auto">
          <a:xfrm>
            <a:off x="3871914" y="4435159"/>
            <a:ext cx="163512" cy="49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59" name="AutoShape 151"/>
          <p:cNvCxnSpPr>
            <a:cxnSpLocks noChangeShapeType="1"/>
            <a:stCxn id="43152" idx="6"/>
            <a:endCxn id="43154" idx="2"/>
          </p:cNvCxnSpPr>
          <p:nvPr/>
        </p:nvCxnSpPr>
        <p:spPr bwMode="auto">
          <a:xfrm>
            <a:off x="3654426" y="4636771"/>
            <a:ext cx="152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60" name="AutoShape 152"/>
          <p:cNvCxnSpPr>
            <a:cxnSpLocks noChangeShapeType="1"/>
            <a:stCxn id="43152" idx="4"/>
            <a:endCxn id="43150" idx="2"/>
          </p:cNvCxnSpPr>
          <p:nvPr/>
        </p:nvCxnSpPr>
        <p:spPr bwMode="auto">
          <a:xfrm>
            <a:off x="3616326" y="4674871"/>
            <a:ext cx="1143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61" name="AutoShape 153"/>
          <p:cNvCxnSpPr>
            <a:cxnSpLocks noChangeShapeType="1"/>
            <a:stCxn id="43150" idx="0"/>
            <a:endCxn id="43154" idx="4"/>
          </p:cNvCxnSpPr>
          <p:nvPr/>
        </p:nvCxnSpPr>
        <p:spPr bwMode="auto">
          <a:xfrm flipV="1">
            <a:off x="3768726" y="4674871"/>
            <a:ext cx="76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62" name="AutoShape 154"/>
          <p:cNvCxnSpPr>
            <a:cxnSpLocks noChangeShapeType="1"/>
            <a:stCxn id="43151" idx="0"/>
            <a:endCxn id="43153" idx="4"/>
          </p:cNvCxnSpPr>
          <p:nvPr/>
        </p:nvCxnSpPr>
        <p:spPr bwMode="auto">
          <a:xfrm flipV="1">
            <a:off x="4073526" y="4522471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63" name="AutoShape 155"/>
          <p:cNvCxnSpPr>
            <a:cxnSpLocks noChangeShapeType="1"/>
            <a:stCxn id="43150" idx="6"/>
            <a:endCxn id="43151" idx="3"/>
          </p:cNvCxnSpPr>
          <p:nvPr/>
        </p:nvCxnSpPr>
        <p:spPr bwMode="auto">
          <a:xfrm flipV="1">
            <a:off x="3806826" y="4739959"/>
            <a:ext cx="239713" cy="125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3166" name="Oval 158"/>
          <p:cNvSpPr>
            <a:spLocks noChangeArrowheads="1"/>
          </p:cNvSpPr>
          <p:nvPr/>
        </p:nvSpPr>
        <p:spPr bwMode="auto">
          <a:xfrm>
            <a:off x="7616826" y="19316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67" name="Oval 159"/>
          <p:cNvSpPr>
            <a:spLocks noChangeArrowheads="1"/>
          </p:cNvSpPr>
          <p:nvPr/>
        </p:nvSpPr>
        <p:spPr bwMode="auto">
          <a:xfrm>
            <a:off x="7540626" y="23888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68" name="Oval 160"/>
          <p:cNvSpPr>
            <a:spLocks noChangeArrowheads="1"/>
          </p:cNvSpPr>
          <p:nvPr/>
        </p:nvSpPr>
        <p:spPr bwMode="auto">
          <a:xfrm>
            <a:off x="7845426" y="22364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69" name="Oval 161"/>
          <p:cNvSpPr>
            <a:spLocks noChangeArrowheads="1"/>
          </p:cNvSpPr>
          <p:nvPr/>
        </p:nvSpPr>
        <p:spPr bwMode="auto">
          <a:xfrm>
            <a:off x="7388226" y="21602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70" name="Oval 162"/>
          <p:cNvSpPr>
            <a:spLocks noChangeArrowheads="1"/>
          </p:cNvSpPr>
          <p:nvPr/>
        </p:nvSpPr>
        <p:spPr bwMode="auto">
          <a:xfrm>
            <a:off x="7845426" y="20078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71" name="Oval 163"/>
          <p:cNvSpPr>
            <a:spLocks noChangeArrowheads="1"/>
          </p:cNvSpPr>
          <p:nvPr/>
        </p:nvSpPr>
        <p:spPr bwMode="auto">
          <a:xfrm>
            <a:off x="7616826" y="21602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172" name="AutoShape 164"/>
          <p:cNvCxnSpPr>
            <a:cxnSpLocks noChangeShapeType="1"/>
            <a:stCxn id="43169" idx="7"/>
            <a:endCxn id="43166" idx="3"/>
          </p:cNvCxnSpPr>
          <p:nvPr/>
        </p:nvCxnSpPr>
        <p:spPr bwMode="auto">
          <a:xfrm flipV="1">
            <a:off x="7453314" y="1996759"/>
            <a:ext cx="1746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73" name="AutoShape 165"/>
          <p:cNvCxnSpPr>
            <a:cxnSpLocks noChangeShapeType="1"/>
            <a:stCxn id="43171" idx="7"/>
            <a:endCxn id="43170" idx="3"/>
          </p:cNvCxnSpPr>
          <p:nvPr/>
        </p:nvCxnSpPr>
        <p:spPr bwMode="auto">
          <a:xfrm flipV="1">
            <a:off x="7681914" y="2072959"/>
            <a:ext cx="174625" cy="9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74" name="AutoShape 166"/>
          <p:cNvCxnSpPr>
            <a:cxnSpLocks noChangeShapeType="1"/>
            <a:stCxn id="43168" idx="1"/>
            <a:endCxn id="43166" idx="4"/>
          </p:cNvCxnSpPr>
          <p:nvPr/>
        </p:nvCxnSpPr>
        <p:spPr bwMode="auto">
          <a:xfrm flipH="1" flipV="1">
            <a:off x="7654926" y="2007871"/>
            <a:ext cx="201613" cy="239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75" name="AutoShape 167"/>
          <p:cNvCxnSpPr>
            <a:cxnSpLocks noChangeShapeType="1"/>
            <a:stCxn id="43166" idx="5"/>
            <a:endCxn id="43170" idx="2"/>
          </p:cNvCxnSpPr>
          <p:nvPr/>
        </p:nvCxnSpPr>
        <p:spPr bwMode="auto">
          <a:xfrm>
            <a:off x="7681914" y="1996759"/>
            <a:ext cx="163512" cy="49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76" name="AutoShape 168"/>
          <p:cNvCxnSpPr>
            <a:cxnSpLocks noChangeShapeType="1"/>
            <a:stCxn id="43169" idx="6"/>
            <a:endCxn id="43171" idx="2"/>
          </p:cNvCxnSpPr>
          <p:nvPr/>
        </p:nvCxnSpPr>
        <p:spPr bwMode="auto">
          <a:xfrm>
            <a:off x="7464426" y="2198371"/>
            <a:ext cx="152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77" name="AutoShape 169"/>
          <p:cNvCxnSpPr>
            <a:cxnSpLocks noChangeShapeType="1"/>
            <a:stCxn id="43169" idx="4"/>
            <a:endCxn id="43167" idx="2"/>
          </p:cNvCxnSpPr>
          <p:nvPr/>
        </p:nvCxnSpPr>
        <p:spPr bwMode="auto">
          <a:xfrm>
            <a:off x="7426326" y="2236471"/>
            <a:ext cx="1143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78" name="AutoShape 170"/>
          <p:cNvCxnSpPr>
            <a:cxnSpLocks noChangeShapeType="1"/>
            <a:stCxn id="43167" idx="0"/>
            <a:endCxn id="43171" idx="4"/>
          </p:cNvCxnSpPr>
          <p:nvPr/>
        </p:nvCxnSpPr>
        <p:spPr bwMode="auto">
          <a:xfrm flipV="1">
            <a:off x="7578726" y="2236471"/>
            <a:ext cx="76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79" name="AutoShape 171"/>
          <p:cNvCxnSpPr>
            <a:cxnSpLocks noChangeShapeType="1"/>
            <a:stCxn id="43168" idx="0"/>
            <a:endCxn id="43170" idx="4"/>
          </p:cNvCxnSpPr>
          <p:nvPr/>
        </p:nvCxnSpPr>
        <p:spPr bwMode="auto">
          <a:xfrm flipV="1">
            <a:off x="7883526" y="2084071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80" name="AutoShape 172"/>
          <p:cNvCxnSpPr>
            <a:cxnSpLocks noChangeShapeType="1"/>
            <a:stCxn id="43167" idx="6"/>
            <a:endCxn id="43168" idx="3"/>
          </p:cNvCxnSpPr>
          <p:nvPr/>
        </p:nvCxnSpPr>
        <p:spPr bwMode="auto">
          <a:xfrm flipV="1">
            <a:off x="7616826" y="2301559"/>
            <a:ext cx="239713" cy="125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3182" name="Oval 174"/>
          <p:cNvSpPr>
            <a:spLocks noChangeArrowheads="1"/>
          </p:cNvSpPr>
          <p:nvPr/>
        </p:nvSpPr>
        <p:spPr bwMode="auto">
          <a:xfrm>
            <a:off x="5559426" y="30746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83" name="Oval 175"/>
          <p:cNvSpPr>
            <a:spLocks noChangeArrowheads="1"/>
          </p:cNvSpPr>
          <p:nvPr/>
        </p:nvSpPr>
        <p:spPr bwMode="auto">
          <a:xfrm>
            <a:off x="5559426" y="34556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84" name="Oval 176"/>
          <p:cNvSpPr>
            <a:spLocks noChangeArrowheads="1"/>
          </p:cNvSpPr>
          <p:nvPr/>
        </p:nvSpPr>
        <p:spPr bwMode="auto">
          <a:xfrm>
            <a:off x="5864226" y="33032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85" name="Oval 177"/>
          <p:cNvSpPr>
            <a:spLocks noChangeArrowheads="1"/>
          </p:cNvSpPr>
          <p:nvPr/>
        </p:nvSpPr>
        <p:spPr bwMode="auto">
          <a:xfrm>
            <a:off x="5407026" y="32270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86" name="Oval 178"/>
          <p:cNvSpPr>
            <a:spLocks noChangeArrowheads="1"/>
          </p:cNvSpPr>
          <p:nvPr/>
        </p:nvSpPr>
        <p:spPr bwMode="auto">
          <a:xfrm>
            <a:off x="5864226" y="30746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87" name="Oval 179"/>
          <p:cNvSpPr>
            <a:spLocks noChangeArrowheads="1"/>
          </p:cNvSpPr>
          <p:nvPr/>
        </p:nvSpPr>
        <p:spPr bwMode="auto">
          <a:xfrm>
            <a:off x="5635626" y="32270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188" name="AutoShape 180"/>
          <p:cNvCxnSpPr>
            <a:cxnSpLocks noChangeShapeType="1"/>
            <a:stCxn id="43185" idx="7"/>
            <a:endCxn id="43182" idx="3"/>
          </p:cNvCxnSpPr>
          <p:nvPr/>
        </p:nvCxnSpPr>
        <p:spPr bwMode="auto">
          <a:xfrm flipV="1">
            <a:off x="5472114" y="3139759"/>
            <a:ext cx="98425" cy="9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89" name="AutoShape 181"/>
          <p:cNvCxnSpPr>
            <a:cxnSpLocks noChangeShapeType="1"/>
            <a:stCxn id="43187" idx="7"/>
            <a:endCxn id="43186" idx="3"/>
          </p:cNvCxnSpPr>
          <p:nvPr/>
        </p:nvCxnSpPr>
        <p:spPr bwMode="auto">
          <a:xfrm flipV="1">
            <a:off x="5700714" y="3139759"/>
            <a:ext cx="174625" cy="9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90" name="AutoShape 182"/>
          <p:cNvCxnSpPr>
            <a:cxnSpLocks noChangeShapeType="1"/>
            <a:stCxn id="43184" idx="1"/>
            <a:endCxn id="43182" idx="4"/>
          </p:cNvCxnSpPr>
          <p:nvPr/>
        </p:nvCxnSpPr>
        <p:spPr bwMode="auto">
          <a:xfrm flipH="1" flipV="1">
            <a:off x="5597526" y="3150871"/>
            <a:ext cx="277813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91" name="AutoShape 183"/>
          <p:cNvCxnSpPr>
            <a:cxnSpLocks noChangeShapeType="1"/>
            <a:stCxn id="43182" idx="5"/>
            <a:endCxn id="43186" idx="2"/>
          </p:cNvCxnSpPr>
          <p:nvPr/>
        </p:nvCxnSpPr>
        <p:spPr bwMode="auto">
          <a:xfrm flipV="1">
            <a:off x="5624514" y="3112771"/>
            <a:ext cx="239712" cy="26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92" name="AutoShape 184"/>
          <p:cNvCxnSpPr>
            <a:cxnSpLocks noChangeShapeType="1"/>
            <a:stCxn id="43185" idx="6"/>
            <a:endCxn id="43187" idx="2"/>
          </p:cNvCxnSpPr>
          <p:nvPr/>
        </p:nvCxnSpPr>
        <p:spPr bwMode="auto">
          <a:xfrm>
            <a:off x="5483226" y="3265171"/>
            <a:ext cx="152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93" name="AutoShape 185"/>
          <p:cNvCxnSpPr>
            <a:cxnSpLocks noChangeShapeType="1"/>
            <a:stCxn id="43185" idx="4"/>
            <a:endCxn id="43183" idx="2"/>
          </p:cNvCxnSpPr>
          <p:nvPr/>
        </p:nvCxnSpPr>
        <p:spPr bwMode="auto">
          <a:xfrm>
            <a:off x="5445126" y="3303271"/>
            <a:ext cx="1143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94" name="AutoShape 186"/>
          <p:cNvCxnSpPr>
            <a:cxnSpLocks noChangeShapeType="1"/>
            <a:stCxn id="43183" idx="0"/>
            <a:endCxn id="43187" idx="4"/>
          </p:cNvCxnSpPr>
          <p:nvPr/>
        </p:nvCxnSpPr>
        <p:spPr bwMode="auto">
          <a:xfrm flipV="1">
            <a:off x="5597526" y="3303271"/>
            <a:ext cx="76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95" name="AutoShape 187"/>
          <p:cNvCxnSpPr>
            <a:cxnSpLocks noChangeShapeType="1"/>
            <a:stCxn id="43184" idx="0"/>
            <a:endCxn id="43186" idx="4"/>
          </p:cNvCxnSpPr>
          <p:nvPr/>
        </p:nvCxnSpPr>
        <p:spPr bwMode="auto">
          <a:xfrm flipV="1">
            <a:off x="5902326" y="3150871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196" name="AutoShape 188"/>
          <p:cNvCxnSpPr>
            <a:cxnSpLocks noChangeShapeType="1"/>
            <a:stCxn id="43183" idx="6"/>
            <a:endCxn id="43184" idx="3"/>
          </p:cNvCxnSpPr>
          <p:nvPr/>
        </p:nvCxnSpPr>
        <p:spPr bwMode="auto">
          <a:xfrm flipV="1">
            <a:off x="5635626" y="3368359"/>
            <a:ext cx="239713" cy="125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3201" name="Oval 193"/>
          <p:cNvSpPr>
            <a:spLocks noChangeArrowheads="1"/>
          </p:cNvSpPr>
          <p:nvPr/>
        </p:nvSpPr>
        <p:spPr bwMode="auto">
          <a:xfrm>
            <a:off x="1673226" y="57416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209" name="AutoShape 201"/>
          <p:cNvCxnSpPr>
            <a:cxnSpLocks noChangeShapeType="1"/>
            <a:stCxn id="43201" idx="2"/>
            <a:endCxn id="43237" idx="7"/>
          </p:cNvCxnSpPr>
          <p:nvPr/>
        </p:nvCxnSpPr>
        <p:spPr bwMode="auto">
          <a:xfrm flipH="1">
            <a:off x="1509714" y="5779771"/>
            <a:ext cx="163512" cy="4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229" name="AutoShape 221"/>
          <p:cNvCxnSpPr>
            <a:cxnSpLocks noChangeShapeType="1"/>
            <a:stCxn id="43185" idx="2"/>
            <a:endCxn id="43027" idx="0"/>
          </p:cNvCxnSpPr>
          <p:nvPr/>
        </p:nvCxnSpPr>
        <p:spPr bwMode="auto">
          <a:xfrm flipH="1">
            <a:off x="5178426" y="3265171"/>
            <a:ext cx="228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230" name="AutoShape 222"/>
          <p:cNvCxnSpPr>
            <a:cxnSpLocks noChangeShapeType="1"/>
            <a:stCxn id="43027" idx="1"/>
            <a:endCxn id="43062" idx="1"/>
          </p:cNvCxnSpPr>
          <p:nvPr/>
        </p:nvCxnSpPr>
        <p:spPr bwMode="auto">
          <a:xfrm flipH="1" flipV="1">
            <a:off x="4606926" y="3287396"/>
            <a:ext cx="409575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231" name="AutoShape 223"/>
          <p:cNvCxnSpPr>
            <a:cxnSpLocks noChangeShapeType="1"/>
            <a:stCxn id="43025" idx="7"/>
            <a:endCxn id="43169" idx="2"/>
          </p:cNvCxnSpPr>
          <p:nvPr/>
        </p:nvCxnSpPr>
        <p:spPr bwMode="auto">
          <a:xfrm>
            <a:off x="7169151" y="2182496"/>
            <a:ext cx="219075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232" name="AutoShape 224"/>
          <p:cNvCxnSpPr>
            <a:cxnSpLocks noChangeShapeType="1"/>
            <a:stCxn id="43168" idx="6"/>
          </p:cNvCxnSpPr>
          <p:nvPr/>
        </p:nvCxnSpPr>
        <p:spPr bwMode="auto">
          <a:xfrm flipV="1">
            <a:off x="7921626" y="2257109"/>
            <a:ext cx="385763" cy="17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233" name="AutoShape 225"/>
          <p:cNvCxnSpPr>
            <a:cxnSpLocks noChangeShapeType="1"/>
            <a:stCxn id="43151" idx="6"/>
            <a:endCxn id="43133" idx="1"/>
          </p:cNvCxnSpPr>
          <p:nvPr/>
        </p:nvCxnSpPr>
        <p:spPr bwMode="auto">
          <a:xfrm>
            <a:off x="4111626" y="4712971"/>
            <a:ext cx="611188" cy="9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234" name="AutoShape 226"/>
          <p:cNvCxnSpPr>
            <a:cxnSpLocks noChangeShapeType="1"/>
            <a:stCxn id="43152" idx="2"/>
            <a:endCxn id="43026" idx="7"/>
          </p:cNvCxnSpPr>
          <p:nvPr/>
        </p:nvCxnSpPr>
        <p:spPr bwMode="auto">
          <a:xfrm flipH="1" flipV="1">
            <a:off x="3435351" y="4620896"/>
            <a:ext cx="142875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235" name="AutoShape 227"/>
          <p:cNvCxnSpPr>
            <a:cxnSpLocks noChangeShapeType="1"/>
            <a:stCxn id="43092" idx="1"/>
            <a:endCxn id="43026" idx="1"/>
          </p:cNvCxnSpPr>
          <p:nvPr/>
        </p:nvCxnSpPr>
        <p:spPr bwMode="auto">
          <a:xfrm>
            <a:off x="2881314" y="4582796"/>
            <a:ext cx="230187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3236" name="Oval 228"/>
          <p:cNvSpPr>
            <a:spLocks noChangeArrowheads="1"/>
          </p:cNvSpPr>
          <p:nvPr/>
        </p:nvSpPr>
        <p:spPr bwMode="auto">
          <a:xfrm>
            <a:off x="1597026" y="59702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37" name="Oval 229"/>
          <p:cNvSpPr>
            <a:spLocks noChangeArrowheads="1"/>
          </p:cNvSpPr>
          <p:nvPr/>
        </p:nvSpPr>
        <p:spPr bwMode="auto">
          <a:xfrm>
            <a:off x="1444626" y="58178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38" name="Oval 230"/>
          <p:cNvSpPr>
            <a:spLocks noChangeArrowheads="1"/>
          </p:cNvSpPr>
          <p:nvPr/>
        </p:nvSpPr>
        <p:spPr bwMode="auto">
          <a:xfrm>
            <a:off x="1825626" y="60464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39" name="Oval 231"/>
          <p:cNvSpPr>
            <a:spLocks noChangeArrowheads="1"/>
          </p:cNvSpPr>
          <p:nvPr/>
        </p:nvSpPr>
        <p:spPr bwMode="auto">
          <a:xfrm>
            <a:off x="1978026" y="58940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41" name="Oval 233"/>
          <p:cNvSpPr>
            <a:spLocks noChangeArrowheads="1"/>
          </p:cNvSpPr>
          <p:nvPr/>
        </p:nvSpPr>
        <p:spPr bwMode="auto">
          <a:xfrm>
            <a:off x="1749426" y="61988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42" name="Oval 234"/>
          <p:cNvSpPr>
            <a:spLocks noChangeArrowheads="1"/>
          </p:cNvSpPr>
          <p:nvPr/>
        </p:nvSpPr>
        <p:spPr bwMode="auto">
          <a:xfrm>
            <a:off x="1978026" y="612267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243" name="AutoShape 235"/>
          <p:cNvCxnSpPr>
            <a:cxnSpLocks noChangeShapeType="1"/>
            <a:stCxn id="43201" idx="3"/>
            <a:endCxn id="43236" idx="0"/>
          </p:cNvCxnSpPr>
          <p:nvPr/>
        </p:nvCxnSpPr>
        <p:spPr bwMode="auto">
          <a:xfrm flipH="1">
            <a:off x="1635126" y="5806759"/>
            <a:ext cx="49213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244" name="AutoShape 236"/>
          <p:cNvCxnSpPr>
            <a:cxnSpLocks noChangeShapeType="1"/>
            <a:stCxn id="43201" idx="4"/>
            <a:endCxn id="43241" idx="0"/>
          </p:cNvCxnSpPr>
          <p:nvPr/>
        </p:nvCxnSpPr>
        <p:spPr bwMode="auto">
          <a:xfrm>
            <a:off x="1711326" y="5817871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245" name="AutoShape 237"/>
          <p:cNvCxnSpPr>
            <a:cxnSpLocks noChangeShapeType="1"/>
            <a:stCxn id="43201" idx="5"/>
            <a:endCxn id="43238" idx="1"/>
          </p:cNvCxnSpPr>
          <p:nvPr/>
        </p:nvCxnSpPr>
        <p:spPr bwMode="auto">
          <a:xfrm>
            <a:off x="1738314" y="5806759"/>
            <a:ext cx="984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246" name="AutoShape 238"/>
          <p:cNvCxnSpPr>
            <a:cxnSpLocks noChangeShapeType="1"/>
            <a:stCxn id="43201" idx="6"/>
            <a:endCxn id="43242" idx="1"/>
          </p:cNvCxnSpPr>
          <p:nvPr/>
        </p:nvCxnSpPr>
        <p:spPr bwMode="auto">
          <a:xfrm>
            <a:off x="1749426" y="5779771"/>
            <a:ext cx="239713" cy="354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247" name="AutoShape 239"/>
          <p:cNvCxnSpPr>
            <a:cxnSpLocks noChangeShapeType="1"/>
            <a:stCxn id="43201" idx="7"/>
            <a:endCxn id="43239" idx="1"/>
          </p:cNvCxnSpPr>
          <p:nvPr/>
        </p:nvCxnSpPr>
        <p:spPr bwMode="auto">
          <a:xfrm>
            <a:off x="1738314" y="5752784"/>
            <a:ext cx="2508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graphicFrame>
        <p:nvGraphicFramePr>
          <p:cNvPr id="43251" name="Object 2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705423"/>
              </p:ext>
            </p:extLst>
          </p:nvPr>
        </p:nvGraphicFramePr>
        <p:xfrm>
          <a:off x="2282826" y="5513071"/>
          <a:ext cx="53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Clip" r:id="rId12" imgW="1352160" imgH="934200" progId="">
                  <p:embed/>
                </p:oleObj>
              </mc:Choice>
              <mc:Fallback>
                <p:oleObj name="Clip" r:id="rId12" imgW="1352160" imgH="934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6" y="5513071"/>
                        <a:ext cx="533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252" name="AutoShape 244"/>
          <p:cNvCxnSpPr>
            <a:cxnSpLocks noChangeShapeType="1"/>
            <a:stCxn id="43239" idx="7"/>
          </p:cNvCxnSpPr>
          <p:nvPr/>
        </p:nvCxnSpPr>
        <p:spPr bwMode="auto">
          <a:xfrm flipV="1">
            <a:off x="2043114" y="5881371"/>
            <a:ext cx="506412" cy="23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3253" name="Line 245"/>
          <p:cNvSpPr>
            <a:spLocks noChangeShapeType="1"/>
          </p:cNvSpPr>
          <p:nvPr/>
        </p:nvSpPr>
        <p:spPr bwMode="auto">
          <a:xfrm>
            <a:off x="2016126" y="5436871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269" name="AutoShape 261"/>
          <p:cNvCxnSpPr>
            <a:cxnSpLocks noChangeShapeType="1"/>
            <a:stCxn id="43201" idx="7"/>
            <a:endCxn id="43253" idx="1"/>
          </p:cNvCxnSpPr>
          <p:nvPr/>
        </p:nvCxnSpPr>
        <p:spPr bwMode="auto">
          <a:xfrm>
            <a:off x="1738314" y="5752784"/>
            <a:ext cx="277812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3274" name="Text Box 266"/>
          <p:cNvSpPr txBox="1">
            <a:spLocks noChangeArrowheads="1"/>
          </p:cNvSpPr>
          <p:nvPr/>
        </p:nvSpPr>
        <p:spPr bwMode="auto">
          <a:xfrm>
            <a:off x="845654" y="1576239"/>
            <a:ext cx="455765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/>
              <a:t>integration of heterogeneous fixed and</a:t>
            </a:r>
            <a:br>
              <a:rPr lang="en-US" sz="2000" dirty="0"/>
            </a:br>
            <a:r>
              <a:rPr lang="en-US" sz="2000" dirty="0"/>
              <a:t>mobile networks with varying</a:t>
            </a:r>
            <a:br>
              <a:rPr lang="en-US" sz="2000" dirty="0"/>
            </a:br>
            <a:r>
              <a:rPr lang="en-US" sz="2000" dirty="0"/>
              <a:t>transmission characteristics</a:t>
            </a:r>
          </a:p>
        </p:txBody>
      </p:sp>
      <p:pic>
        <p:nvPicPr>
          <p:cNvPr id="43276" name="Picture 268" descr="j009358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857626" y="4681221"/>
            <a:ext cx="504825" cy="460375"/>
          </a:xfrm>
          <a:prstGeom prst="rect">
            <a:avLst/>
          </a:prstGeom>
          <a:noFill/>
        </p:spPr>
      </p:pic>
      <p:pic>
        <p:nvPicPr>
          <p:cNvPr id="43278" name="Picture 270" descr="j022360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297614" y="1680846"/>
            <a:ext cx="234950" cy="574675"/>
          </a:xfrm>
          <a:prstGeom prst="rect">
            <a:avLst/>
          </a:prstGeom>
          <a:noFill/>
        </p:spPr>
      </p:pic>
      <p:grpSp>
        <p:nvGrpSpPr>
          <p:cNvPr id="43367" name="Group 359"/>
          <p:cNvGrpSpPr>
            <a:grpSpLocks/>
          </p:cNvGrpSpPr>
          <p:nvPr/>
        </p:nvGrpSpPr>
        <p:grpSpPr bwMode="auto">
          <a:xfrm rot="1964552">
            <a:off x="465139" y="5208271"/>
            <a:ext cx="720725" cy="568325"/>
            <a:chOff x="249" y="2704"/>
            <a:chExt cx="454" cy="358"/>
          </a:xfrm>
        </p:grpSpPr>
        <p:sp>
          <p:nvSpPr>
            <p:cNvPr id="43281" name="Freeform 273"/>
            <p:cNvSpPr>
              <a:spLocks/>
            </p:cNvSpPr>
            <p:nvPr/>
          </p:nvSpPr>
          <p:spPr bwMode="auto">
            <a:xfrm>
              <a:off x="592" y="2873"/>
              <a:ext cx="36" cy="30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4" y="59"/>
                </a:cxn>
                <a:cxn ang="0">
                  <a:pos x="0" y="106"/>
                </a:cxn>
                <a:cxn ang="0">
                  <a:pos x="33" y="169"/>
                </a:cxn>
                <a:cxn ang="0">
                  <a:pos x="131" y="180"/>
                </a:cxn>
                <a:cxn ang="0">
                  <a:pos x="164" y="173"/>
                </a:cxn>
                <a:cxn ang="0">
                  <a:pos x="214" y="120"/>
                </a:cxn>
                <a:cxn ang="0">
                  <a:pos x="89" y="0"/>
                </a:cxn>
              </a:cxnLst>
              <a:rect l="0" t="0" r="r" b="b"/>
              <a:pathLst>
                <a:path w="214" h="180">
                  <a:moveTo>
                    <a:pt x="89" y="0"/>
                  </a:moveTo>
                  <a:lnTo>
                    <a:pt x="14" y="59"/>
                  </a:lnTo>
                  <a:lnTo>
                    <a:pt x="0" y="106"/>
                  </a:lnTo>
                  <a:lnTo>
                    <a:pt x="33" y="169"/>
                  </a:lnTo>
                  <a:lnTo>
                    <a:pt x="131" y="180"/>
                  </a:lnTo>
                  <a:lnTo>
                    <a:pt x="164" y="173"/>
                  </a:lnTo>
                  <a:lnTo>
                    <a:pt x="214" y="12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D6F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2" name="Freeform 274"/>
            <p:cNvSpPr>
              <a:spLocks/>
            </p:cNvSpPr>
            <p:nvPr/>
          </p:nvSpPr>
          <p:spPr bwMode="auto">
            <a:xfrm>
              <a:off x="540" y="2918"/>
              <a:ext cx="109" cy="93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601" y="308"/>
                </a:cxn>
                <a:cxn ang="0">
                  <a:pos x="549" y="446"/>
                </a:cxn>
                <a:cxn ang="0">
                  <a:pos x="464" y="521"/>
                </a:cxn>
                <a:cxn ang="0">
                  <a:pos x="374" y="555"/>
                </a:cxn>
                <a:cxn ang="0">
                  <a:pos x="372" y="555"/>
                </a:cxn>
                <a:cxn ang="0">
                  <a:pos x="363" y="555"/>
                </a:cxn>
                <a:cxn ang="0">
                  <a:pos x="353" y="555"/>
                </a:cxn>
                <a:cxn ang="0">
                  <a:pos x="340" y="555"/>
                </a:cxn>
                <a:cxn ang="0">
                  <a:pos x="326" y="555"/>
                </a:cxn>
                <a:cxn ang="0">
                  <a:pos x="312" y="555"/>
                </a:cxn>
                <a:cxn ang="0">
                  <a:pos x="300" y="555"/>
                </a:cxn>
                <a:cxn ang="0">
                  <a:pos x="289" y="555"/>
                </a:cxn>
                <a:cxn ang="0">
                  <a:pos x="282" y="555"/>
                </a:cxn>
                <a:cxn ang="0">
                  <a:pos x="269" y="554"/>
                </a:cxn>
                <a:cxn ang="0">
                  <a:pos x="253" y="553"/>
                </a:cxn>
                <a:cxn ang="0">
                  <a:pos x="234" y="552"/>
                </a:cxn>
                <a:cxn ang="0">
                  <a:pos x="211" y="551"/>
                </a:cxn>
                <a:cxn ang="0">
                  <a:pos x="187" y="549"/>
                </a:cxn>
                <a:cxn ang="0">
                  <a:pos x="162" y="547"/>
                </a:cxn>
                <a:cxn ang="0">
                  <a:pos x="136" y="545"/>
                </a:cxn>
                <a:cxn ang="0">
                  <a:pos x="109" y="544"/>
                </a:cxn>
                <a:cxn ang="0">
                  <a:pos x="85" y="541"/>
                </a:cxn>
                <a:cxn ang="0">
                  <a:pos x="63" y="540"/>
                </a:cxn>
                <a:cxn ang="0">
                  <a:pos x="42" y="539"/>
                </a:cxn>
                <a:cxn ang="0">
                  <a:pos x="25" y="538"/>
                </a:cxn>
                <a:cxn ang="0">
                  <a:pos x="12" y="537"/>
                </a:cxn>
                <a:cxn ang="0">
                  <a:pos x="4" y="535"/>
                </a:cxn>
                <a:cxn ang="0">
                  <a:pos x="0" y="535"/>
                </a:cxn>
                <a:cxn ang="0">
                  <a:pos x="0" y="478"/>
                </a:cxn>
                <a:cxn ang="0">
                  <a:pos x="6" y="475"/>
                </a:cxn>
                <a:cxn ang="0">
                  <a:pos x="20" y="465"/>
                </a:cxn>
                <a:cxn ang="0">
                  <a:pos x="40" y="449"/>
                </a:cxn>
                <a:cxn ang="0">
                  <a:pos x="64" y="432"/>
                </a:cxn>
                <a:cxn ang="0">
                  <a:pos x="87" y="415"/>
                </a:cxn>
                <a:cxn ang="0">
                  <a:pos x="111" y="399"/>
                </a:cxn>
                <a:cxn ang="0">
                  <a:pos x="127" y="387"/>
                </a:cxn>
                <a:cxn ang="0">
                  <a:pos x="137" y="380"/>
                </a:cxn>
                <a:cxn ang="0">
                  <a:pos x="148" y="373"/>
                </a:cxn>
                <a:cxn ang="0">
                  <a:pos x="167" y="362"/>
                </a:cxn>
                <a:cxn ang="0">
                  <a:pos x="193" y="350"/>
                </a:cxn>
                <a:cxn ang="0">
                  <a:pos x="221" y="336"/>
                </a:cxn>
                <a:cxn ang="0">
                  <a:pos x="247" y="322"/>
                </a:cxn>
                <a:cxn ang="0">
                  <a:pos x="272" y="310"/>
                </a:cxn>
                <a:cxn ang="0">
                  <a:pos x="288" y="302"/>
                </a:cxn>
                <a:cxn ang="0">
                  <a:pos x="294" y="298"/>
                </a:cxn>
                <a:cxn ang="0">
                  <a:pos x="479" y="265"/>
                </a:cxn>
                <a:cxn ang="0">
                  <a:pos x="569" y="180"/>
                </a:cxn>
                <a:cxn ang="0">
                  <a:pos x="592" y="118"/>
                </a:cxn>
                <a:cxn ang="0">
                  <a:pos x="621" y="52"/>
                </a:cxn>
                <a:cxn ang="0">
                  <a:pos x="653" y="0"/>
                </a:cxn>
              </a:cxnLst>
              <a:rect l="0" t="0" r="r" b="b"/>
              <a:pathLst>
                <a:path w="653" h="555">
                  <a:moveTo>
                    <a:pt x="653" y="0"/>
                  </a:moveTo>
                  <a:lnTo>
                    <a:pt x="601" y="308"/>
                  </a:lnTo>
                  <a:lnTo>
                    <a:pt x="549" y="446"/>
                  </a:lnTo>
                  <a:lnTo>
                    <a:pt x="464" y="521"/>
                  </a:lnTo>
                  <a:lnTo>
                    <a:pt x="374" y="555"/>
                  </a:lnTo>
                  <a:lnTo>
                    <a:pt x="372" y="555"/>
                  </a:lnTo>
                  <a:lnTo>
                    <a:pt x="363" y="555"/>
                  </a:lnTo>
                  <a:lnTo>
                    <a:pt x="353" y="555"/>
                  </a:lnTo>
                  <a:lnTo>
                    <a:pt x="340" y="555"/>
                  </a:lnTo>
                  <a:lnTo>
                    <a:pt x="326" y="555"/>
                  </a:lnTo>
                  <a:lnTo>
                    <a:pt x="312" y="555"/>
                  </a:lnTo>
                  <a:lnTo>
                    <a:pt x="300" y="555"/>
                  </a:lnTo>
                  <a:lnTo>
                    <a:pt x="289" y="555"/>
                  </a:lnTo>
                  <a:lnTo>
                    <a:pt x="282" y="555"/>
                  </a:lnTo>
                  <a:lnTo>
                    <a:pt x="269" y="554"/>
                  </a:lnTo>
                  <a:lnTo>
                    <a:pt x="253" y="553"/>
                  </a:lnTo>
                  <a:lnTo>
                    <a:pt x="234" y="552"/>
                  </a:lnTo>
                  <a:lnTo>
                    <a:pt x="211" y="551"/>
                  </a:lnTo>
                  <a:lnTo>
                    <a:pt x="187" y="549"/>
                  </a:lnTo>
                  <a:lnTo>
                    <a:pt x="162" y="547"/>
                  </a:lnTo>
                  <a:lnTo>
                    <a:pt x="136" y="545"/>
                  </a:lnTo>
                  <a:lnTo>
                    <a:pt x="109" y="544"/>
                  </a:lnTo>
                  <a:lnTo>
                    <a:pt x="85" y="541"/>
                  </a:lnTo>
                  <a:lnTo>
                    <a:pt x="63" y="540"/>
                  </a:lnTo>
                  <a:lnTo>
                    <a:pt x="42" y="539"/>
                  </a:lnTo>
                  <a:lnTo>
                    <a:pt x="25" y="538"/>
                  </a:lnTo>
                  <a:lnTo>
                    <a:pt x="12" y="537"/>
                  </a:lnTo>
                  <a:lnTo>
                    <a:pt x="4" y="535"/>
                  </a:lnTo>
                  <a:lnTo>
                    <a:pt x="0" y="535"/>
                  </a:lnTo>
                  <a:lnTo>
                    <a:pt x="0" y="478"/>
                  </a:lnTo>
                  <a:lnTo>
                    <a:pt x="6" y="475"/>
                  </a:lnTo>
                  <a:lnTo>
                    <a:pt x="20" y="465"/>
                  </a:lnTo>
                  <a:lnTo>
                    <a:pt x="40" y="449"/>
                  </a:lnTo>
                  <a:lnTo>
                    <a:pt x="64" y="432"/>
                  </a:lnTo>
                  <a:lnTo>
                    <a:pt x="87" y="415"/>
                  </a:lnTo>
                  <a:lnTo>
                    <a:pt x="111" y="399"/>
                  </a:lnTo>
                  <a:lnTo>
                    <a:pt x="127" y="387"/>
                  </a:lnTo>
                  <a:lnTo>
                    <a:pt x="137" y="380"/>
                  </a:lnTo>
                  <a:lnTo>
                    <a:pt x="148" y="373"/>
                  </a:lnTo>
                  <a:lnTo>
                    <a:pt x="167" y="362"/>
                  </a:lnTo>
                  <a:lnTo>
                    <a:pt x="193" y="350"/>
                  </a:lnTo>
                  <a:lnTo>
                    <a:pt x="221" y="336"/>
                  </a:lnTo>
                  <a:lnTo>
                    <a:pt x="247" y="322"/>
                  </a:lnTo>
                  <a:lnTo>
                    <a:pt x="272" y="310"/>
                  </a:lnTo>
                  <a:lnTo>
                    <a:pt x="288" y="302"/>
                  </a:lnTo>
                  <a:lnTo>
                    <a:pt x="294" y="298"/>
                  </a:lnTo>
                  <a:lnTo>
                    <a:pt x="479" y="265"/>
                  </a:lnTo>
                  <a:lnTo>
                    <a:pt x="569" y="180"/>
                  </a:lnTo>
                  <a:lnTo>
                    <a:pt x="592" y="118"/>
                  </a:lnTo>
                  <a:lnTo>
                    <a:pt x="621" y="52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D6F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3" name="Freeform 275"/>
            <p:cNvSpPr>
              <a:spLocks/>
            </p:cNvSpPr>
            <p:nvPr/>
          </p:nvSpPr>
          <p:spPr bwMode="auto">
            <a:xfrm>
              <a:off x="407" y="2704"/>
              <a:ext cx="263" cy="298"/>
            </a:xfrm>
            <a:custGeom>
              <a:avLst/>
              <a:gdLst/>
              <a:ahLst/>
              <a:cxnLst>
                <a:cxn ang="0">
                  <a:pos x="4" y="1669"/>
                </a:cxn>
                <a:cxn ang="0">
                  <a:pos x="15" y="1569"/>
                </a:cxn>
                <a:cxn ang="0">
                  <a:pos x="72" y="1128"/>
                </a:cxn>
                <a:cxn ang="0">
                  <a:pos x="195" y="954"/>
                </a:cxn>
                <a:cxn ang="0">
                  <a:pos x="152" y="840"/>
                </a:cxn>
                <a:cxn ang="0">
                  <a:pos x="146" y="835"/>
                </a:cxn>
                <a:cxn ang="0">
                  <a:pos x="129" y="840"/>
                </a:cxn>
                <a:cxn ang="0">
                  <a:pos x="116" y="846"/>
                </a:cxn>
                <a:cxn ang="0">
                  <a:pos x="104" y="849"/>
                </a:cxn>
                <a:cxn ang="0">
                  <a:pos x="94" y="849"/>
                </a:cxn>
                <a:cxn ang="0">
                  <a:pos x="90" y="849"/>
                </a:cxn>
                <a:cxn ang="0">
                  <a:pos x="96" y="817"/>
                </a:cxn>
                <a:cxn ang="0">
                  <a:pos x="110" y="742"/>
                </a:cxn>
                <a:cxn ang="0">
                  <a:pos x="123" y="667"/>
                </a:cxn>
                <a:cxn ang="0">
                  <a:pos x="129" y="626"/>
                </a:cxn>
                <a:cxn ang="0">
                  <a:pos x="138" y="552"/>
                </a:cxn>
                <a:cxn ang="0">
                  <a:pos x="158" y="400"/>
                </a:cxn>
                <a:cxn ang="0">
                  <a:pos x="176" y="252"/>
                </a:cxn>
                <a:cxn ang="0">
                  <a:pos x="185" y="185"/>
                </a:cxn>
                <a:cxn ang="0">
                  <a:pos x="275" y="23"/>
                </a:cxn>
                <a:cxn ang="0">
                  <a:pos x="610" y="23"/>
                </a:cxn>
                <a:cxn ang="0">
                  <a:pos x="1501" y="114"/>
                </a:cxn>
                <a:cxn ang="0">
                  <a:pos x="1576" y="275"/>
                </a:cxn>
                <a:cxn ang="0">
                  <a:pos x="1467" y="1076"/>
                </a:cxn>
                <a:cxn ang="0">
                  <a:pos x="1349" y="1011"/>
                </a:cxn>
                <a:cxn ang="0">
                  <a:pos x="1231" y="911"/>
                </a:cxn>
                <a:cxn ang="0">
                  <a:pos x="1151" y="854"/>
                </a:cxn>
                <a:cxn ang="0">
                  <a:pos x="971" y="792"/>
                </a:cxn>
                <a:cxn ang="0">
                  <a:pos x="1017" y="949"/>
                </a:cxn>
                <a:cxn ang="0">
                  <a:pos x="971" y="1020"/>
                </a:cxn>
                <a:cxn ang="0">
                  <a:pos x="814" y="1025"/>
                </a:cxn>
                <a:cxn ang="0">
                  <a:pos x="687" y="1328"/>
                </a:cxn>
                <a:cxn ang="0">
                  <a:pos x="496" y="1597"/>
                </a:cxn>
                <a:cxn ang="0">
                  <a:pos x="346" y="1722"/>
                </a:cxn>
                <a:cxn ang="0">
                  <a:pos x="185" y="1773"/>
                </a:cxn>
                <a:cxn ang="0">
                  <a:pos x="33" y="1722"/>
                </a:cxn>
              </a:cxnLst>
              <a:rect l="0" t="0" r="r" b="b"/>
              <a:pathLst>
                <a:path w="1576" h="1788">
                  <a:moveTo>
                    <a:pt x="33" y="1722"/>
                  </a:moveTo>
                  <a:lnTo>
                    <a:pt x="4" y="1669"/>
                  </a:lnTo>
                  <a:lnTo>
                    <a:pt x="0" y="1608"/>
                  </a:lnTo>
                  <a:lnTo>
                    <a:pt x="15" y="1569"/>
                  </a:lnTo>
                  <a:lnTo>
                    <a:pt x="76" y="1204"/>
                  </a:lnTo>
                  <a:lnTo>
                    <a:pt x="72" y="1128"/>
                  </a:lnTo>
                  <a:lnTo>
                    <a:pt x="156" y="1033"/>
                  </a:lnTo>
                  <a:lnTo>
                    <a:pt x="195" y="954"/>
                  </a:lnTo>
                  <a:lnTo>
                    <a:pt x="185" y="868"/>
                  </a:lnTo>
                  <a:lnTo>
                    <a:pt x="152" y="840"/>
                  </a:lnTo>
                  <a:lnTo>
                    <a:pt x="151" y="839"/>
                  </a:lnTo>
                  <a:lnTo>
                    <a:pt x="146" y="835"/>
                  </a:lnTo>
                  <a:lnTo>
                    <a:pt x="138" y="835"/>
                  </a:lnTo>
                  <a:lnTo>
                    <a:pt x="129" y="840"/>
                  </a:lnTo>
                  <a:lnTo>
                    <a:pt x="123" y="843"/>
                  </a:lnTo>
                  <a:lnTo>
                    <a:pt x="116" y="846"/>
                  </a:lnTo>
                  <a:lnTo>
                    <a:pt x="110" y="848"/>
                  </a:lnTo>
                  <a:lnTo>
                    <a:pt x="104" y="849"/>
                  </a:lnTo>
                  <a:lnTo>
                    <a:pt x="98" y="849"/>
                  </a:lnTo>
                  <a:lnTo>
                    <a:pt x="94" y="849"/>
                  </a:lnTo>
                  <a:lnTo>
                    <a:pt x="91" y="849"/>
                  </a:lnTo>
                  <a:lnTo>
                    <a:pt x="90" y="849"/>
                  </a:lnTo>
                  <a:lnTo>
                    <a:pt x="91" y="840"/>
                  </a:lnTo>
                  <a:lnTo>
                    <a:pt x="96" y="817"/>
                  </a:lnTo>
                  <a:lnTo>
                    <a:pt x="102" y="782"/>
                  </a:lnTo>
                  <a:lnTo>
                    <a:pt x="110" y="742"/>
                  </a:lnTo>
                  <a:lnTo>
                    <a:pt x="117" y="703"/>
                  </a:lnTo>
                  <a:lnTo>
                    <a:pt x="123" y="667"/>
                  </a:lnTo>
                  <a:lnTo>
                    <a:pt x="127" y="640"/>
                  </a:lnTo>
                  <a:lnTo>
                    <a:pt x="129" y="626"/>
                  </a:lnTo>
                  <a:lnTo>
                    <a:pt x="131" y="603"/>
                  </a:lnTo>
                  <a:lnTo>
                    <a:pt x="138" y="552"/>
                  </a:lnTo>
                  <a:lnTo>
                    <a:pt x="147" y="480"/>
                  </a:lnTo>
                  <a:lnTo>
                    <a:pt x="158" y="400"/>
                  </a:lnTo>
                  <a:lnTo>
                    <a:pt x="167" y="321"/>
                  </a:lnTo>
                  <a:lnTo>
                    <a:pt x="176" y="252"/>
                  </a:lnTo>
                  <a:lnTo>
                    <a:pt x="183" y="203"/>
                  </a:lnTo>
                  <a:lnTo>
                    <a:pt x="185" y="185"/>
                  </a:lnTo>
                  <a:lnTo>
                    <a:pt x="213" y="71"/>
                  </a:lnTo>
                  <a:lnTo>
                    <a:pt x="275" y="23"/>
                  </a:lnTo>
                  <a:lnTo>
                    <a:pt x="417" y="0"/>
                  </a:lnTo>
                  <a:lnTo>
                    <a:pt x="610" y="23"/>
                  </a:lnTo>
                  <a:lnTo>
                    <a:pt x="1411" y="80"/>
                  </a:lnTo>
                  <a:lnTo>
                    <a:pt x="1501" y="114"/>
                  </a:lnTo>
                  <a:lnTo>
                    <a:pt x="1576" y="166"/>
                  </a:lnTo>
                  <a:lnTo>
                    <a:pt x="1576" y="275"/>
                  </a:lnTo>
                  <a:lnTo>
                    <a:pt x="1558" y="417"/>
                  </a:lnTo>
                  <a:lnTo>
                    <a:pt x="1467" y="1076"/>
                  </a:lnTo>
                  <a:lnTo>
                    <a:pt x="1453" y="1100"/>
                  </a:lnTo>
                  <a:lnTo>
                    <a:pt x="1349" y="1011"/>
                  </a:lnTo>
                  <a:lnTo>
                    <a:pt x="1290" y="935"/>
                  </a:lnTo>
                  <a:lnTo>
                    <a:pt x="1231" y="911"/>
                  </a:lnTo>
                  <a:lnTo>
                    <a:pt x="1214" y="868"/>
                  </a:lnTo>
                  <a:lnTo>
                    <a:pt x="1151" y="854"/>
                  </a:lnTo>
                  <a:lnTo>
                    <a:pt x="1087" y="868"/>
                  </a:lnTo>
                  <a:lnTo>
                    <a:pt x="971" y="792"/>
                  </a:lnTo>
                  <a:lnTo>
                    <a:pt x="1060" y="915"/>
                  </a:lnTo>
                  <a:lnTo>
                    <a:pt x="1017" y="949"/>
                  </a:lnTo>
                  <a:lnTo>
                    <a:pt x="976" y="958"/>
                  </a:lnTo>
                  <a:lnTo>
                    <a:pt x="971" y="1020"/>
                  </a:lnTo>
                  <a:lnTo>
                    <a:pt x="883" y="1006"/>
                  </a:lnTo>
                  <a:lnTo>
                    <a:pt x="814" y="1025"/>
                  </a:lnTo>
                  <a:lnTo>
                    <a:pt x="644" y="1233"/>
                  </a:lnTo>
                  <a:lnTo>
                    <a:pt x="687" y="1328"/>
                  </a:lnTo>
                  <a:lnTo>
                    <a:pt x="553" y="1522"/>
                  </a:lnTo>
                  <a:lnTo>
                    <a:pt x="496" y="1597"/>
                  </a:lnTo>
                  <a:lnTo>
                    <a:pt x="422" y="1640"/>
                  </a:lnTo>
                  <a:lnTo>
                    <a:pt x="346" y="1722"/>
                  </a:lnTo>
                  <a:lnTo>
                    <a:pt x="327" y="1788"/>
                  </a:lnTo>
                  <a:lnTo>
                    <a:pt x="185" y="1773"/>
                  </a:lnTo>
                  <a:lnTo>
                    <a:pt x="66" y="1750"/>
                  </a:lnTo>
                  <a:lnTo>
                    <a:pt x="33" y="1722"/>
                  </a:lnTo>
                  <a:close/>
                </a:path>
              </a:pathLst>
            </a:custGeom>
            <a:solidFill>
              <a:srgbClr val="D6F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4" name="Freeform 276"/>
            <p:cNvSpPr>
              <a:spLocks/>
            </p:cNvSpPr>
            <p:nvPr/>
          </p:nvSpPr>
          <p:spPr bwMode="auto">
            <a:xfrm>
              <a:off x="443" y="2735"/>
              <a:ext cx="179" cy="227"/>
            </a:xfrm>
            <a:custGeom>
              <a:avLst/>
              <a:gdLst/>
              <a:ahLst/>
              <a:cxnLst>
                <a:cxn ang="0">
                  <a:pos x="1001" y="683"/>
                </a:cxn>
                <a:cxn ang="0">
                  <a:pos x="1075" y="161"/>
                </a:cxn>
                <a:cxn ang="0">
                  <a:pos x="1061" y="104"/>
                </a:cxn>
                <a:cxn ang="0">
                  <a:pos x="1032" y="57"/>
                </a:cxn>
                <a:cxn ang="0">
                  <a:pos x="966" y="38"/>
                </a:cxn>
                <a:cxn ang="0">
                  <a:pos x="227" y="0"/>
                </a:cxn>
                <a:cxn ang="0">
                  <a:pos x="185" y="43"/>
                </a:cxn>
                <a:cxn ang="0">
                  <a:pos x="171" y="76"/>
                </a:cxn>
                <a:cxn ang="0">
                  <a:pos x="0" y="1232"/>
                </a:cxn>
                <a:cxn ang="0">
                  <a:pos x="48" y="1309"/>
                </a:cxn>
                <a:cxn ang="0">
                  <a:pos x="95" y="1341"/>
                </a:cxn>
                <a:cxn ang="0">
                  <a:pos x="322" y="1360"/>
                </a:cxn>
                <a:cxn ang="0">
                  <a:pos x="374" y="1294"/>
                </a:cxn>
                <a:cxn ang="0">
                  <a:pos x="440" y="1194"/>
                </a:cxn>
                <a:cxn ang="0">
                  <a:pos x="535" y="1019"/>
                </a:cxn>
                <a:cxn ang="0">
                  <a:pos x="604" y="979"/>
                </a:cxn>
                <a:cxn ang="0">
                  <a:pos x="606" y="929"/>
                </a:cxn>
                <a:cxn ang="0">
                  <a:pos x="658" y="900"/>
                </a:cxn>
                <a:cxn ang="0">
                  <a:pos x="684" y="909"/>
                </a:cxn>
                <a:cxn ang="0">
                  <a:pos x="679" y="840"/>
                </a:cxn>
                <a:cxn ang="0">
                  <a:pos x="691" y="830"/>
                </a:cxn>
                <a:cxn ang="0">
                  <a:pos x="743" y="830"/>
                </a:cxn>
                <a:cxn ang="0">
                  <a:pos x="763" y="797"/>
                </a:cxn>
                <a:cxn ang="0">
                  <a:pos x="793" y="778"/>
                </a:cxn>
                <a:cxn ang="0">
                  <a:pos x="793" y="778"/>
                </a:cxn>
                <a:cxn ang="0">
                  <a:pos x="833" y="728"/>
                </a:cxn>
                <a:cxn ang="0">
                  <a:pos x="743" y="607"/>
                </a:cxn>
                <a:cxn ang="0">
                  <a:pos x="867" y="693"/>
                </a:cxn>
                <a:cxn ang="0">
                  <a:pos x="927" y="650"/>
                </a:cxn>
                <a:cxn ang="0">
                  <a:pos x="975" y="669"/>
                </a:cxn>
                <a:cxn ang="0">
                  <a:pos x="1001" y="683"/>
                </a:cxn>
              </a:cxnLst>
              <a:rect l="0" t="0" r="r" b="b"/>
              <a:pathLst>
                <a:path w="1075" h="1360">
                  <a:moveTo>
                    <a:pt x="1001" y="683"/>
                  </a:moveTo>
                  <a:lnTo>
                    <a:pt x="1075" y="161"/>
                  </a:lnTo>
                  <a:lnTo>
                    <a:pt x="1061" y="104"/>
                  </a:lnTo>
                  <a:lnTo>
                    <a:pt x="1032" y="57"/>
                  </a:lnTo>
                  <a:lnTo>
                    <a:pt x="966" y="38"/>
                  </a:lnTo>
                  <a:lnTo>
                    <a:pt x="227" y="0"/>
                  </a:lnTo>
                  <a:lnTo>
                    <a:pt x="185" y="43"/>
                  </a:lnTo>
                  <a:lnTo>
                    <a:pt x="171" y="76"/>
                  </a:lnTo>
                  <a:lnTo>
                    <a:pt x="0" y="1232"/>
                  </a:lnTo>
                  <a:lnTo>
                    <a:pt x="48" y="1309"/>
                  </a:lnTo>
                  <a:lnTo>
                    <a:pt x="95" y="1341"/>
                  </a:lnTo>
                  <a:lnTo>
                    <a:pt x="322" y="1360"/>
                  </a:lnTo>
                  <a:lnTo>
                    <a:pt x="374" y="1294"/>
                  </a:lnTo>
                  <a:lnTo>
                    <a:pt x="440" y="1194"/>
                  </a:lnTo>
                  <a:lnTo>
                    <a:pt x="535" y="1019"/>
                  </a:lnTo>
                  <a:lnTo>
                    <a:pt x="604" y="979"/>
                  </a:lnTo>
                  <a:lnTo>
                    <a:pt x="606" y="929"/>
                  </a:lnTo>
                  <a:lnTo>
                    <a:pt x="658" y="900"/>
                  </a:lnTo>
                  <a:lnTo>
                    <a:pt x="684" y="909"/>
                  </a:lnTo>
                  <a:lnTo>
                    <a:pt x="679" y="840"/>
                  </a:lnTo>
                  <a:lnTo>
                    <a:pt x="691" y="830"/>
                  </a:lnTo>
                  <a:lnTo>
                    <a:pt x="743" y="830"/>
                  </a:lnTo>
                  <a:lnTo>
                    <a:pt x="763" y="797"/>
                  </a:lnTo>
                  <a:lnTo>
                    <a:pt x="793" y="778"/>
                  </a:lnTo>
                  <a:lnTo>
                    <a:pt x="793" y="778"/>
                  </a:lnTo>
                  <a:lnTo>
                    <a:pt x="833" y="728"/>
                  </a:lnTo>
                  <a:lnTo>
                    <a:pt x="743" y="607"/>
                  </a:lnTo>
                  <a:lnTo>
                    <a:pt x="867" y="693"/>
                  </a:lnTo>
                  <a:lnTo>
                    <a:pt x="927" y="650"/>
                  </a:lnTo>
                  <a:lnTo>
                    <a:pt x="975" y="669"/>
                  </a:lnTo>
                  <a:lnTo>
                    <a:pt x="1001" y="683"/>
                  </a:lnTo>
                  <a:close/>
                </a:path>
              </a:pathLst>
            </a:custGeom>
            <a:solidFill>
              <a:srgbClr val="9BF2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5" name="Freeform 277"/>
            <p:cNvSpPr>
              <a:spLocks/>
            </p:cNvSpPr>
            <p:nvPr/>
          </p:nvSpPr>
          <p:spPr bwMode="auto">
            <a:xfrm>
              <a:off x="249" y="2954"/>
              <a:ext cx="89" cy="106"/>
            </a:xfrm>
            <a:custGeom>
              <a:avLst/>
              <a:gdLst/>
              <a:ahLst/>
              <a:cxnLst>
                <a:cxn ang="0">
                  <a:pos x="100" y="70"/>
                </a:cxn>
                <a:cxn ang="0">
                  <a:pos x="335" y="2"/>
                </a:cxn>
                <a:cxn ang="0">
                  <a:pos x="358" y="22"/>
                </a:cxn>
                <a:cxn ang="0">
                  <a:pos x="390" y="50"/>
                </a:cxn>
                <a:cxn ang="0">
                  <a:pos x="415" y="75"/>
                </a:cxn>
                <a:cxn ang="0">
                  <a:pos x="429" y="97"/>
                </a:cxn>
                <a:cxn ang="0">
                  <a:pos x="455" y="145"/>
                </a:cxn>
                <a:cxn ang="0">
                  <a:pos x="486" y="203"/>
                </a:cxn>
                <a:cxn ang="0">
                  <a:pos x="509" y="245"/>
                </a:cxn>
                <a:cxn ang="0">
                  <a:pos x="527" y="346"/>
                </a:cxn>
                <a:cxn ang="0">
                  <a:pos x="389" y="497"/>
                </a:cxn>
                <a:cxn ang="0">
                  <a:pos x="195" y="636"/>
                </a:cxn>
                <a:cxn ang="0">
                  <a:pos x="223" y="611"/>
                </a:cxn>
                <a:cxn ang="0">
                  <a:pos x="261" y="575"/>
                </a:cxn>
                <a:cxn ang="0">
                  <a:pos x="292" y="543"/>
                </a:cxn>
                <a:cxn ang="0">
                  <a:pos x="306" y="527"/>
                </a:cxn>
                <a:cxn ang="0">
                  <a:pos x="338" y="496"/>
                </a:cxn>
                <a:cxn ang="0">
                  <a:pos x="376" y="460"/>
                </a:cxn>
                <a:cxn ang="0">
                  <a:pos x="404" y="434"/>
                </a:cxn>
                <a:cxn ang="0">
                  <a:pos x="493" y="374"/>
                </a:cxn>
                <a:cxn ang="0">
                  <a:pos x="486" y="328"/>
                </a:cxn>
                <a:cxn ang="0">
                  <a:pos x="479" y="269"/>
                </a:cxn>
                <a:cxn ang="0">
                  <a:pos x="468" y="242"/>
                </a:cxn>
                <a:cxn ang="0">
                  <a:pos x="442" y="201"/>
                </a:cxn>
                <a:cxn ang="0">
                  <a:pos x="415" y="162"/>
                </a:cxn>
                <a:cxn ang="0">
                  <a:pos x="404" y="146"/>
                </a:cxn>
                <a:cxn ang="0">
                  <a:pos x="324" y="38"/>
                </a:cxn>
                <a:cxn ang="0">
                  <a:pos x="304" y="45"/>
                </a:cxn>
                <a:cxn ang="0">
                  <a:pos x="274" y="54"/>
                </a:cxn>
                <a:cxn ang="0">
                  <a:pos x="247" y="63"/>
                </a:cxn>
                <a:cxn ang="0">
                  <a:pos x="225" y="69"/>
                </a:cxn>
                <a:cxn ang="0">
                  <a:pos x="179" y="80"/>
                </a:cxn>
                <a:cxn ang="0">
                  <a:pos x="122" y="93"/>
                </a:cxn>
                <a:cxn ang="0">
                  <a:pos x="82" y="102"/>
                </a:cxn>
                <a:cxn ang="0">
                  <a:pos x="0" y="113"/>
                </a:cxn>
              </a:cxnLst>
              <a:rect l="0" t="0" r="r" b="b"/>
              <a:pathLst>
                <a:path w="531" h="640">
                  <a:moveTo>
                    <a:pt x="0" y="113"/>
                  </a:moveTo>
                  <a:lnTo>
                    <a:pt x="100" y="70"/>
                  </a:lnTo>
                  <a:lnTo>
                    <a:pt x="332" y="0"/>
                  </a:lnTo>
                  <a:lnTo>
                    <a:pt x="335" y="2"/>
                  </a:lnTo>
                  <a:lnTo>
                    <a:pt x="345" y="10"/>
                  </a:lnTo>
                  <a:lnTo>
                    <a:pt x="358" y="22"/>
                  </a:lnTo>
                  <a:lnTo>
                    <a:pt x="374" y="34"/>
                  </a:lnTo>
                  <a:lnTo>
                    <a:pt x="390" y="50"/>
                  </a:lnTo>
                  <a:lnTo>
                    <a:pt x="404" y="63"/>
                  </a:lnTo>
                  <a:lnTo>
                    <a:pt x="415" y="75"/>
                  </a:lnTo>
                  <a:lnTo>
                    <a:pt x="422" y="84"/>
                  </a:lnTo>
                  <a:lnTo>
                    <a:pt x="429" y="97"/>
                  </a:lnTo>
                  <a:lnTo>
                    <a:pt x="441" y="118"/>
                  </a:lnTo>
                  <a:lnTo>
                    <a:pt x="455" y="145"/>
                  </a:lnTo>
                  <a:lnTo>
                    <a:pt x="471" y="174"/>
                  </a:lnTo>
                  <a:lnTo>
                    <a:pt x="486" y="203"/>
                  </a:lnTo>
                  <a:lnTo>
                    <a:pt x="500" y="227"/>
                  </a:lnTo>
                  <a:lnTo>
                    <a:pt x="509" y="245"/>
                  </a:lnTo>
                  <a:lnTo>
                    <a:pt x="513" y="251"/>
                  </a:lnTo>
                  <a:lnTo>
                    <a:pt x="527" y="346"/>
                  </a:lnTo>
                  <a:lnTo>
                    <a:pt x="531" y="393"/>
                  </a:lnTo>
                  <a:lnTo>
                    <a:pt x="389" y="497"/>
                  </a:lnTo>
                  <a:lnTo>
                    <a:pt x="190" y="640"/>
                  </a:lnTo>
                  <a:lnTo>
                    <a:pt x="195" y="636"/>
                  </a:lnTo>
                  <a:lnTo>
                    <a:pt x="207" y="626"/>
                  </a:lnTo>
                  <a:lnTo>
                    <a:pt x="223" y="611"/>
                  </a:lnTo>
                  <a:lnTo>
                    <a:pt x="241" y="592"/>
                  </a:lnTo>
                  <a:lnTo>
                    <a:pt x="261" y="575"/>
                  </a:lnTo>
                  <a:lnTo>
                    <a:pt x="278" y="557"/>
                  </a:lnTo>
                  <a:lnTo>
                    <a:pt x="292" y="543"/>
                  </a:lnTo>
                  <a:lnTo>
                    <a:pt x="299" y="535"/>
                  </a:lnTo>
                  <a:lnTo>
                    <a:pt x="306" y="527"/>
                  </a:lnTo>
                  <a:lnTo>
                    <a:pt x="320" y="513"/>
                  </a:lnTo>
                  <a:lnTo>
                    <a:pt x="338" y="496"/>
                  </a:lnTo>
                  <a:lnTo>
                    <a:pt x="357" y="477"/>
                  </a:lnTo>
                  <a:lnTo>
                    <a:pt x="376" y="460"/>
                  </a:lnTo>
                  <a:lnTo>
                    <a:pt x="392" y="445"/>
                  </a:lnTo>
                  <a:lnTo>
                    <a:pt x="404" y="434"/>
                  </a:lnTo>
                  <a:lnTo>
                    <a:pt x="408" y="431"/>
                  </a:lnTo>
                  <a:lnTo>
                    <a:pt x="493" y="374"/>
                  </a:lnTo>
                  <a:lnTo>
                    <a:pt x="491" y="360"/>
                  </a:lnTo>
                  <a:lnTo>
                    <a:pt x="486" y="328"/>
                  </a:lnTo>
                  <a:lnTo>
                    <a:pt x="481" y="294"/>
                  </a:lnTo>
                  <a:lnTo>
                    <a:pt x="479" y="269"/>
                  </a:lnTo>
                  <a:lnTo>
                    <a:pt x="476" y="259"/>
                  </a:lnTo>
                  <a:lnTo>
                    <a:pt x="468" y="242"/>
                  </a:lnTo>
                  <a:lnTo>
                    <a:pt x="455" y="221"/>
                  </a:lnTo>
                  <a:lnTo>
                    <a:pt x="442" y="201"/>
                  </a:lnTo>
                  <a:lnTo>
                    <a:pt x="428" y="180"/>
                  </a:lnTo>
                  <a:lnTo>
                    <a:pt x="415" y="162"/>
                  </a:lnTo>
                  <a:lnTo>
                    <a:pt x="407" y="151"/>
                  </a:lnTo>
                  <a:lnTo>
                    <a:pt x="404" y="146"/>
                  </a:lnTo>
                  <a:lnTo>
                    <a:pt x="327" y="37"/>
                  </a:lnTo>
                  <a:lnTo>
                    <a:pt x="324" y="38"/>
                  </a:lnTo>
                  <a:lnTo>
                    <a:pt x="316" y="40"/>
                  </a:lnTo>
                  <a:lnTo>
                    <a:pt x="304" y="45"/>
                  </a:lnTo>
                  <a:lnTo>
                    <a:pt x="290" y="50"/>
                  </a:lnTo>
                  <a:lnTo>
                    <a:pt x="274" y="54"/>
                  </a:lnTo>
                  <a:lnTo>
                    <a:pt x="260" y="59"/>
                  </a:lnTo>
                  <a:lnTo>
                    <a:pt x="247" y="63"/>
                  </a:lnTo>
                  <a:lnTo>
                    <a:pt x="238" y="66"/>
                  </a:lnTo>
                  <a:lnTo>
                    <a:pt x="225" y="69"/>
                  </a:lnTo>
                  <a:lnTo>
                    <a:pt x="204" y="74"/>
                  </a:lnTo>
                  <a:lnTo>
                    <a:pt x="179" y="80"/>
                  </a:lnTo>
                  <a:lnTo>
                    <a:pt x="150" y="86"/>
                  </a:lnTo>
                  <a:lnTo>
                    <a:pt x="122" y="93"/>
                  </a:lnTo>
                  <a:lnTo>
                    <a:pt x="99" y="98"/>
                  </a:lnTo>
                  <a:lnTo>
                    <a:pt x="82" y="102"/>
                  </a:lnTo>
                  <a:lnTo>
                    <a:pt x="77" y="10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6" name="Freeform 278"/>
            <p:cNvSpPr>
              <a:spLocks/>
            </p:cNvSpPr>
            <p:nvPr/>
          </p:nvSpPr>
          <p:spPr bwMode="auto">
            <a:xfrm>
              <a:off x="309" y="2855"/>
              <a:ext cx="107" cy="107"/>
            </a:xfrm>
            <a:custGeom>
              <a:avLst/>
              <a:gdLst/>
              <a:ahLst/>
              <a:cxnLst>
                <a:cxn ang="0">
                  <a:pos x="4" y="623"/>
                </a:cxn>
                <a:cxn ang="0">
                  <a:pos x="32" y="609"/>
                </a:cxn>
                <a:cxn ang="0">
                  <a:pos x="71" y="589"/>
                </a:cxn>
                <a:cxn ang="0">
                  <a:pos x="102" y="571"/>
                </a:cxn>
                <a:cxn ang="0">
                  <a:pos x="116" y="554"/>
                </a:cxn>
                <a:cxn ang="0">
                  <a:pos x="147" y="519"/>
                </a:cxn>
                <a:cxn ang="0">
                  <a:pos x="190" y="473"/>
                </a:cxn>
                <a:cxn ang="0">
                  <a:pos x="231" y="429"/>
                </a:cxn>
                <a:cxn ang="0">
                  <a:pos x="260" y="392"/>
                </a:cxn>
                <a:cxn ang="0">
                  <a:pos x="293" y="328"/>
                </a:cxn>
                <a:cxn ang="0">
                  <a:pos x="326" y="256"/>
                </a:cxn>
                <a:cxn ang="0">
                  <a:pos x="347" y="207"/>
                </a:cxn>
                <a:cxn ang="0">
                  <a:pos x="369" y="174"/>
                </a:cxn>
                <a:cxn ang="0">
                  <a:pos x="415" y="94"/>
                </a:cxn>
                <a:cxn ang="0">
                  <a:pos x="435" y="87"/>
                </a:cxn>
                <a:cxn ang="0">
                  <a:pos x="465" y="74"/>
                </a:cxn>
                <a:cxn ang="0">
                  <a:pos x="498" y="59"/>
                </a:cxn>
                <a:cxn ang="0">
                  <a:pos x="525" y="44"/>
                </a:cxn>
                <a:cxn ang="0">
                  <a:pos x="560" y="28"/>
                </a:cxn>
                <a:cxn ang="0">
                  <a:pos x="595" y="12"/>
                </a:cxn>
                <a:cxn ang="0">
                  <a:pos x="617" y="1"/>
                </a:cxn>
                <a:cxn ang="0">
                  <a:pos x="639" y="0"/>
                </a:cxn>
                <a:cxn ang="0">
                  <a:pos x="441" y="109"/>
                </a:cxn>
                <a:cxn ang="0">
                  <a:pos x="364" y="213"/>
                </a:cxn>
                <a:cxn ang="0">
                  <a:pos x="321" y="298"/>
                </a:cxn>
                <a:cxn ang="0">
                  <a:pos x="312" y="324"/>
                </a:cxn>
                <a:cxn ang="0">
                  <a:pos x="298" y="364"/>
                </a:cxn>
                <a:cxn ang="0">
                  <a:pos x="282" y="400"/>
                </a:cxn>
                <a:cxn ang="0">
                  <a:pos x="267" y="421"/>
                </a:cxn>
                <a:cxn ang="0">
                  <a:pos x="249" y="442"/>
                </a:cxn>
                <a:cxn ang="0">
                  <a:pos x="234" y="460"/>
                </a:cxn>
                <a:cxn ang="0">
                  <a:pos x="224" y="472"/>
                </a:cxn>
                <a:cxn ang="0">
                  <a:pos x="109" y="597"/>
                </a:cxn>
                <a:cxn ang="0">
                  <a:pos x="0" y="625"/>
                </a:cxn>
              </a:cxnLst>
              <a:rect l="0" t="0" r="r" b="b"/>
              <a:pathLst>
                <a:path w="639" h="645">
                  <a:moveTo>
                    <a:pt x="0" y="625"/>
                  </a:moveTo>
                  <a:lnTo>
                    <a:pt x="4" y="623"/>
                  </a:lnTo>
                  <a:lnTo>
                    <a:pt x="16" y="617"/>
                  </a:lnTo>
                  <a:lnTo>
                    <a:pt x="32" y="609"/>
                  </a:lnTo>
                  <a:lnTo>
                    <a:pt x="51" y="600"/>
                  </a:lnTo>
                  <a:lnTo>
                    <a:pt x="71" y="589"/>
                  </a:lnTo>
                  <a:lnTo>
                    <a:pt x="88" y="579"/>
                  </a:lnTo>
                  <a:lnTo>
                    <a:pt x="102" y="571"/>
                  </a:lnTo>
                  <a:lnTo>
                    <a:pt x="109" y="564"/>
                  </a:lnTo>
                  <a:lnTo>
                    <a:pt x="116" y="554"/>
                  </a:lnTo>
                  <a:lnTo>
                    <a:pt x="130" y="539"/>
                  </a:lnTo>
                  <a:lnTo>
                    <a:pt x="147" y="519"/>
                  </a:lnTo>
                  <a:lnTo>
                    <a:pt x="169" y="496"/>
                  </a:lnTo>
                  <a:lnTo>
                    <a:pt x="190" y="473"/>
                  </a:lnTo>
                  <a:lnTo>
                    <a:pt x="212" y="450"/>
                  </a:lnTo>
                  <a:lnTo>
                    <a:pt x="231" y="429"/>
                  </a:lnTo>
                  <a:lnTo>
                    <a:pt x="246" y="411"/>
                  </a:lnTo>
                  <a:lnTo>
                    <a:pt x="260" y="392"/>
                  </a:lnTo>
                  <a:lnTo>
                    <a:pt x="276" y="363"/>
                  </a:lnTo>
                  <a:lnTo>
                    <a:pt x="293" y="328"/>
                  </a:lnTo>
                  <a:lnTo>
                    <a:pt x="311" y="291"/>
                  </a:lnTo>
                  <a:lnTo>
                    <a:pt x="326" y="256"/>
                  </a:lnTo>
                  <a:lnTo>
                    <a:pt x="339" y="227"/>
                  </a:lnTo>
                  <a:lnTo>
                    <a:pt x="347" y="207"/>
                  </a:lnTo>
                  <a:lnTo>
                    <a:pt x="350" y="199"/>
                  </a:lnTo>
                  <a:lnTo>
                    <a:pt x="369" y="174"/>
                  </a:lnTo>
                  <a:lnTo>
                    <a:pt x="412" y="95"/>
                  </a:lnTo>
                  <a:lnTo>
                    <a:pt x="415" y="94"/>
                  </a:lnTo>
                  <a:lnTo>
                    <a:pt x="422" y="91"/>
                  </a:lnTo>
                  <a:lnTo>
                    <a:pt x="435" y="87"/>
                  </a:lnTo>
                  <a:lnTo>
                    <a:pt x="449" y="80"/>
                  </a:lnTo>
                  <a:lnTo>
                    <a:pt x="465" y="74"/>
                  </a:lnTo>
                  <a:lnTo>
                    <a:pt x="481" y="68"/>
                  </a:lnTo>
                  <a:lnTo>
                    <a:pt x="498" y="59"/>
                  </a:lnTo>
                  <a:lnTo>
                    <a:pt x="511" y="52"/>
                  </a:lnTo>
                  <a:lnTo>
                    <a:pt x="525" y="44"/>
                  </a:lnTo>
                  <a:lnTo>
                    <a:pt x="543" y="36"/>
                  </a:lnTo>
                  <a:lnTo>
                    <a:pt x="560" y="28"/>
                  </a:lnTo>
                  <a:lnTo>
                    <a:pt x="579" y="19"/>
                  </a:lnTo>
                  <a:lnTo>
                    <a:pt x="595" y="12"/>
                  </a:lnTo>
                  <a:lnTo>
                    <a:pt x="608" y="6"/>
                  </a:lnTo>
                  <a:lnTo>
                    <a:pt x="617" y="1"/>
                  </a:lnTo>
                  <a:lnTo>
                    <a:pt x="620" y="0"/>
                  </a:lnTo>
                  <a:lnTo>
                    <a:pt x="639" y="0"/>
                  </a:lnTo>
                  <a:lnTo>
                    <a:pt x="568" y="52"/>
                  </a:lnTo>
                  <a:lnTo>
                    <a:pt x="441" y="109"/>
                  </a:lnTo>
                  <a:lnTo>
                    <a:pt x="407" y="174"/>
                  </a:lnTo>
                  <a:lnTo>
                    <a:pt x="364" y="213"/>
                  </a:lnTo>
                  <a:lnTo>
                    <a:pt x="322" y="293"/>
                  </a:lnTo>
                  <a:lnTo>
                    <a:pt x="321" y="298"/>
                  </a:lnTo>
                  <a:lnTo>
                    <a:pt x="318" y="308"/>
                  </a:lnTo>
                  <a:lnTo>
                    <a:pt x="312" y="324"/>
                  </a:lnTo>
                  <a:lnTo>
                    <a:pt x="306" y="343"/>
                  </a:lnTo>
                  <a:lnTo>
                    <a:pt x="298" y="364"/>
                  </a:lnTo>
                  <a:lnTo>
                    <a:pt x="290" y="383"/>
                  </a:lnTo>
                  <a:lnTo>
                    <a:pt x="282" y="400"/>
                  </a:lnTo>
                  <a:lnTo>
                    <a:pt x="275" y="411"/>
                  </a:lnTo>
                  <a:lnTo>
                    <a:pt x="267" y="421"/>
                  </a:lnTo>
                  <a:lnTo>
                    <a:pt x="259" y="431"/>
                  </a:lnTo>
                  <a:lnTo>
                    <a:pt x="249" y="442"/>
                  </a:lnTo>
                  <a:lnTo>
                    <a:pt x="241" y="451"/>
                  </a:lnTo>
                  <a:lnTo>
                    <a:pt x="234" y="460"/>
                  </a:lnTo>
                  <a:lnTo>
                    <a:pt x="228" y="467"/>
                  </a:lnTo>
                  <a:lnTo>
                    <a:pt x="224" y="472"/>
                  </a:lnTo>
                  <a:lnTo>
                    <a:pt x="223" y="473"/>
                  </a:lnTo>
                  <a:lnTo>
                    <a:pt x="109" y="597"/>
                  </a:lnTo>
                  <a:lnTo>
                    <a:pt x="0" y="645"/>
                  </a:lnTo>
                  <a:lnTo>
                    <a:pt x="0" y="6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7" name="Freeform 279"/>
            <p:cNvSpPr>
              <a:spLocks/>
            </p:cNvSpPr>
            <p:nvPr/>
          </p:nvSpPr>
          <p:spPr bwMode="auto">
            <a:xfrm>
              <a:off x="368" y="2842"/>
              <a:ext cx="75" cy="61"/>
            </a:xfrm>
            <a:custGeom>
              <a:avLst/>
              <a:gdLst/>
              <a:ahLst/>
              <a:cxnLst>
                <a:cxn ang="0">
                  <a:pos x="0" y="368"/>
                </a:cxn>
                <a:cxn ang="0">
                  <a:pos x="4" y="366"/>
                </a:cxn>
                <a:cxn ang="0">
                  <a:pos x="14" y="360"/>
                </a:cxn>
                <a:cxn ang="0">
                  <a:pos x="28" y="351"/>
                </a:cxn>
                <a:cxn ang="0">
                  <a:pos x="44" y="340"/>
                </a:cxn>
                <a:cxn ang="0">
                  <a:pos x="60" y="329"/>
                </a:cxn>
                <a:cxn ang="0">
                  <a:pos x="74" y="318"/>
                </a:cxn>
                <a:cxn ang="0">
                  <a:pos x="86" y="309"/>
                </a:cxn>
                <a:cxn ang="0">
                  <a:pos x="91" y="302"/>
                </a:cxn>
                <a:cxn ang="0">
                  <a:pos x="95" y="295"/>
                </a:cxn>
                <a:cxn ang="0">
                  <a:pos x="103" y="285"/>
                </a:cxn>
                <a:cxn ang="0">
                  <a:pos x="114" y="273"/>
                </a:cxn>
                <a:cxn ang="0">
                  <a:pos x="125" y="261"/>
                </a:cxn>
                <a:cxn ang="0">
                  <a:pos x="137" y="250"/>
                </a:cxn>
                <a:cxn ang="0">
                  <a:pos x="148" y="240"/>
                </a:cxn>
                <a:cxn ang="0">
                  <a:pos x="154" y="233"/>
                </a:cxn>
                <a:cxn ang="0">
                  <a:pos x="157" y="231"/>
                </a:cxn>
                <a:cxn ang="0">
                  <a:pos x="218" y="132"/>
                </a:cxn>
                <a:cxn ang="0">
                  <a:pos x="289" y="80"/>
                </a:cxn>
                <a:cxn ang="0">
                  <a:pos x="327" y="23"/>
                </a:cxn>
                <a:cxn ang="0">
                  <a:pos x="384" y="0"/>
                </a:cxn>
                <a:cxn ang="0">
                  <a:pos x="441" y="19"/>
                </a:cxn>
                <a:cxn ang="0">
                  <a:pos x="450" y="66"/>
                </a:cxn>
                <a:cxn ang="0">
                  <a:pos x="450" y="70"/>
                </a:cxn>
                <a:cxn ang="0">
                  <a:pos x="449" y="80"/>
                </a:cxn>
                <a:cxn ang="0">
                  <a:pos x="448" y="95"/>
                </a:cxn>
                <a:cxn ang="0">
                  <a:pos x="446" y="114"/>
                </a:cxn>
                <a:cxn ang="0">
                  <a:pos x="441" y="134"/>
                </a:cxn>
                <a:cxn ang="0">
                  <a:pos x="434" y="154"/>
                </a:cxn>
                <a:cxn ang="0">
                  <a:pos x="425" y="173"/>
                </a:cxn>
                <a:cxn ang="0">
                  <a:pos x="412" y="189"/>
                </a:cxn>
                <a:cxn ang="0">
                  <a:pos x="399" y="202"/>
                </a:cxn>
                <a:cxn ang="0">
                  <a:pos x="388" y="213"/>
                </a:cxn>
                <a:cxn ang="0">
                  <a:pos x="380" y="222"/>
                </a:cxn>
                <a:cxn ang="0">
                  <a:pos x="373" y="229"/>
                </a:cxn>
                <a:cxn ang="0">
                  <a:pos x="367" y="235"/>
                </a:cxn>
                <a:cxn ang="0">
                  <a:pos x="363" y="238"/>
                </a:cxn>
                <a:cxn ang="0">
                  <a:pos x="361" y="239"/>
                </a:cxn>
                <a:cxn ang="0">
                  <a:pos x="360" y="240"/>
                </a:cxn>
                <a:cxn ang="0">
                  <a:pos x="412" y="146"/>
                </a:cxn>
                <a:cxn ang="0">
                  <a:pos x="422" y="62"/>
                </a:cxn>
                <a:cxn ang="0">
                  <a:pos x="375" y="37"/>
                </a:cxn>
                <a:cxn ang="0">
                  <a:pos x="313" y="75"/>
                </a:cxn>
                <a:cxn ang="0">
                  <a:pos x="294" y="109"/>
                </a:cxn>
                <a:cxn ang="0">
                  <a:pos x="291" y="110"/>
                </a:cxn>
                <a:cxn ang="0">
                  <a:pos x="286" y="113"/>
                </a:cxn>
                <a:cxn ang="0">
                  <a:pos x="276" y="117"/>
                </a:cxn>
                <a:cxn ang="0">
                  <a:pos x="266" y="123"/>
                </a:cxn>
                <a:cxn ang="0">
                  <a:pos x="254" y="130"/>
                </a:cxn>
                <a:cxn ang="0">
                  <a:pos x="244" y="139"/>
                </a:cxn>
                <a:cxn ang="0">
                  <a:pos x="235" y="150"/>
                </a:cxn>
                <a:cxn ang="0">
                  <a:pos x="228" y="161"/>
                </a:cxn>
                <a:cxn ang="0">
                  <a:pos x="219" y="175"/>
                </a:cxn>
                <a:cxn ang="0">
                  <a:pos x="209" y="192"/>
                </a:cxn>
                <a:cxn ang="0">
                  <a:pos x="195" y="209"/>
                </a:cxn>
                <a:cxn ang="0">
                  <a:pos x="180" y="227"/>
                </a:cxn>
                <a:cxn ang="0">
                  <a:pos x="166" y="243"/>
                </a:cxn>
                <a:cxn ang="0">
                  <a:pos x="154" y="257"/>
                </a:cxn>
                <a:cxn ang="0">
                  <a:pos x="146" y="265"/>
                </a:cxn>
                <a:cxn ang="0">
                  <a:pos x="143" y="268"/>
                </a:cxn>
                <a:cxn ang="0">
                  <a:pos x="71" y="350"/>
                </a:cxn>
                <a:cxn ang="0">
                  <a:pos x="0" y="368"/>
                </a:cxn>
              </a:cxnLst>
              <a:rect l="0" t="0" r="r" b="b"/>
              <a:pathLst>
                <a:path w="450" h="368">
                  <a:moveTo>
                    <a:pt x="0" y="368"/>
                  </a:moveTo>
                  <a:lnTo>
                    <a:pt x="4" y="366"/>
                  </a:lnTo>
                  <a:lnTo>
                    <a:pt x="14" y="360"/>
                  </a:lnTo>
                  <a:lnTo>
                    <a:pt x="28" y="351"/>
                  </a:lnTo>
                  <a:lnTo>
                    <a:pt x="44" y="340"/>
                  </a:lnTo>
                  <a:lnTo>
                    <a:pt x="60" y="329"/>
                  </a:lnTo>
                  <a:lnTo>
                    <a:pt x="74" y="318"/>
                  </a:lnTo>
                  <a:lnTo>
                    <a:pt x="86" y="309"/>
                  </a:lnTo>
                  <a:lnTo>
                    <a:pt x="91" y="302"/>
                  </a:lnTo>
                  <a:lnTo>
                    <a:pt x="95" y="295"/>
                  </a:lnTo>
                  <a:lnTo>
                    <a:pt x="103" y="285"/>
                  </a:lnTo>
                  <a:lnTo>
                    <a:pt x="114" y="273"/>
                  </a:lnTo>
                  <a:lnTo>
                    <a:pt x="125" y="261"/>
                  </a:lnTo>
                  <a:lnTo>
                    <a:pt x="137" y="250"/>
                  </a:lnTo>
                  <a:lnTo>
                    <a:pt x="148" y="240"/>
                  </a:lnTo>
                  <a:lnTo>
                    <a:pt x="154" y="233"/>
                  </a:lnTo>
                  <a:lnTo>
                    <a:pt x="157" y="231"/>
                  </a:lnTo>
                  <a:lnTo>
                    <a:pt x="218" y="132"/>
                  </a:lnTo>
                  <a:lnTo>
                    <a:pt x="289" y="80"/>
                  </a:lnTo>
                  <a:lnTo>
                    <a:pt x="327" y="23"/>
                  </a:lnTo>
                  <a:lnTo>
                    <a:pt x="384" y="0"/>
                  </a:lnTo>
                  <a:lnTo>
                    <a:pt x="441" y="19"/>
                  </a:lnTo>
                  <a:lnTo>
                    <a:pt x="450" y="66"/>
                  </a:lnTo>
                  <a:lnTo>
                    <a:pt x="450" y="70"/>
                  </a:lnTo>
                  <a:lnTo>
                    <a:pt x="449" y="80"/>
                  </a:lnTo>
                  <a:lnTo>
                    <a:pt x="448" y="95"/>
                  </a:lnTo>
                  <a:lnTo>
                    <a:pt x="446" y="114"/>
                  </a:lnTo>
                  <a:lnTo>
                    <a:pt x="441" y="134"/>
                  </a:lnTo>
                  <a:lnTo>
                    <a:pt x="434" y="154"/>
                  </a:lnTo>
                  <a:lnTo>
                    <a:pt x="425" y="173"/>
                  </a:lnTo>
                  <a:lnTo>
                    <a:pt x="412" y="189"/>
                  </a:lnTo>
                  <a:lnTo>
                    <a:pt x="399" y="202"/>
                  </a:lnTo>
                  <a:lnTo>
                    <a:pt x="388" y="213"/>
                  </a:lnTo>
                  <a:lnTo>
                    <a:pt x="380" y="222"/>
                  </a:lnTo>
                  <a:lnTo>
                    <a:pt x="373" y="229"/>
                  </a:lnTo>
                  <a:lnTo>
                    <a:pt x="367" y="235"/>
                  </a:lnTo>
                  <a:lnTo>
                    <a:pt x="363" y="238"/>
                  </a:lnTo>
                  <a:lnTo>
                    <a:pt x="361" y="239"/>
                  </a:lnTo>
                  <a:lnTo>
                    <a:pt x="360" y="240"/>
                  </a:lnTo>
                  <a:lnTo>
                    <a:pt x="412" y="146"/>
                  </a:lnTo>
                  <a:lnTo>
                    <a:pt x="422" y="62"/>
                  </a:lnTo>
                  <a:lnTo>
                    <a:pt x="375" y="37"/>
                  </a:lnTo>
                  <a:lnTo>
                    <a:pt x="313" y="75"/>
                  </a:lnTo>
                  <a:lnTo>
                    <a:pt x="294" y="109"/>
                  </a:lnTo>
                  <a:lnTo>
                    <a:pt x="291" y="110"/>
                  </a:lnTo>
                  <a:lnTo>
                    <a:pt x="286" y="113"/>
                  </a:lnTo>
                  <a:lnTo>
                    <a:pt x="276" y="117"/>
                  </a:lnTo>
                  <a:lnTo>
                    <a:pt x="266" y="123"/>
                  </a:lnTo>
                  <a:lnTo>
                    <a:pt x="254" y="130"/>
                  </a:lnTo>
                  <a:lnTo>
                    <a:pt x="244" y="139"/>
                  </a:lnTo>
                  <a:lnTo>
                    <a:pt x="235" y="150"/>
                  </a:lnTo>
                  <a:lnTo>
                    <a:pt x="228" y="161"/>
                  </a:lnTo>
                  <a:lnTo>
                    <a:pt x="219" y="175"/>
                  </a:lnTo>
                  <a:lnTo>
                    <a:pt x="209" y="192"/>
                  </a:lnTo>
                  <a:lnTo>
                    <a:pt x="195" y="209"/>
                  </a:lnTo>
                  <a:lnTo>
                    <a:pt x="180" y="227"/>
                  </a:lnTo>
                  <a:lnTo>
                    <a:pt x="166" y="243"/>
                  </a:lnTo>
                  <a:lnTo>
                    <a:pt x="154" y="257"/>
                  </a:lnTo>
                  <a:lnTo>
                    <a:pt x="146" y="265"/>
                  </a:lnTo>
                  <a:lnTo>
                    <a:pt x="143" y="268"/>
                  </a:lnTo>
                  <a:lnTo>
                    <a:pt x="71" y="350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8" name="Freeform 280"/>
            <p:cNvSpPr>
              <a:spLocks/>
            </p:cNvSpPr>
            <p:nvPr/>
          </p:nvSpPr>
          <p:spPr bwMode="auto">
            <a:xfrm>
              <a:off x="412" y="2882"/>
              <a:ext cx="15" cy="32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3" y="2"/>
                </a:cxn>
                <a:cxn ang="0">
                  <a:pos x="88" y="6"/>
                </a:cxn>
                <a:cxn ang="0">
                  <a:pos x="82" y="12"/>
                </a:cxn>
                <a:cxn ang="0">
                  <a:pos x="75" y="20"/>
                </a:cxn>
                <a:cxn ang="0">
                  <a:pos x="67" y="31"/>
                </a:cxn>
                <a:cxn ang="0">
                  <a:pos x="59" y="41"/>
                </a:cxn>
                <a:cxn ang="0">
                  <a:pos x="50" y="52"/>
                </a:cxn>
                <a:cxn ang="0">
                  <a:pos x="43" y="62"/>
                </a:cxn>
                <a:cxn ang="0">
                  <a:pos x="36" y="74"/>
                </a:cxn>
                <a:cxn ang="0">
                  <a:pos x="28" y="86"/>
                </a:cxn>
                <a:cxn ang="0">
                  <a:pos x="21" y="99"/>
                </a:cxn>
                <a:cxn ang="0">
                  <a:pos x="14" y="111"/>
                </a:cxn>
                <a:cxn ang="0">
                  <a:pos x="8" y="121"/>
                </a:cxn>
                <a:cxn ang="0">
                  <a:pos x="3" y="129"/>
                </a:cxn>
                <a:cxn ang="0">
                  <a:pos x="1" y="135"/>
                </a:cxn>
                <a:cxn ang="0">
                  <a:pos x="0" y="138"/>
                </a:cxn>
                <a:cxn ang="0">
                  <a:pos x="4" y="194"/>
                </a:cxn>
                <a:cxn ang="0">
                  <a:pos x="52" y="100"/>
                </a:cxn>
                <a:cxn ang="0">
                  <a:pos x="94" y="0"/>
                </a:cxn>
              </a:cxnLst>
              <a:rect l="0" t="0" r="r" b="b"/>
              <a:pathLst>
                <a:path w="94" h="194">
                  <a:moveTo>
                    <a:pt x="94" y="0"/>
                  </a:moveTo>
                  <a:lnTo>
                    <a:pt x="93" y="2"/>
                  </a:lnTo>
                  <a:lnTo>
                    <a:pt x="88" y="6"/>
                  </a:lnTo>
                  <a:lnTo>
                    <a:pt x="82" y="12"/>
                  </a:lnTo>
                  <a:lnTo>
                    <a:pt x="75" y="20"/>
                  </a:lnTo>
                  <a:lnTo>
                    <a:pt x="67" y="31"/>
                  </a:lnTo>
                  <a:lnTo>
                    <a:pt x="59" y="41"/>
                  </a:lnTo>
                  <a:lnTo>
                    <a:pt x="50" y="52"/>
                  </a:lnTo>
                  <a:lnTo>
                    <a:pt x="43" y="62"/>
                  </a:lnTo>
                  <a:lnTo>
                    <a:pt x="36" y="74"/>
                  </a:lnTo>
                  <a:lnTo>
                    <a:pt x="28" y="86"/>
                  </a:lnTo>
                  <a:lnTo>
                    <a:pt x="21" y="99"/>
                  </a:lnTo>
                  <a:lnTo>
                    <a:pt x="14" y="111"/>
                  </a:lnTo>
                  <a:lnTo>
                    <a:pt x="8" y="121"/>
                  </a:lnTo>
                  <a:lnTo>
                    <a:pt x="3" y="129"/>
                  </a:lnTo>
                  <a:lnTo>
                    <a:pt x="1" y="135"/>
                  </a:lnTo>
                  <a:lnTo>
                    <a:pt x="0" y="138"/>
                  </a:lnTo>
                  <a:lnTo>
                    <a:pt x="4" y="194"/>
                  </a:lnTo>
                  <a:lnTo>
                    <a:pt x="52" y="10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9" name="Freeform 281"/>
            <p:cNvSpPr>
              <a:spLocks/>
            </p:cNvSpPr>
            <p:nvPr/>
          </p:nvSpPr>
          <p:spPr bwMode="auto">
            <a:xfrm>
              <a:off x="389" y="2901"/>
              <a:ext cx="30" cy="68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176" y="19"/>
                </a:cxn>
                <a:cxn ang="0">
                  <a:pos x="178" y="62"/>
                </a:cxn>
                <a:cxn ang="0">
                  <a:pos x="180" y="108"/>
                </a:cxn>
                <a:cxn ang="0">
                  <a:pos x="181" y="137"/>
                </a:cxn>
                <a:cxn ang="0">
                  <a:pos x="177" y="150"/>
                </a:cxn>
                <a:cxn ang="0">
                  <a:pos x="167" y="170"/>
                </a:cxn>
                <a:cxn ang="0">
                  <a:pos x="152" y="194"/>
                </a:cxn>
                <a:cxn ang="0">
                  <a:pos x="136" y="221"/>
                </a:cxn>
                <a:cxn ang="0">
                  <a:pos x="119" y="247"/>
                </a:cxn>
                <a:cxn ang="0">
                  <a:pos x="104" y="269"/>
                </a:cxn>
                <a:cxn ang="0">
                  <a:pos x="94" y="284"/>
                </a:cxn>
                <a:cxn ang="0">
                  <a:pos x="90" y="290"/>
                </a:cxn>
                <a:cxn ang="0">
                  <a:pos x="0" y="413"/>
                </a:cxn>
                <a:cxn ang="0">
                  <a:pos x="90" y="233"/>
                </a:cxn>
                <a:cxn ang="0">
                  <a:pos x="152" y="137"/>
                </a:cxn>
                <a:cxn ang="0">
                  <a:pos x="175" y="0"/>
                </a:cxn>
              </a:cxnLst>
              <a:rect l="0" t="0" r="r" b="b"/>
              <a:pathLst>
                <a:path w="181" h="413">
                  <a:moveTo>
                    <a:pt x="175" y="0"/>
                  </a:moveTo>
                  <a:lnTo>
                    <a:pt x="176" y="19"/>
                  </a:lnTo>
                  <a:lnTo>
                    <a:pt x="178" y="62"/>
                  </a:lnTo>
                  <a:lnTo>
                    <a:pt x="180" y="108"/>
                  </a:lnTo>
                  <a:lnTo>
                    <a:pt x="181" y="137"/>
                  </a:lnTo>
                  <a:lnTo>
                    <a:pt x="177" y="150"/>
                  </a:lnTo>
                  <a:lnTo>
                    <a:pt x="167" y="170"/>
                  </a:lnTo>
                  <a:lnTo>
                    <a:pt x="152" y="194"/>
                  </a:lnTo>
                  <a:lnTo>
                    <a:pt x="136" y="221"/>
                  </a:lnTo>
                  <a:lnTo>
                    <a:pt x="119" y="247"/>
                  </a:lnTo>
                  <a:lnTo>
                    <a:pt x="104" y="269"/>
                  </a:lnTo>
                  <a:lnTo>
                    <a:pt x="94" y="284"/>
                  </a:lnTo>
                  <a:lnTo>
                    <a:pt x="90" y="290"/>
                  </a:lnTo>
                  <a:lnTo>
                    <a:pt x="0" y="413"/>
                  </a:lnTo>
                  <a:lnTo>
                    <a:pt x="90" y="233"/>
                  </a:lnTo>
                  <a:lnTo>
                    <a:pt x="152" y="1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90" name="Freeform 282"/>
            <p:cNvSpPr>
              <a:spLocks/>
            </p:cNvSpPr>
            <p:nvPr/>
          </p:nvSpPr>
          <p:spPr bwMode="auto">
            <a:xfrm>
              <a:off x="359" y="2932"/>
              <a:ext cx="57" cy="67"/>
            </a:xfrm>
            <a:custGeom>
              <a:avLst/>
              <a:gdLst/>
              <a:ahLst/>
              <a:cxnLst>
                <a:cxn ang="0">
                  <a:pos x="322" y="0"/>
                </a:cxn>
                <a:cxn ang="0">
                  <a:pos x="321" y="21"/>
                </a:cxn>
                <a:cxn ang="0">
                  <a:pos x="317" y="69"/>
                </a:cxn>
                <a:cxn ang="0">
                  <a:pos x="309" y="126"/>
                </a:cxn>
                <a:cxn ang="0">
                  <a:pos x="293" y="170"/>
                </a:cxn>
                <a:cxn ang="0">
                  <a:pos x="283" y="188"/>
                </a:cxn>
                <a:cxn ang="0">
                  <a:pos x="269" y="208"/>
                </a:cxn>
                <a:cxn ang="0">
                  <a:pos x="254" y="229"/>
                </a:cxn>
                <a:cxn ang="0">
                  <a:pos x="238" y="248"/>
                </a:cxn>
                <a:cxn ang="0">
                  <a:pos x="223" y="267"/>
                </a:cxn>
                <a:cxn ang="0">
                  <a:pos x="211" y="281"/>
                </a:cxn>
                <a:cxn ang="0">
                  <a:pos x="203" y="291"/>
                </a:cxn>
                <a:cxn ang="0">
                  <a:pos x="200" y="295"/>
                </a:cxn>
                <a:cxn ang="0">
                  <a:pos x="196" y="298"/>
                </a:cxn>
                <a:cxn ang="0">
                  <a:pos x="187" y="306"/>
                </a:cxn>
                <a:cxn ang="0">
                  <a:pos x="174" y="317"/>
                </a:cxn>
                <a:cxn ang="0">
                  <a:pos x="159" y="330"/>
                </a:cxn>
                <a:cxn ang="0">
                  <a:pos x="141" y="344"/>
                </a:cxn>
                <a:cxn ang="0">
                  <a:pos x="125" y="354"/>
                </a:cxn>
                <a:cxn ang="0">
                  <a:pos x="110" y="362"/>
                </a:cxn>
                <a:cxn ang="0">
                  <a:pos x="100" y="366"/>
                </a:cxn>
                <a:cxn ang="0">
                  <a:pos x="89" y="367"/>
                </a:cxn>
                <a:cxn ang="0">
                  <a:pos x="74" y="370"/>
                </a:cxn>
                <a:cxn ang="0">
                  <a:pos x="58" y="375"/>
                </a:cxn>
                <a:cxn ang="0">
                  <a:pos x="42" y="380"/>
                </a:cxn>
                <a:cxn ang="0">
                  <a:pos x="25" y="384"/>
                </a:cxn>
                <a:cxn ang="0">
                  <a:pos x="13" y="389"/>
                </a:cxn>
                <a:cxn ang="0">
                  <a:pos x="3" y="392"/>
                </a:cxn>
                <a:cxn ang="0">
                  <a:pos x="0" y="393"/>
                </a:cxn>
                <a:cxn ang="0">
                  <a:pos x="24" y="403"/>
                </a:cxn>
                <a:cxn ang="0">
                  <a:pos x="100" y="393"/>
                </a:cxn>
                <a:cxn ang="0">
                  <a:pos x="102" y="393"/>
                </a:cxn>
                <a:cxn ang="0">
                  <a:pos x="107" y="392"/>
                </a:cxn>
                <a:cxn ang="0">
                  <a:pos x="115" y="391"/>
                </a:cxn>
                <a:cxn ang="0">
                  <a:pos x="124" y="388"/>
                </a:cxn>
                <a:cxn ang="0">
                  <a:pos x="133" y="384"/>
                </a:cxn>
                <a:cxn ang="0">
                  <a:pos x="144" y="380"/>
                </a:cxn>
                <a:cxn ang="0">
                  <a:pos x="153" y="374"/>
                </a:cxn>
                <a:cxn ang="0">
                  <a:pos x="161" y="366"/>
                </a:cxn>
                <a:cxn ang="0">
                  <a:pos x="170" y="353"/>
                </a:cxn>
                <a:cxn ang="0">
                  <a:pos x="186" y="337"/>
                </a:cxn>
                <a:cxn ang="0">
                  <a:pos x="203" y="316"/>
                </a:cxn>
                <a:cxn ang="0">
                  <a:pos x="220" y="295"/>
                </a:cxn>
                <a:cxn ang="0">
                  <a:pos x="238" y="275"/>
                </a:cxn>
                <a:cxn ang="0">
                  <a:pos x="252" y="259"/>
                </a:cxn>
                <a:cxn ang="0">
                  <a:pos x="262" y="247"/>
                </a:cxn>
                <a:cxn ang="0">
                  <a:pos x="266" y="242"/>
                </a:cxn>
                <a:cxn ang="0">
                  <a:pos x="341" y="161"/>
                </a:cxn>
                <a:cxn ang="0">
                  <a:pos x="322" y="0"/>
                </a:cxn>
              </a:cxnLst>
              <a:rect l="0" t="0" r="r" b="b"/>
              <a:pathLst>
                <a:path w="341" h="403">
                  <a:moveTo>
                    <a:pt x="322" y="0"/>
                  </a:moveTo>
                  <a:lnTo>
                    <a:pt x="321" y="21"/>
                  </a:lnTo>
                  <a:lnTo>
                    <a:pt x="317" y="69"/>
                  </a:lnTo>
                  <a:lnTo>
                    <a:pt x="309" y="126"/>
                  </a:lnTo>
                  <a:lnTo>
                    <a:pt x="293" y="170"/>
                  </a:lnTo>
                  <a:lnTo>
                    <a:pt x="283" y="188"/>
                  </a:lnTo>
                  <a:lnTo>
                    <a:pt x="269" y="208"/>
                  </a:lnTo>
                  <a:lnTo>
                    <a:pt x="254" y="229"/>
                  </a:lnTo>
                  <a:lnTo>
                    <a:pt x="238" y="248"/>
                  </a:lnTo>
                  <a:lnTo>
                    <a:pt x="223" y="267"/>
                  </a:lnTo>
                  <a:lnTo>
                    <a:pt x="211" y="281"/>
                  </a:lnTo>
                  <a:lnTo>
                    <a:pt x="203" y="291"/>
                  </a:lnTo>
                  <a:lnTo>
                    <a:pt x="200" y="295"/>
                  </a:lnTo>
                  <a:lnTo>
                    <a:pt x="196" y="298"/>
                  </a:lnTo>
                  <a:lnTo>
                    <a:pt x="187" y="306"/>
                  </a:lnTo>
                  <a:lnTo>
                    <a:pt x="174" y="317"/>
                  </a:lnTo>
                  <a:lnTo>
                    <a:pt x="159" y="330"/>
                  </a:lnTo>
                  <a:lnTo>
                    <a:pt x="141" y="344"/>
                  </a:lnTo>
                  <a:lnTo>
                    <a:pt x="125" y="354"/>
                  </a:lnTo>
                  <a:lnTo>
                    <a:pt x="110" y="362"/>
                  </a:lnTo>
                  <a:lnTo>
                    <a:pt x="100" y="366"/>
                  </a:lnTo>
                  <a:lnTo>
                    <a:pt x="89" y="367"/>
                  </a:lnTo>
                  <a:lnTo>
                    <a:pt x="74" y="370"/>
                  </a:lnTo>
                  <a:lnTo>
                    <a:pt x="58" y="375"/>
                  </a:lnTo>
                  <a:lnTo>
                    <a:pt x="42" y="380"/>
                  </a:lnTo>
                  <a:lnTo>
                    <a:pt x="25" y="384"/>
                  </a:lnTo>
                  <a:lnTo>
                    <a:pt x="13" y="389"/>
                  </a:lnTo>
                  <a:lnTo>
                    <a:pt x="3" y="392"/>
                  </a:lnTo>
                  <a:lnTo>
                    <a:pt x="0" y="393"/>
                  </a:lnTo>
                  <a:lnTo>
                    <a:pt x="24" y="403"/>
                  </a:lnTo>
                  <a:lnTo>
                    <a:pt x="100" y="393"/>
                  </a:lnTo>
                  <a:lnTo>
                    <a:pt x="102" y="393"/>
                  </a:lnTo>
                  <a:lnTo>
                    <a:pt x="107" y="392"/>
                  </a:lnTo>
                  <a:lnTo>
                    <a:pt x="115" y="391"/>
                  </a:lnTo>
                  <a:lnTo>
                    <a:pt x="124" y="388"/>
                  </a:lnTo>
                  <a:lnTo>
                    <a:pt x="133" y="384"/>
                  </a:lnTo>
                  <a:lnTo>
                    <a:pt x="144" y="380"/>
                  </a:lnTo>
                  <a:lnTo>
                    <a:pt x="153" y="374"/>
                  </a:lnTo>
                  <a:lnTo>
                    <a:pt x="161" y="366"/>
                  </a:lnTo>
                  <a:lnTo>
                    <a:pt x="170" y="353"/>
                  </a:lnTo>
                  <a:lnTo>
                    <a:pt x="186" y="337"/>
                  </a:lnTo>
                  <a:lnTo>
                    <a:pt x="203" y="316"/>
                  </a:lnTo>
                  <a:lnTo>
                    <a:pt x="220" y="295"/>
                  </a:lnTo>
                  <a:lnTo>
                    <a:pt x="238" y="275"/>
                  </a:lnTo>
                  <a:lnTo>
                    <a:pt x="252" y="259"/>
                  </a:lnTo>
                  <a:lnTo>
                    <a:pt x="262" y="247"/>
                  </a:lnTo>
                  <a:lnTo>
                    <a:pt x="266" y="242"/>
                  </a:lnTo>
                  <a:lnTo>
                    <a:pt x="341" y="16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91" name="Freeform 283"/>
            <p:cNvSpPr>
              <a:spLocks/>
            </p:cNvSpPr>
            <p:nvPr/>
          </p:nvSpPr>
          <p:spPr bwMode="auto">
            <a:xfrm>
              <a:off x="333" y="2998"/>
              <a:ext cx="34" cy="22"/>
            </a:xfrm>
            <a:custGeom>
              <a:avLst/>
              <a:gdLst/>
              <a:ahLst/>
              <a:cxnLst>
                <a:cxn ang="0">
                  <a:pos x="157" y="0"/>
                </a:cxn>
                <a:cxn ang="0">
                  <a:pos x="25" y="82"/>
                </a:cxn>
                <a:cxn ang="0">
                  <a:pos x="0" y="134"/>
                </a:cxn>
                <a:cxn ang="0">
                  <a:pos x="205" y="0"/>
                </a:cxn>
                <a:cxn ang="0">
                  <a:pos x="157" y="0"/>
                </a:cxn>
              </a:cxnLst>
              <a:rect l="0" t="0" r="r" b="b"/>
              <a:pathLst>
                <a:path w="205" h="134">
                  <a:moveTo>
                    <a:pt x="157" y="0"/>
                  </a:moveTo>
                  <a:lnTo>
                    <a:pt x="25" y="82"/>
                  </a:lnTo>
                  <a:lnTo>
                    <a:pt x="0" y="134"/>
                  </a:lnTo>
                  <a:lnTo>
                    <a:pt x="205" y="0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92" name="Freeform 284"/>
            <p:cNvSpPr>
              <a:spLocks/>
            </p:cNvSpPr>
            <p:nvPr/>
          </p:nvSpPr>
          <p:spPr bwMode="auto">
            <a:xfrm>
              <a:off x="490" y="2843"/>
              <a:ext cx="123" cy="127"/>
            </a:xfrm>
            <a:custGeom>
              <a:avLst/>
              <a:gdLst/>
              <a:ahLst/>
              <a:cxnLst>
                <a:cxn ang="0">
                  <a:pos x="157" y="525"/>
                </a:cxn>
                <a:cxn ang="0">
                  <a:pos x="165" y="504"/>
                </a:cxn>
                <a:cxn ang="0">
                  <a:pos x="188" y="456"/>
                </a:cxn>
                <a:cxn ang="0">
                  <a:pos x="223" y="400"/>
                </a:cxn>
                <a:cxn ang="0">
                  <a:pos x="266" y="355"/>
                </a:cxn>
                <a:cxn ang="0">
                  <a:pos x="307" y="326"/>
                </a:cxn>
                <a:cxn ang="0">
                  <a:pos x="337" y="303"/>
                </a:cxn>
                <a:cxn ang="0">
                  <a:pos x="355" y="288"/>
                </a:cxn>
                <a:cxn ang="0">
                  <a:pos x="361" y="284"/>
                </a:cxn>
                <a:cxn ang="0">
                  <a:pos x="455" y="207"/>
                </a:cxn>
                <a:cxn ang="0">
                  <a:pos x="481" y="169"/>
                </a:cxn>
                <a:cxn ang="0">
                  <a:pos x="517" y="115"/>
                </a:cxn>
                <a:cxn ang="0">
                  <a:pos x="544" y="72"/>
                </a:cxn>
                <a:cxn ang="0">
                  <a:pos x="554" y="56"/>
                </a:cxn>
                <a:cxn ang="0">
                  <a:pos x="568" y="42"/>
                </a:cxn>
                <a:cxn ang="0">
                  <a:pos x="584" y="29"/>
                </a:cxn>
                <a:cxn ang="0">
                  <a:pos x="596" y="20"/>
                </a:cxn>
                <a:cxn ang="0">
                  <a:pos x="599" y="18"/>
                </a:cxn>
                <a:cxn ang="0">
                  <a:pos x="608" y="12"/>
                </a:cxn>
                <a:cxn ang="0">
                  <a:pos x="622" y="4"/>
                </a:cxn>
                <a:cxn ang="0">
                  <a:pos x="637" y="0"/>
                </a:cxn>
                <a:cxn ang="0">
                  <a:pos x="670" y="7"/>
                </a:cxn>
                <a:cxn ang="0">
                  <a:pos x="706" y="19"/>
                </a:cxn>
                <a:cxn ang="0">
                  <a:pos x="727" y="28"/>
                </a:cxn>
                <a:cxn ang="0">
                  <a:pos x="736" y="32"/>
                </a:cxn>
                <a:cxn ang="0">
                  <a:pos x="735" y="57"/>
                </a:cxn>
                <a:cxn ang="0">
                  <a:pos x="626" y="33"/>
                </a:cxn>
                <a:cxn ang="0">
                  <a:pos x="594" y="64"/>
                </a:cxn>
                <a:cxn ang="0">
                  <a:pos x="575" y="82"/>
                </a:cxn>
                <a:cxn ang="0">
                  <a:pos x="549" y="107"/>
                </a:cxn>
                <a:cxn ang="0">
                  <a:pos x="529" y="130"/>
                </a:cxn>
                <a:cxn ang="0">
                  <a:pos x="524" y="145"/>
                </a:cxn>
                <a:cxn ang="0">
                  <a:pos x="512" y="169"/>
                </a:cxn>
                <a:cxn ang="0">
                  <a:pos x="495" y="197"/>
                </a:cxn>
                <a:cxn ang="0">
                  <a:pos x="480" y="220"/>
                </a:cxn>
                <a:cxn ang="0">
                  <a:pos x="469" y="233"/>
                </a:cxn>
                <a:cxn ang="0">
                  <a:pos x="448" y="249"/>
                </a:cxn>
                <a:cxn ang="0">
                  <a:pos x="420" y="267"/>
                </a:cxn>
                <a:cxn ang="0">
                  <a:pos x="395" y="285"/>
                </a:cxn>
                <a:cxn ang="0">
                  <a:pos x="372" y="305"/>
                </a:cxn>
                <a:cxn ang="0">
                  <a:pos x="330" y="344"/>
                </a:cxn>
                <a:cxn ang="0">
                  <a:pos x="281" y="393"/>
                </a:cxn>
                <a:cxn ang="0">
                  <a:pos x="243" y="434"/>
                </a:cxn>
                <a:cxn ang="0">
                  <a:pos x="225" y="456"/>
                </a:cxn>
                <a:cxn ang="0">
                  <a:pos x="203" y="493"/>
                </a:cxn>
                <a:cxn ang="0">
                  <a:pos x="180" y="535"/>
                </a:cxn>
                <a:cxn ang="0">
                  <a:pos x="164" y="564"/>
                </a:cxn>
                <a:cxn ang="0">
                  <a:pos x="0" y="762"/>
                </a:cxn>
              </a:cxnLst>
              <a:rect l="0" t="0" r="r" b="b"/>
              <a:pathLst>
                <a:path w="737" h="762">
                  <a:moveTo>
                    <a:pt x="0" y="762"/>
                  </a:moveTo>
                  <a:lnTo>
                    <a:pt x="157" y="525"/>
                  </a:lnTo>
                  <a:lnTo>
                    <a:pt x="159" y="520"/>
                  </a:lnTo>
                  <a:lnTo>
                    <a:pt x="165" y="504"/>
                  </a:lnTo>
                  <a:lnTo>
                    <a:pt x="176" y="482"/>
                  </a:lnTo>
                  <a:lnTo>
                    <a:pt x="188" y="456"/>
                  </a:lnTo>
                  <a:lnTo>
                    <a:pt x="205" y="428"/>
                  </a:lnTo>
                  <a:lnTo>
                    <a:pt x="223" y="400"/>
                  </a:lnTo>
                  <a:lnTo>
                    <a:pt x="244" y="374"/>
                  </a:lnTo>
                  <a:lnTo>
                    <a:pt x="266" y="355"/>
                  </a:lnTo>
                  <a:lnTo>
                    <a:pt x="288" y="339"/>
                  </a:lnTo>
                  <a:lnTo>
                    <a:pt x="307" y="326"/>
                  </a:lnTo>
                  <a:lnTo>
                    <a:pt x="323" y="313"/>
                  </a:lnTo>
                  <a:lnTo>
                    <a:pt x="337" y="303"/>
                  </a:lnTo>
                  <a:lnTo>
                    <a:pt x="347" y="295"/>
                  </a:lnTo>
                  <a:lnTo>
                    <a:pt x="355" y="288"/>
                  </a:lnTo>
                  <a:lnTo>
                    <a:pt x="360" y="285"/>
                  </a:lnTo>
                  <a:lnTo>
                    <a:pt x="361" y="284"/>
                  </a:lnTo>
                  <a:lnTo>
                    <a:pt x="451" y="213"/>
                  </a:lnTo>
                  <a:lnTo>
                    <a:pt x="455" y="207"/>
                  </a:lnTo>
                  <a:lnTo>
                    <a:pt x="466" y="191"/>
                  </a:lnTo>
                  <a:lnTo>
                    <a:pt x="481" y="169"/>
                  </a:lnTo>
                  <a:lnTo>
                    <a:pt x="499" y="142"/>
                  </a:lnTo>
                  <a:lnTo>
                    <a:pt x="517" y="115"/>
                  </a:lnTo>
                  <a:lnTo>
                    <a:pt x="533" y="91"/>
                  </a:lnTo>
                  <a:lnTo>
                    <a:pt x="544" y="72"/>
                  </a:lnTo>
                  <a:lnTo>
                    <a:pt x="550" y="62"/>
                  </a:lnTo>
                  <a:lnTo>
                    <a:pt x="554" y="56"/>
                  </a:lnTo>
                  <a:lnTo>
                    <a:pt x="560" y="49"/>
                  </a:lnTo>
                  <a:lnTo>
                    <a:pt x="568" y="42"/>
                  </a:lnTo>
                  <a:lnTo>
                    <a:pt x="576" y="35"/>
                  </a:lnTo>
                  <a:lnTo>
                    <a:pt x="584" y="29"/>
                  </a:lnTo>
                  <a:lnTo>
                    <a:pt x="591" y="24"/>
                  </a:lnTo>
                  <a:lnTo>
                    <a:pt x="596" y="20"/>
                  </a:lnTo>
                  <a:lnTo>
                    <a:pt x="598" y="19"/>
                  </a:lnTo>
                  <a:lnTo>
                    <a:pt x="599" y="18"/>
                  </a:lnTo>
                  <a:lnTo>
                    <a:pt x="602" y="15"/>
                  </a:lnTo>
                  <a:lnTo>
                    <a:pt x="608" y="12"/>
                  </a:lnTo>
                  <a:lnTo>
                    <a:pt x="615" y="7"/>
                  </a:lnTo>
                  <a:lnTo>
                    <a:pt x="622" y="4"/>
                  </a:lnTo>
                  <a:lnTo>
                    <a:pt x="630" y="1"/>
                  </a:lnTo>
                  <a:lnTo>
                    <a:pt x="637" y="0"/>
                  </a:lnTo>
                  <a:lnTo>
                    <a:pt x="644" y="0"/>
                  </a:lnTo>
                  <a:lnTo>
                    <a:pt x="670" y="7"/>
                  </a:lnTo>
                  <a:lnTo>
                    <a:pt x="689" y="14"/>
                  </a:lnTo>
                  <a:lnTo>
                    <a:pt x="706" y="19"/>
                  </a:lnTo>
                  <a:lnTo>
                    <a:pt x="718" y="24"/>
                  </a:lnTo>
                  <a:lnTo>
                    <a:pt x="727" y="28"/>
                  </a:lnTo>
                  <a:lnTo>
                    <a:pt x="732" y="30"/>
                  </a:lnTo>
                  <a:lnTo>
                    <a:pt x="736" y="32"/>
                  </a:lnTo>
                  <a:lnTo>
                    <a:pt x="737" y="33"/>
                  </a:lnTo>
                  <a:lnTo>
                    <a:pt x="735" y="57"/>
                  </a:lnTo>
                  <a:lnTo>
                    <a:pt x="665" y="22"/>
                  </a:lnTo>
                  <a:lnTo>
                    <a:pt x="626" y="33"/>
                  </a:lnTo>
                  <a:lnTo>
                    <a:pt x="598" y="62"/>
                  </a:lnTo>
                  <a:lnTo>
                    <a:pt x="594" y="64"/>
                  </a:lnTo>
                  <a:lnTo>
                    <a:pt x="586" y="71"/>
                  </a:lnTo>
                  <a:lnTo>
                    <a:pt x="575" y="82"/>
                  </a:lnTo>
                  <a:lnTo>
                    <a:pt x="562" y="94"/>
                  </a:lnTo>
                  <a:lnTo>
                    <a:pt x="549" y="107"/>
                  </a:lnTo>
                  <a:lnTo>
                    <a:pt x="538" y="120"/>
                  </a:lnTo>
                  <a:lnTo>
                    <a:pt x="529" y="130"/>
                  </a:lnTo>
                  <a:lnTo>
                    <a:pt x="526" y="137"/>
                  </a:lnTo>
                  <a:lnTo>
                    <a:pt x="524" y="145"/>
                  </a:lnTo>
                  <a:lnTo>
                    <a:pt x="519" y="156"/>
                  </a:lnTo>
                  <a:lnTo>
                    <a:pt x="512" y="169"/>
                  </a:lnTo>
                  <a:lnTo>
                    <a:pt x="504" y="183"/>
                  </a:lnTo>
                  <a:lnTo>
                    <a:pt x="495" y="197"/>
                  </a:lnTo>
                  <a:lnTo>
                    <a:pt x="486" y="209"/>
                  </a:lnTo>
                  <a:lnTo>
                    <a:pt x="480" y="220"/>
                  </a:lnTo>
                  <a:lnTo>
                    <a:pt x="475" y="227"/>
                  </a:lnTo>
                  <a:lnTo>
                    <a:pt x="469" y="233"/>
                  </a:lnTo>
                  <a:lnTo>
                    <a:pt x="460" y="241"/>
                  </a:lnTo>
                  <a:lnTo>
                    <a:pt x="448" y="249"/>
                  </a:lnTo>
                  <a:lnTo>
                    <a:pt x="434" y="258"/>
                  </a:lnTo>
                  <a:lnTo>
                    <a:pt x="420" y="267"/>
                  </a:lnTo>
                  <a:lnTo>
                    <a:pt x="406" y="277"/>
                  </a:lnTo>
                  <a:lnTo>
                    <a:pt x="395" y="285"/>
                  </a:lnTo>
                  <a:lnTo>
                    <a:pt x="384" y="293"/>
                  </a:lnTo>
                  <a:lnTo>
                    <a:pt x="372" y="305"/>
                  </a:lnTo>
                  <a:lnTo>
                    <a:pt x="353" y="322"/>
                  </a:lnTo>
                  <a:lnTo>
                    <a:pt x="330" y="344"/>
                  </a:lnTo>
                  <a:lnTo>
                    <a:pt x="305" y="369"/>
                  </a:lnTo>
                  <a:lnTo>
                    <a:pt x="281" y="393"/>
                  </a:lnTo>
                  <a:lnTo>
                    <a:pt x="259" y="416"/>
                  </a:lnTo>
                  <a:lnTo>
                    <a:pt x="243" y="434"/>
                  </a:lnTo>
                  <a:lnTo>
                    <a:pt x="232" y="445"/>
                  </a:lnTo>
                  <a:lnTo>
                    <a:pt x="225" y="456"/>
                  </a:lnTo>
                  <a:lnTo>
                    <a:pt x="215" y="472"/>
                  </a:lnTo>
                  <a:lnTo>
                    <a:pt x="203" y="493"/>
                  </a:lnTo>
                  <a:lnTo>
                    <a:pt x="192" y="514"/>
                  </a:lnTo>
                  <a:lnTo>
                    <a:pt x="180" y="535"/>
                  </a:lnTo>
                  <a:lnTo>
                    <a:pt x="171" y="552"/>
                  </a:lnTo>
                  <a:lnTo>
                    <a:pt x="164" y="564"/>
                  </a:lnTo>
                  <a:lnTo>
                    <a:pt x="162" y="568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93" name="Freeform 285"/>
            <p:cNvSpPr>
              <a:spLocks/>
            </p:cNvSpPr>
            <p:nvPr/>
          </p:nvSpPr>
          <p:spPr bwMode="auto">
            <a:xfrm>
              <a:off x="542" y="2913"/>
              <a:ext cx="106" cy="83"/>
            </a:xfrm>
            <a:custGeom>
              <a:avLst/>
              <a:gdLst/>
              <a:ahLst/>
              <a:cxnLst>
                <a:cxn ang="0">
                  <a:pos x="5" y="480"/>
                </a:cxn>
                <a:cxn ang="0">
                  <a:pos x="44" y="452"/>
                </a:cxn>
                <a:cxn ang="0">
                  <a:pos x="97" y="413"/>
                </a:cxn>
                <a:cxn ang="0">
                  <a:pos x="140" y="385"/>
                </a:cxn>
                <a:cxn ang="0">
                  <a:pos x="155" y="379"/>
                </a:cxn>
                <a:cxn ang="0">
                  <a:pos x="171" y="373"/>
                </a:cxn>
                <a:cxn ang="0">
                  <a:pos x="197" y="363"/>
                </a:cxn>
                <a:cxn ang="0">
                  <a:pos x="228" y="349"/>
                </a:cxn>
                <a:cxn ang="0">
                  <a:pos x="262" y="335"/>
                </a:cxn>
                <a:cxn ang="0">
                  <a:pos x="297" y="321"/>
                </a:cxn>
                <a:cxn ang="0">
                  <a:pos x="328" y="309"/>
                </a:cxn>
                <a:cxn ang="0">
                  <a:pos x="353" y="301"/>
                </a:cxn>
                <a:cxn ang="0">
                  <a:pos x="385" y="296"/>
                </a:cxn>
                <a:cxn ang="0">
                  <a:pos x="436" y="282"/>
                </a:cxn>
                <a:cxn ang="0">
                  <a:pos x="487" y="266"/>
                </a:cxn>
                <a:cxn ang="0">
                  <a:pos x="521" y="255"/>
                </a:cxn>
                <a:cxn ang="0">
                  <a:pos x="525" y="200"/>
                </a:cxn>
                <a:cxn ang="0">
                  <a:pos x="582" y="86"/>
                </a:cxn>
                <a:cxn ang="0">
                  <a:pos x="634" y="0"/>
                </a:cxn>
                <a:cxn ang="0">
                  <a:pos x="611" y="86"/>
                </a:cxn>
                <a:cxn ang="0">
                  <a:pos x="591" y="180"/>
                </a:cxn>
                <a:cxn ang="0">
                  <a:pos x="554" y="275"/>
                </a:cxn>
                <a:cxn ang="0">
                  <a:pos x="453" y="318"/>
                </a:cxn>
                <a:cxn ang="0">
                  <a:pos x="413" y="322"/>
                </a:cxn>
                <a:cxn ang="0">
                  <a:pos x="355" y="330"/>
                </a:cxn>
                <a:cxn ang="0">
                  <a:pos x="299" y="345"/>
                </a:cxn>
                <a:cxn ang="0">
                  <a:pos x="270" y="363"/>
                </a:cxn>
                <a:cxn ang="0">
                  <a:pos x="246" y="377"/>
                </a:cxn>
                <a:cxn ang="0">
                  <a:pos x="217" y="390"/>
                </a:cxn>
                <a:cxn ang="0">
                  <a:pos x="184" y="404"/>
                </a:cxn>
                <a:cxn ang="0">
                  <a:pos x="153" y="417"/>
                </a:cxn>
                <a:cxn ang="0">
                  <a:pos x="125" y="429"/>
                </a:cxn>
                <a:cxn ang="0">
                  <a:pos x="103" y="437"/>
                </a:cxn>
                <a:cxn ang="0">
                  <a:pos x="90" y="440"/>
                </a:cxn>
                <a:cxn ang="0">
                  <a:pos x="4" y="503"/>
                </a:cxn>
              </a:cxnLst>
              <a:rect l="0" t="0" r="r" b="b"/>
              <a:pathLst>
                <a:path w="634" h="503">
                  <a:moveTo>
                    <a:pt x="0" y="485"/>
                  </a:moveTo>
                  <a:lnTo>
                    <a:pt x="5" y="480"/>
                  </a:lnTo>
                  <a:lnTo>
                    <a:pt x="22" y="468"/>
                  </a:lnTo>
                  <a:lnTo>
                    <a:pt x="44" y="452"/>
                  </a:lnTo>
                  <a:lnTo>
                    <a:pt x="70" y="432"/>
                  </a:lnTo>
                  <a:lnTo>
                    <a:pt x="97" y="413"/>
                  </a:lnTo>
                  <a:lnTo>
                    <a:pt x="121" y="396"/>
                  </a:lnTo>
                  <a:lnTo>
                    <a:pt x="140" y="385"/>
                  </a:lnTo>
                  <a:lnTo>
                    <a:pt x="150" y="380"/>
                  </a:lnTo>
                  <a:lnTo>
                    <a:pt x="155" y="379"/>
                  </a:lnTo>
                  <a:lnTo>
                    <a:pt x="162" y="377"/>
                  </a:lnTo>
                  <a:lnTo>
                    <a:pt x="171" y="373"/>
                  </a:lnTo>
                  <a:lnTo>
                    <a:pt x="183" y="368"/>
                  </a:lnTo>
                  <a:lnTo>
                    <a:pt x="197" y="363"/>
                  </a:lnTo>
                  <a:lnTo>
                    <a:pt x="212" y="356"/>
                  </a:lnTo>
                  <a:lnTo>
                    <a:pt x="228" y="349"/>
                  </a:lnTo>
                  <a:lnTo>
                    <a:pt x="246" y="342"/>
                  </a:lnTo>
                  <a:lnTo>
                    <a:pt x="262" y="335"/>
                  </a:lnTo>
                  <a:lnTo>
                    <a:pt x="279" y="328"/>
                  </a:lnTo>
                  <a:lnTo>
                    <a:pt x="297" y="321"/>
                  </a:lnTo>
                  <a:lnTo>
                    <a:pt x="313" y="314"/>
                  </a:lnTo>
                  <a:lnTo>
                    <a:pt x="328" y="309"/>
                  </a:lnTo>
                  <a:lnTo>
                    <a:pt x="342" y="305"/>
                  </a:lnTo>
                  <a:lnTo>
                    <a:pt x="353" y="301"/>
                  </a:lnTo>
                  <a:lnTo>
                    <a:pt x="364" y="300"/>
                  </a:lnTo>
                  <a:lnTo>
                    <a:pt x="385" y="296"/>
                  </a:lnTo>
                  <a:lnTo>
                    <a:pt x="409" y="289"/>
                  </a:lnTo>
                  <a:lnTo>
                    <a:pt x="436" y="282"/>
                  </a:lnTo>
                  <a:lnTo>
                    <a:pt x="463" y="274"/>
                  </a:lnTo>
                  <a:lnTo>
                    <a:pt x="487" y="266"/>
                  </a:lnTo>
                  <a:lnTo>
                    <a:pt x="507" y="259"/>
                  </a:lnTo>
                  <a:lnTo>
                    <a:pt x="521" y="255"/>
                  </a:lnTo>
                  <a:lnTo>
                    <a:pt x="525" y="252"/>
                  </a:lnTo>
                  <a:lnTo>
                    <a:pt x="525" y="200"/>
                  </a:lnTo>
                  <a:lnTo>
                    <a:pt x="568" y="152"/>
                  </a:lnTo>
                  <a:lnTo>
                    <a:pt x="582" y="86"/>
                  </a:lnTo>
                  <a:lnTo>
                    <a:pt x="616" y="38"/>
                  </a:lnTo>
                  <a:lnTo>
                    <a:pt x="634" y="0"/>
                  </a:lnTo>
                  <a:lnTo>
                    <a:pt x="634" y="20"/>
                  </a:lnTo>
                  <a:lnTo>
                    <a:pt x="611" y="86"/>
                  </a:lnTo>
                  <a:lnTo>
                    <a:pt x="591" y="114"/>
                  </a:lnTo>
                  <a:lnTo>
                    <a:pt x="591" y="180"/>
                  </a:lnTo>
                  <a:lnTo>
                    <a:pt x="559" y="214"/>
                  </a:lnTo>
                  <a:lnTo>
                    <a:pt x="554" y="275"/>
                  </a:lnTo>
                  <a:lnTo>
                    <a:pt x="459" y="318"/>
                  </a:lnTo>
                  <a:lnTo>
                    <a:pt x="453" y="318"/>
                  </a:lnTo>
                  <a:lnTo>
                    <a:pt x="437" y="320"/>
                  </a:lnTo>
                  <a:lnTo>
                    <a:pt x="413" y="322"/>
                  </a:lnTo>
                  <a:lnTo>
                    <a:pt x="385" y="325"/>
                  </a:lnTo>
                  <a:lnTo>
                    <a:pt x="355" y="330"/>
                  </a:lnTo>
                  <a:lnTo>
                    <a:pt x="324" y="337"/>
                  </a:lnTo>
                  <a:lnTo>
                    <a:pt x="299" y="345"/>
                  </a:lnTo>
                  <a:lnTo>
                    <a:pt x="279" y="357"/>
                  </a:lnTo>
                  <a:lnTo>
                    <a:pt x="270" y="363"/>
                  </a:lnTo>
                  <a:lnTo>
                    <a:pt x="258" y="370"/>
                  </a:lnTo>
                  <a:lnTo>
                    <a:pt x="246" y="377"/>
                  </a:lnTo>
                  <a:lnTo>
                    <a:pt x="232" y="384"/>
                  </a:lnTo>
                  <a:lnTo>
                    <a:pt x="217" y="390"/>
                  </a:lnTo>
                  <a:lnTo>
                    <a:pt x="200" y="397"/>
                  </a:lnTo>
                  <a:lnTo>
                    <a:pt x="184" y="404"/>
                  </a:lnTo>
                  <a:lnTo>
                    <a:pt x="168" y="411"/>
                  </a:lnTo>
                  <a:lnTo>
                    <a:pt x="153" y="417"/>
                  </a:lnTo>
                  <a:lnTo>
                    <a:pt x="138" y="423"/>
                  </a:lnTo>
                  <a:lnTo>
                    <a:pt x="125" y="429"/>
                  </a:lnTo>
                  <a:lnTo>
                    <a:pt x="112" y="433"/>
                  </a:lnTo>
                  <a:lnTo>
                    <a:pt x="103" y="437"/>
                  </a:lnTo>
                  <a:lnTo>
                    <a:pt x="96" y="439"/>
                  </a:lnTo>
                  <a:lnTo>
                    <a:pt x="90" y="440"/>
                  </a:lnTo>
                  <a:lnTo>
                    <a:pt x="89" y="442"/>
                  </a:lnTo>
                  <a:lnTo>
                    <a:pt x="4" y="503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94" name="Freeform 286"/>
            <p:cNvSpPr>
              <a:spLocks/>
            </p:cNvSpPr>
            <p:nvPr/>
          </p:nvSpPr>
          <p:spPr bwMode="auto">
            <a:xfrm>
              <a:off x="435" y="2967"/>
              <a:ext cx="110" cy="95"/>
            </a:xfrm>
            <a:custGeom>
              <a:avLst/>
              <a:gdLst/>
              <a:ahLst/>
              <a:cxnLst>
                <a:cxn ang="0">
                  <a:pos x="256" y="43"/>
                </a:cxn>
                <a:cxn ang="0">
                  <a:pos x="396" y="0"/>
                </a:cxn>
                <a:cxn ang="0">
                  <a:pos x="402" y="1"/>
                </a:cxn>
                <a:cxn ang="0">
                  <a:pos x="416" y="4"/>
                </a:cxn>
                <a:cxn ang="0">
                  <a:pos x="437" y="10"/>
                </a:cxn>
                <a:cxn ang="0">
                  <a:pos x="461" y="16"/>
                </a:cxn>
                <a:cxn ang="0">
                  <a:pos x="486" y="23"/>
                </a:cxn>
                <a:cxn ang="0">
                  <a:pos x="509" y="30"/>
                </a:cxn>
                <a:cxn ang="0">
                  <a:pos x="528" y="37"/>
                </a:cxn>
                <a:cxn ang="0">
                  <a:pos x="539" y="43"/>
                </a:cxn>
                <a:cxn ang="0">
                  <a:pos x="548" y="50"/>
                </a:cxn>
                <a:cxn ang="0">
                  <a:pos x="560" y="58"/>
                </a:cxn>
                <a:cxn ang="0">
                  <a:pos x="573" y="68"/>
                </a:cxn>
                <a:cxn ang="0">
                  <a:pos x="587" y="79"/>
                </a:cxn>
                <a:cxn ang="0">
                  <a:pos x="598" y="88"/>
                </a:cxn>
                <a:cxn ang="0">
                  <a:pos x="609" y="96"/>
                </a:cxn>
                <a:cxn ang="0">
                  <a:pos x="617" y="102"/>
                </a:cxn>
                <a:cxn ang="0">
                  <a:pos x="619" y="104"/>
                </a:cxn>
                <a:cxn ang="0">
                  <a:pos x="662" y="184"/>
                </a:cxn>
                <a:cxn ang="0">
                  <a:pos x="662" y="232"/>
                </a:cxn>
                <a:cxn ang="0">
                  <a:pos x="582" y="517"/>
                </a:cxn>
                <a:cxn ang="0">
                  <a:pos x="553" y="569"/>
                </a:cxn>
                <a:cxn ang="0">
                  <a:pos x="555" y="557"/>
                </a:cxn>
                <a:cxn ang="0">
                  <a:pos x="560" y="532"/>
                </a:cxn>
                <a:cxn ang="0">
                  <a:pos x="565" y="503"/>
                </a:cxn>
                <a:cxn ang="0">
                  <a:pos x="567" y="484"/>
                </a:cxn>
                <a:cxn ang="0">
                  <a:pos x="569" y="468"/>
                </a:cxn>
                <a:cxn ang="0">
                  <a:pos x="577" y="435"/>
                </a:cxn>
                <a:cxn ang="0">
                  <a:pos x="588" y="392"/>
                </a:cxn>
                <a:cxn ang="0">
                  <a:pos x="601" y="344"/>
                </a:cxn>
                <a:cxn ang="0">
                  <a:pos x="613" y="295"/>
                </a:cxn>
                <a:cxn ang="0">
                  <a:pos x="624" y="254"/>
                </a:cxn>
                <a:cxn ang="0">
                  <a:pos x="632" y="224"/>
                </a:cxn>
                <a:cxn ang="0">
                  <a:pos x="634" y="214"/>
                </a:cxn>
                <a:cxn ang="0">
                  <a:pos x="601" y="143"/>
                </a:cxn>
                <a:cxn ang="0">
                  <a:pos x="598" y="139"/>
                </a:cxn>
                <a:cxn ang="0">
                  <a:pos x="593" y="130"/>
                </a:cxn>
                <a:cxn ang="0">
                  <a:pos x="583" y="116"/>
                </a:cxn>
                <a:cxn ang="0">
                  <a:pos x="571" y="101"/>
                </a:cxn>
                <a:cxn ang="0">
                  <a:pos x="555" y="85"/>
                </a:cxn>
                <a:cxn ang="0">
                  <a:pos x="538" y="71"/>
                </a:cxn>
                <a:cxn ang="0">
                  <a:pos x="521" y="59"/>
                </a:cxn>
                <a:cxn ang="0">
                  <a:pos x="501" y="52"/>
                </a:cxn>
                <a:cxn ang="0">
                  <a:pos x="481" y="49"/>
                </a:cxn>
                <a:cxn ang="0">
                  <a:pos x="464" y="46"/>
                </a:cxn>
                <a:cxn ang="0">
                  <a:pos x="446" y="44"/>
                </a:cxn>
                <a:cxn ang="0">
                  <a:pos x="431" y="42"/>
                </a:cxn>
                <a:cxn ang="0">
                  <a:pos x="419" y="40"/>
                </a:cxn>
                <a:cxn ang="0">
                  <a:pos x="409" y="39"/>
                </a:cxn>
                <a:cxn ang="0">
                  <a:pos x="403" y="38"/>
                </a:cxn>
                <a:cxn ang="0">
                  <a:pos x="401" y="38"/>
                </a:cxn>
                <a:cxn ang="0">
                  <a:pos x="292" y="52"/>
                </a:cxn>
                <a:cxn ang="0">
                  <a:pos x="251" y="90"/>
                </a:cxn>
                <a:cxn ang="0">
                  <a:pos x="19" y="394"/>
                </a:cxn>
                <a:cxn ang="0">
                  <a:pos x="0" y="394"/>
                </a:cxn>
                <a:cxn ang="0">
                  <a:pos x="256" y="43"/>
                </a:cxn>
              </a:cxnLst>
              <a:rect l="0" t="0" r="r" b="b"/>
              <a:pathLst>
                <a:path w="662" h="569">
                  <a:moveTo>
                    <a:pt x="256" y="43"/>
                  </a:moveTo>
                  <a:lnTo>
                    <a:pt x="396" y="0"/>
                  </a:lnTo>
                  <a:lnTo>
                    <a:pt x="402" y="1"/>
                  </a:lnTo>
                  <a:lnTo>
                    <a:pt x="416" y="4"/>
                  </a:lnTo>
                  <a:lnTo>
                    <a:pt x="437" y="10"/>
                  </a:lnTo>
                  <a:lnTo>
                    <a:pt x="461" y="16"/>
                  </a:lnTo>
                  <a:lnTo>
                    <a:pt x="486" y="23"/>
                  </a:lnTo>
                  <a:lnTo>
                    <a:pt x="509" y="30"/>
                  </a:lnTo>
                  <a:lnTo>
                    <a:pt x="528" y="37"/>
                  </a:lnTo>
                  <a:lnTo>
                    <a:pt x="539" y="43"/>
                  </a:lnTo>
                  <a:lnTo>
                    <a:pt x="548" y="50"/>
                  </a:lnTo>
                  <a:lnTo>
                    <a:pt x="560" y="58"/>
                  </a:lnTo>
                  <a:lnTo>
                    <a:pt x="573" y="68"/>
                  </a:lnTo>
                  <a:lnTo>
                    <a:pt x="587" y="79"/>
                  </a:lnTo>
                  <a:lnTo>
                    <a:pt x="598" y="88"/>
                  </a:lnTo>
                  <a:lnTo>
                    <a:pt x="609" y="96"/>
                  </a:lnTo>
                  <a:lnTo>
                    <a:pt x="617" y="102"/>
                  </a:lnTo>
                  <a:lnTo>
                    <a:pt x="619" y="104"/>
                  </a:lnTo>
                  <a:lnTo>
                    <a:pt x="662" y="184"/>
                  </a:lnTo>
                  <a:lnTo>
                    <a:pt x="662" y="232"/>
                  </a:lnTo>
                  <a:lnTo>
                    <a:pt x="582" y="517"/>
                  </a:lnTo>
                  <a:lnTo>
                    <a:pt x="553" y="569"/>
                  </a:lnTo>
                  <a:lnTo>
                    <a:pt x="555" y="557"/>
                  </a:lnTo>
                  <a:lnTo>
                    <a:pt x="560" y="532"/>
                  </a:lnTo>
                  <a:lnTo>
                    <a:pt x="565" y="503"/>
                  </a:lnTo>
                  <a:lnTo>
                    <a:pt x="567" y="484"/>
                  </a:lnTo>
                  <a:lnTo>
                    <a:pt x="569" y="468"/>
                  </a:lnTo>
                  <a:lnTo>
                    <a:pt x="577" y="435"/>
                  </a:lnTo>
                  <a:lnTo>
                    <a:pt x="588" y="392"/>
                  </a:lnTo>
                  <a:lnTo>
                    <a:pt x="601" y="344"/>
                  </a:lnTo>
                  <a:lnTo>
                    <a:pt x="613" y="295"/>
                  </a:lnTo>
                  <a:lnTo>
                    <a:pt x="624" y="254"/>
                  </a:lnTo>
                  <a:lnTo>
                    <a:pt x="632" y="224"/>
                  </a:lnTo>
                  <a:lnTo>
                    <a:pt x="634" y="214"/>
                  </a:lnTo>
                  <a:lnTo>
                    <a:pt x="601" y="143"/>
                  </a:lnTo>
                  <a:lnTo>
                    <a:pt x="598" y="139"/>
                  </a:lnTo>
                  <a:lnTo>
                    <a:pt x="593" y="130"/>
                  </a:lnTo>
                  <a:lnTo>
                    <a:pt x="583" y="116"/>
                  </a:lnTo>
                  <a:lnTo>
                    <a:pt x="571" y="101"/>
                  </a:lnTo>
                  <a:lnTo>
                    <a:pt x="555" y="85"/>
                  </a:lnTo>
                  <a:lnTo>
                    <a:pt x="538" y="71"/>
                  </a:lnTo>
                  <a:lnTo>
                    <a:pt x="521" y="59"/>
                  </a:lnTo>
                  <a:lnTo>
                    <a:pt x="501" y="52"/>
                  </a:lnTo>
                  <a:lnTo>
                    <a:pt x="481" y="49"/>
                  </a:lnTo>
                  <a:lnTo>
                    <a:pt x="464" y="46"/>
                  </a:lnTo>
                  <a:lnTo>
                    <a:pt x="446" y="44"/>
                  </a:lnTo>
                  <a:lnTo>
                    <a:pt x="431" y="42"/>
                  </a:lnTo>
                  <a:lnTo>
                    <a:pt x="419" y="40"/>
                  </a:lnTo>
                  <a:lnTo>
                    <a:pt x="409" y="39"/>
                  </a:lnTo>
                  <a:lnTo>
                    <a:pt x="403" y="38"/>
                  </a:lnTo>
                  <a:lnTo>
                    <a:pt x="401" y="38"/>
                  </a:lnTo>
                  <a:lnTo>
                    <a:pt x="292" y="52"/>
                  </a:lnTo>
                  <a:lnTo>
                    <a:pt x="251" y="90"/>
                  </a:lnTo>
                  <a:lnTo>
                    <a:pt x="19" y="394"/>
                  </a:lnTo>
                  <a:lnTo>
                    <a:pt x="0" y="394"/>
                  </a:lnTo>
                  <a:lnTo>
                    <a:pt x="256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95" name="Freeform 287"/>
            <p:cNvSpPr>
              <a:spLocks/>
            </p:cNvSpPr>
            <p:nvPr/>
          </p:nvSpPr>
          <p:spPr bwMode="auto">
            <a:xfrm>
              <a:off x="411" y="3028"/>
              <a:ext cx="85" cy="29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3" y="173"/>
                </a:cxn>
                <a:cxn ang="0">
                  <a:pos x="8" y="167"/>
                </a:cxn>
                <a:cxn ang="0">
                  <a:pos x="18" y="159"/>
                </a:cxn>
                <a:cxn ang="0">
                  <a:pos x="29" y="148"/>
                </a:cxn>
                <a:cxn ang="0">
                  <a:pos x="42" y="137"/>
                </a:cxn>
                <a:cxn ang="0">
                  <a:pos x="54" y="125"/>
                </a:cxn>
                <a:cxn ang="0">
                  <a:pos x="65" y="114"/>
                </a:cxn>
                <a:cxn ang="0">
                  <a:pos x="76" y="103"/>
                </a:cxn>
                <a:cxn ang="0">
                  <a:pos x="83" y="94"/>
                </a:cxn>
                <a:cxn ang="0">
                  <a:pos x="87" y="83"/>
                </a:cxn>
                <a:cxn ang="0">
                  <a:pos x="91" y="72"/>
                </a:cxn>
                <a:cxn ang="0">
                  <a:pos x="94" y="60"/>
                </a:cxn>
                <a:cxn ang="0">
                  <a:pos x="98" y="51"/>
                </a:cxn>
                <a:cxn ang="0">
                  <a:pos x="102" y="42"/>
                </a:cxn>
                <a:cxn ang="0">
                  <a:pos x="112" y="36"/>
                </a:cxn>
                <a:cxn ang="0">
                  <a:pos x="123" y="32"/>
                </a:cxn>
                <a:cxn ang="0">
                  <a:pos x="139" y="30"/>
                </a:cxn>
                <a:cxn ang="0">
                  <a:pos x="159" y="25"/>
                </a:cxn>
                <a:cxn ang="0">
                  <a:pos x="180" y="19"/>
                </a:cxn>
                <a:cxn ang="0">
                  <a:pos x="201" y="14"/>
                </a:cxn>
                <a:cxn ang="0">
                  <a:pos x="221" y="9"/>
                </a:cxn>
                <a:cxn ang="0">
                  <a:pos x="236" y="4"/>
                </a:cxn>
                <a:cxn ang="0">
                  <a:pos x="247" y="1"/>
                </a:cxn>
                <a:cxn ang="0">
                  <a:pos x="251" y="0"/>
                </a:cxn>
                <a:cxn ang="0">
                  <a:pos x="398" y="0"/>
                </a:cxn>
                <a:cxn ang="0">
                  <a:pos x="511" y="66"/>
                </a:cxn>
                <a:cxn ang="0">
                  <a:pos x="406" y="28"/>
                </a:cxn>
                <a:cxn ang="0">
                  <a:pos x="404" y="28"/>
                </a:cxn>
                <a:cxn ang="0">
                  <a:pos x="399" y="28"/>
                </a:cxn>
                <a:cxn ang="0">
                  <a:pos x="391" y="28"/>
                </a:cxn>
                <a:cxn ang="0">
                  <a:pos x="382" y="28"/>
                </a:cxn>
                <a:cxn ang="0">
                  <a:pos x="369" y="26"/>
                </a:cxn>
                <a:cxn ang="0">
                  <a:pos x="355" y="26"/>
                </a:cxn>
                <a:cxn ang="0">
                  <a:pos x="340" y="26"/>
                </a:cxn>
                <a:cxn ang="0">
                  <a:pos x="324" y="26"/>
                </a:cxn>
                <a:cxn ang="0">
                  <a:pos x="308" y="28"/>
                </a:cxn>
                <a:cxn ang="0">
                  <a:pos x="291" y="28"/>
                </a:cxn>
                <a:cxn ang="0">
                  <a:pos x="275" y="29"/>
                </a:cxn>
                <a:cxn ang="0">
                  <a:pos x="259" y="30"/>
                </a:cxn>
                <a:cxn ang="0">
                  <a:pos x="245" y="31"/>
                </a:cxn>
                <a:cxn ang="0">
                  <a:pos x="232" y="32"/>
                </a:cxn>
                <a:cxn ang="0">
                  <a:pos x="222" y="35"/>
                </a:cxn>
                <a:cxn ang="0">
                  <a:pos x="214" y="37"/>
                </a:cxn>
                <a:cxn ang="0">
                  <a:pos x="199" y="43"/>
                </a:cxn>
                <a:cxn ang="0">
                  <a:pos x="182" y="50"/>
                </a:cxn>
                <a:cxn ang="0">
                  <a:pos x="165" y="58"/>
                </a:cxn>
                <a:cxn ang="0">
                  <a:pos x="150" y="66"/>
                </a:cxn>
                <a:cxn ang="0">
                  <a:pos x="136" y="73"/>
                </a:cxn>
                <a:cxn ang="0">
                  <a:pos x="124" y="79"/>
                </a:cxn>
                <a:cxn ang="0">
                  <a:pos x="116" y="83"/>
                </a:cxn>
                <a:cxn ang="0">
                  <a:pos x="114" y="85"/>
                </a:cxn>
                <a:cxn ang="0">
                  <a:pos x="90" y="141"/>
                </a:cxn>
                <a:cxn ang="0">
                  <a:pos x="0" y="175"/>
                </a:cxn>
              </a:cxnLst>
              <a:rect l="0" t="0" r="r" b="b"/>
              <a:pathLst>
                <a:path w="511" h="175">
                  <a:moveTo>
                    <a:pt x="0" y="175"/>
                  </a:moveTo>
                  <a:lnTo>
                    <a:pt x="3" y="173"/>
                  </a:lnTo>
                  <a:lnTo>
                    <a:pt x="8" y="167"/>
                  </a:lnTo>
                  <a:lnTo>
                    <a:pt x="18" y="159"/>
                  </a:lnTo>
                  <a:lnTo>
                    <a:pt x="29" y="148"/>
                  </a:lnTo>
                  <a:lnTo>
                    <a:pt x="42" y="137"/>
                  </a:lnTo>
                  <a:lnTo>
                    <a:pt x="54" y="125"/>
                  </a:lnTo>
                  <a:lnTo>
                    <a:pt x="65" y="114"/>
                  </a:lnTo>
                  <a:lnTo>
                    <a:pt x="76" y="103"/>
                  </a:lnTo>
                  <a:lnTo>
                    <a:pt x="83" y="94"/>
                  </a:lnTo>
                  <a:lnTo>
                    <a:pt x="87" y="83"/>
                  </a:lnTo>
                  <a:lnTo>
                    <a:pt x="91" y="72"/>
                  </a:lnTo>
                  <a:lnTo>
                    <a:pt x="94" y="60"/>
                  </a:lnTo>
                  <a:lnTo>
                    <a:pt x="98" y="51"/>
                  </a:lnTo>
                  <a:lnTo>
                    <a:pt x="102" y="42"/>
                  </a:lnTo>
                  <a:lnTo>
                    <a:pt x="112" y="36"/>
                  </a:lnTo>
                  <a:lnTo>
                    <a:pt x="123" y="32"/>
                  </a:lnTo>
                  <a:lnTo>
                    <a:pt x="139" y="30"/>
                  </a:lnTo>
                  <a:lnTo>
                    <a:pt x="159" y="25"/>
                  </a:lnTo>
                  <a:lnTo>
                    <a:pt x="180" y="19"/>
                  </a:lnTo>
                  <a:lnTo>
                    <a:pt x="201" y="14"/>
                  </a:lnTo>
                  <a:lnTo>
                    <a:pt x="221" y="9"/>
                  </a:lnTo>
                  <a:lnTo>
                    <a:pt x="236" y="4"/>
                  </a:lnTo>
                  <a:lnTo>
                    <a:pt x="247" y="1"/>
                  </a:lnTo>
                  <a:lnTo>
                    <a:pt x="251" y="0"/>
                  </a:lnTo>
                  <a:lnTo>
                    <a:pt x="398" y="0"/>
                  </a:lnTo>
                  <a:lnTo>
                    <a:pt x="511" y="66"/>
                  </a:lnTo>
                  <a:lnTo>
                    <a:pt x="406" y="28"/>
                  </a:lnTo>
                  <a:lnTo>
                    <a:pt x="404" y="28"/>
                  </a:lnTo>
                  <a:lnTo>
                    <a:pt x="399" y="28"/>
                  </a:lnTo>
                  <a:lnTo>
                    <a:pt x="391" y="28"/>
                  </a:lnTo>
                  <a:lnTo>
                    <a:pt x="382" y="28"/>
                  </a:lnTo>
                  <a:lnTo>
                    <a:pt x="369" y="26"/>
                  </a:lnTo>
                  <a:lnTo>
                    <a:pt x="355" y="26"/>
                  </a:lnTo>
                  <a:lnTo>
                    <a:pt x="340" y="26"/>
                  </a:lnTo>
                  <a:lnTo>
                    <a:pt x="324" y="26"/>
                  </a:lnTo>
                  <a:lnTo>
                    <a:pt x="308" y="28"/>
                  </a:lnTo>
                  <a:lnTo>
                    <a:pt x="291" y="28"/>
                  </a:lnTo>
                  <a:lnTo>
                    <a:pt x="275" y="29"/>
                  </a:lnTo>
                  <a:lnTo>
                    <a:pt x="259" y="30"/>
                  </a:lnTo>
                  <a:lnTo>
                    <a:pt x="245" y="31"/>
                  </a:lnTo>
                  <a:lnTo>
                    <a:pt x="232" y="32"/>
                  </a:lnTo>
                  <a:lnTo>
                    <a:pt x="222" y="35"/>
                  </a:lnTo>
                  <a:lnTo>
                    <a:pt x="214" y="37"/>
                  </a:lnTo>
                  <a:lnTo>
                    <a:pt x="199" y="43"/>
                  </a:lnTo>
                  <a:lnTo>
                    <a:pt x="182" y="50"/>
                  </a:lnTo>
                  <a:lnTo>
                    <a:pt x="165" y="58"/>
                  </a:lnTo>
                  <a:lnTo>
                    <a:pt x="150" y="66"/>
                  </a:lnTo>
                  <a:lnTo>
                    <a:pt x="136" y="73"/>
                  </a:lnTo>
                  <a:lnTo>
                    <a:pt x="124" y="79"/>
                  </a:lnTo>
                  <a:lnTo>
                    <a:pt x="116" y="83"/>
                  </a:lnTo>
                  <a:lnTo>
                    <a:pt x="114" y="85"/>
                  </a:lnTo>
                  <a:lnTo>
                    <a:pt x="90" y="141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96" name="Freeform 288"/>
            <p:cNvSpPr>
              <a:spLocks/>
            </p:cNvSpPr>
            <p:nvPr/>
          </p:nvSpPr>
          <p:spPr bwMode="auto">
            <a:xfrm>
              <a:off x="593" y="2849"/>
              <a:ext cx="20" cy="5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120" y="57"/>
                </a:cxn>
                <a:cxn ang="0">
                  <a:pos x="113" y="124"/>
                </a:cxn>
                <a:cxn ang="0">
                  <a:pos x="111" y="126"/>
                </a:cxn>
                <a:cxn ang="0">
                  <a:pos x="103" y="133"/>
                </a:cxn>
                <a:cxn ang="0">
                  <a:pos x="93" y="143"/>
                </a:cxn>
                <a:cxn ang="0">
                  <a:pos x="80" y="154"/>
                </a:cxn>
                <a:cxn ang="0">
                  <a:pos x="67" y="166"/>
                </a:cxn>
                <a:cxn ang="0">
                  <a:pos x="55" y="176"/>
                </a:cxn>
                <a:cxn ang="0">
                  <a:pos x="47" y="185"/>
                </a:cxn>
                <a:cxn ang="0">
                  <a:pos x="43" y="189"/>
                </a:cxn>
                <a:cxn ang="0">
                  <a:pos x="36" y="197"/>
                </a:cxn>
                <a:cxn ang="0">
                  <a:pos x="25" y="211"/>
                </a:cxn>
                <a:cxn ang="0">
                  <a:pos x="16" y="225"/>
                </a:cxn>
                <a:cxn ang="0">
                  <a:pos x="11" y="237"/>
                </a:cxn>
                <a:cxn ang="0">
                  <a:pos x="12" y="252"/>
                </a:cxn>
                <a:cxn ang="0">
                  <a:pos x="15" y="274"/>
                </a:cxn>
                <a:cxn ang="0">
                  <a:pos x="17" y="294"/>
                </a:cxn>
                <a:cxn ang="0">
                  <a:pos x="18" y="303"/>
                </a:cxn>
                <a:cxn ang="0">
                  <a:pos x="0" y="258"/>
                </a:cxn>
                <a:cxn ang="0">
                  <a:pos x="2" y="187"/>
                </a:cxn>
                <a:cxn ang="0">
                  <a:pos x="54" y="138"/>
                </a:cxn>
                <a:cxn ang="0">
                  <a:pos x="57" y="137"/>
                </a:cxn>
                <a:cxn ang="0">
                  <a:pos x="61" y="133"/>
                </a:cxn>
                <a:cxn ang="0">
                  <a:pos x="68" y="128"/>
                </a:cxn>
                <a:cxn ang="0">
                  <a:pos x="76" y="121"/>
                </a:cxn>
                <a:cxn ang="0">
                  <a:pos x="84" y="114"/>
                </a:cxn>
                <a:cxn ang="0">
                  <a:pos x="93" y="106"/>
                </a:cxn>
                <a:cxn ang="0">
                  <a:pos x="98" y="99"/>
                </a:cxn>
                <a:cxn ang="0">
                  <a:pos x="102" y="93"/>
                </a:cxn>
                <a:cxn ang="0">
                  <a:pos x="103" y="72"/>
                </a:cxn>
                <a:cxn ang="0">
                  <a:pos x="103" y="40"/>
                </a:cxn>
                <a:cxn ang="0">
                  <a:pos x="101" y="13"/>
                </a:cxn>
                <a:cxn ang="0">
                  <a:pos x="99" y="0"/>
                </a:cxn>
                <a:cxn ang="0">
                  <a:pos x="118" y="0"/>
                </a:cxn>
              </a:cxnLst>
              <a:rect l="0" t="0" r="r" b="b"/>
              <a:pathLst>
                <a:path w="120" h="303">
                  <a:moveTo>
                    <a:pt x="118" y="0"/>
                  </a:moveTo>
                  <a:lnTo>
                    <a:pt x="120" y="57"/>
                  </a:lnTo>
                  <a:lnTo>
                    <a:pt x="113" y="124"/>
                  </a:lnTo>
                  <a:lnTo>
                    <a:pt x="111" y="126"/>
                  </a:lnTo>
                  <a:lnTo>
                    <a:pt x="103" y="133"/>
                  </a:lnTo>
                  <a:lnTo>
                    <a:pt x="93" y="143"/>
                  </a:lnTo>
                  <a:lnTo>
                    <a:pt x="80" y="154"/>
                  </a:lnTo>
                  <a:lnTo>
                    <a:pt x="67" y="166"/>
                  </a:lnTo>
                  <a:lnTo>
                    <a:pt x="55" y="176"/>
                  </a:lnTo>
                  <a:lnTo>
                    <a:pt x="47" y="185"/>
                  </a:lnTo>
                  <a:lnTo>
                    <a:pt x="43" y="189"/>
                  </a:lnTo>
                  <a:lnTo>
                    <a:pt x="36" y="197"/>
                  </a:lnTo>
                  <a:lnTo>
                    <a:pt x="25" y="211"/>
                  </a:lnTo>
                  <a:lnTo>
                    <a:pt x="16" y="225"/>
                  </a:lnTo>
                  <a:lnTo>
                    <a:pt x="11" y="237"/>
                  </a:lnTo>
                  <a:lnTo>
                    <a:pt x="12" y="252"/>
                  </a:lnTo>
                  <a:lnTo>
                    <a:pt x="15" y="274"/>
                  </a:lnTo>
                  <a:lnTo>
                    <a:pt x="17" y="294"/>
                  </a:lnTo>
                  <a:lnTo>
                    <a:pt x="18" y="303"/>
                  </a:lnTo>
                  <a:lnTo>
                    <a:pt x="0" y="258"/>
                  </a:lnTo>
                  <a:lnTo>
                    <a:pt x="2" y="187"/>
                  </a:lnTo>
                  <a:lnTo>
                    <a:pt x="54" y="138"/>
                  </a:lnTo>
                  <a:lnTo>
                    <a:pt x="57" y="137"/>
                  </a:lnTo>
                  <a:lnTo>
                    <a:pt x="61" y="133"/>
                  </a:lnTo>
                  <a:lnTo>
                    <a:pt x="68" y="128"/>
                  </a:lnTo>
                  <a:lnTo>
                    <a:pt x="76" y="121"/>
                  </a:lnTo>
                  <a:lnTo>
                    <a:pt x="84" y="114"/>
                  </a:lnTo>
                  <a:lnTo>
                    <a:pt x="93" y="106"/>
                  </a:lnTo>
                  <a:lnTo>
                    <a:pt x="98" y="99"/>
                  </a:lnTo>
                  <a:lnTo>
                    <a:pt x="102" y="93"/>
                  </a:lnTo>
                  <a:lnTo>
                    <a:pt x="103" y="72"/>
                  </a:lnTo>
                  <a:lnTo>
                    <a:pt x="103" y="40"/>
                  </a:lnTo>
                  <a:lnTo>
                    <a:pt x="101" y="13"/>
                  </a:lnTo>
                  <a:lnTo>
                    <a:pt x="99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97" name="Freeform 289"/>
            <p:cNvSpPr>
              <a:spLocks/>
            </p:cNvSpPr>
            <p:nvPr/>
          </p:nvSpPr>
          <p:spPr bwMode="auto">
            <a:xfrm>
              <a:off x="586" y="2891"/>
              <a:ext cx="45" cy="15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195" y="52"/>
                </a:cxn>
                <a:cxn ang="0">
                  <a:pos x="188" y="64"/>
                </a:cxn>
                <a:cxn ang="0">
                  <a:pos x="187" y="64"/>
                </a:cxn>
                <a:cxn ang="0">
                  <a:pos x="183" y="64"/>
                </a:cxn>
                <a:cxn ang="0">
                  <a:pos x="178" y="64"/>
                </a:cxn>
                <a:cxn ang="0">
                  <a:pos x="173" y="64"/>
                </a:cxn>
                <a:cxn ang="0">
                  <a:pos x="166" y="64"/>
                </a:cxn>
                <a:cxn ang="0">
                  <a:pos x="160" y="64"/>
                </a:cxn>
                <a:cxn ang="0">
                  <a:pos x="155" y="64"/>
                </a:cxn>
                <a:cxn ang="0">
                  <a:pos x="152" y="64"/>
                </a:cxn>
                <a:cxn ang="0">
                  <a:pos x="146" y="64"/>
                </a:cxn>
                <a:cxn ang="0">
                  <a:pos x="136" y="62"/>
                </a:cxn>
                <a:cxn ang="0">
                  <a:pos x="123" y="60"/>
                </a:cxn>
                <a:cxn ang="0">
                  <a:pos x="108" y="58"/>
                </a:cxn>
                <a:cxn ang="0">
                  <a:pos x="94" y="56"/>
                </a:cxn>
                <a:cxn ang="0">
                  <a:pos x="81" y="55"/>
                </a:cxn>
                <a:cxn ang="0">
                  <a:pos x="73" y="52"/>
                </a:cxn>
                <a:cxn ang="0">
                  <a:pos x="69" y="52"/>
                </a:cxn>
                <a:cxn ang="0">
                  <a:pos x="0" y="7"/>
                </a:cxn>
                <a:cxn ang="0">
                  <a:pos x="47" y="62"/>
                </a:cxn>
                <a:cxn ang="0">
                  <a:pos x="116" y="73"/>
                </a:cxn>
                <a:cxn ang="0">
                  <a:pos x="190" y="78"/>
                </a:cxn>
                <a:cxn ang="0">
                  <a:pos x="270" y="93"/>
                </a:cxn>
                <a:cxn ang="0">
                  <a:pos x="223" y="66"/>
                </a:cxn>
                <a:cxn ang="0">
                  <a:pos x="249" y="59"/>
                </a:cxn>
                <a:cxn ang="0">
                  <a:pos x="223" y="45"/>
                </a:cxn>
                <a:cxn ang="0">
                  <a:pos x="259" y="5"/>
                </a:cxn>
                <a:cxn ang="0">
                  <a:pos x="240" y="0"/>
                </a:cxn>
              </a:cxnLst>
              <a:rect l="0" t="0" r="r" b="b"/>
              <a:pathLst>
                <a:path w="270" h="93">
                  <a:moveTo>
                    <a:pt x="240" y="0"/>
                  </a:moveTo>
                  <a:lnTo>
                    <a:pt x="195" y="52"/>
                  </a:lnTo>
                  <a:lnTo>
                    <a:pt x="188" y="64"/>
                  </a:lnTo>
                  <a:lnTo>
                    <a:pt x="187" y="64"/>
                  </a:lnTo>
                  <a:lnTo>
                    <a:pt x="183" y="64"/>
                  </a:lnTo>
                  <a:lnTo>
                    <a:pt x="178" y="64"/>
                  </a:lnTo>
                  <a:lnTo>
                    <a:pt x="173" y="64"/>
                  </a:lnTo>
                  <a:lnTo>
                    <a:pt x="166" y="64"/>
                  </a:lnTo>
                  <a:lnTo>
                    <a:pt x="160" y="64"/>
                  </a:lnTo>
                  <a:lnTo>
                    <a:pt x="155" y="64"/>
                  </a:lnTo>
                  <a:lnTo>
                    <a:pt x="152" y="64"/>
                  </a:lnTo>
                  <a:lnTo>
                    <a:pt x="146" y="64"/>
                  </a:lnTo>
                  <a:lnTo>
                    <a:pt x="136" y="62"/>
                  </a:lnTo>
                  <a:lnTo>
                    <a:pt x="123" y="60"/>
                  </a:lnTo>
                  <a:lnTo>
                    <a:pt x="108" y="58"/>
                  </a:lnTo>
                  <a:lnTo>
                    <a:pt x="94" y="56"/>
                  </a:lnTo>
                  <a:lnTo>
                    <a:pt x="81" y="55"/>
                  </a:lnTo>
                  <a:lnTo>
                    <a:pt x="73" y="52"/>
                  </a:lnTo>
                  <a:lnTo>
                    <a:pt x="69" y="52"/>
                  </a:lnTo>
                  <a:lnTo>
                    <a:pt x="0" y="7"/>
                  </a:lnTo>
                  <a:lnTo>
                    <a:pt x="47" y="62"/>
                  </a:lnTo>
                  <a:lnTo>
                    <a:pt x="116" y="73"/>
                  </a:lnTo>
                  <a:lnTo>
                    <a:pt x="190" y="78"/>
                  </a:lnTo>
                  <a:lnTo>
                    <a:pt x="270" y="93"/>
                  </a:lnTo>
                  <a:lnTo>
                    <a:pt x="223" y="66"/>
                  </a:lnTo>
                  <a:lnTo>
                    <a:pt x="249" y="59"/>
                  </a:lnTo>
                  <a:lnTo>
                    <a:pt x="223" y="45"/>
                  </a:lnTo>
                  <a:lnTo>
                    <a:pt x="259" y="5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98" name="Freeform 290"/>
            <p:cNvSpPr>
              <a:spLocks/>
            </p:cNvSpPr>
            <p:nvPr/>
          </p:nvSpPr>
          <p:spPr bwMode="auto">
            <a:xfrm>
              <a:off x="566" y="2860"/>
              <a:ext cx="13" cy="15"/>
            </a:xfrm>
            <a:custGeom>
              <a:avLst/>
              <a:gdLst/>
              <a:ahLst/>
              <a:cxnLst>
                <a:cxn ang="0">
                  <a:pos x="79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3" y="80"/>
                </a:cxn>
                <a:cxn ang="0">
                  <a:pos x="23" y="92"/>
                </a:cxn>
                <a:cxn ang="0">
                  <a:pos x="21" y="86"/>
                </a:cxn>
                <a:cxn ang="0">
                  <a:pos x="19" y="71"/>
                </a:cxn>
                <a:cxn ang="0">
                  <a:pos x="18" y="56"/>
                </a:cxn>
                <a:cxn ang="0">
                  <a:pos x="23" y="47"/>
                </a:cxn>
                <a:cxn ang="0">
                  <a:pos x="31" y="42"/>
                </a:cxn>
                <a:cxn ang="0">
                  <a:pos x="41" y="35"/>
                </a:cxn>
                <a:cxn ang="0">
                  <a:pos x="49" y="30"/>
                </a:cxn>
                <a:cxn ang="0">
                  <a:pos x="53" y="28"/>
                </a:cxn>
                <a:cxn ang="0">
                  <a:pos x="79" y="7"/>
                </a:cxn>
              </a:cxnLst>
              <a:rect l="0" t="0" r="r" b="b"/>
              <a:pathLst>
                <a:path w="79" h="92">
                  <a:moveTo>
                    <a:pt x="79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3" y="80"/>
                  </a:lnTo>
                  <a:lnTo>
                    <a:pt x="23" y="92"/>
                  </a:lnTo>
                  <a:lnTo>
                    <a:pt x="21" y="86"/>
                  </a:lnTo>
                  <a:lnTo>
                    <a:pt x="19" y="71"/>
                  </a:lnTo>
                  <a:lnTo>
                    <a:pt x="18" y="56"/>
                  </a:lnTo>
                  <a:lnTo>
                    <a:pt x="23" y="47"/>
                  </a:lnTo>
                  <a:lnTo>
                    <a:pt x="31" y="42"/>
                  </a:lnTo>
                  <a:lnTo>
                    <a:pt x="41" y="35"/>
                  </a:lnTo>
                  <a:lnTo>
                    <a:pt x="49" y="30"/>
                  </a:lnTo>
                  <a:lnTo>
                    <a:pt x="53" y="28"/>
                  </a:lnTo>
                  <a:lnTo>
                    <a:pt x="79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99" name="Freeform 291"/>
            <p:cNvSpPr>
              <a:spLocks/>
            </p:cNvSpPr>
            <p:nvPr/>
          </p:nvSpPr>
          <p:spPr bwMode="auto">
            <a:xfrm>
              <a:off x="552" y="2871"/>
              <a:ext cx="17" cy="15"/>
            </a:xfrm>
            <a:custGeom>
              <a:avLst/>
              <a:gdLst/>
              <a:ahLst/>
              <a:cxnLst>
                <a:cxn ang="0">
                  <a:pos x="100" y="19"/>
                </a:cxn>
                <a:cxn ang="0">
                  <a:pos x="99" y="18"/>
                </a:cxn>
                <a:cxn ang="0">
                  <a:pos x="96" y="15"/>
                </a:cxn>
                <a:cxn ang="0">
                  <a:pos x="92" y="13"/>
                </a:cxn>
                <a:cxn ang="0">
                  <a:pos x="87" y="10"/>
                </a:cxn>
                <a:cxn ang="0">
                  <a:pos x="81" y="6"/>
                </a:cxn>
                <a:cxn ang="0">
                  <a:pos x="76" y="3"/>
                </a:cxn>
                <a:cxn ang="0">
                  <a:pos x="70" y="2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0" y="2"/>
                </a:cxn>
                <a:cxn ang="0">
                  <a:pos x="41" y="2"/>
                </a:cxn>
                <a:cxn ang="0">
                  <a:pos x="33" y="3"/>
                </a:cxn>
                <a:cxn ang="0">
                  <a:pos x="24" y="4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2" y="5"/>
                </a:cxn>
                <a:cxn ang="0">
                  <a:pos x="9" y="10"/>
                </a:cxn>
                <a:cxn ang="0">
                  <a:pos x="6" y="22"/>
                </a:cxn>
                <a:cxn ang="0">
                  <a:pos x="2" y="36"/>
                </a:cxn>
                <a:cxn ang="0">
                  <a:pos x="0" y="47"/>
                </a:cxn>
                <a:cxn ang="0">
                  <a:pos x="4" y="56"/>
                </a:cxn>
                <a:cxn ang="0">
                  <a:pos x="13" y="69"/>
                </a:cxn>
                <a:cxn ang="0">
                  <a:pos x="22" y="79"/>
                </a:cxn>
                <a:cxn ang="0">
                  <a:pos x="26" y="84"/>
                </a:cxn>
                <a:cxn ang="0">
                  <a:pos x="37" y="89"/>
                </a:cxn>
                <a:cxn ang="0">
                  <a:pos x="50" y="84"/>
                </a:cxn>
                <a:cxn ang="0">
                  <a:pos x="46" y="82"/>
                </a:cxn>
                <a:cxn ang="0">
                  <a:pos x="37" y="75"/>
                </a:cxn>
                <a:cxn ang="0">
                  <a:pos x="28" y="65"/>
                </a:cxn>
                <a:cxn ang="0">
                  <a:pos x="23" y="56"/>
                </a:cxn>
                <a:cxn ang="0">
                  <a:pos x="22" y="46"/>
                </a:cxn>
                <a:cxn ang="0">
                  <a:pos x="21" y="35"/>
                </a:cxn>
                <a:cxn ang="0">
                  <a:pos x="21" y="27"/>
                </a:cxn>
                <a:cxn ang="0">
                  <a:pos x="21" y="24"/>
                </a:cxn>
                <a:cxn ang="0">
                  <a:pos x="52" y="19"/>
                </a:cxn>
                <a:cxn ang="0">
                  <a:pos x="92" y="32"/>
                </a:cxn>
                <a:cxn ang="0">
                  <a:pos x="100" y="19"/>
                </a:cxn>
              </a:cxnLst>
              <a:rect l="0" t="0" r="r" b="b"/>
              <a:pathLst>
                <a:path w="100" h="89">
                  <a:moveTo>
                    <a:pt x="100" y="19"/>
                  </a:moveTo>
                  <a:lnTo>
                    <a:pt x="99" y="18"/>
                  </a:lnTo>
                  <a:lnTo>
                    <a:pt x="96" y="15"/>
                  </a:lnTo>
                  <a:lnTo>
                    <a:pt x="92" y="13"/>
                  </a:lnTo>
                  <a:lnTo>
                    <a:pt x="87" y="10"/>
                  </a:lnTo>
                  <a:lnTo>
                    <a:pt x="81" y="6"/>
                  </a:lnTo>
                  <a:lnTo>
                    <a:pt x="76" y="3"/>
                  </a:lnTo>
                  <a:lnTo>
                    <a:pt x="70" y="2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0" y="2"/>
                  </a:lnTo>
                  <a:lnTo>
                    <a:pt x="41" y="2"/>
                  </a:lnTo>
                  <a:lnTo>
                    <a:pt x="33" y="3"/>
                  </a:lnTo>
                  <a:lnTo>
                    <a:pt x="24" y="4"/>
                  </a:lnTo>
                  <a:lnTo>
                    <a:pt x="17" y="4"/>
                  </a:lnTo>
                  <a:lnTo>
                    <a:pt x="13" y="5"/>
                  </a:lnTo>
                  <a:lnTo>
                    <a:pt x="12" y="5"/>
                  </a:lnTo>
                  <a:lnTo>
                    <a:pt x="9" y="10"/>
                  </a:lnTo>
                  <a:lnTo>
                    <a:pt x="6" y="22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4" y="56"/>
                  </a:lnTo>
                  <a:lnTo>
                    <a:pt x="13" y="69"/>
                  </a:lnTo>
                  <a:lnTo>
                    <a:pt x="22" y="79"/>
                  </a:lnTo>
                  <a:lnTo>
                    <a:pt x="26" y="84"/>
                  </a:lnTo>
                  <a:lnTo>
                    <a:pt x="37" y="89"/>
                  </a:lnTo>
                  <a:lnTo>
                    <a:pt x="50" y="84"/>
                  </a:lnTo>
                  <a:lnTo>
                    <a:pt x="46" y="82"/>
                  </a:lnTo>
                  <a:lnTo>
                    <a:pt x="37" y="75"/>
                  </a:lnTo>
                  <a:lnTo>
                    <a:pt x="28" y="65"/>
                  </a:lnTo>
                  <a:lnTo>
                    <a:pt x="23" y="56"/>
                  </a:lnTo>
                  <a:lnTo>
                    <a:pt x="22" y="46"/>
                  </a:lnTo>
                  <a:lnTo>
                    <a:pt x="21" y="35"/>
                  </a:lnTo>
                  <a:lnTo>
                    <a:pt x="21" y="27"/>
                  </a:lnTo>
                  <a:lnTo>
                    <a:pt x="21" y="24"/>
                  </a:lnTo>
                  <a:lnTo>
                    <a:pt x="52" y="19"/>
                  </a:lnTo>
                  <a:lnTo>
                    <a:pt x="92" y="32"/>
                  </a:lnTo>
                  <a:lnTo>
                    <a:pt x="10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00" name="Freeform 292"/>
            <p:cNvSpPr>
              <a:spLocks/>
            </p:cNvSpPr>
            <p:nvPr/>
          </p:nvSpPr>
          <p:spPr bwMode="auto">
            <a:xfrm>
              <a:off x="540" y="2886"/>
              <a:ext cx="16" cy="12"/>
            </a:xfrm>
            <a:custGeom>
              <a:avLst/>
              <a:gdLst/>
              <a:ahLst/>
              <a:cxnLst>
                <a:cxn ang="0">
                  <a:pos x="97" y="4"/>
                </a:cxn>
                <a:cxn ang="0">
                  <a:pos x="35" y="0"/>
                </a:cxn>
                <a:cxn ang="0">
                  <a:pos x="0" y="43"/>
                </a:cxn>
                <a:cxn ang="0">
                  <a:pos x="17" y="74"/>
                </a:cxn>
                <a:cxn ang="0">
                  <a:pos x="28" y="43"/>
                </a:cxn>
                <a:cxn ang="0">
                  <a:pos x="57" y="19"/>
                </a:cxn>
                <a:cxn ang="0">
                  <a:pos x="80" y="22"/>
                </a:cxn>
                <a:cxn ang="0">
                  <a:pos x="97" y="4"/>
                </a:cxn>
              </a:cxnLst>
              <a:rect l="0" t="0" r="r" b="b"/>
              <a:pathLst>
                <a:path w="97" h="74">
                  <a:moveTo>
                    <a:pt x="97" y="4"/>
                  </a:moveTo>
                  <a:lnTo>
                    <a:pt x="35" y="0"/>
                  </a:lnTo>
                  <a:lnTo>
                    <a:pt x="0" y="43"/>
                  </a:lnTo>
                  <a:lnTo>
                    <a:pt x="17" y="74"/>
                  </a:lnTo>
                  <a:lnTo>
                    <a:pt x="28" y="43"/>
                  </a:lnTo>
                  <a:lnTo>
                    <a:pt x="57" y="19"/>
                  </a:lnTo>
                  <a:lnTo>
                    <a:pt x="80" y="22"/>
                  </a:lnTo>
                  <a:lnTo>
                    <a:pt x="97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01" name="Freeform 293"/>
            <p:cNvSpPr>
              <a:spLocks/>
            </p:cNvSpPr>
            <p:nvPr/>
          </p:nvSpPr>
          <p:spPr bwMode="auto">
            <a:xfrm>
              <a:off x="612" y="2856"/>
              <a:ext cx="39" cy="44"/>
            </a:xfrm>
            <a:custGeom>
              <a:avLst/>
              <a:gdLst/>
              <a:ahLst/>
              <a:cxnLst>
                <a:cxn ang="0">
                  <a:pos x="234" y="265"/>
                </a:cxn>
                <a:cxn ang="0">
                  <a:pos x="234" y="191"/>
                </a:cxn>
                <a:cxn ang="0">
                  <a:pos x="232" y="189"/>
                </a:cxn>
                <a:cxn ang="0">
                  <a:pos x="224" y="184"/>
                </a:cxn>
                <a:cxn ang="0">
                  <a:pos x="213" y="176"/>
                </a:cxn>
                <a:cxn ang="0">
                  <a:pos x="200" y="166"/>
                </a:cxn>
                <a:cxn ang="0">
                  <a:pos x="185" y="154"/>
                </a:cxn>
                <a:cxn ang="0">
                  <a:pos x="173" y="143"/>
                </a:cxn>
                <a:cxn ang="0">
                  <a:pos x="161" y="132"/>
                </a:cxn>
                <a:cxn ang="0">
                  <a:pos x="152" y="122"/>
                </a:cxn>
                <a:cxn ang="0">
                  <a:pos x="142" y="111"/>
                </a:cxn>
                <a:cxn ang="0">
                  <a:pos x="130" y="97"/>
                </a:cxn>
                <a:cxn ang="0">
                  <a:pos x="115" y="81"/>
                </a:cxn>
                <a:cxn ang="0">
                  <a:pos x="98" y="65"/>
                </a:cxn>
                <a:cxn ang="0">
                  <a:pos x="83" y="50"/>
                </a:cxn>
                <a:cxn ang="0">
                  <a:pos x="71" y="36"/>
                </a:cxn>
                <a:cxn ang="0">
                  <a:pos x="62" y="28"/>
                </a:cxn>
                <a:cxn ang="0">
                  <a:pos x="59" y="24"/>
                </a:cxn>
                <a:cxn ang="0">
                  <a:pos x="0" y="0"/>
                </a:cxn>
                <a:cxn ang="0">
                  <a:pos x="66" y="47"/>
                </a:cxn>
                <a:cxn ang="0">
                  <a:pos x="67" y="49"/>
                </a:cxn>
                <a:cxn ang="0">
                  <a:pos x="72" y="53"/>
                </a:cxn>
                <a:cxn ang="0">
                  <a:pos x="77" y="60"/>
                </a:cxn>
                <a:cxn ang="0">
                  <a:pos x="86" y="68"/>
                </a:cxn>
                <a:cxn ang="0">
                  <a:pos x="95" y="79"/>
                </a:cxn>
                <a:cxn ang="0">
                  <a:pos x="105" y="92"/>
                </a:cxn>
                <a:cxn ang="0">
                  <a:pos x="116" y="104"/>
                </a:cxn>
                <a:cxn ang="0">
                  <a:pos x="127" y="117"/>
                </a:cxn>
                <a:cxn ang="0">
                  <a:pos x="140" y="131"/>
                </a:cxn>
                <a:cxn ang="0">
                  <a:pos x="153" y="144"/>
                </a:cxn>
                <a:cxn ang="0">
                  <a:pos x="166" y="157"/>
                </a:cxn>
                <a:cxn ang="0">
                  <a:pos x="177" y="167"/>
                </a:cxn>
                <a:cxn ang="0">
                  <a:pos x="189" y="176"/>
                </a:cxn>
                <a:cxn ang="0">
                  <a:pos x="197" y="183"/>
                </a:cxn>
                <a:cxn ang="0">
                  <a:pos x="204" y="190"/>
                </a:cxn>
                <a:cxn ang="0">
                  <a:pos x="206" y="194"/>
                </a:cxn>
                <a:cxn ang="0">
                  <a:pos x="209" y="202"/>
                </a:cxn>
                <a:cxn ang="0">
                  <a:pos x="212" y="211"/>
                </a:cxn>
                <a:cxn ang="0">
                  <a:pos x="214" y="221"/>
                </a:cxn>
                <a:cxn ang="0">
                  <a:pos x="216" y="224"/>
                </a:cxn>
                <a:cxn ang="0">
                  <a:pos x="213" y="251"/>
                </a:cxn>
                <a:cxn ang="0">
                  <a:pos x="234" y="265"/>
                </a:cxn>
              </a:cxnLst>
              <a:rect l="0" t="0" r="r" b="b"/>
              <a:pathLst>
                <a:path w="234" h="265">
                  <a:moveTo>
                    <a:pt x="234" y="265"/>
                  </a:moveTo>
                  <a:lnTo>
                    <a:pt x="234" y="191"/>
                  </a:lnTo>
                  <a:lnTo>
                    <a:pt x="232" y="189"/>
                  </a:lnTo>
                  <a:lnTo>
                    <a:pt x="224" y="184"/>
                  </a:lnTo>
                  <a:lnTo>
                    <a:pt x="213" y="176"/>
                  </a:lnTo>
                  <a:lnTo>
                    <a:pt x="200" y="166"/>
                  </a:lnTo>
                  <a:lnTo>
                    <a:pt x="185" y="154"/>
                  </a:lnTo>
                  <a:lnTo>
                    <a:pt x="173" y="143"/>
                  </a:lnTo>
                  <a:lnTo>
                    <a:pt x="161" y="132"/>
                  </a:lnTo>
                  <a:lnTo>
                    <a:pt x="152" y="122"/>
                  </a:lnTo>
                  <a:lnTo>
                    <a:pt x="142" y="111"/>
                  </a:lnTo>
                  <a:lnTo>
                    <a:pt x="130" y="97"/>
                  </a:lnTo>
                  <a:lnTo>
                    <a:pt x="115" y="81"/>
                  </a:lnTo>
                  <a:lnTo>
                    <a:pt x="98" y="65"/>
                  </a:lnTo>
                  <a:lnTo>
                    <a:pt x="83" y="50"/>
                  </a:lnTo>
                  <a:lnTo>
                    <a:pt x="71" y="36"/>
                  </a:lnTo>
                  <a:lnTo>
                    <a:pt x="62" y="28"/>
                  </a:lnTo>
                  <a:lnTo>
                    <a:pt x="59" y="24"/>
                  </a:lnTo>
                  <a:lnTo>
                    <a:pt x="0" y="0"/>
                  </a:lnTo>
                  <a:lnTo>
                    <a:pt x="66" y="47"/>
                  </a:lnTo>
                  <a:lnTo>
                    <a:pt x="67" y="49"/>
                  </a:lnTo>
                  <a:lnTo>
                    <a:pt x="72" y="53"/>
                  </a:lnTo>
                  <a:lnTo>
                    <a:pt x="77" y="60"/>
                  </a:lnTo>
                  <a:lnTo>
                    <a:pt x="86" y="68"/>
                  </a:lnTo>
                  <a:lnTo>
                    <a:pt x="95" y="79"/>
                  </a:lnTo>
                  <a:lnTo>
                    <a:pt x="105" y="92"/>
                  </a:lnTo>
                  <a:lnTo>
                    <a:pt x="116" y="104"/>
                  </a:lnTo>
                  <a:lnTo>
                    <a:pt x="127" y="117"/>
                  </a:lnTo>
                  <a:lnTo>
                    <a:pt x="140" y="131"/>
                  </a:lnTo>
                  <a:lnTo>
                    <a:pt x="153" y="144"/>
                  </a:lnTo>
                  <a:lnTo>
                    <a:pt x="166" y="157"/>
                  </a:lnTo>
                  <a:lnTo>
                    <a:pt x="177" y="167"/>
                  </a:lnTo>
                  <a:lnTo>
                    <a:pt x="189" y="176"/>
                  </a:lnTo>
                  <a:lnTo>
                    <a:pt x="197" y="183"/>
                  </a:lnTo>
                  <a:lnTo>
                    <a:pt x="204" y="190"/>
                  </a:lnTo>
                  <a:lnTo>
                    <a:pt x="206" y="194"/>
                  </a:lnTo>
                  <a:lnTo>
                    <a:pt x="209" y="202"/>
                  </a:lnTo>
                  <a:lnTo>
                    <a:pt x="212" y="211"/>
                  </a:lnTo>
                  <a:lnTo>
                    <a:pt x="214" y="221"/>
                  </a:lnTo>
                  <a:lnTo>
                    <a:pt x="216" y="224"/>
                  </a:lnTo>
                  <a:lnTo>
                    <a:pt x="213" y="251"/>
                  </a:lnTo>
                  <a:lnTo>
                    <a:pt x="234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02" name="Freeform 294"/>
            <p:cNvSpPr>
              <a:spLocks/>
            </p:cNvSpPr>
            <p:nvPr/>
          </p:nvSpPr>
          <p:spPr bwMode="auto">
            <a:xfrm>
              <a:off x="603" y="2866"/>
              <a:ext cx="100" cy="133"/>
            </a:xfrm>
            <a:custGeom>
              <a:avLst/>
              <a:gdLst/>
              <a:ahLst/>
              <a:cxnLst>
                <a:cxn ang="0">
                  <a:pos x="334" y="236"/>
                </a:cxn>
                <a:cxn ang="0">
                  <a:pos x="338" y="281"/>
                </a:cxn>
                <a:cxn ang="0">
                  <a:pos x="425" y="366"/>
                </a:cxn>
                <a:cxn ang="0">
                  <a:pos x="449" y="392"/>
                </a:cxn>
                <a:cxn ang="0">
                  <a:pos x="480" y="431"/>
                </a:cxn>
                <a:cxn ang="0">
                  <a:pos x="504" y="471"/>
                </a:cxn>
                <a:cxn ang="0">
                  <a:pos x="513" y="515"/>
                </a:cxn>
                <a:cxn ang="0">
                  <a:pos x="524" y="566"/>
                </a:cxn>
                <a:cxn ang="0">
                  <a:pos x="522" y="609"/>
                </a:cxn>
                <a:cxn ang="0">
                  <a:pos x="520" y="664"/>
                </a:cxn>
                <a:cxn ang="0">
                  <a:pos x="540" y="744"/>
                </a:cxn>
                <a:cxn ang="0">
                  <a:pos x="560" y="766"/>
                </a:cxn>
                <a:cxn ang="0">
                  <a:pos x="578" y="782"/>
                </a:cxn>
                <a:cxn ang="0">
                  <a:pos x="591" y="793"/>
                </a:cxn>
                <a:cxn ang="0">
                  <a:pos x="597" y="796"/>
                </a:cxn>
                <a:cxn ang="0">
                  <a:pos x="513" y="721"/>
                </a:cxn>
                <a:cxn ang="0">
                  <a:pos x="509" y="617"/>
                </a:cxn>
                <a:cxn ang="0">
                  <a:pos x="511" y="568"/>
                </a:cxn>
                <a:cxn ang="0">
                  <a:pos x="509" y="542"/>
                </a:cxn>
                <a:cxn ang="0">
                  <a:pos x="501" y="499"/>
                </a:cxn>
                <a:cxn ang="0">
                  <a:pos x="495" y="477"/>
                </a:cxn>
                <a:cxn ang="0">
                  <a:pos x="484" y="448"/>
                </a:cxn>
                <a:cxn ang="0">
                  <a:pos x="473" y="433"/>
                </a:cxn>
                <a:cxn ang="0">
                  <a:pos x="449" y="406"/>
                </a:cxn>
                <a:cxn ang="0">
                  <a:pos x="418" y="373"/>
                </a:cxn>
                <a:cxn ang="0">
                  <a:pos x="396" y="349"/>
                </a:cxn>
                <a:cxn ang="0">
                  <a:pos x="334" y="291"/>
                </a:cxn>
                <a:cxn ang="0">
                  <a:pos x="331" y="308"/>
                </a:cxn>
                <a:cxn ang="0">
                  <a:pos x="364" y="342"/>
                </a:cxn>
                <a:cxn ang="0">
                  <a:pos x="407" y="388"/>
                </a:cxn>
                <a:cxn ang="0">
                  <a:pos x="440" y="426"/>
                </a:cxn>
                <a:cxn ang="0">
                  <a:pos x="454" y="448"/>
                </a:cxn>
                <a:cxn ang="0">
                  <a:pos x="474" y="487"/>
                </a:cxn>
                <a:cxn ang="0">
                  <a:pos x="481" y="503"/>
                </a:cxn>
                <a:cxn ang="0">
                  <a:pos x="490" y="549"/>
                </a:cxn>
                <a:cxn ang="0">
                  <a:pos x="493" y="593"/>
                </a:cxn>
                <a:cxn ang="0">
                  <a:pos x="495" y="639"/>
                </a:cxn>
                <a:cxn ang="0">
                  <a:pos x="493" y="638"/>
                </a:cxn>
                <a:cxn ang="0">
                  <a:pos x="483" y="592"/>
                </a:cxn>
                <a:cxn ang="0">
                  <a:pos x="480" y="559"/>
                </a:cxn>
                <a:cxn ang="0">
                  <a:pos x="472" y="512"/>
                </a:cxn>
                <a:cxn ang="0">
                  <a:pos x="464" y="488"/>
                </a:cxn>
                <a:cxn ang="0">
                  <a:pos x="447" y="464"/>
                </a:cxn>
                <a:cxn ang="0">
                  <a:pos x="429" y="434"/>
                </a:cxn>
                <a:cxn ang="0">
                  <a:pos x="414" y="410"/>
                </a:cxn>
                <a:cxn ang="0">
                  <a:pos x="404" y="399"/>
                </a:cxn>
                <a:cxn ang="0">
                  <a:pos x="381" y="374"/>
                </a:cxn>
                <a:cxn ang="0">
                  <a:pos x="351" y="343"/>
                </a:cxn>
                <a:cxn ang="0">
                  <a:pos x="330" y="321"/>
                </a:cxn>
                <a:cxn ang="0">
                  <a:pos x="320" y="311"/>
                </a:cxn>
                <a:cxn ang="0">
                  <a:pos x="0" y="32"/>
                </a:cxn>
                <a:cxn ang="0">
                  <a:pos x="294" y="277"/>
                </a:cxn>
                <a:cxn ang="0">
                  <a:pos x="303" y="251"/>
                </a:cxn>
                <a:cxn ang="0">
                  <a:pos x="310" y="277"/>
                </a:cxn>
                <a:cxn ang="0">
                  <a:pos x="322" y="251"/>
                </a:cxn>
                <a:cxn ang="0">
                  <a:pos x="45" y="12"/>
                </a:cxn>
              </a:cxnLst>
              <a:rect l="0" t="0" r="r" b="b"/>
              <a:pathLst>
                <a:path w="597" h="796">
                  <a:moveTo>
                    <a:pt x="47" y="0"/>
                  </a:moveTo>
                  <a:lnTo>
                    <a:pt x="334" y="236"/>
                  </a:lnTo>
                  <a:lnTo>
                    <a:pt x="356" y="265"/>
                  </a:lnTo>
                  <a:lnTo>
                    <a:pt x="338" y="281"/>
                  </a:lnTo>
                  <a:lnTo>
                    <a:pt x="422" y="363"/>
                  </a:lnTo>
                  <a:lnTo>
                    <a:pt x="425" y="366"/>
                  </a:lnTo>
                  <a:lnTo>
                    <a:pt x="435" y="377"/>
                  </a:lnTo>
                  <a:lnTo>
                    <a:pt x="449" y="392"/>
                  </a:lnTo>
                  <a:lnTo>
                    <a:pt x="464" y="410"/>
                  </a:lnTo>
                  <a:lnTo>
                    <a:pt x="480" y="431"/>
                  </a:lnTo>
                  <a:lnTo>
                    <a:pt x="494" y="451"/>
                  </a:lnTo>
                  <a:lnTo>
                    <a:pt x="504" y="471"/>
                  </a:lnTo>
                  <a:lnTo>
                    <a:pt x="509" y="486"/>
                  </a:lnTo>
                  <a:lnTo>
                    <a:pt x="513" y="515"/>
                  </a:lnTo>
                  <a:lnTo>
                    <a:pt x="519" y="544"/>
                  </a:lnTo>
                  <a:lnTo>
                    <a:pt x="524" y="566"/>
                  </a:lnTo>
                  <a:lnTo>
                    <a:pt x="526" y="575"/>
                  </a:lnTo>
                  <a:lnTo>
                    <a:pt x="522" y="609"/>
                  </a:lnTo>
                  <a:lnTo>
                    <a:pt x="520" y="625"/>
                  </a:lnTo>
                  <a:lnTo>
                    <a:pt x="520" y="664"/>
                  </a:lnTo>
                  <a:lnTo>
                    <a:pt x="526" y="709"/>
                  </a:lnTo>
                  <a:lnTo>
                    <a:pt x="540" y="744"/>
                  </a:lnTo>
                  <a:lnTo>
                    <a:pt x="549" y="755"/>
                  </a:lnTo>
                  <a:lnTo>
                    <a:pt x="560" y="766"/>
                  </a:lnTo>
                  <a:lnTo>
                    <a:pt x="569" y="775"/>
                  </a:lnTo>
                  <a:lnTo>
                    <a:pt x="578" y="782"/>
                  </a:lnTo>
                  <a:lnTo>
                    <a:pt x="585" y="788"/>
                  </a:lnTo>
                  <a:lnTo>
                    <a:pt x="591" y="793"/>
                  </a:lnTo>
                  <a:lnTo>
                    <a:pt x="596" y="795"/>
                  </a:lnTo>
                  <a:lnTo>
                    <a:pt x="597" y="796"/>
                  </a:lnTo>
                  <a:lnTo>
                    <a:pt x="559" y="773"/>
                  </a:lnTo>
                  <a:lnTo>
                    <a:pt x="513" y="721"/>
                  </a:lnTo>
                  <a:lnTo>
                    <a:pt x="509" y="628"/>
                  </a:lnTo>
                  <a:lnTo>
                    <a:pt x="509" y="617"/>
                  </a:lnTo>
                  <a:lnTo>
                    <a:pt x="510" y="594"/>
                  </a:lnTo>
                  <a:lnTo>
                    <a:pt x="511" y="568"/>
                  </a:lnTo>
                  <a:lnTo>
                    <a:pt x="511" y="554"/>
                  </a:lnTo>
                  <a:lnTo>
                    <a:pt x="509" y="542"/>
                  </a:lnTo>
                  <a:lnTo>
                    <a:pt x="505" y="520"/>
                  </a:lnTo>
                  <a:lnTo>
                    <a:pt x="501" y="499"/>
                  </a:lnTo>
                  <a:lnTo>
                    <a:pt x="497" y="486"/>
                  </a:lnTo>
                  <a:lnTo>
                    <a:pt x="495" y="477"/>
                  </a:lnTo>
                  <a:lnTo>
                    <a:pt x="490" y="462"/>
                  </a:lnTo>
                  <a:lnTo>
                    <a:pt x="484" y="448"/>
                  </a:lnTo>
                  <a:lnTo>
                    <a:pt x="479" y="438"/>
                  </a:lnTo>
                  <a:lnTo>
                    <a:pt x="473" y="433"/>
                  </a:lnTo>
                  <a:lnTo>
                    <a:pt x="462" y="421"/>
                  </a:lnTo>
                  <a:lnTo>
                    <a:pt x="449" y="406"/>
                  </a:lnTo>
                  <a:lnTo>
                    <a:pt x="433" y="390"/>
                  </a:lnTo>
                  <a:lnTo>
                    <a:pt x="418" y="373"/>
                  </a:lnTo>
                  <a:lnTo>
                    <a:pt x="406" y="359"/>
                  </a:lnTo>
                  <a:lnTo>
                    <a:pt x="396" y="349"/>
                  </a:lnTo>
                  <a:lnTo>
                    <a:pt x="393" y="345"/>
                  </a:lnTo>
                  <a:lnTo>
                    <a:pt x="334" y="291"/>
                  </a:lnTo>
                  <a:lnTo>
                    <a:pt x="327" y="304"/>
                  </a:lnTo>
                  <a:lnTo>
                    <a:pt x="331" y="308"/>
                  </a:lnTo>
                  <a:lnTo>
                    <a:pt x="345" y="322"/>
                  </a:lnTo>
                  <a:lnTo>
                    <a:pt x="364" y="342"/>
                  </a:lnTo>
                  <a:lnTo>
                    <a:pt x="386" y="365"/>
                  </a:lnTo>
                  <a:lnTo>
                    <a:pt x="407" y="388"/>
                  </a:lnTo>
                  <a:lnTo>
                    <a:pt x="426" y="409"/>
                  </a:lnTo>
                  <a:lnTo>
                    <a:pt x="440" y="426"/>
                  </a:lnTo>
                  <a:lnTo>
                    <a:pt x="447" y="434"/>
                  </a:lnTo>
                  <a:lnTo>
                    <a:pt x="454" y="448"/>
                  </a:lnTo>
                  <a:lnTo>
                    <a:pt x="465" y="467"/>
                  </a:lnTo>
                  <a:lnTo>
                    <a:pt x="474" y="487"/>
                  </a:lnTo>
                  <a:lnTo>
                    <a:pt x="479" y="495"/>
                  </a:lnTo>
                  <a:lnTo>
                    <a:pt x="481" y="503"/>
                  </a:lnTo>
                  <a:lnTo>
                    <a:pt x="486" y="524"/>
                  </a:lnTo>
                  <a:lnTo>
                    <a:pt x="490" y="549"/>
                  </a:lnTo>
                  <a:lnTo>
                    <a:pt x="493" y="571"/>
                  </a:lnTo>
                  <a:lnTo>
                    <a:pt x="493" y="593"/>
                  </a:lnTo>
                  <a:lnTo>
                    <a:pt x="494" y="618"/>
                  </a:lnTo>
                  <a:lnTo>
                    <a:pt x="495" y="639"/>
                  </a:lnTo>
                  <a:lnTo>
                    <a:pt x="495" y="647"/>
                  </a:lnTo>
                  <a:lnTo>
                    <a:pt x="493" y="638"/>
                  </a:lnTo>
                  <a:lnTo>
                    <a:pt x="488" y="616"/>
                  </a:lnTo>
                  <a:lnTo>
                    <a:pt x="483" y="592"/>
                  </a:lnTo>
                  <a:lnTo>
                    <a:pt x="481" y="575"/>
                  </a:lnTo>
                  <a:lnTo>
                    <a:pt x="480" y="559"/>
                  </a:lnTo>
                  <a:lnTo>
                    <a:pt x="476" y="535"/>
                  </a:lnTo>
                  <a:lnTo>
                    <a:pt x="472" y="512"/>
                  </a:lnTo>
                  <a:lnTo>
                    <a:pt x="467" y="495"/>
                  </a:lnTo>
                  <a:lnTo>
                    <a:pt x="464" y="488"/>
                  </a:lnTo>
                  <a:lnTo>
                    <a:pt x="457" y="478"/>
                  </a:lnTo>
                  <a:lnTo>
                    <a:pt x="447" y="464"/>
                  </a:lnTo>
                  <a:lnTo>
                    <a:pt x="438" y="449"/>
                  </a:lnTo>
                  <a:lnTo>
                    <a:pt x="429" y="434"/>
                  </a:lnTo>
                  <a:lnTo>
                    <a:pt x="421" y="421"/>
                  </a:lnTo>
                  <a:lnTo>
                    <a:pt x="414" y="410"/>
                  </a:lnTo>
                  <a:lnTo>
                    <a:pt x="410" y="405"/>
                  </a:lnTo>
                  <a:lnTo>
                    <a:pt x="404" y="399"/>
                  </a:lnTo>
                  <a:lnTo>
                    <a:pt x="395" y="388"/>
                  </a:lnTo>
                  <a:lnTo>
                    <a:pt x="381" y="374"/>
                  </a:lnTo>
                  <a:lnTo>
                    <a:pt x="366" y="358"/>
                  </a:lnTo>
                  <a:lnTo>
                    <a:pt x="351" y="343"/>
                  </a:lnTo>
                  <a:lnTo>
                    <a:pt x="339" y="330"/>
                  </a:lnTo>
                  <a:lnTo>
                    <a:pt x="330" y="321"/>
                  </a:lnTo>
                  <a:lnTo>
                    <a:pt x="327" y="317"/>
                  </a:lnTo>
                  <a:lnTo>
                    <a:pt x="320" y="311"/>
                  </a:lnTo>
                  <a:lnTo>
                    <a:pt x="297" y="311"/>
                  </a:lnTo>
                  <a:lnTo>
                    <a:pt x="0" y="32"/>
                  </a:lnTo>
                  <a:lnTo>
                    <a:pt x="17" y="20"/>
                  </a:lnTo>
                  <a:lnTo>
                    <a:pt x="294" y="277"/>
                  </a:lnTo>
                  <a:lnTo>
                    <a:pt x="297" y="261"/>
                  </a:lnTo>
                  <a:lnTo>
                    <a:pt x="303" y="251"/>
                  </a:lnTo>
                  <a:lnTo>
                    <a:pt x="303" y="277"/>
                  </a:lnTo>
                  <a:lnTo>
                    <a:pt x="310" y="277"/>
                  </a:lnTo>
                  <a:lnTo>
                    <a:pt x="327" y="265"/>
                  </a:lnTo>
                  <a:lnTo>
                    <a:pt x="322" y="251"/>
                  </a:lnTo>
                  <a:lnTo>
                    <a:pt x="301" y="232"/>
                  </a:lnTo>
                  <a:lnTo>
                    <a:pt x="45" y="1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03" name="Freeform 295"/>
            <p:cNvSpPr>
              <a:spLocks/>
            </p:cNvSpPr>
            <p:nvPr/>
          </p:nvSpPr>
          <p:spPr bwMode="auto">
            <a:xfrm>
              <a:off x="564" y="2833"/>
              <a:ext cx="24" cy="23"/>
            </a:xfrm>
            <a:custGeom>
              <a:avLst/>
              <a:gdLst/>
              <a:ahLst/>
              <a:cxnLst>
                <a:cxn ang="0">
                  <a:pos x="143" y="92"/>
                </a:cxn>
                <a:cxn ang="0">
                  <a:pos x="71" y="35"/>
                </a:cxn>
                <a:cxn ang="0">
                  <a:pos x="52" y="23"/>
                </a:cxn>
                <a:cxn ang="0">
                  <a:pos x="50" y="22"/>
                </a:cxn>
                <a:cxn ang="0">
                  <a:pos x="44" y="19"/>
                </a:cxn>
                <a:cxn ang="0">
                  <a:pos x="36" y="14"/>
                </a:cxn>
                <a:cxn ang="0">
                  <a:pos x="27" y="8"/>
                </a:cxn>
                <a:cxn ang="0">
                  <a:pos x="18" y="4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3" y="14"/>
                </a:cxn>
                <a:cxn ang="0">
                  <a:pos x="12" y="29"/>
                </a:cxn>
                <a:cxn ang="0">
                  <a:pos x="20" y="42"/>
                </a:cxn>
                <a:cxn ang="0">
                  <a:pos x="25" y="48"/>
                </a:cxn>
                <a:cxn ang="0">
                  <a:pos x="52" y="78"/>
                </a:cxn>
                <a:cxn ang="0">
                  <a:pos x="102" y="137"/>
                </a:cxn>
                <a:cxn ang="0">
                  <a:pos x="112" y="128"/>
                </a:cxn>
                <a:cxn ang="0">
                  <a:pos x="86" y="94"/>
                </a:cxn>
                <a:cxn ang="0">
                  <a:pos x="41" y="40"/>
                </a:cxn>
                <a:cxn ang="0">
                  <a:pos x="59" y="45"/>
                </a:cxn>
                <a:cxn ang="0">
                  <a:pos x="136" y="102"/>
                </a:cxn>
                <a:cxn ang="0">
                  <a:pos x="143" y="92"/>
                </a:cxn>
              </a:cxnLst>
              <a:rect l="0" t="0" r="r" b="b"/>
              <a:pathLst>
                <a:path w="143" h="137">
                  <a:moveTo>
                    <a:pt x="143" y="92"/>
                  </a:moveTo>
                  <a:lnTo>
                    <a:pt x="71" y="35"/>
                  </a:lnTo>
                  <a:lnTo>
                    <a:pt x="52" y="23"/>
                  </a:lnTo>
                  <a:lnTo>
                    <a:pt x="50" y="22"/>
                  </a:lnTo>
                  <a:lnTo>
                    <a:pt x="44" y="19"/>
                  </a:lnTo>
                  <a:lnTo>
                    <a:pt x="36" y="14"/>
                  </a:lnTo>
                  <a:lnTo>
                    <a:pt x="27" y="8"/>
                  </a:lnTo>
                  <a:lnTo>
                    <a:pt x="18" y="4"/>
                  </a:lnTo>
                  <a:lnTo>
                    <a:pt x="9" y="1"/>
                  </a:lnTo>
                  <a:lnTo>
                    <a:pt x="4" y="0"/>
                  </a:lnTo>
                  <a:lnTo>
                    <a:pt x="0" y="2"/>
                  </a:lnTo>
                  <a:lnTo>
                    <a:pt x="3" y="14"/>
                  </a:lnTo>
                  <a:lnTo>
                    <a:pt x="12" y="29"/>
                  </a:lnTo>
                  <a:lnTo>
                    <a:pt x="20" y="42"/>
                  </a:lnTo>
                  <a:lnTo>
                    <a:pt x="25" y="48"/>
                  </a:lnTo>
                  <a:lnTo>
                    <a:pt x="52" y="78"/>
                  </a:lnTo>
                  <a:lnTo>
                    <a:pt x="102" y="137"/>
                  </a:lnTo>
                  <a:lnTo>
                    <a:pt x="112" y="128"/>
                  </a:lnTo>
                  <a:lnTo>
                    <a:pt x="86" y="94"/>
                  </a:lnTo>
                  <a:lnTo>
                    <a:pt x="41" y="40"/>
                  </a:lnTo>
                  <a:lnTo>
                    <a:pt x="59" y="45"/>
                  </a:lnTo>
                  <a:lnTo>
                    <a:pt x="136" y="102"/>
                  </a:lnTo>
                  <a:lnTo>
                    <a:pt x="143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04" name="Freeform 296"/>
            <p:cNvSpPr>
              <a:spLocks/>
            </p:cNvSpPr>
            <p:nvPr/>
          </p:nvSpPr>
          <p:spPr bwMode="auto">
            <a:xfrm>
              <a:off x="440" y="2732"/>
              <a:ext cx="178" cy="230"/>
            </a:xfrm>
            <a:custGeom>
              <a:avLst/>
              <a:gdLst/>
              <a:ahLst/>
              <a:cxnLst>
                <a:cxn ang="0">
                  <a:pos x="79" y="1367"/>
                </a:cxn>
                <a:cxn ang="0">
                  <a:pos x="339" y="1374"/>
                </a:cxn>
                <a:cxn ang="0">
                  <a:pos x="94" y="1346"/>
                </a:cxn>
                <a:cxn ang="0">
                  <a:pos x="37" y="1243"/>
                </a:cxn>
                <a:cxn ang="0">
                  <a:pos x="189" y="137"/>
                </a:cxn>
                <a:cxn ang="0">
                  <a:pos x="212" y="80"/>
                </a:cxn>
                <a:cxn ang="0">
                  <a:pos x="237" y="45"/>
                </a:cxn>
                <a:cxn ang="0">
                  <a:pos x="278" y="26"/>
                </a:cxn>
                <a:cxn ang="0">
                  <a:pos x="1021" y="68"/>
                </a:cxn>
                <a:cxn ang="0">
                  <a:pos x="1072" y="79"/>
                </a:cxn>
                <a:cxn ang="0">
                  <a:pos x="1072" y="54"/>
                </a:cxn>
                <a:cxn ang="0">
                  <a:pos x="1058" y="53"/>
                </a:cxn>
                <a:cxn ang="0">
                  <a:pos x="1042" y="52"/>
                </a:cxn>
                <a:cxn ang="0">
                  <a:pos x="1023" y="51"/>
                </a:cxn>
                <a:cxn ang="0">
                  <a:pos x="1003" y="51"/>
                </a:cxn>
                <a:cxn ang="0">
                  <a:pos x="983" y="50"/>
                </a:cxn>
                <a:cxn ang="0">
                  <a:pos x="960" y="47"/>
                </a:cxn>
                <a:cxn ang="0">
                  <a:pos x="938" y="46"/>
                </a:cxn>
                <a:cxn ang="0">
                  <a:pos x="918" y="45"/>
                </a:cxn>
                <a:cxn ang="0">
                  <a:pos x="897" y="44"/>
                </a:cxn>
                <a:cxn ang="0">
                  <a:pos x="876" y="43"/>
                </a:cxn>
                <a:cxn ang="0">
                  <a:pos x="857" y="42"/>
                </a:cxn>
                <a:cxn ang="0">
                  <a:pos x="841" y="40"/>
                </a:cxn>
                <a:cxn ang="0">
                  <a:pos x="827" y="39"/>
                </a:cxn>
                <a:cxn ang="0">
                  <a:pos x="815" y="38"/>
                </a:cxn>
                <a:cxn ang="0">
                  <a:pos x="806" y="37"/>
                </a:cxn>
                <a:cxn ang="0">
                  <a:pos x="802" y="36"/>
                </a:cxn>
                <a:cxn ang="0">
                  <a:pos x="792" y="35"/>
                </a:cxn>
                <a:cxn ang="0">
                  <a:pos x="774" y="32"/>
                </a:cxn>
                <a:cxn ang="0">
                  <a:pos x="747" y="30"/>
                </a:cxn>
                <a:cxn ang="0">
                  <a:pos x="713" y="28"/>
                </a:cxn>
                <a:cxn ang="0">
                  <a:pos x="674" y="24"/>
                </a:cxn>
                <a:cxn ang="0">
                  <a:pos x="631" y="22"/>
                </a:cxn>
                <a:cxn ang="0">
                  <a:pos x="586" y="18"/>
                </a:cxn>
                <a:cxn ang="0">
                  <a:pos x="538" y="15"/>
                </a:cxn>
                <a:cxn ang="0">
                  <a:pos x="492" y="13"/>
                </a:cxn>
                <a:cxn ang="0">
                  <a:pos x="447" y="9"/>
                </a:cxn>
                <a:cxn ang="0">
                  <a:pos x="405" y="7"/>
                </a:cxn>
                <a:cxn ang="0">
                  <a:pos x="368" y="4"/>
                </a:cxn>
                <a:cxn ang="0">
                  <a:pos x="336" y="2"/>
                </a:cxn>
                <a:cxn ang="0">
                  <a:pos x="312" y="1"/>
                </a:cxn>
                <a:cxn ang="0">
                  <a:pos x="297" y="0"/>
                </a:cxn>
                <a:cxn ang="0">
                  <a:pos x="291" y="0"/>
                </a:cxn>
                <a:cxn ang="0">
                  <a:pos x="228" y="11"/>
                </a:cxn>
                <a:cxn ang="0">
                  <a:pos x="174" y="58"/>
                </a:cxn>
                <a:cxn ang="0">
                  <a:pos x="29" y="1022"/>
                </a:cxn>
                <a:cxn ang="0">
                  <a:pos x="13" y="1141"/>
                </a:cxn>
                <a:cxn ang="0">
                  <a:pos x="0" y="1246"/>
                </a:cxn>
                <a:cxn ang="0">
                  <a:pos x="45" y="1332"/>
                </a:cxn>
                <a:cxn ang="0">
                  <a:pos x="79" y="1367"/>
                </a:cxn>
              </a:cxnLst>
              <a:rect l="0" t="0" r="r" b="b"/>
              <a:pathLst>
                <a:path w="1072" h="1374">
                  <a:moveTo>
                    <a:pt x="79" y="1367"/>
                  </a:moveTo>
                  <a:lnTo>
                    <a:pt x="339" y="1374"/>
                  </a:lnTo>
                  <a:lnTo>
                    <a:pt x="94" y="1346"/>
                  </a:lnTo>
                  <a:lnTo>
                    <a:pt x="37" y="1243"/>
                  </a:lnTo>
                  <a:lnTo>
                    <a:pt x="189" y="137"/>
                  </a:lnTo>
                  <a:lnTo>
                    <a:pt x="212" y="80"/>
                  </a:lnTo>
                  <a:lnTo>
                    <a:pt x="237" y="45"/>
                  </a:lnTo>
                  <a:lnTo>
                    <a:pt x="278" y="26"/>
                  </a:lnTo>
                  <a:lnTo>
                    <a:pt x="1021" y="68"/>
                  </a:lnTo>
                  <a:lnTo>
                    <a:pt x="1072" y="79"/>
                  </a:lnTo>
                  <a:lnTo>
                    <a:pt x="1072" y="54"/>
                  </a:lnTo>
                  <a:lnTo>
                    <a:pt x="1058" y="53"/>
                  </a:lnTo>
                  <a:lnTo>
                    <a:pt x="1042" y="52"/>
                  </a:lnTo>
                  <a:lnTo>
                    <a:pt x="1023" y="51"/>
                  </a:lnTo>
                  <a:lnTo>
                    <a:pt x="1003" y="51"/>
                  </a:lnTo>
                  <a:lnTo>
                    <a:pt x="983" y="50"/>
                  </a:lnTo>
                  <a:lnTo>
                    <a:pt x="960" y="47"/>
                  </a:lnTo>
                  <a:lnTo>
                    <a:pt x="938" y="46"/>
                  </a:lnTo>
                  <a:lnTo>
                    <a:pt x="918" y="45"/>
                  </a:lnTo>
                  <a:lnTo>
                    <a:pt x="897" y="44"/>
                  </a:lnTo>
                  <a:lnTo>
                    <a:pt x="876" y="43"/>
                  </a:lnTo>
                  <a:lnTo>
                    <a:pt x="857" y="42"/>
                  </a:lnTo>
                  <a:lnTo>
                    <a:pt x="841" y="40"/>
                  </a:lnTo>
                  <a:lnTo>
                    <a:pt x="827" y="39"/>
                  </a:lnTo>
                  <a:lnTo>
                    <a:pt x="815" y="38"/>
                  </a:lnTo>
                  <a:lnTo>
                    <a:pt x="806" y="37"/>
                  </a:lnTo>
                  <a:lnTo>
                    <a:pt x="802" y="36"/>
                  </a:lnTo>
                  <a:lnTo>
                    <a:pt x="792" y="35"/>
                  </a:lnTo>
                  <a:lnTo>
                    <a:pt x="774" y="32"/>
                  </a:lnTo>
                  <a:lnTo>
                    <a:pt x="747" y="30"/>
                  </a:lnTo>
                  <a:lnTo>
                    <a:pt x="713" y="28"/>
                  </a:lnTo>
                  <a:lnTo>
                    <a:pt x="674" y="24"/>
                  </a:lnTo>
                  <a:lnTo>
                    <a:pt x="631" y="22"/>
                  </a:lnTo>
                  <a:lnTo>
                    <a:pt x="586" y="18"/>
                  </a:lnTo>
                  <a:lnTo>
                    <a:pt x="538" y="15"/>
                  </a:lnTo>
                  <a:lnTo>
                    <a:pt x="492" y="13"/>
                  </a:lnTo>
                  <a:lnTo>
                    <a:pt x="447" y="9"/>
                  </a:lnTo>
                  <a:lnTo>
                    <a:pt x="405" y="7"/>
                  </a:lnTo>
                  <a:lnTo>
                    <a:pt x="368" y="4"/>
                  </a:lnTo>
                  <a:lnTo>
                    <a:pt x="336" y="2"/>
                  </a:lnTo>
                  <a:lnTo>
                    <a:pt x="312" y="1"/>
                  </a:lnTo>
                  <a:lnTo>
                    <a:pt x="297" y="0"/>
                  </a:lnTo>
                  <a:lnTo>
                    <a:pt x="291" y="0"/>
                  </a:lnTo>
                  <a:lnTo>
                    <a:pt x="228" y="11"/>
                  </a:lnTo>
                  <a:lnTo>
                    <a:pt x="174" y="58"/>
                  </a:lnTo>
                  <a:lnTo>
                    <a:pt x="29" y="1022"/>
                  </a:lnTo>
                  <a:lnTo>
                    <a:pt x="13" y="1141"/>
                  </a:lnTo>
                  <a:lnTo>
                    <a:pt x="0" y="1246"/>
                  </a:lnTo>
                  <a:lnTo>
                    <a:pt x="45" y="1332"/>
                  </a:lnTo>
                  <a:lnTo>
                    <a:pt x="79" y="13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05" name="Freeform 297"/>
            <p:cNvSpPr>
              <a:spLocks/>
            </p:cNvSpPr>
            <p:nvPr/>
          </p:nvSpPr>
          <p:spPr bwMode="auto">
            <a:xfrm>
              <a:off x="544" y="2985"/>
              <a:ext cx="71" cy="22"/>
            </a:xfrm>
            <a:custGeom>
              <a:avLst/>
              <a:gdLst/>
              <a:ahLst/>
              <a:cxnLst>
                <a:cxn ang="0">
                  <a:pos x="364" y="106"/>
                </a:cxn>
                <a:cxn ang="0">
                  <a:pos x="405" y="57"/>
                </a:cxn>
                <a:cxn ang="0">
                  <a:pos x="410" y="0"/>
                </a:cxn>
                <a:cxn ang="0">
                  <a:pos x="353" y="72"/>
                </a:cxn>
                <a:cxn ang="0">
                  <a:pos x="22" y="54"/>
                </a:cxn>
                <a:cxn ang="0">
                  <a:pos x="0" y="112"/>
                </a:cxn>
                <a:cxn ang="0">
                  <a:pos x="29" y="114"/>
                </a:cxn>
                <a:cxn ang="0">
                  <a:pos x="55" y="118"/>
                </a:cxn>
                <a:cxn ang="0">
                  <a:pos x="79" y="120"/>
                </a:cxn>
                <a:cxn ang="0">
                  <a:pos x="99" y="121"/>
                </a:cxn>
                <a:cxn ang="0">
                  <a:pos x="115" y="122"/>
                </a:cxn>
                <a:cxn ang="0">
                  <a:pos x="128" y="123"/>
                </a:cxn>
                <a:cxn ang="0">
                  <a:pos x="136" y="125"/>
                </a:cxn>
                <a:cxn ang="0">
                  <a:pos x="141" y="125"/>
                </a:cxn>
                <a:cxn ang="0">
                  <a:pos x="146" y="125"/>
                </a:cxn>
                <a:cxn ang="0">
                  <a:pos x="156" y="125"/>
                </a:cxn>
                <a:cxn ang="0">
                  <a:pos x="168" y="126"/>
                </a:cxn>
                <a:cxn ang="0">
                  <a:pos x="184" y="126"/>
                </a:cxn>
                <a:cxn ang="0">
                  <a:pos x="202" y="127"/>
                </a:cxn>
                <a:cxn ang="0">
                  <a:pos x="221" y="128"/>
                </a:cxn>
                <a:cxn ang="0">
                  <a:pos x="240" y="128"/>
                </a:cxn>
                <a:cxn ang="0">
                  <a:pos x="261" y="129"/>
                </a:cxn>
                <a:cxn ang="0">
                  <a:pos x="281" y="130"/>
                </a:cxn>
                <a:cxn ang="0">
                  <a:pos x="301" y="130"/>
                </a:cxn>
                <a:cxn ang="0">
                  <a:pos x="319" y="132"/>
                </a:cxn>
                <a:cxn ang="0">
                  <a:pos x="335" y="133"/>
                </a:cxn>
                <a:cxn ang="0">
                  <a:pos x="348" y="133"/>
                </a:cxn>
                <a:cxn ang="0">
                  <a:pos x="359" y="134"/>
                </a:cxn>
                <a:cxn ang="0">
                  <a:pos x="366" y="134"/>
                </a:cxn>
                <a:cxn ang="0">
                  <a:pos x="368" y="134"/>
                </a:cxn>
                <a:cxn ang="0">
                  <a:pos x="425" y="86"/>
                </a:cxn>
                <a:cxn ang="0">
                  <a:pos x="364" y="106"/>
                </a:cxn>
              </a:cxnLst>
              <a:rect l="0" t="0" r="r" b="b"/>
              <a:pathLst>
                <a:path w="425" h="134">
                  <a:moveTo>
                    <a:pt x="364" y="106"/>
                  </a:moveTo>
                  <a:lnTo>
                    <a:pt x="405" y="57"/>
                  </a:lnTo>
                  <a:lnTo>
                    <a:pt x="410" y="0"/>
                  </a:lnTo>
                  <a:lnTo>
                    <a:pt x="353" y="72"/>
                  </a:lnTo>
                  <a:lnTo>
                    <a:pt x="22" y="54"/>
                  </a:lnTo>
                  <a:lnTo>
                    <a:pt x="0" y="112"/>
                  </a:lnTo>
                  <a:lnTo>
                    <a:pt x="29" y="114"/>
                  </a:lnTo>
                  <a:lnTo>
                    <a:pt x="55" y="118"/>
                  </a:lnTo>
                  <a:lnTo>
                    <a:pt x="79" y="120"/>
                  </a:lnTo>
                  <a:lnTo>
                    <a:pt x="99" y="121"/>
                  </a:lnTo>
                  <a:lnTo>
                    <a:pt x="115" y="122"/>
                  </a:lnTo>
                  <a:lnTo>
                    <a:pt x="128" y="123"/>
                  </a:lnTo>
                  <a:lnTo>
                    <a:pt x="136" y="125"/>
                  </a:lnTo>
                  <a:lnTo>
                    <a:pt x="141" y="125"/>
                  </a:lnTo>
                  <a:lnTo>
                    <a:pt x="146" y="125"/>
                  </a:lnTo>
                  <a:lnTo>
                    <a:pt x="156" y="125"/>
                  </a:lnTo>
                  <a:lnTo>
                    <a:pt x="168" y="126"/>
                  </a:lnTo>
                  <a:lnTo>
                    <a:pt x="184" y="126"/>
                  </a:lnTo>
                  <a:lnTo>
                    <a:pt x="202" y="127"/>
                  </a:lnTo>
                  <a:lnTo>
                    <a:pt x="221" y="128"/>
                  </a:lnTo>
                  <a:lnTo>
                    <a:pt x="240" y="128"/>
                  </a:lnTo>
                  <a:lnTo>
                    <a:pt x="261" y="129"/>
                  </a:lnTo>
                  <a:lnTo>
                    <a:pt x="281" y="130"/>
                  </a:lnTo>
                  <a:lnTo>
                    <a:pt x="301" y="130"/>
                  </a:lnTo>
                  <a:lnTo>
                    <a:pt x="319" y="132"/>
                  </a:lnTo>
                  <a:lnTo>
                    <a:pt x="335" y="133"/>
                  </a:lnTo>
                  <a:lnTo>
                    <a:pt x="348" y="133"/>
                  </a:lnTo>
                  <a:lnTo>
                    <a:pt x="359" y="134"/>
                  </a:lnTo>
                  <a:lnTo>
                    <a:pt x="366" y="134"/>
                  </a:lnTo>
                  <a:lnTo>
                    <a:pt x="368" y="134"/>
                  </a:lnTo>
                  <a:lnTo>
                    <a:pt x="425" y="86"/>
                  </a:lnTo>
                  <a:lnTo>
                    <a:pt x="364" y="10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06" name="Freeform 298"/>
            <p:cNvSpPr>
              <a:spLocks/>
            </p:cNvSpPr>
            <p:nvPr/>
          </p:nvSpPr>
          <p:spPr bwMode="auto">
            <a:xfrm>
              <a:off x="613" y="2929"/>
              <a:ext cx="27" cy="72"/>
            </a:xfrm>
            <a:custGeom>
              <a:avLst/>
              <a:gdLst/>
              <a:ahLst/>
              <a:cxnLst>
                <a:cxn ang="0">
                  <a:pos x="139" y="51"/>
                </a:cxn>
                <a:cxn ang="0">
                  <a:pos x="115" y="156"/>
                </a:cxn>
                <a:cxn ang="0">
                  <a:pos x="98" y="165"/>
                </a:cxn>
                <a:cxn ang="0">
                  <a:pos x="92" y="217"/>
                </a:cxn>
                <a:cxn ang="0">
                  <a:pos x="73" y="322"/>
                </a:cxn>
                <a:cxn ang="0">
                  <a:pos x="0" y="431"/>
                </a:cxn>
                <a:cxn ang="0">
                  <a:pos x="49" y="409"/>
                </a:cxn>
                <a:cxn ang="0">
                  <a:pos x="122" y="295"/>
                </a:cxn>
                <a:cxn ang="0">
                  <a:pos x="161" y="0"/>
                </a:cxn>
                <a:cxn ang="0">
                  <a:pos x="139" y="51"/>
                </a:cxn>
              </a:cxnLst>
              <a:rect l="0" t="0" r="r" b="b"/>
              <a:pathLst>
                <a:path w="161" h="431">
                  <a:moveTo>
                    <a:pt x="139" y="51"/>
                  </a:moveTo>
                  <a:lnTo>
                    <a:pt x="115" y="156"/>
                  </a:lnTo>
                  <a:lnTo>
                    <a:pt x="98" y="165"/>
                  </a:lnTo>
                  <a:lnTo>
                    <a:pt x="92" y="217"/>
                  </a:lnTo>
                  <a:lnTo>
                    <a:pt x="73" y="322"/>
                  </a:lnTo>
                  <a:lnTo>
                    <a:pt x="0" y="431"/>
                  </a:lnTo>
                  <a:lnTo>
                    <a:pt x="49" y="409"/>
                  </a:lnTo>
                  <a:lnTo>
                    <a:pt x="122" y="295"/>
                  </a:lnTo>
                  <a:lnTo>
                    <a:pt x="161" y="0"/>
                  </a:lnTo>
                  <a:lnTo>
                    <a:pt x="139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07" name="Freeform 299"/>
            <p:cNvSpPr>
              <a:spLocks/>
            </p:cNvSpPr>
            <p:nvPr/>
          </p:nvSpPr>
          <p:spPr bwMode="auto">
            <a:xfrm>
              <a:off x="409" y="2880"/>
              <a:ext cx="59" cy="116"/>
            </a:xfrm>
            <a:custGeom>
              <a:avLst/>
              <a:gdLst/>
              <a:ahLst/>
              <a:cxnLst>
                <a:cxn ang="0">
                  <a:pos x="76" y="610"/>
                </a:cxn>
                <a:cxn ang="0">
                  <a:pos x="48" y="519"/>
                </a:cxn>
                <a:cxn ang="0">
                  <a:pos x="119" y="0"/>
                </a:cxn>
                <a:cxn ang="0">
                  <a:pos x="85" y="39"/>
                </a:cxn>
                <a:cxn ang="0">
                  <a:pos x="56" y="205"/>
                </a:cxn>
                <a:cxn ang="0">
                  <a:pos x="19" y="382"/>
                </a:cxn>
                <a:cxn ang="0">
                  <a:pos x="7" y="469"/>
                </a:cxn>
                <a:cxn ang="0">
                  <a:pos x="0" y="524"/>
                </a:cxn>
                <a:cxn ang="0">
                  <a:pos x="57" y="631"/>
                </a:cxn>
                <a:cxn ang="0">
                  <a:pos x="99" y="676"/>
                </a:cxn>
                <a:cxn ang="0">
                  <a:pos x="100" y="676"/>
                </a:cxn>
                <a:cxn ang="0">
                  <a:pos x="104" y="676"/>
                </a:cxn>
                <a:cxn ang="0">
                  <a:pos x="108" y="677"/>
                </a:cxn>
                <a:cxn ang="0">
                  <a:pos x="116" y="677"/>
                </a:cxn>
                <a:cxn ang="0">
                  <a:pos x="126" y="678"/>
                </a:cxn>
                <a:cxn ang="0">
                  <a:pos x="136" y="679"/>
                </a:cxn>
                <a:cxn ang="0">
                  <a:pos x="149" y="681"/>
                </a:cxn>
                <a:cxn ang="0">
                  <a:pos x="164" y="682"/>
                </a:cxn>
                <a:cxn ang="0">
                  <a:pos x="179" y="684"/>
                </a:cxn>
                <a:cxn ang="0">
                  <a:pos x="196" y="685"/>
                </a:cxn>
                <a:cxn ang="0">
                  <a:pos x="215" y="686"/>
                </a:cxn>
                <a:cxn ang="0">
                  <a:pos x="235" y="689"/>
                </a:cxn>
                <a:cxn ang="0">
                  <a:pos x="256" y="691"/>
                </a:cxn>
                <a:cxn ang="0">
                  <a:pos x="278" y="692"/>
                </a:cxn>
                <a:cxn ang="0">
                  <a:pos x="301" y="695"/>
                </a:cxn>
                <a:cxn ang="0">
                  <a:pos x="324" y="697"/>
                </a:cxn>
                <a:cxn ang="0">
                  <a:pos x="359" y="655"/>
                </a:cxn>
                <a:cxn ang="0">
                  <a:pos x="157" y="643"/>
                </a:cxn>
                <a:cxn ang="0">
                  <a:pos x="76" y="610"/>
                </a:cxn>
              </a:cxnLst>
              <a:rect l="0" t="0" r="r" b="b"/>
              <a:pathLst>
                <a:path w="359" h="697">
                  <a:moveTo>
                    <a:pt x="76" y="610"/>
                  </a:moveTo>
                  <a:lnTo>
                    <a:pt x="48" y="519"/>
                  </a:lnTo>
                  <a:lnTo>
                    <a:pt x="119" y="0"/>
                  </a:lnTo>
                  <a:lnTo>
                    <a:pt x="85" y="39"/>
                  </a:lnTo>
                  <a:lnTo>
                    <a:pt x="56" y="205"/>
                  </a:lnTo>
                  <a:lnTo>
                    <a:pt x="19" y="382"/>
                  </a:lnTo>
                  <a:lnTo>
                    <a:pt x="7" y="469"/>
                  </a:lnTo>
                  <a:lnTo>
                    <a:pt x="0" y="524"/>
                  </a:lnTo>
                  <a:lnTo>
                    <a:pt x="57" y="631"/>
                  </a:lnTo>
                  <a:lnTo>
                    <a:pt x="99" y="676"/>
                  </a:lnTo>
                  <a:lnTo>
                    <a:pt x="100" y="676"/>
                  </a:lnTo>
                  <a:lnTo>
                    <a:pt x="104" y="676"/>
                  </a:lnTo>
                  <a:lnTo>
                    <a:pt x="108" y="677"/>
                  </a:lnTo>
                  <a:lnTo>
                    <a:pt x="116" y="677"/>
                  </a:lnTo>
                  <a:lnTo>
                    <a:pt x="126" y="678"/>
                  </a:lnTo>
                  <a:lnTo>
                    <a:pt x="136" y="679"/>
                  </a:lnTo>
                  <a:lnTo>
                    <a:pt x="149" y="681"/>
                  </a:lnTo>
                  <a:lnTo>
                    <a:pt x="164" y="682"/>
                  </a:lnTo>
                  <a:lnTo>
                    <a:pt x="179" y="684"/>
                  </a:lnTo>
                  <a:lnTo>
                    <a:pt x="196" y="685"/>
                  </a:lnTo>
                  <a:lnTo>
                    <a:pt x="215" y="686"/>
                  </a:lnTo>
                  <a:lnTo>
                    <a:pt x="235" y="689"/>
                  </a:lnTo>
                  <a:lnTo>
                    <a:pt x="256" y="691"/>
                  </a:lnTo>
                  <a:lnTo>
                    <a:pt x="278" y="692"/>
                  </a:lnTo>
                  <a:lnTo>
                    <a:pt x="301" y="695"/>
                  </a:lnTo>
                  <a:lnTo>
                    <a:pt x="324" y="697"/>
                  </a:lnTo>
                  <a:lnTo>
                    <a:pt x="359" y="655"/>
                  </a:lnTo>
                  <a:lnTo>
                    <a:pt x="157" y="643"/>
                  </a:lnTo>
                  <a:lnTo>
                    <a:pt x="76" y="6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08" name="Freeform 300"/>
            <p:cNvSpPr>
              <a:spLocks/>
            </p:cNvSpPr>
            <p:nvPr/>
          </p:nvSpPr>
          <p:spPr bwMode="auto">
            <a:xfrm>
              <a:off x="426" y="2707"/>
              <a:ext cx="239" cy="177"/>
            </a:xfrm>
            <a:custGeom>
              <a:avLst/>
              <a:gdLst/>
              <a:ahLst/>
              <a:cxnLst>
                <a:cxn ang="0">
                  <a:pos x="1424" y="136"/>
                </a:cxn>
                <a:cxn ang="0">
                  <a:pos x="1382" y="118"/>
                </a:cxn>
                <a:cxn ang="0">
                  <a:pos x="1326" y="95"/>
                </a:cxn>
                <a:cxn ang="0">
                  <a:pos x="1279" y="76"/>
                </a:cxn>
                <a:cxn ang="0">
                  <a:pos x="1263" y="70"/>
                </a:cxn>
                <a:cxn ang="0">
                  <a:pos x="1232" y="68"/>
                </a:cxn>
                <a:cxn ang="0">
                  <a:pos x="1182" y="65"/>
                </a:cxn>
                <a:cxn ang="0">
                  <a:pos x="1120" y="61"/>
                </a:cxn>
                <a:cxn ang="0">
                  <a:pos x="1055" y="58"/>
                </a:cxn>
                <a:cxn ang="0">
                  <a:pos x="993" y="54"/>
                </a:cxn>
                <a:cxn ang="0">
                  <a:pos x="942" y="51"/>
                </a:cxn>
                <a:cxn ang="0">
                  <a:pos x="907" y="47"/>
                </a:cxn>
                <a:cxn ang="0">
                  <a:pos x="887" y="43"/>
                </a:cxn>
                <a:cxn ang="0">
                  <a:pos x="830" y="38"/>
                </a:cxn>
                <a:cxn ang="0">
                  <a:pos x="740" y="31"/>
                </a:cxn>
                <a:cxn ang="0">
                  <a:pos x="629" y="23"/>
                </a:cxn>
                <a:cxn ang="0">
                  <a:pos x="513" y="16"/>
                </a:cxn>
                <a:cxn ang="0">
                  <a:pos x="406" y="9"/>
                </a:cxn>
                <a:cxn ang="0">
                  <a:pos x="320" y="3"/>
                </a:cxn>
                <a:cxn ang="0">
                  <a:pos x="270" y="0"/>
                </a:cxn>
                <a:cxn ang="0">
                  <a:pos x="183" y="15"/>
                </a:cxn>
                <a:cxn ang="0">
                  <a:pos x="0" y="833"/>
                </a:cxn>
                <a:cxn ang="0">
                  <a:pos x="44" y="823"/>
                </a:cxn>
                <a:cxn ang="0">
                  <a:pos x="161" y="101"/>
                </a:cxn>
                <a:cxn ang="0">
                  <a:pos x="247" y="33"/>
                </a:cxn>
                <a:cxn ang="0">
                  <a:pos x="1246" y="101"/>
                </a:cxn>
                <a:cxn ang="0">
                  <a:pos x="1252" y="106"/>
                </a:cxn>
                <a:cxn ang="0">
                  <a:pos x="1269" y="118"/>
                </a:cxn>
                <a:cxn ang="0">
                  <a:pos x="1287" y="134"/>
                </a:cxn>
                <a:cxn ang="0">
                  <a:pos x="1302" y="147"/>
                </a:cxn>
                <a:cxn ang="0">
                  <a:pos x="1322" y="184"/>
                </a:cxn>
                <a:cxn ang="0">
                  <a:pos x="1330" y="210"/>
                </a:cxn>
                <a:cxn ang="0">
                  <a:pos x="1233" y="982"/>
                </a:cxn>
                <a:cxn ang="0">
                  <a:pos x="1283" y="779"/>
                </a:cxn>
                <a:cxn ang="0">
                  <a:pos x="1345" y="133"/>
                </a:cxn>
                <a:cxn ang="0">
                  <a:pos x="1396" y="204"/>
                </a:cxn>
                <a:cxn ang="0">
                  <a:pos x="1288" y="1029"/>
                </a:cxn>
                <a:cxn ang="0">
                  <a:pos x="1428" y="309"/>
                </a:cxn>
                <a:cxn ang="0">
                  <a:pos x="1430" y="138"/>
                </a:cxn>
              </a:cxnLst>
              <a:rect l="0" t="0" r="r" b="b"/>
              <a:pathLst>
                <a:path w="1437" h="1059">
                  <a:moveTo>
                    <a:pt x="1430" y="138"/>
                  </a:moveTo>
                  <a:lnTo>
                    <a:pt x="1424" y="136"/>
                  </a:lnTo>
                  <a:lnTo>
                    <a:pt x="1407" y="129"/>
                  </a:lnTo>
                  <a:lnTo>
                    <a:pt x="1382" y="118"/>
                  </a:lnTo>
                  <a:lnTo>
                    <a:pt x="1355" y="106"/>
                  </a:lnTo>
                  <a:lnTo>
                    <a:pt x="1326" y="95"/>
                  </a:lnTo>
                  <a:lnTo>
                    <a:pt x="1300" y="84"/>
                  </a:lnTo>
                  <a:lnTo>
                    <a:pt x="1279" y="76"/>
                  </a:lnTo>
                  <a:lnTo>
                    <a:pt x="1269" y="72"/>
                  </a:lnTo>
                  <a:lnTo>
                    <a:pt x="1263" y="70"/>
                  </a:lnTo>
                  <a:lnTo>
                    <a:pt x="1250" y="69"/>
                  </a:lnTo>
                  <a:lnTo>
                    <a:pt x="1232" y="68"/>
                  </a:lnTo>
                  <a:lnTo>
                    <a:pt x="1208" y="66"/>
                  </a:lnTo>
                  <a:lnTo>
                    <a:pt x="1182" y="65"/>
                  </a:lnTo>
                  <a:lnTo>
                    <a:pt x="1153" y="63"/>
                  </a:lnTo>
                  <a:lnTo>
                    <a:pt x="1120" y="61"/>
                  </a:lnTo>
                  <a:lnTo>
                    <a:pt x="1088" y="60"/>
                  </a:lnTo>
                  <a:lnTo>
                    <a:pt x="1055" y="58"/>
                  </a:lnTo>
                  <a:lnTo>
                    <a:pt x="1023" y="55"/>
                  </a:lnTo>
                  <a:lnTo>
                    <a:pt x="993" y="54"/>
                  </a:lnTo>
                  <a:lnTo>
                    <a:pt x="965" y="52"/>
                  </a:lnTo>
                  <a:lnTo>
                    <a:pt x="942" y="51"/>
                  </a:lnTo>
                  <a:lnTo>
                    <a:pt x="922" y="48"/>
                  </a:lnTo>
                  <a:lnTo>
                    <a:pt x="907" y="47"/>
                  </a:lnTo>
                  <a:lnTo>
                    <a:pt x="899" y="45"/>
                  </a:lnTo>
                  <a:lnTo>
                    <a:pt x="887" y="43"/>
                  </a:lnTo>
                  <a:lnTo>
                    <a:pt x="864" y="40"/>
                  </a:lnTo>
                  <a:lnTo>
                    <a:pt x="830" y="38"/>
                  </a:lnTo>
                  <a:lnTo>
                    <a:pt x="788" y="34"/>
                  </a:lnTo>
                  <a:lnTo>
                    <a:pt x="740" y="31"/>
                  </a:lnTo>
                  <a:lnTo>
                    <a:pt x="686" y="27"/>
                  </a:lnTo>
                  <a:lnTo>
                    <a:pt x="629" y="23"/>
                  </a:lnTo>
                  <a:lnTo>
                    <a:pt x="571" y="19"/>
                  </a:lnTo>
                  <a:lnTo>
                    <a:pt x="513" y="16"/>
                  </a:lnTo>
                  <a:lnTo>
                    <a:pt x="458" y="11"/>
                  </a:lnTo>
                  <a:lnTo>
                    <a:pt x="406" y="9"/>
                  </a:lnTo>
                  <a:lnTo>
                    <a:pt x="359" y="5"/>
                  </a:lnTo>
                  <a:lnTo>
                    <a:pt x="320" y="3"/>
                  </a:lnTo>
                  <a:lnTo>
                    <a:pt x="290" y="1"/>
                  </a:lnTo>
                  <a:lnTo>
                    <a:pt x="270" y="0"/>
                  </a:lnTo>
                  <a:lnTo>
                    <a:pt x="263" y="0"/>
                  </a:lnTo>
                  <a:lnTo>
                    <a:pt x="183" y="15"/>
                  </a:lnTo>
                  <a:lnTo>
                    <a:pt x="114" y="73"/>
                  </a:lnTo>
                  <a:lnTo>
                    <a:pt x="0" y="833"/>
                  </a:lnTo>
                  <a:lnTo>
                    <a:pt x="38" y="821"/>
                  </a:lnTo>
                  <a:lnTo>
                    <a:pt x="44" y="823"/>
                  </a:lnTo>
                  <a:lnTo>
                    <a:pt x="133" y="172"/>
                  </a:lnTo>
                  <a:lnTo>
                    <a:pt x="161" y="101"/>
                  </a:lnTo>
                  <a:lnTo>
                    <a:pt x="194" y="58"/>
                  </a:lnTo>
                  <a:lnTo>
                    <a:pt x="247" y="33"/>
                  </a:lnTo>
                  <a:lnTo>
                    <a:pt x="1174" y="86"/>
                  </a:lnTo>
                  <a:lnTo>
                    <a:pt x="1246" y="101"/>
                  </a:lnTo>
                  <a:lnTo>
                    <a:pt x="1248" y="102"/>
                  </a:lnTo>
                  <a:lnTo>
                    <a:pt x="1252" y="106"/>
                  </a:lnTo>
                  <a:lnTo>
                    <a:pt x="1259" y="111"/>
                  </a:lnTo>
                  <a:lnTo>
                    <a:pt x="1269" y="118"/>
                  </a:lnTo>
                  <a:lnTo>
                    <a:pt x="1278" y="126"/>
                  </a:lnTo>
                  <a:lnTo>
                    <a:pt x="1287" y="134"/>
                  </a:lnTo>
                  <a:lnTo>
                    <a:pt x="1295" y="141"/>
                  </a:lnTo>
                  <a:lnTo>
                    <a:pt x="1302" y="147"/>
                  </a:lnTo>
                  <a:lnTo>
                    <a:pt x="1313" y="163"/>
                  </a:lnTo>
                  <a:lnTo>
                    <a:pt x="1322" y="184"/>
                  </a:lnTo>
                  <a:lnTo>
                    <a:pt x="1328" y="202"/>
                  </a:lnTo>
                  <a:lnTo>
                    <a:pt x="1330" y="210"/>
                  </a:lnTo>
                  <a:lnTo>
                    <a:pt x="1269" y="684"/>
                  </a:lnTo>
                  <a:lnTo>
                    <a:pt x="1233" y="982"/>
                  </a:lnTo>
                  <a:lnTo>
                    <a:pt x="1250" y="996"/>
                  </a:lnTo>
                  <a:lnTo>
                    <a:pt x="1283" y="779"/>
                  </a:lnTo>
                  <a:lnTo>
                    <a:pt x="1359" y="242"/>
                  </a:lnTo>
                  <a:lnTo>
                    <a:pt x="1345" y="133"/>
                  </a:lnTo>
                  <a:lnTo>
                    <a:pt x="1382" y="158"/>
                  </a:lnTo>
                  <a:lnTo>
                    <a:pt x="1396" y="204"/>
                  </a:lnTo>
                  <a:lnTo>
                    <a:pt x="1382" y="338"/>
                  </a:lnTo>
                  <a:lnTo>
                    <a:pt x="1288" y="1029"/>
                  </a:lnTo>
                  <a:lnTo>
                    <a:pt x="1324" y="1059"/>
                  </a:lnTo>
                  <a:lnTo>
                    <a:pt x="1428" y="309"/>
                  </a:lnTo>
                  <a:lnTo>
                    <a:pt x="1437" y="238"/>
                  </a:lnTo>
                  <a:lnTo>
                    <a:pt x="1430" y="1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09" name="Freeform 301"/>
            <p:cNvSpPr>
              <a:spLocks/>
            </p:cNvSpPr>
            <p:nvPr/>
          </p:nvSpPr>
          <p:spPr bwMode="auto">
            <a:xfrm>
              <a:off x="589" y="2852"/>
              <a:ext cx="13" cy="9"/>
            </a:xfrm>
            <a:custGeom>
              <a:avLst/>
              <a:gdLst/>
              <a:ahLst/>
              <a:cxnLst>
                <a:cxn ang="0">
                  <a:pos x="36" y="25"/>
                </a:cxn>
                <a:cxn ang="0">
                  <a:pos x="38" y="25"/>
                </a:cxn>
                <a:cxn ang="0">
                  <a:pos x="44" y="26"/>
                </a:cxn>
                <a:cxn ang="0">
                  <a:pos x="52" y="28"/>
                </a:cxn>
                <a:cxn ang="0">
                  <a:pos x="61" y="34"/>
                </a:cxn>
                <a:cxn ang="0">
                  <a:pos x="69" y="42"/>
                </a:cxn>
                <a:cxn ang="0">
                  <a:pos x="77" y="49"/>
                </a:cxn>
                <a:cxn ang="0">
                  <a:pos x="81" y="54"/>
                </a:cxn>
                <a:cxn ang="0">
                  <a:pos x="84" y="56"/>
                </a:cxn>
                <a:cxn ang="0">
                  <a:pos x="76" y="33"/>
                </a:cxn>
                <a:cxn ang="0">
                  <a:pos x="28" y="7"/>
                </a:cxn>
                <a:cxn ang="0">
                  <a:pos x="0" y="0"/>
                </a:cxn>
                <a:cxn ang="0">
                  <a:pos x="36" y="25"/>
                </a:cxn>
              </a:cxnLst>
              <a:rect l="0" t="0" r="r" b="b"/>
              <a:pathLst>
                <a:path w="84" h="56">
                  <a:moveTo>
                    <a:pt x="36" y="25"/>
                  </a:moveTo>
                  <a:lnTo>
                    <a:pt x="38" y="25"/>
                  </a:lnTo>
                  <a:lnTo>
                    <a:pt x="44" y="26"/>
                  </a:lnTo>
                  <a:lnTo>
                    <a:pt x="52" y="28"/>
                  </a:lnTo>
                  <a:lnTo>
                    <a:pt x="61" y="34"/>
                  </a:lnTo>
                  <a:lnTo>
                    <a:pt x="69" y="42"/>
                  </a:lnTo>
                  <a:lnTo>
                    <a:pt x="77" y="49"/>
                  </a:lnTo>
                  <a:lnTo>
                    <a:pt x="81" y="54"/>
                  </a:lnTo>
                  <a:lnTo>
                    <a:pt x="84" y="56"/>
                  </a:lnTo>
                  <a:lnTo>
                    <a:pt x="76" y="33"/>
                  </a:lnTo>
                  <a:lnTo>
                    <a:pt x="28" y="7"/>
                  </a:lnTo>
                  <a:lnTo>
                    <a:pt x="0" y="0"/>
                  </a:lnTo>
                  <a:lnTo>
                    <a:pt x="36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10" name="Freeform 302"/>
            <p:cNvSpPr>
              <a:spLocks/>
            </p:cNvSpPr>
            <p:nvPr/>
          </p:nvSpPr>
          <p:spPr bwMode="auto">
            <a:xfrm>
              <a:off x="420" y="2853"/>
              <a:ext cx="16" cy="1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40"/>
                </a:cxn>
                <a:cxn ang="0">
                  <a:pos x="4" y="43"/>
                </a:cxn>
                <a:cxn ang="0">
                  <a:pos x="9" y="44"/>
                </a:cxn>
                <a:cxn ang="0">
                  <a:pos x="15" y="46"/>
                </a:cxn>
                <a:cxn ang="0">
                  <a:pos x="22" y="50"/>
                </a:cxn>
                <a:cxn ang="0">
                  <a:pos x="28" y="52"/>
                </a:cxn>
                <a:cxn ang="0">
                  <a:pos x="32" y="54"/>
                </a:cxn>
                <a:cxn ang="0">
                  <a:pos x="36" y="55"/>
                </a:cxn>
                <a:cxn ang="0">
                  <a:pos x="39" y="59"/>
                </a:cxn>
                <a:cxn ang="0">
                  <a:pos x="43" y="61"/>
                </a:cxn>
                <a:cxn ang="0">
                  <a:pos x="47" y="62"/>
                </a:cxn>
                <a:cxn ang="0">
                  <a:pos x="52" y="60"/>
                </a:cxn>
                <a:cxn ang="0">
                  <a:pos x="57" y="57"/>
                </a:cxn>
                <a:cxn ang="0">
                  <a:pos x="62" y="51"/>
                </a:cxn>
                <a:cxn ang="0">
                  <a:pos x="69" y="43"/>
                </a:cxn>
                <a:cxn ang="0">
                  <a:pos x="76" y="33"/>
                </a:cxn>
                <a:cxn ang="0">
                  <a:pos x="83" y="25"/>
                </a:cxn>
                <a:cxn ang="0">
                  <a:pos x="89" y="17"/>
                </a:cxn>
                <a:cxn ang="0">
                  <a:pos x="93" y="12"/>
                </a:cxn>
                <a:cxn ang="0">
                  <a:pos x="94" y="10"/>
                </a:cxn>
                <a:cxn ang="0">
                  <a:pos x="86" y="0"/>
                </a:cxn>
                <a:cxn ang="0">
                  <a:pos x="86" y="10"/>
                </a:cxn>
                <a:cxn ang="0">
                  <a:pos x="57" y="45"/>
                </a:cxn>
                <a:cxn ang="0">
                  <a:pos x="48" y="53"/>
                </a:cxn>
                <a:cxn ang="0">
                  <a:pos x="35" y="47"/>
                </a:cxn>
                <a:cxn ang="0">
                  <a:pos x="0" y="40"/>
                </a:cxn>
              </a:cxnLst>
              <a:rect l="0" t="0" r="r" b="b"/>
              <a:pathLst>
                <a:path w="94" h="62">
                  <a:moveTo>
                    <a:pt x="0" y="40"/>
                  </a:moveTo>
                  <a:lnTo>
                    <a:pt x="1" y="40"/>
                  </a:lnTo>
                  <a:lnTo>
                    <a:pt x="4" y="43"/>
                  </a:lnTo>
                  <a:lnTo>
                    <a:pt x="9" y="44"/>
                  </a:lnTo>
                  <a:lnTo>
                    <a:pt x="15" y="46"/>
                  </a:lnTo>
                  <a:lnTo>
                    <a:pt x="22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5"/>
                  </a:lnTo>
                  <a:lnTo>
                    <a:pt x="39" y="59"/>
                  </a:lnTo>
                  <a:lnTo>
                    <a:pt x="43" y="61"/>
                  </a:lnTo>
                  <a:lnTo>
                    <a:pt x="47" y="62"/>
                  </a:lnTo>
                  <a:lnTo>
                    <a:pt x="52" y="60"/>
                  </a:lnTo>
                  <a:lnTo>
                    <a:pt x="57" y="57"/>
                  </a:lnTo>
                  <a:lnTo>
                    <a:pt x="62" y="51"/>
                  </a:lnTo>
                  <a:lnTo>
                    <a:pt x="69" y="43"/>
                  </a:lnTo>
                  <a:lnTo>
                    <a:pt x="76" y="33"/>
                  </a:lnTo>
                  <a:lnTo>
                    <a:pt x="83" y="25"/>
                  </a:lnTo>
                  <a:lnTo>
                    <a:pt x="89" y="17"/>
                  </a:lnTo>
                  <a:lnTo>
                    <a:pt x="93" y="12"/>
                  </a:lnTo>
                  <a:lnTo>
                    <a:pt x="94" y="10"/>
                  </a:lnTo>
                  <a:lnTo>
                    <a:pt x="86" y="0"/>
                  </a:lnTo>
                  <a:lnTo>
                    <a:pt x="86" y="10"/>
                  </a:lnTo>
                  <a:lnTo>
                    <a:pt x="57" y="45"/>
                  </a:lnTo>
                  <a:lnTo>
                    <a:pt x="48" y="53"/>
                  </a:lnTo>
                  <a:lnTo>
                    <a:pt x="35" y="47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11" name="Freeform 303"/>
            <p:cNvSpPr>
              <a:spLocks/>
            </p:cNvSpPr>
            <p:nvPr/>
          </p:nvSpPr>
          <p:spPr bwMode="auto">
            <a:xfrm>
              <a:off x="489" y="2767"/>
              <a:ext cx="102" cy="24"/>
            </a:xfrm>
            <a:custGeom>
              <a:avLst/>
              <a:gdLst/>
              <a:ahLst/>
              <a:cxnLst>
                <a:cxn ang="0">
                  <a:pos x="562" y="87"/>
                </a:cxn>
                <a:cxn ang="0">
                  <a:pos x="501" y="73"/>
                </a:cxn>
                <a:cxn ang="0">
                  <a:pos x="467" y="80"/>
                </a:cxn>
                <a:cxn ang="0">
                  <a:pos x="441" y="68"/>
                </a:cxn>
                <a:cxn ang="0">
                  <a:pos x="429" y="68"/>
                </a:cxn>
                <a:cxn ang="0">
                  <a:pos x="374" y="116"/>
                </a:cxn>
                <a:cxn ang="0">
                  <a:pos x="359" y="24"/>
                </a:cxn>
                <a:cxn ang="0">
                  <a:pos x="352" y="21"/>
                </a:cxn>
                <a:cxn ang="0">
                  <a:pos x="319" y="59"/>
                </a:cxn>
                <a:cxn ang="0">
                  <a:pos x="278" y="81"/>
                </a:cxn>
                <a:cxn ang="0">
                  <a:pos x="267" y="65"/>
                </a:cxn>
                <a:cxn ang="0">
                  <a:pos x="255" y="68"/>
                </a:cxn>
                <a:cxn ang="0">
                  <a:pos x="240" y="87"/>
                </a:cxn>
                <a:cxn ang="0">
                  <a:pos x="224" y="101"/>
                </a:cxn>
                <a:cxn ang="0">
                  <a:pos x="219" y="72"/>
                </a:cxn>
                <a:cxn ang="0">
                  <a:pos x="213" y="65"/>
                </a:cxn>
                <a:cxn ang="0">
                  <a:pos x="209" y="61"/>
                </a:cxn>
                <a:cxn ang="0">
                  <a:pos x="190" y="78"/>
                </a:cxn>
                <a:cxn ang="0">
                  <a:pos x="163" y="107"/>
                </a:cxn>
                <a:cxn ang="0">
                  <a:pos x="153" y="111"/>
                </a:cxn>
                <a:cxn ang="0">
                  <a:pos x="161" y="66"/>
                </a:cxn>
                <a:cxn ang="0">
                  <a:pos x="163" y="31"/>
                </a:cxn>
                <a:cxn ang="0">
                  <a:pos x="153" y="29"/>
                </a:cxn>
                <a:cxn ang="0">
                  <a:pos x="102" y="76"/>
                </a:cxn>
                <a:cxn ang="0">
                  <a:pos x="90" y="89"/>
                </a:cxn>
                <a:cxn ang="0">
                  <a:pos x="93" y="54"/>
                </a:cxn>
                <a:cxn ang="0">
                  <a:pos x="83" y="2"/>
                </a:cxn>
                <a:cxn ang="0">
                  <a:pos x="65" y="1"/>
                </a:cxn>
                <a:cxn ang="0">
                  <a:pos x="35" y="7"/>
                </a:cxn>
                <a:cxn ang="0">
                  <a:pos x="1" y="62"/>
                </a:cxn>
                <a:cxn ang="0">
                  <a:pos x="1" y="71"/>
                </a:cxn>
                <a:cxn ang="0">
                  <a:pos x="6" y="80"/>
                </a:cxn>
                <a:cxn ang="0">
                  <a:pos x="16" y="78"/>
                </a:cxn>
                <a:cxn ang="0">
                  <a:pos x="25" y="64"/>
                </a:cxn>
                <a:cxn ang="0">
                  <a:pos x="36" y="38"/>
                </a:cxn>
                <a:cxn ang="0">
                  <a:pos x="38" y="24"/>
                </a:cxn>
                <a:cxn ang="0">
                  <a:pos x="72" y="11"/>
                </a:cxn>
                <a:cxn ang="0">
                  <a:pos x="75" y="101"/>
                </a:cxn>
                <a:cxn ang="0">
                  <a:pos x="79" y="123"/>
                </a:cxn>
                <a:cxn ang="0">
                  <a:pos x="106" y="93"/>
                </a:cxn>
                <a:cxn ang="0">
                  <a:pos x="151" y="49"/>
                </a:cxn>
                <a:cxn ang="0">
                  <a:pos x="134" y="134"/>
                </a:cxn>
                <a:cxn ang="0">
                  <a:pos x="142" y="141"/>
                </a:cxn>
                <a:cxn ang="0">
                  <a:pos x="183" y="107"/>
                </a:cxn>
                <a:cxn ang="0">
                  <a:pos x="206" y="93"/>
                </a:cxn>
                <a:cxn ang="0">
                  <a:pos x="216" y="117"/>
                </a:cxn>
                <a:cxn ang="0">
                  <a:pos x="229" y="119"/>
                </a:cxn>
                <a:cxn ang="0">
                  <a:pos x="257" y="90"/>
                </a:cxn>
                <a:cxn ang="0">
                  <a:pos x="276" y="104"/>
                </a:cxn>
                <a:cxn ang="0">
                  <a:pos x="297" y="109"/>
                </a:cxn>
                <a:cxn ang="0">
                  <a:pos x="320" y="82"/>
                </a:cxn>
                <a:cxn ang="0">
                  <a:pos x="351" y="42"/>
                </a:cxn>
                <a:cxn ang="0">
                  <a:pos x="364" y="130"/>
                </a:cxn>
                <a:cxn ang="0">
                  <a:pos x="379" y="131"/>
                </a:cxn>
                <a:cxn ang="0">
                  <a:pos x="407" y="109"/>
                </a:cxn>
                <a:cxn ang="0">
                  <a:pos x="432" y="85"/>
                </a:cxn>
                <a:cxn ang="0">
                  <a:pos x="438" y="93"/>
                </a:cxn>
                <a:cxn ang="0">
                  <a:pos x="465" y="95"/>
                </a:cxn>
                <a:cxn ang="0">
                  <a:pos x="504" y="89"/>
                </a:cxn>
                <a:cxn ang="0">
                  <a:pos x="518" y="98"/>
                </a:cxn>
                <a:cxn ang="0">
                  <a:pos x="586" y="98"/>
                </a:cxn>
                <a:cxn ang="0">
                  <a:pos x="615" y="90"/>
                </a:cxn>
              </a:cxnLst>
              <a:rect l="0" t="0" r="r" b="b"/>
              <a:pathLst>
                <a:path w="615" h="141">
                  <a:moveTo>
                    <a:pt x="608" y="83"/>
                  </a:moveTo>
                  <a:lnTo>
                    <a:pt x="598" y="83"/>
                  </a:lnTo>
                  <a:lnTo>
                    <a:pt x="589" y="83"/>
                  </a:lnTo>
                  <a:lnTo>
                    <a:pt x="580" y="85"/>
                  </a:lnTo>
                  <a:lnTo>
                    <a:pt x="572" y="86"/>
                  </a:lnTo>
                  <a:lnTo>
                    <a:pt x="562" y="87"/>
                  </a:lnTo>
                  <a:lnTo>
                    <a:pt x="553" y="88"/>
                  </a:lnTo>
                  <a:lnTo>
                    <a:pt x="544" y="88"/>
                  </a:lnTo>
                  <a:lnTo>
                    <a:pt x="535" y="88"/>
                  </a:lnTo>
                  <a:lnTo>
                    <a:pt x="515" y="83"/>
                  </a:lnTo>
                  <a:lnTo>
                    <a:pt x="507" y="74"/>
                  </a:lnTo>
                  <a:lnTo>
                    <a:pt x="501" y="73"/>
                  </a:lnTo>
                  <a:lnTo>
                    <a:pt x="495" y="73"/>
                  </a:lnTo>
                  <a:lnTo>
                    <a:pt x="489" y="74"/>
                  </a:lnTo>
                  <a:lnTo>
                    <a:pt x="484" y="75"/>
                  </a:lnTo>
                  <a:lnTo>
                    <a:pt x="478" y="76"/>
                  </a:lnTo>
                  <a:lnTo>
                    <a:pt x="473" y="79"/>
                  </a:lnTo>
                  <a:lnTo>
                    <a:pt x="467" y="80"/>
                  </a:lnTo>
                  <a:lnTo>
                    <a:pt x="461" y="80"/>
                  </a:lnTo>
                  <a:lnTo>
                    <a:pt x="446" y="80"/>
                  </a:lnTo>
                  <a:lnTo>
                    <a:pt x="444" y="78"/>
                  </a:lnTo>
                  <a:lnTo>
                    <a:pt x="441" y="69"/>
                  </a:lnTo>
                  <a:lnTo>
                    <a:pt x="441" y="69"/>
                  </a:lnTo>
                  <a:lnTo>
                    <a:pt x="441" y="68"/>
                  </a:lnTo>
                  <a:lnTo>
                    <a:pt x="439" y="68"/>
                  </a:lnTo>
                  <a:lnTo>
                    <a:pt x="439" y="68"/>
                  </a:lnTo>
                  <a:lnTo>
                    <a:pt x="437" y="67"/>
                  </a:lnTo>
                  <a:lnTo>
                    <a:pt x="435" y="66"/>
                  </a:lnTo>
                  <a:lnTo>
                    <a:pt x="431" y="66"/>
                  </a:lnTo>
                  <a:lnTo>
                    <a:pt x="429" y="68"/>
                  </a:lnTo>
                  <a:lnTo>
                    <a:pt x="419" y="78"/>
                  </a:lnTo>
                  <a:lnTo>
                    <a:pt x="414" y="81"/>
                  </a:lnTo>
                  <a:lnTo>
                    <a:pt x="409" y="86"/>
                  </a:lnTo>
                  <a:lnTo>
                    <a:pt x="405" y="91"/>
                  </a:lnTo>
                  <a:lnTo>
                    <a:pt x="401" y="96"/>
                  </a:lnTo>
                  <a:lnTo>
                    <a:pt x="374" y="116"/>
                  </a:lnTo>
                  <a:lnTo>
                    <a:pt x="373" y="110"/>
                  </a:lnTo>
                  <a:lnTo>
                    <a:pt x="371" y="97"/>
                  </a:lnTo>
                  <a:lnTo>
                    <a:pt x="369" y="83"/>
                  </a:lnTo>
                  <a:lnTo>
                    <a:pt x="366" y="71"/>
                  </a:lnTo>
                  <a:lnTo>
                    <a:pt x="366" y="57"/>
                  </a:lnTo>
                  <a:lnTo>
                    <a:pt x="359" y="24"/>
                  </a:lnTo>
                  <a:lnTo>
                    <a:pt x="359" y="24"/>
                  </a:lnTo>
                  <a:lnTo>
                    <a:pt x="358" y="23"/>
                  </a:lnTo>
                  <a:lnTo>
                    <a:pt x="358" y="23"/>
                  </a:lnTo>
                  <a:lnTo>
                    <a:pt x="357" y="22"/>
                  </a:lnTo>
                  <a:lnTo>
                    <a:pt x="355" y="21"/>
                  </a:lnTo>
                  <a:lnTo>
                    <a:pt x="352" y="21"/>
                  </a:lnTo>
                  <a:lnTo>
                    <a:pt x="350" y="22"/>
                  </a:lnTo>
                  <a:lnTo>
                    <a:pt x="348" y="23"/>
                  </a:lnTo>
                  <a:lnTo>
                    <a:pt x="335" y="38"/>
                  </a:lnTo>
                  <a:lnTo>
                    <a:pt x="329" y="45"/>
                  </a:lnTo>
                  <a:lnTo>
                    <a:pt x="325" y="52"/>
                  </a:lnTo>
                  <a:lnTo>
                    <a:pt x="319" y="59"/>
                  </a:lnTo>
                  <a:lnTo>
                    <a:pt x="313" y="67"/>
                  </a:lnTo>
                  <a:lnTo>
                    <a:pt x="292" y="95"/>
                  </a:lnTo>
                  <a:lnTo>
                    <a:pt x="286" y="94"/>
                  </a:lnTo>
                  <a:lnTo>
                    <a:pt x="279" y="83"/>
                  </a:lnTo>
                  <a:lnTo>
                    <a:pt x="279" y="83"/>
                  </a:lnTo>
                  <a:lnTo>
                    <a:pt x="278" y="81"/>
                  </a:lnTo>
                  <a:lnTo>
                    <a:pt x="274" y="76"/>
                  </a:lnTo>
                  <a:lnTo>
                    <a:pt x="267" y="66"/>
                  </a:lnTo>
                  <a:lnTo>
                    <a:pt x="267" y="66"/>
                  </a:lnTo>
                  <a:lnTo>
                    <a:pt x="267" y="66"/>
                  </a:lnTo>
                  <a:lnTo>
                    <a:pt x="267" y="66"/>
                  </a:lnTo>
                  <a:lnTo>
                    <a:pt x="267" y="65"/>
                  </a:lnTo>
                  <a:lnTo>
                    <a:pt x="265" y="65"/>
                  </a:lnTo>
                  <a:lnTo>
                    <a:pt x="264" y="64"/>
                  </a:lnTo>
                  <a:lnTo>
                    <a:pt x="262" y="64"/>
                  </a:lnTo>
                  <a:lnTo>
                    <a:pt x="258" y="64"/>
                  </a:lnTo>
                  <a:lnTo>
                    <a:pt x="257" y="66"/>
                  </a:lnTo>
                  <a:lnTo>
                    <a:pt x="255" y="68"/>
                  </a:lnTo>
                  <a:lnTo>
                    <a:pt x="253" y="73"/>
                  </a:lnTo>
                  <a:lnTo>
                    <a:pt x="247" y="80"/>
                  </a:lnTo>
                  <a:lnTo>
                    <a:pt x="246" y="81"/>
                  </a:lnTo>
                  <a:lnTo>
                    <a:pt x="245" y="82"/>
                  </a:lnTo>
                  <a:lnTo>
                    <a:pt x="242" y="85"/>
                  </a:lnTo>
                  <a:lnTo>
                    <a:pt x="240" y="87"/>
                  </a:lnTo>
                  <a:lnTo>
                    <a:pt x="239" y="88"/>
                  </a:lnTo>
                  <a:lnTo>
                    <a:pt x="236" y="91"/>
                  </a:lnTo>
                  <a:lnTo>
                    <a:pt x="232" y="96"/>
                  </a:lnTo>
                  <a:lnTo>
                    <a:pt x="225" y="104"/>
                  </a:lnTo>
                  <a:lnTo>
                    <a:pt x="224" y="102"/>
                  </a:lnTo>
                  <a:lnTo>
                    <a:pt x="224" y="101"/>
                  </a:lnTo>
                  <a:lnTo>
                    <a:pt x="222" y="98"/>
                  </a:lnTo>
                  <a:lnTo>
                    <a:pt x="221" y="96"/>
                  </a:lnTo>
                  <a:lnTo>
                    <a:pt x="220" y="83"/>
                  </a:lnTo>
                  <a:lnTo>
                    <a:pt x="219" y="76"/>
                  </a:lnTo>
                  <a:lnTo>
                    <a:pt x="219" y="73"/>
                  </a:lnTo>
                  <a:lnTo>
                    <a:pt x="219" y="72"/>
                  </a:lnTo>
                  <a:lnTo>
                    <a:pt x="218" y="71"/>
                  </a:lnTo>
                  <a:lnTo>
                    <a:pt x="218" y="71"/>
                  </a:lnTo>
                  <a:lnTo>
                    <a:pt x="217" y="69"/>
                  </a:lnTo>
                  <a:lnTo>
                    <a:pt x="217" y="69"/>
                  </a:lnTo>
                  <a:lnTo>
                    <a:pt x="214" y="67"/>
                  </a:lnTo>
                  <a:lnTo>
                    <a:pt x="213" y="65"/>
                  </a:lnTo>
                  <a:lnTo>
                    <a:pt x="212" y="65"/>
                  </a:lnTo>
                  <a:lnTo>
                    <a:pt x="212" y="65"/>
                  </a:lnTo>
                  <a:lnTo>
                    <a:pt x="212" y="64"/>
                  </a:lnTo>
                  <a:lnTo>
                    <a:pt x="212" y="64"/>
                  </a:lnTo>
                  <a:lnTo>
                    <a:pt x="211" y="62"/>
                  </a:lnTo>
                  <a:lnTo>
                    <a:pt x="209" y="61"/>
                  </a:lnTo>
                  <a:lnTo>
                    <a:pt x="205" y="61"/>
                  </a:lnTo>
                  <a:lnTo>
                    <a:pt x="204" y="62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95" y="72"/>
                  </a:lnTo>
                  <a:lnTo>
                    <a:pt x="190" y="78"/>
                  </a:lnTo>
                  <a:lnTo>
                    <a:pt x="187" y="82"/>
                  </a:lnTo>
                  <a:lnTo>
                    <a:pt x="182" y="88"/>
                  </a:lnTo>
                  <a:lnTo>
                    <a:pt x="175" y="95"/>
                  </a:lnTo>
                  <a:lnTo>
                    <a:pt x="169" y="101"/>
                  </a:lnTo>
                  <a:lnTo>
                    <a:pt x="164" y="105"/>
                  </a:lnTo>
                  <a:lnTo>
                    <a:pt x="163" y="107"/>
                  </a:lnTo>
                  <a:lnTo>
                    <a:pt x="160" y="110"/>
                  </a:lnTo>
                  <a:lnTo>
                    <a:pt x="156" y="112"/>
                  </a:lnTo>
                  <a:lnTo>
                    <a:pt x="153" y="115"/>
                  </a:lnTo>
                  <a:lnTo>
                    <a:pt x="151" y="117"/>
                  </a:lnTo>
                  <a:lnTo>
                    <a:pt x="152" y="115"/>
                  </a:lnTo>
                  <a:lnTo>
                    <a:pt x="153" y="111"/>
                  </a:lnTo>
                  <a:lnTo>
                    <a:pt x="154" y="108"/>
                  </a:lnTo>
                  <a:lnTo>
                    <a:pt x="155" y="103"/>
                  </a:lnTo>
                  <a:lnTo>
                    <a:pt x="156" y="89"/>
                  </a:lnTo>
                  <a:lnTo>
                    <a:pt x="159" y="78"/>
                  </a:lnTo>
                  <a:lnTo>
                    <a:pt x="160" y="69"/>
                  </a:lnTo>
                  <a:lnTo>
                    <a:pt x="161" y="66"/>
                  </a:lnTo>
                  <a:lnTo>
                    <a:pt x="162" y="47"/>
                  </a:lnTo>
                  <a:lnTo>
                    <a:pt x="163" y="37"/>
                  </a:lnTo>
                  <a:lnTo>
                    <a:pt x="163" y="33"/>
                  </a:lnTo>
                  <a:lnTo>
                    <a:pt x="163" y="32"/>
                  </a:lnTo>
                  <a:lnTo>
                    <a:pt x="163" y="32"/>
                  </a:lnTo>
                  <a:lnTo>
                    <a:pt x="163" y="31"/>
                  </a:lnTo>
                  <a:lnTo>
                    <a:pt x="162" y="30"/>
                  </a:lnTo>
                  <a:lnTo>
                    <a:pt x="161" y="28"/>
                  </a:lnTo>
                  <a:lnTo>
                    <a:pt x="158" y="28"/>
                  </a:lnTo>
                  <a:lnTo>
                    <a:pt x="155" y="28"/>
                  </a:lnTo>
                  <a:lnTo>
                    <a:pt x="154" y="29"/>
                  </a:lnTo>
                  <a:lnTo>
                    <a:pt x="153" y="29"/>
                  </a:lnTo>
                  <a:lnTo>
                    <a:pt x="144" y="36"/>
                  </a:lnTo>
                  <a:lnTo>
                    <a:pt x="138" y="40"/>
                  </a:lnTo>
                  <a:lnTo>
                    <a:pt x="131" y="46"/>
                  </a:lnTo>
                  <a:lnTo>
                    <a:pt x="122" y="54"/>
                  </a:lnTo>
                  <a:lnTo>
                    <a:pt x="111" y="67"/>
                  </a:lnTo>
                  <a:lnTo>
                    <a:pt x="102" y="76"/>
                  </a:lnTo>
                  <a:lnTo>
                    <a:pt x="95" y="83"/>
                  </a:lnTo>
                  <a:lnTo>
                    <a:pt x="93" y="86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91" y="88"/>
                  </a:lnTo>
                  <a:lnTo>
                    <a:pt x="90" y="89"/>
                  </a:lnTo>
                  <a:lnTo>
                    <a:pt x="90" y="87"/>
                  </a:lnTo>
                  <a:lnTo>
                    <a:pt x="90" y="86"/>
                  </a:lnTo>
                  <a:lnTo>
                    <a:pt x="90" y="83"/>
                  </a:lnTo>
                  <a:lnTo>
                    <a:pt x="90" y="82"/>
                  </a:lnTo>
                  <a:lnTo>
                    <a:pt x="93" y="67"/>
                  </a:lnTo>
                  <a:lnTo>
                    <a:pt x="93" y="54"/>
                  </a:lnTo>
                  <a:lnTo>
                    <a:pt x="93" y="45"/>
                  </a:lnTo>
                  <a:lnTo>
                    <a:pt x="93" y="42"/>
                  </a:lnTo>
                  <a:lnTo>
                    <a:pt x="88" y="19"/>
                  </a:lnTo>
                  <a:lnTo>
                    <a:pt x="86" y="9"/>
                  </a:lnTo>
                  <a:lnTo>
                    <a:pt x="84" y="4"/>
                  </a:lnTo>
                  <a:lnTo>
                    <a:pt x="83" y="2"/>
                  </a:lnTo>
                  <a:lnTo>
                    <a:pt x="82" y="1"/>
                  </a:lnTo>
                  <a:lnTo>
                    <a:pt x="8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5" y="1"/>
                  </a:lnTo>
                  <a:lnTo>
                    <a:pt x="59" y="1"/>
                  </a:lnTo>
                  <a:lnTo>
                    <a:pt x="55" y="1"/>
                  </a:lnTo>
                  <a:lnTo>
                    <a:pt x="51" y="2"/>
                  </a:lnTo>
                  <a:lnTo>
                    <a:pt x="46" y="3"/>
                  </a:lnTo>
                  <a:lnTo>
                    <a:pt x="41" y="4"/>
                  </a:lnTo>
                  <a:lnTo>
                    <a:pt x="35" y="7"/>
                  </a:lnTo>
                  <a:lnTo>
                    <a:pt x="24" y="16"/>
                  </a:lnTo>
                  <a:lnTo>
                    <a:pt x="16" y="26"/>
                  </a:lnTo>
                  <a:lnTo>
                    <a:pt x="10" y="36"/>
                  </a:lnTo>
                  <a:lnTo>
                    <a:pt x="9" y="39"/>
                  </a:lnTo>
                  <a:lnTo>
                    <a:pt x="3" y="54"/>
                  </a:lnTo>
                  <a:lnTo>
                    <a:pt x="1" y="62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2" y="74"/>
                  </a:lnTo>
                  <a:lnTo>
                    <a:pt x="3" y="75"/>
                  </a:lnTo>
                  <a:lnTo>
                    <a:pt x="3" y="76"/>
                  </a:lnTo>
                  <a:lnTo>
                    <a:pt x="3" y="78"/>
                  </a:lnTo>
                  <a:lnTo>
                    <a:pt x="4" y="79"/>
                  </a:lnTo>
                  <a:lnTo>
                    <a:pt x="6" y="80"/>
                  </a:lnTo>
                  <a:lnTo>
                    <a:pt x="7" y="81"/>
                  </a:lnTo>
                  <a:lnTo>
                    <a:pt x="9" y="82"/>
                  </a:lnTo>
                  <a:lnTo>
                    <a:pt x="12" y="81"/>
                  </a:lnTo>
                  <a:lnTo>
                    <a:pt x="15" y="80"/>
                  </a:lnTo>
                  <a:lnTo>
                    <a:pt x="16" y="78"/>
                  </a:lnTo>
                  <a:lnTo>
                    <a:pt x="16" y="78"/>
                  </a:lnTo>
                  <a:lnTo>
                    <a:pt x="21" y="71"/>
                  </a:lnTo>
                  <a:lnTo>
                    <a:pt x="23" y="67"/>
                  </a:lnTo>
                  <a:lnTo>
                    <a:pt x="24" y="65"/>
                  </a:lnTo>
                  <a:lnTo>
                    <a:pt x="25" y="64"/>
                  </a:lnTo>
                  <a:lnTo>
                    <a:pt x="25" y="64"/>
                  </a:lnTo>
                  <a:lnTo>
                    <a:pt x="25" y="64"/>
                  </a:lnTo>
                  <a:lnTo>
                    <a:pt x="26" y="61"/>
                  </a:lnTo>
                  <a:lnTo>
                    <a:pt x="28" y="57"/>
                  </a:lnTo>
                  <a:lnTo>
                    <a:pt x="30" y="51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6" y="38"/>
                  </a:lnTo>
                  <a:lnTo>
                    <a:pt x="35" y="36"/>
                  </a:lnTo>
                  <a:lnTo>
                    <a:pt x="33" y="35"/>
                  </a:lnTo>
                  <a:lnTo>
                    <a:pt x="31" y="33"/>
                  </a:lnTo>
                  <a:lnTo>
                    <a:pt x="30" y="32"/>
                  </a:lnTo>
                  <a:lnTo>
                    <a:pt x="35" y="28"/>
                  </a:lnTo>
                  <a:lnTo>
                    <a:pt x="38" y="24"/>
                  </a:lnTo>
                  <a:lnTo>
                    <a:pt x="44" y="21"/>
                  </a:lnTo>
                  <a:lnTo>
                    <a:pt x="48" y="18"/>
                  </a:lnTo>
                  <a:lnTo>
                    <a:pt x="54" y="15"/>
                  </a:lnTo>
                  <a:lnTo>
                    <a:pt x="60" y="14"/>
                  </a:lnTo>
                  <a:lnTo>
                    <a:pt x="66" y="12"/>
                  </a:lnTo>
                  <a:lnTo>
                    <a:pt x="72" y="11"/>
                  </a:lnTo>
                  <a:lnTo>
                    <a:pt x="72" y="11"/>
                  </a:lnTo>
                  <a:lnTo>
                    <a:pt x="75" y="21"/>
                  </a:lnTo>
                  <a:lnTo>
                    <a:pt x="79" y="40"/>
                  </a:lnTo>
                  <a:lnTo>
                    <a:pt x="79" y="60"/>
                  </a:lnTo>
                  <a:lnTo>
                    <a:pt x="77" y="81"/>
                  </a:lnTo>
                  <a:lnTo>
                    <a:pt x="75" y="101"/>
                  </a:lnTo>
                  <a:lnTo>
                    <a:pt x="74" y="116"/>
                  </a:lnTo>
                  <a:lnTo>
                    <a:pt x="74" y="117"/>
                  </a:lnTo>
                  <a:lnTo>
                    <a:pt x="75" y="118"/>
                  </a:lnTo>
                  <a:lnTo>
                    <a:pt x="75" y="119"/>
                  </a:lnTo>
                  <a:lnTo>
                    <a:pt x="76" y="121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6" y="110"/>
                  </a:lnTo>
                  <a:lnTo>
                    <a:pt x="101" y="101"/>
                  </a:lnTo>
                  <a:lnTo>
                    <a:pt x="106" y="93"/>
                  </a:lnTo>
                  <a:lnTo>
                    <a:pt x="113" y="85"/>
                  </a:lnTo>
                  <a:lnTo>
                    <a:pt x="120" y="76"/>
                  </a:lnTo>
                  <a:lnTo>
                    <a:pt x="127" y="69"/>
                  </a:lnTo>
                  <a:lnTo>
                    <a:pt x="135" y="62"/>
                  </a:lnTo>
                  <a:lnTo>
                    <a:pt x="144" y="55"/>
                  </a:lnTo>
                  <a:lnTo>
                    <a:pt x="151" y="49"/>
                  </a:lnTo>
                  <a:lnTo>
                    <a:pt x="146" y="66"/>
                  </a:lnTo>
                  <a:lnTo>
                    <a:pt x="142" y="83"/>
                  </a:lnTo>
                  <a:lnTo>
                    <a:pt x="139" y="101"/>
                  </a:lnTo>
                  <a:lnTo>
                    <a:pt x="135" y="118"/>
                  </a:lnTo>
                  <a:lnTo>
                    <a:pt x="134" y="133"/>
                  </a:lnTo>
                  <a:lnTo>
                    <a:pt x="134" y="134"/>
                  </a:lnTo>
                  <a:lnTo>
                    <a:pt x="134" y="136"/>
                  </a:lnTo>
                  <a:lnTo>
                    <a:pt x="134" y="137"/>
                  </a:lnTo>
                  <a:lnTo>
                    <a:pt x="134" y="138"/>
                  </a:lnTo>
                  <a:lnTo>
                    <a:pt x="137" y="140"/>
                  </a:lnTo>
                  <a:lnTo>
                    <a:pt x="139" y="141"/>
                  </a:lnTo>
                  <a:lnTo>
                    <a:pt x="142" y="141"/>
                  </a:lnTo>
                  <a:lnTo>
                    <a:pt x="145" y="141"/>
                  </a:lnTo>
                  <a:lnTo>
                    <a:pt x="161" y="132"/>
                  </a:lnTo>
                  <a:lnTo>
                    <a:pt x="166" y="125"/>
                  </a:lnTo>
                  <a:lnTo>
                    <a:pt x="171" y="119"/>
                  </a:lnTo>
                  <a:lnTo>
                    <a:pt x="177" y="114"/>
                  </a:lnTo>
                  <a:lnTo>
                    <a:pt x="183" y="107"/>
                  </a:lnTo>
                  <a:lnTo>
                    <a:pt x="189" y="101"/>
                  </a:lnTo>
                  <a:lnTo>
                    <a:pt x="195" y="95"/>
                  </a:lnTo>
                  <a:lnTo>
                    <a:pt x="199" y="89"/>
                  </a:lnTo>
                  <a:lnTo>
                    <a:pt x="205" y="82"/>
                  </a:lnTo>
                  <a:lnTo>
                    <a:pt x="205" y="88"/>
                  </a:lnTo>
                  <a:lnTo>
                    <a:pt x="206" y="93"/>
                  </a:lnTo>
                  <a:lnTo>
                    <a:pt x="207" y="98"/>
                  </a:lnTo>
                  <a:lnTo>
                    <a:pt x="210" y="103"/>
                  </a:lnTo>
                  <a:lnTo>
                    <a:pt x="211" y="108"/>
                  </a:lnTo>
                  <a:lnTo>
                    <a:pt x="213" y="114"/>
                  </a:lnTo>
                  <a:lnTo>
                    <a:pt x="214" y="115"/>
                  </a:lnTo>
                  <a:lnTo>
                    <a:pt x="216" y="117"/>
                  </a:lnTo>
                  <a:lnTo>
                    <a:pt x="217" y="118"/>
                  </a:lnTo>
                  <a:lnTo>
                    <a:pt x="218" y="118"/>
                  </a:lnTo>
                  <a:lnTo>
                    <a:pt x="225" y="119"/>
                  </a:lnTo>
                  <a:lnTo>
                    <a:pt x="226" y="119"/>
                  </a:lnTo>
                  <a:lnTo>
                    <a:pt x="228" y="119"/>
                  </a:lnTo>
                  <a:lnTo>
                    <a:pt x="229" y="119"/>
                  </a:lnTo>
                  <a:lnTo>
                    <a:pt x="231" y="118"/>
                  </a:lnTo>
                  <a:lnTo>
                    <a:pt x="240" y="110"/>
                  </a:lnTo>
                  <a:lnTo>
                    <a:pt x="243" y="105"/>
                  </a:lnTo>
                  <a:lnTo>
                    <a:pt x="248" y="100"/>
                  </a:lnTo>
                  <a:lnTo>
                    <a:pt x="253" y="95"/>
                  </a:lnTo>
                  <a:lnTo>
                    <a:pt x="257" y="90"/>
                  </a:lnTo>
                  <a:lnTo>
                    <a:pt x="263" y="81"/>
                  </a:lnTo>
                  <a:lnTo>
                    <a:pt x="265" y="86"/>
                  </a:lnTo>
                  <a:lnTo>
                    <a:pt x="268" y="89"/>
                  </a:lnTo>
                  <a:lnTo>
                    <a:pt x="269" y="93"/>
                  </a:lnTo>
                  <a:lnTo>
                    <a:pt x="271" y="96"/>
                  </a:lnTo>
                  <a:lnTo>
                    <a:pt x="276" y="104"/>
                  </a:lnTo>
                  <a:lnTo>
                    <a:pt x="277" y="105"/>
                  </a:lnTo>
                  <a:lnTo>
                    <a:pt x="278" y="105"/>
                  </a:lnTo>
                  <a:lnTo>
                    <a:pt x="279" y="107"/>
                  </a:lnTo>
                  <a:lnTo>
                    <a:pt x="280" y="107"/>
                  </a:lnTo>
                  <a:lnTo>
                    <a:pt x="294" y="109"/>
                  </a:lnTo>
                  <a:lnTo>
                    <a:pt x="297" y="109"/>
                  </a:lnTo>
                  <a:lnTo>
                    <a:pt x="298" y="109"/>
                  </a:lnTo>
                  <a:lnTo>
                    <a:pt x="300" y="108"/>
                  </a:lnTo>
                  <a:lnTo>
                    <a:pt x="301" y="107"/>
                  </a:lnTo>
                  <a:lnTo>
                    <a:pt x="309" y="95"/>
                  </a:lnTo>
                  <a:lnTo>
                    <a:pt x="315" y="88"/>
                  </a:lnTo>
                  <a:lnTo>
                    <a:pt x="320" y="82"/>
                  </a:lnTo>
                  <a:lnTo>
                    <a:pt x="326" y="75"/>
                  </a:lnTo>
                  <a:lnTo>
                    <a:pt x="330" y="68"/>
                  </a:lnTo>
                  <a:lnTo>
                    <a:pt x="336" y="61"/>
                  </a:lnTo>
                  <a:lnTo>
                    <a:pt x="341" y="54"/>
                  </a:lnTo>
                  <a:lnTo>
                    <a:pt x="347" y="49"/>
                  </a:lnTo>
                  <a:lnTo>
                    <a:pt x="351" y="42"/>
                  </a:lnTo>
                  <a:lnTo>
                    <a:pt x="351" y="59"/>
                  </a:lnTo>
                  <a:lnTo>
                    <a:pt x="354" y="76"/>
                  </a:lnTo>
                  <a:lnTo>
                    <a:pt x="355" y="95"/>
                  </a:lnTo>
                  <a:lnTo>
                    <a:pt x="358" y="112"/>
                  </a:lnTo>
                  <a:lnTo>
                    <a:pt x="363" y="126"/>
                  </a:lnTo>
                  <a:lnTo>
                    <a:pt x="364" y="130"/>
                  </a:lnTo>
                  <a:lnTo>
                    <a:pt x="366" y="131"/>
                  </a:lnTo>
                  <a:lnTo>
                    <a:pt x="369" y="132"/>
                  </a:lnTo>
                  <a:lnTo>
                    <a:pt x="371" y="132"/>
                  </a:lnTo>
                  <a:lnTo>
                    <a:pt x="377" y="132"/>
                  </a:lnTo>
                  <a:lnTo>
                    <a:pt x="378" y="132"/>
                  </a:lnTo>
                  <a:lnTo>
                    <a:pt x="379" y="131"/>
                  </a:lnTo>
                  <a:lnTo>
                    <a:pt x="379" y="131"/>
                  </a:lnTo>
                  <a:lnTo>
                    <a:pt x="380" y="131"/>
                  </a:lnTo>
                  <a:lnTo>
                    <a:pt x="393" y="121"/>
                  </a:lnTo>
                  <a:lnTo>
                    <a:pt x="398" y="117"/>
                  </a:lnTo>
                  <a:lnTo>
                    <a:pt x="402" y="114"/>
                  </a:lnTo>
                  <a:lnTo>
                    <a:pt x="407" y="109"/>
                  </a:lnTo>
                  <a:lnTo>
                    <a:pt x="410" y="104"/>
                  </a:lnTo>
                  <a:lnTo>
                    <a:pt x="415" y="101"/>
                  </a:lnTo>
                  <a:lnTo>
                    <a:pt x="419" y="96"/>
                  </a:lnTo>
                  <a:lnTo>
                    <a:pt x="423" y="91"/>
                  </a:lnTo>
                  <a:lnTo>
                    <a:pt x="428" y="88"/>
                  </a:lnTo>
                  <a:lnTo>
                    <a:pt x="432" y="85"/>
                  </a:lnTo>
                  <a:lnTo>
                    <a:pt x="432" y="85"/>
                  </a:lnTo>
                  <a:lnTo>
                    <a:pt x="432" y="85"/>
                  </a:lnTo>
                  <a:lnTo>
                    <a:pt x="432" y="85"/>
                  </a:lnTo>
                  <a:lnTo>
                    <a:pt x="432" y="85"/>
                  </a:lnTo>
                  <a:lnTo>
                    <a:pt x="437" y="91"/>
                  </a:lnTo>
                  <a:lnTo>
                    <a:pt x="438" y="93"/>
                  </a:lnTo>
                  <a:lnTo>
                    <a:pt x="439" y="93"/>
                  </a:lnTo>
                  <a:lnTo>
                    <a:pt x="441" y="94"/>
                  </a:lnTo>
                  <a:lnTo>
                    <a:pt x="442" y="94"/>
                  </a:lnTo>
                  <a:lnTo>
                    <a:pt x="452" y="96"/>
                  </a:lnTo>
                  <a:lnTo>
                    <a:pt x="459" y="96"/>
                  </a:lnTo>
                  <a:lnTo>
                    <a:pt x="465" y="95"/>
                  </a:lnTo>
                  <a:lnTo>
                    <a:pt x="472" y="93"/>
                  </a:lnTo>
                  <a:lnTo>
                    <a:pt x="478" y="91"/>
                  </a:lnTo>
                  <a:lnTo>
                    <a:pt x="485" y="90"/>
                  </a:lnTo>
                  <a:lnTo>
                    <a:pt x="490" y="89"/>
                  </a:lnTo>
                  <a:lnTo>
                    <a:pt x="497" y="88"/>
                  </a:lnTo>
                  <a:lnTo>
                    <a:pt x="504" y="89"/>
                  </a:lnTo>
                  <a:lnTo>
                    <a:pt x="506" y="94"/>
                  </a:lnTo>
                  <a:lnTo>
                    <a:pt x="507" y="95"/>
                  </a:lnTo>
                  <a:lnTo>
                    <a:pt x="508" y="95"/>
                  </a:lnTo>
                  <a:lnTo>
                    <a:pt x="508" y="96"/>
                  </a:lnTo>
                  <a:lnTo>
                    <a:pt x="509" y="96"/>
                  </a:lnTo>
                  <a:lnTo>
                    <a:pt x="518" y="98"/>
                  </a:lnTo>
                  <a:lnTo>
                    <a:pt x="530" y="101"/>
                  </a:lnTo>
                  <a:lnTo>
                    <a:pt x="540" y="102"/>
                  </a:lnTo>
                  <a:lnTo>
                    <a:pt x="552" y="102"/>
                  </a:lnTo>
                  <a:lnTo>
                    <a:pt x="564" y="101"/>
                  </a:lnTo>
                  <a:lnTo>
                    <a:pt x="575" y="100"/>
                  </a:lnTo>
                  <a:lnTo>
                    <a:pt x="586" y="98"/>
                  </a:lnTo>
                  <a:lnTo>
                    <a:pt x="597" y="97"/>
                  </a:lnTo>
                  <a:lnTo>
                    <a:pt x="608" y="97"/>
                  </a:lnTo>
                  <a:lnTo>
                    <a:pt x="611" y="97"/>
                  </a:lnTo>
                  <a:lnTo>
                    <a:pt x="613" y="95"/>
                  </a:lnTo>
                  <a:lnTo>
                    <a:pt x="615" y="94"/>
                  </a:lnTo>
                  <a:lnTo>
                    <a:pt x="615" y="90"/>
                  </a:lnTo>
                  <a:lnTo>
                    <a:pt x="613" y="88"/>
                  </a:lnTo>
                  <a:lnTo>
                    <a:pt x="612" y="86"/>
                  </a:lnTo>
                  <a:lnTo>
                    <a:pt x="610" y="85"/>
                  </a:lnTo>
                  <a:lnTo>
                    <a:pt x="608" y="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12" name="Freeform 304"/>
            <p:cNvSpPr>
              <a:spLocks/>
            </p:cNvSpPr>
            <p:nvPr/>
          </p:nvSpPr>
          <p:spPr bwMode="auto">
            <a:xfrm>
              <a:off x="485" y="2804"/>
              <a:ext cx="35" cy="11"/>
            </a:xfrm>
            <a:custGeom>
              <a:avLst/>
              <a:gdLst/>
              <a:ahLst/>
              <a:cxnLst>
                <a:cxn ang="0">
                  <a:pos x="207" y="36"/>
                </a:cxn>
                <a:cxn ang="0">
                  <a:pos x="194" y="40"/>
                </a:cxn>
                <a:cxn ang="0">
                  <a:pos x="179" y="42"/>
                </a:cxn>
                <a:cxn ang="0">
                  <a:pos x="171" y="33"/>
                </a:cxn>
                <a:cxn ang="0">
                  <a:pos x="169" y="31"/>
                </a:cxn>
                <a:cxn ang="0">
                  <a:pos x="159" y="34"/>
                </a:cxn>
                <a:cxn ang="0">
                  <a:pos x="143" y="52"/>
                </a:cxn>
                <a:cxn ang="0">
                  <a:pos x="130" y="40"/>
                </a:cxn>
                <a:cxn ang="0">
                  <a:pos x="123" y="22"/>
                </a:cxn>
                <a:cxn ang="0">
                  <a:pos x="114" y="21"/>
                </a:cxn>
                <a:cxn ang="0">
                  <a:pos x="102" y="37"/>
                </a:cxn>
                <a:cxn ang="0">
                  <a:pos x="91" y="45"/>
                </a:cxn>
                <a:cxn ang="0">
                  <a:pos x="83" y="27"/>
                </a:cxn>
                <a:cxn ang="0">
                  <a:pos x="82" y="23"/>
                </a:cxn>
                <a:cxn ang="0">
                  <a:pos x="73" y="18"/>
                </a:cxn>
                <a:cxn ang="0">
                  <a:pos x="66" y="15"/>
                </a:cxn>
                <a:cxn ang="0">
                  <a:pos x="54" y="30"/>
                </a:cxn>
                <a:cxn ang="0">
                  <a:pos x="51" y="33"/>
                </a:cxn>
                <a:cxn ang="0">
                  <a:pos x="51" y="29"/>
                </a:cxn>
                <a:cxn ang="0">
                  <a:pos x="48" y="22"/>
                </a:cxn>
                <a:cxn ang="0">
                  <a:pos x="37" y="4"/>
                </a:cxn>
                <a:cxn ang="0">
                  <a:pos x="34" y="0"/>
                </a:cxn>
                <a:cxn ang="0">
                  <a:pos x="27" y="4"/>
                </a:cxn>
                <a:cxn ang="0">
                  <a:pos x="17" y="13"/>
                </a:cxn>
                <a:cxn ang="0">
                  <a:pos x="14" y="15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2"/>
                </a:cxn>
                <a:cxn ang="0">
                  <a:pos x="6" y="31"/>
                </a:cxn>
                <a:cxn ang="0">
                  <a:pos x="0" y="43"/>
                </a:cxn>
                <a:cxn ang="0">
                  <a:pos x="4" y="51"/>
                </a:cxn>
                <a:cxn ang="0">
                  <a:pos x="13" y="48"/>
                </a:cxn>
                <a:cxn ang="0">
                  <a:pos x="15" y="43"/>
                </a:cxn>
                <a:cxn ang="0">
                  <a:pos x="15" y="43"/>
                </a:cxn>
                <a:cxn ang="0">
                  <a:pos x="17" y="41"/>
                </a:cxn>
                <a:cxn ang="0">
                  <a:pos x="24" y="28"/>
                </a:cxn>
                <a:cxn ang="0">
                  <a:pos x="34" y="26"/>
                </a:cxn>
                <a:cxn ang="0">
                  <a:pos x="41" y="50"/>
                </a:cxn>
                <a:cxn ang="0">
                  <a:pos x="43" y="55"/>
                </a:cxn>
                <a:cxn ang="0">
                  <a:pos x="54" y="54"/>
                </a:cxn>
                <a:cxn ang="0">
                  <a:pos x="63" y="41"/>
                </a:cxn>
                <a:cxn ang="0">
                  <a:pos x="73" y="43"/>
                </a:cxn>
                <a:cxn ang="0">
                  <a:pos x="78" y="52"/>
                </a:cxn>
                <a:cxn ang="0">
                  <a:pos x="89" y="69"/>
                </a:cxn>
                <a:cxn ang="0">
                  <a:pos x="97" y="70"/>
                </a:cxn>
                <a:cxn ang="0">
                  <a:pos x="112" y="50"/>
                </a:cxn>
                <a:cxn ang="0">
                  <a:pos x="127" y="55"/>
                </a:cxn>
                <a:cxn ang="0">
                  <a:pos x="149" y="71"/>
                </a:cxn>
                <a:cxn ang="0">
                  <a:pos x="160" y="62"/>
                </a:cxn>
                <a:cxn ang="0">
                  <a:pos x="165" y="55"/>
                </a:cxn>
                <a:cxn ang="0">
                  <a:pos x="172" y="61"/>
                </a:cxn>
                <a:cxn ang="0">
                  <a:pos x="194" y="56"/>
                </a:cxn>
                <a:cxn ang="0">
                  <a:pos x="210" y="49"/>
                </a:cxn>
              </a:cxnLst>
              <a:rect l="0" t="0" r="r" b="b"/>
              <a:pathLst>
                <a:path w="213" h="71">
                  <a:moveTo>
                    <a:pt x="213" y="41"/>
                  </a:moveTo>
                  <a:lnTo>
                    <a:pt x="212" y="38"/>
                  </a:lnTo>
                  <a:lnTo>
                    <a:pt x="209" y="36"/>
                  </a:lnTo>
                  <a:lnTo>
                    <a:pt x="207" y="36"/>
                  </a:lnTo>
                  <a:lnTo>
                    <a:pt x="203" y="36"/>
                  </a:lnTo>
                  <a:lnTo>
                    <a:pt x="200" y="37"/>
                  </a:lnTo>
                  <a:lnTo>
                    <a:pt x="198" y="38"/>
                  </a:lnTo>
                  <a:lnTo>
                    <a:pt x="194" y="40"/>
                  </a:lnTo>
                  <a:lnTo>
                    <a:pt x="191" y="41"/>
                  </a:lnTo>
                  <a:lnTo>
                    <a:pt x="180" y="45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79" y="41"/>
                  </a:lnTo>
                  <a:lnTo>
                    <a:pt x="178" y="41"/>
                  </a:lnTo>
                  <a:lnTo>
                    <a:pt x="178" y="40"/>
                  </a:lnTo>
                  <a:lnTo>
                    <a:pt x="171" y="33"/>
                  </a:lnTo>
                  <a:lnTo>
                    <a:pt x="170" y="31"/>
                  </a:lnTo>
                  <a:lnTo>
                    <a:pt x="170" y="31"/>
                  </a:lnTo>
                  <a:lnTo>
                    <a:pt x="169" y="31"/>
                  </a:lnTo>
                  <a:lnTo>
                    <a:pt x="169" y="31"/>
                  </a:lnTo>
                  <a:lnTo>
                    <a:pt x="166" y="30"/>
                  </a:lnTo>
                  <a:lnTo>
                    <a:pt x="163" y="30"/>
                  </a:lnTo>
                  <a:lnTo>
                    <a:pt x="160" y="31"/>
                  </a:lnTo>
                  <a:lnTo>
                    <a:pt x="159" y="34"/>
                  </a:lnTo>
                  <a:lnTo>
                    <a:pt x="154" y="47"/>
                  </a:lnTo>
                  <a:lnTo>
                    <a:pt x="154" y="45"/>
                  </a:lnTo>
                  <a:lnTo>
                    <a:pt x="148" y="55"/>
                  </a:lnTo>
                  <a:lnTo>
                    <a:pt x="143" y="52"/>
                  </a:lnTo>
                  <a:lnTo>
                    <a:pt x="141" y="49"/>
                  </a:lnTo>
                  <a:lnTo>
                    <a:pt x="137" y="45"/>
                  </a:lnTo>
                  <a:lnTo>
                    <a:pt x="134" y="42"/>
                  </a:lnTo>
                  <a:lnTo>
                    <a:pt x="130" y="40"/>
                  </a:lnTo>
                  <a:lnTo>
                    <a:pt x="125" y="25"/>
                  </a:lnTo>
                  <a:lnTo>
                    <a:pt x="123" y="23"/>
                  </a:lnTo>
                  <a:lnTo>
                    <a:pt x="123" y="22"/>
                  </a:lnTo>
                  <a:lnTo>
                    <a:pt x="123" y="22"/>
                  </a:lnTo>
                  <a:lnTo>
                    <a:pt x="122" y="21"/>
                  </a:lnTo>
                  <a:lnTo>
                    <a:pt x="120" y="20"/>
                  </a:lnTo>
                  <a:lnTo>
                    <a:pt x="116" y="20"/>
                  </a:lnTo>
                  <a:lnTo>
                    <a:pt x="114" y="21"/>
                  </a:lnTo>
                  <a:lnTo>
                    <a:pt x="112" y="23"/>
                  </a:lnTo>
                  <a:lnTo>
                    <a:pt x="105" y="34"/>
                  </a:lnTo>
                  <a:lnTo>
                    <a:pt x="104" y="36"/>
                  </a:lnTo>
                  <a:lnTo>
                    <a:pt x="102" y="37"/>
                  </a:lnTo>
                  <a:lnTo>
                    <a:pt x="101" y="40"/>
                  </a:lnTo>
                  <a:lnTo>
                    <a:pt x="100" y="42"/>
                  </a:lnTo>
                  <a:lnTo>
                    <a:pt x="94" y="50"/>
                  </a:lnTo>
                  <a:lnTo>
                    <a:pt x="91" y="45"/>
                  </a:lnTo>
                  <a:lnTo>
                    <a:pt x="91" y="45"/>
                  </a:lnTo>
                  <a:lnTo>
                    <a:pt x="90" y="43"/>
                  </a:lnTo>
                  <a:lnTo>
                    <a:pt x="87" y="37"/>
                  </a:lnTo>
                  <a:lnTo>
                    <a:pt x="83" y="27"/>
                  </a:lnTo>
                  <a:lnTo>
                    <a:pt x="83" y="27"/>
                  </a:lnTo>
                  <a:lnTo>
                    <a:pt x="83" y="26"/>
                  </a:lnTo>
                  <a:lnTo>
                    <a:pt x="83" y="25"/>
                  </a:lnTo>
                  <a:lnTo>
                    <a:pt x="82" y="23"/>
                  </a:lnTo>
                  <a:lnTo>
                    <a:pt x="80" y="22"/>
                  </a:lnTo>
                  <a:lnTo>
                    <a:pt x="79" y="22"/>
                  </a:lnTo>
                  <a:lnTo>
                    <a:pt x="77" y="20"/>
                  </a:lnTo>
                  <a:lnTo>
                    <a:pt x="73" y="18"/>
                  </a:lnTo>
                  <a:lnTo>
                    <a:pt x="73" y="18"/>
                  </a:lnTo>
                  <a:lnTo>
                    <a:pt x="72" y="16"/>
                  </a:lnTo>
                  <a:lnTo>
                    <a:pt x="70" y="15"/>
                  </a:lnTo>
                  <a:lnTo>
                    <a:pt x="66" y="15"/>
                  </a:lnTo>
                  <a:lnTo>
                    <a:pt x="65" y="18"/>
                  </a:lnTo>
                  <a:lnTo>
                    <a:pt x="63" y="20"/>
                  </a:lnTo>
                  <a:lnTo>
                    <a:pt x="60" y="23"/>
                  </a:lnTo>
                  <a:lnTo>
                    <a:pt x="54" y="30"/>
                  </a:lnTo>
                  <a:lnTo>
                    <a:pt x="53" y="31"/>
                  </a:lnTo>
                  <a:lnTo>
                    <a:pt x="53" y="31"/>
                  </a:lnTo>
                  <a:lnTo>
                    <a:pt x="53" y="33"/>
                  </a:lnTo>
                  <a:lnTo>
                    <a:pt x="51" y="33"/>
                  </a:lnTo>
                  <a:lnTo>
                    <a:pt x="51" y="31"/>
                  </a:lnTo>
                  <a:lnTo>
                    <a:pt x="51" y="30"/>
                  </a:lnTo>
                  <a:lnTo>
                    <a:pt x="51" y="30"/>
                  </a:lnTo>
                  <a:lnTo>
                    <a:pt x="51" y="29"/>
                  </a:lnTo>
                  <a:lnTo>
                    <a:pt x="50" y="27"/>
                  </a:lnTo>
                  <a:lnTo>
                    <a:pt x="49" y="25"/>
                  </a:lnTo>
                  <a:lnTo>
                    <a:pt x="48" y="23"/>
                  </a:lnTo>
                  <a:lnTo>
                    <a:pt x="48" y="22"/>
                  </a:lnTo>
                  <a:lnTo>
                    <a:pt x="42" y="12"/>
                  </a:lnTo>
                  <a:lnTo>
                    <a:pt x="39" y="6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2" y="7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5" y="14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7" y="25"/>
                  </a:lnTo>
                  <a:lnTo>
                    <a:pt x="6" y="27"/>
                  </a:lnTo>
                  <a:lnTo>
                    <a:pt x="5" y="29"/>
                  </a:lnTo>
                  <a:lnTo>
                    <a:pt x="6" y="31"/>
                  </a:lnTo>
                  <a:lnTo>
                    <a:pt x="3" y="37"/>
                  </a:lnTo>
                  <a:lnTo>
                    <a:pt x="2" y="41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1"/>
                  </a:lnTo>
                  <a:lnTo>
                    <a:pt x="7" y="52"/>
                  </a:lnTo>
                  <a:lnTo>
                    <a:pt x="10" y="51"/>
                  </a:lnTo>
                  <a:lnTo>
                    <a:pt x="12" y="50"/>
                  </a:lnTo>
                  <a:lnTo>
                    <a:pt x="13" y="48"/>
                  </a:lnTo>
                  <a:lnTo>
                    <a:pt x="14" y="47"/>
                  </a:lnTo>
                  <a:lnTo>
                    <a:pt x="14" y="45"/>
                  </a:lnTo>
                  <a:lnTo>
                    <a:pt x="15" y="44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20" y="34"/>
                  </a:lnTo>
                  <a:lnTo>
                    <a:pt x="24" y="28"/>
                  </a:lnTo>
                  <a:lnTo>
                    <a:pt x="27" y="23"/>
                  </a:lnTo>
                  <a:lnTo>
                    <a:pt x="31" y="19"/>
                  </a:lnTo>
                  <a:lnTo>
                    <a:pt x="32" y="21"/>
                  </a:lnTo>
                  <a:lnTo>
                    <a:pt x="34" y="26"/>
                  </a:lnTo>
                  <a:lnTo>
                    <a:pt x="35" y="29"/>
                  </a:lnTo>
                  <a:lnTo>
                    <a:pt x="37" y="33"/>
                  </a:lnTo>
                  <a:lnTo>
                    <a:pt x="39" y="37"/>
                  </a:lnTo>
                  <a:lnTo>
                    <a:pt x="41" y="50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3" y="55"/>
                  </a:lnTo>
                  <a:lnTo>
                    <a:pt x="46" y="56"/>
                  </a:lnTo>
                  <a:lnTo>
                    <a:pt x="49" y="56"/>
                  </a:lnTo>
                  <a:lnTo>
                    <a:pt x="51" y="56"/>
                  </a:lnTo>
                  <a:lnTo>
                    <a:pt x="54" y="54"/>
                  </a:lnTo>
                  <a:lnTo>
                    <a:pt x="58" y="47"/>
                  </a:lnTo>
                  <a:lnTo>
                    <a:pt x="60" y="44"/>
                  </a:lnTo>
                  <a:lnTo>
                    <a:pt x="62" y="43"/>
                  </a:lnTo>
                  <a:lnTo>
                    <a:pt x="63" y="41"/>
                  </a:lnTo>
                  <a:lnTo>
                    <a:pt x="64" y="40"/>
                  </a:lnTo>
                  <a:lnTo>
                    <a:pt x="70" y="33"/>
                  </a:lnTo>
                  <a:lnTo>
                    <a:pt x="71" y="33"/>
                  </a:lnTo>
                  <a:lnTo>
                    <a:pt x="73" y="43"/>
                  </a:lnTo>
                  <a:lnTo>
                    <a:pt x="75" y="45"/>
                  </a:lnTo>
                  <a:lnTo>
                    <a:pt x="76" y="48"/>
                  </a:lnTo>
                  <a:lnTo>
                    <a:pt x="77" y="50"/>
                  </a:lnTo>
                  <a:lnTo>
                    <a:pt x="78" y="52"/>
                  </a:lnTo>
                  <a:lnTo>
                    <a:pt x="87" y="67"/>
                  </a:lnTo>
                  <a:lnTo>
                    <a:pt x="87" y="67"/>
                  </a:lnTo>
                  <a:lnTo>
                    <a:pt x="89" y="67"/>
                  </a:lnTo>
                  <a:lnTo>
                    <a:pt x="89" y="69"/>
                  </a:lnTo>
                  <a:lnTo>
                    <a:pt x="90" y="69"/>
                  </a:lnTo>
                  <a:lnTo>
                    <a:pt x="92" y="70"/>
                  </a:lnTo>
                  <a:lnTo>
                    <a:pt x="94" y="70"/>
                  </a:lnTo>
                  <a:lnTo>
                    <a:pt x="97" y="70"/>
                  </a:lnTo>
                  <a:lnTo>
                    <a:pt x="99" y="67"/>
                  </a:lnTo>
                  <a:lnTo>
                    <a:pt x="106" y="58"/>
                  </a:lnTo>
                  <a:lnTo>
                    <a:pt x="108" y="54"/>
                  </a:lnTo>
                  <a:lnTo>
                    <a:pt x="112" y="50"/>
                  </a:lnTo>
                  <a:lnTo>
                    <a:pt x="115" y="47"/>
                  </a:lnTo>
                  <a:lnTo>
                    <a:pt x="118" y="42"/>
                  </a:lnTo>
                  <a:lnTo>
                    <a:pt x="122" y="49"/>
                  </a:lnTo>
                  <a:lnTo>
                    <a:pt x="127" y="55"/>
                  </a:lnTo>
                  <a:lnTo>
                    <a:pt x="133" y="61"/>
                  </a:lnTo>
                  <a:lnTo>
                    <a:pt x="140" y="66"/>
                  </a:lnTo>
                  <a:lnTo>
                    <a:pt x="147" y="70"/>
                  </a:lnTo>
                  <a:lnTo>
                    <a:pt x="149" y="71"/>
                  </a:lnTo>
                  <a:lnTo>
                    <a:pt x="151" y="71"/>
                  </a:lnTo>
                  <a:lnTo>
                    <a:pt x="152" y="70"/>
                  </a:lnTo>
                  <a:lnTo>
                    <a:pt x="155" y="69"/>
                  </a:lnTo>
                  <a:lnTo>
                    <a:pt x="160" y="62"/>
                  </a:lnTo>
                  <a:lnTo>
                    <a:pt x="162" y="59"/>
                  </a:lnTo>
                  <a:lnTo>
                    <a:pt x="163" y="58"/>
                  </a:lnTo>
                  <a:lnTo>
                    <a:pt x="164" y="56"/>
                  </a:lnTo>
                  <a:lnTo>
                    <a:pt x="165" y="55"/>
                  </a:lnTo>
                  <a:lnTo>
                    <a:pt x="166" y="51"/>
                  </a:lnTo>
                  <a:lnTo>
                    <a:pt x="169" y="57"/>
                  </a:lnTo>
                  <a:lnTo>
                    <a:pt x="170" y="59"/>
                  </a:lnTo>
                  <a:lnTo>
                    <a:pt x="172" y="61"/>
                  </a:lnTo>
                  <a:lnTo>
                    <a:pt x="174" y="62"/>
                  </a:lnTo>
                  <a:lnTo>
                    <a:pt x="177" y="62"/>
                  </a:lnTo>
                  <a:lnTo>
                    <a:pt x="191" y="58"/>
                  </a:lnTo>
                  <a:lnTo>
                    <a:pt x="194" y="56"/>
                  </a:lnTo>
                  <a:lnTo>
                    <a:pt x="198" y="51"/>
                  </a:lnTo>
                  <a:lnTo>
                    <a:pt x="201" y="48"/>
                  </a:lnTo>
                  <a:lnTo>
                    <a:pt x="208" y="50"/>
                  </a:lnTo>
                  <a:lnTo>
                    <a:pt x="210" y="49"/>
                  </a:lnTo>
                  <a:lnTo>
                    <a:pt x="213" y="47"/>
                  </a:lnTo>
                  <a:lnTo>
                    <a:pt x="213" y="43"/>
                  </a:lnTo>
                  <a:lnTo>
                    <a:pt x="213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13" name="Freeform 305"/>
            <p:cNvSpPr>
              <a:spLocks/>
            </p:cNvSpPr>
            <p:nvPr/>
          </p:nvSpPr>
          <p:spPr bwMode="auto">
            <a:xfrm>
              <a:off x="530" y="2807"/>
              <a:ext cx="46" cy="14"/>
            </a:xfrm>
            <a:custGeom>
              <a:avLst/>
              <a:gdLst/>
              <a:ahLst/>
              <a:cxnLst>
                <a:cxn ang="0">
                  <a:pos x="270" y="22"/>
                </a:cxn>
                <a:cxn ang="0">
                  <a:pos x="248" y="28"/>
                </a:cxn>
                <a:cxn ang="0">
                  <a:pos x="223" y="35"/>
                </a:cxn>
                <a:cxn ang="0">
                  <a:pos x="216" y="17"/>
                </a:cxn>
                <a:cxn ang="0">
                  <a:pos x="213" y="15"/>
                </a:cxn>
                <a:cxn ang="0">
                  <a:pos x="204" y="15"/>
                </a:cxn>
                <a:cxn ang="0">
                  <a:pos x="196" y="27"/>
                </a:cxn>
                <a:cxn ang="0">
                  <a:pos x="190" y="31"/>
                </a:cxn>
                <a:cxn ang="0">
                  <a:pos x="184" y="13"/>
                </a:cxn>
                <a:cxn ang="0">
                  <a:pos x="181" y="4"/>
                </a:cxn>
                <a:cxn ang="0">
                  <a:pos x="175" y="0"/>
                </a:cxn>
                <a:cxn ang="0">
                  <a:pos x="161" y="8"/>
                </a:cxn>
                <a:cxn ang="0">
                  <a:pos x="143" y="31"/>
                </a:cxn>
                <a:cxn ang="0">
                  <a:pos x="135" y="16"/>
                </a:cxn>
                <a:cxn ang="0">
                  <a:pos x="130" y="14"/>
                </a:cxn>
                <a:cxn ang="0">
                  <a:pos x="117" y="28"/>
                </a:cxn>
                <a:cxn ang="0">
                  <a:pos x="111" y="37"/>
                </a:cxn>
                <a:cxn ang="0">
                  <a:pos x="104" y="30"/>
                </a:cxn>
                <a:cxn ang="0">
                  <a:pos x="102" y="22"/>
                </a:cxn>
                <a:cxn ang="0">
                  <a:pos x="95" y="17"/>
                </a:cxn>
                <a:cxn ang="0">
                  <a:pos x="87" y="26"/>
                </a:cxn>
                <a:cxn ang="0">
                  <a:pos x="74" y="41"/>
                </a:cxn>
                <a:cxn ang="0">
                  <a:pos x="64" y="57"/>
                </a:cxn>
                <a:cxn ang="0">
                  <a:pos x="59" y="45"/>
                </a:cxn>
                <a:cxn ang="0">
                  <a:pos x="53" y="17"/>
                </a:cxn>
                <a:cxn ang="0">
                  <a:pos x="46" y="2"/>
                </a:cxn>
                <a:cxn ang="0">
                  <a:pos x="38" y="2"/>
                </a:cxn>
                <a:cxn ang="0">
                  <a:pos x="36" y="4"/>
                </a:cxn>
                <a:cxn ang="0">
                  <a:pos x="23" y="6"/>
                </a:cxn>
                <a:cxn ang="0">
                  <a:pos x="1" y="20"/>
                </a:cxn>
                <a:cxn ang="0">
                  <a:pos x="5" y="29"/>
                </a:cxn>
                <a:cxn ang="0">
                  <a:pos x="12" y="29"/>
                </a:cxn>
                <a:cxn ang="0">
                  <a:pos x="27" y="19"/>
                </a:cxn>
                <a:cxn ang="0">
                  <a:pos x="42" y="29"/>
                </a:cxn>
                <a:cxn ang="0">
                  <a:pos x="48" y="77"/>
                </a:cxn>
                <a:cxn ang="0">
                  <a:pos x="49" y="80"/>
                </a:cxn>
                <a:cxn ang="0">
                  <a:pos x="58" y="83"/>
                </a:cxn>
                <a:cxn ang="0">
                  <a:pos x="86" y="48"/>
                </a:cxn>
                <a:cxn ang="0">
                  <a:pos x="94" y="43"/>
                </a:cxn>
                <a:cxn ang="0">
                  <a:pos x="100" y="60"/>
                </a:cxn>
                <a:cxn ang="0">
                  <a:pos x="103" y="64"/>
                </a:cxn>
                <a:cxn ang="0">
                  <a:pos x="118" y="56"/>
                </a:cxn>
                <a:cxn ang="0">
                  <a:pos x="129" y="35"/>
                </a:cxn>
                <a:cxn ang="0">
                  <a:pos x="130" y="37"/>
                </a:cxn>
                <a:cxn ang="0">
                  <a:pos x="138" y="49"/>
                </a:cxn>
                <a:cxn ang="0">
                  <a:pos x="145" y="50"/>
                </a:cxn>
                <a:cxn ang="0">
                  <a:pos x="160" y="30"/>
                </a:cxn>
                <a:cxn ang="0">
                  <a:pos x="172" y="19"/>
                </a:cxn>
                <a:cxn ang="0">
                  <a:pos x="175" y="30"/>
                </a:cxn>
                <a:cxn ang="0">
                  <a:pos x="184" y="49"/>
                </a:cxn>
                <a:cxn ang="0">
                  <a:pos x="198" y="46"/>
                </a:cxn>
                <a:cxn ang="0">
                  <a:pos x="208" y="35"/>
                </a:cxn>
                <a:cxn ang="0">
                  <a:pos x="211" y="45"/>
                </a:cxn>
                <a:cxn ang="0">
                  <a:pos x="222" y="55"/>
                </a:cxn>
                <a:cxn ang="0">
                  <a:pos x="231" y="55"/>
                </a:cxn>
                <a:cxn ang="0">
                  <a:pos x="248" y="43"/>
                </a:cxn>
                <a:cxn ang="0">
                  <a:pos x="274" y="34"/>
                </a:cxn>
              </a:cxnLst>
              <a:rect l="0" t="0" r="r" b="b"/>
              <a:pathLst>
                <a:path w="276" h="83">
                  <a:moveTo>
                    <a:pt x="276" y="27"/>
                  </a:moveTo>
                  <a:lnTo>
                    <a:pt x="275" y="24"/>
                  </a:lnTo>
                  <a:lnTo>
                    <a:pt x="273" y="22"/>
                  </a:lnTo>
                  <a:lnTo>
                    <a:pt x="270" y="22"/>
                  </a:lnTo>
                  <a:lnTo>
                    <a:pt x="267" y="22"/>
                  </a:lnTo>
                  <a:lnTo>
                    <a:pt x="261" y="24"/>
                  </a:lnTo>
                  <a:lnTo>
                    <a:pt x="254" y="26"/>
                  </a:lnTo>
                  <a:lnTo>
                    <a:pt x="248" y="28"/>
                  </a:lnTo>
                  <a:lnTo>
                    <a:pt x="241" y="30"/>
                  </a:lnTo>
                  <a:lnTo>
                    <a:pt x="226" y="41"/>
                  </a:lnTo>
                  <a:lnTo>
                    <a:pt x="223" y="35"/>
                  </a:lnTo>
                  <a:lnTo>
                    <a:pt x="223" y="35"/>
                  </a:lnTo>
                  <a:lnTo>
                    <a:pt x="222" y="33"/>
                  </a:lnTo>
                  <a:lnTo>
                    <a:pt x="219" y="28"/>
                  </a:lnTo>
                  <a:lnTo>
                    <a:pt x="216" y="17"/>
                  </a:lnTo>
                  <a:lnTo>
                    <a:pt x="216" y="17"/>
                  </a:lnTo>
                  <a:lnTo>
                    <a:pt x="216" y="16"/>
                  </a:lnTo>
                  <a:lnTo>
                    <a:pt x="215" y="16"/>
                  </a:lnTo>
                  <a:lnTo>
                    <a:pt x="215" y="15"/>
                  </a:lnTo>
                  <a:lnTo>
                    <a:pt x="213" y="15"/>
                  </a:lnTo>
                  <a:lnTo>
                    <a:pt x="211" y="14"/>
                  </a:lnTo>
                  <a:lnTo>
                    <a:pt x="209" y="13"/>
                  </a:lnTo>
                  <a:lnTo>
                    <a:pt x="205" y="13"/>
                  </a:lnTo>
                  <a:lnTo>
                    <a:pt x="204" y="15"/>
                  </a:lnTo>
                  <a:lnTo>
                    <a:pt x="203" y="17"/>
                  </a:lnTo>
                  <a:lnTo>
                    <a:pt x="201" y="21"/>
                  </a:lnTo>
                  <a:lnTo>
                    <a:pt x="196" y="27"/>
                  </a:lnTo>
                  <a:lnTo>
                    <a:pt x="196" y="27"/>
                  </a:lnTo>
                  <a:lnTo>
                    <a:pt x="196" y="28"/>
                  </a:lnTo>
                  <a:lnTo>
                    <a:pt x="194" y="30"/>
                  </a:lnTo>
                  <a:lnTo>
                    <a:pt x="191" y="34"/>
                  </a:lnTo>
                  <a:lnTo>
                    <a:pt x="190" y="31"/>
                  </a:lnTo>
                  <a:lnTo>
                    <a:pt x="190" y="30"/>
                  </a:lnTo>
                  <a:lnTo>
                    <a:pt x="190" y="28"/>
                  </a:lnTo>
                  <a:lnTo>
                    <a:pt x="189" y="27"/>
                  </a:lnTo>
                  <a:lnTo>
                    <a:pt x="184" y="13"/>
                  </a:lnTo>
                  <a:lnTo>
                    <a:pt x="182" y="6"/>
                  </a:lnTo>
                  <a:lnTo>
                    <a:pt x="181" y="4"/>
                  </a:lnTo>
                  <a:lnTo>
                    <a:pt x="181" y="4"/>
                  </a:lnTo>
                  <a:lnTo>
                    <a:pt x="181" y="4"/>
                  </a:lnTo>
                  <a:lnTo>
                    <a:pt x="181" y="4"/>
                  </a:lnTo>
                  <a:lnTo>
                    <a:pt x="180" y="2"/>
                  </a:lnTo>
                  <a:lnTo>
                    <a:pt x="179" y="0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61" y="8"/>
                  </a:lnTo>
                  <a:lnTo>
                    <a:pt x="157" y="12"/>
                  </a:lnTo>
                  <a:lnTo>
                    <a:pt x="154" y="14"/>
                  </a:lnTo>
                  <a:lnTo>
                    <a:pt x="154" y="14"/>
                  </a:lnTo>
                  <a:lnTo>
                    <a:pt x="143" y="31"/>
                  </a:lnTo>
                  <a:lnTo>
                    <a:pt x="143" y="29"/>
                  </a:lnTo>
                  <a:lnTo>
                    <a:pt x="143" y="30"/>
                  </a:lnTo>
                  <a:lnTo>
                    <a:pt x="136" y="17"/>
                  </a:lnTo>
                  <a:lnTo>
                    <a:pt x="135" y="16"/>
                  </a:lnTo>
                  <a:lnTo>
                    <a:pt x="135" y="15"/>
                  </a:lnTo>
                  <a:lnTo>
                    <a:pt x="133" y="15"/>
                  </a:lnTo>
                  <a:lnTo>
                    <a:pt x="132" y="14"/>
                  </a:lnTo>
                  <a:lnTo>
                    <a:pt x="130" y="14"/>
                  </a:lnTo>
                  <a:lnTo>
                    <a:pt x="128" y="14"/>
                  </a:lnTo>
                  <a:lnTo>
                    <a:pt x="125" y="15"/>
                  </a:lnTo>
                  <a:lnTo>
                    <a:pt x="123" y="17"/>
                  </a:lnTo>
                  <a:lnTo>
                    <a:pt x="117" y="28"/>
                  </a:lnTo>
                  <a:lnTo>
                    <a:pt x="116" y="30"/>
                  </a:lnTo>
                  <a:lnTo>
                    <a:pt x="114" y="33"/>
                  </a:lnTo>
                  <a:lnTo>
                    <a:pt x="113" y="35"/>
                  </a:lnTo>
                  <a:lnTo>
                    <a:pt x="111" y="37"/>
                  </a:lnTo>
                  <a:lnTo>
                    <a:pt x="109" y="41"/>
                  </a:lnTo>
                  <a:lnTo>
                    <a:pt x="108" y="38"/>
                  </a:lnTo>
                  <a:lnTo>
                    <a:pt x="107" y="35"/>
                  </a:lnTo>
                  <a:lnTo>
                    <a:pt x="104" y="30"/>
                  </a:lnTo>
                  <a:lnTo>
                    <a:pt x="102" y="23"/>
                  </a:lnTo>
                  <a:lnTo>
                    <a:pt x="102" y="23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1"/>
                  </a:lnTo>
                  <a:lnTo>
                    <a:pt x="100" y="20"/>
                  </a:lnTo>
                  <a:lnTo>
                    <a:pt x="97" y="19"/>
                  </a:lnTo>
                  <a:lnTo>
                    <a:pt x="95" y="17"/>
                  </a:lnTo>
                  <a:lnTo>
                    <a:pt x="93" y="17"/>
                  </a:lnTo>
                  <a:lnTo>
                    <a:pt x="92" y="20"/>
                  </a:lnTo>
                  <a:lnTo>
                    <a:pt x="89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80" y="33"/>
                  </a:lnTo>
                  <a:lnTo>
                    <a:pt x="78" y="36"/>
                  </a:lnTo>
                  <a:lnTo>
                    <a:pt x="74" y="41"/>
                  </a:lnTo>
                  <a:lnTo>
                    <a:pt x="70" y="46"/>
                  </a:lnTo>
                  <a:lnTo>
                    <a:pt x="68" y="50"/>
                  </a:lnTo>
                  <a:lnTo>
                    <a:pt x="66" y="53"/>
                  </a:lnTo>
                  <a:lnTo>
                    <a:pt x="64" y="57"/>
                  </a:lnTo>
                  <a:lnTo>
                    <a:pt x="60" y="60"/>
                  </a:lnTo>
                  <a:lnTo>
                    <a:pt x="60" y="57"/>
                  </a:lnTo>
                  <a:lnTo>
                    <a:pt x="59" y="52"/>
                  </a:lnTo>
                  <a:lnTo>
                    <a:pt x="59" y="45"/>
                  </a:lnTo>
                  <a:lnTo>
                    <a:pt x="58" y="37"/>
                  </a:lnTo>
                  <a:lnTo>
                    <a:pt x="57" y="30"/>
                  </a:lnTo>
                  <a:lnTo>
                    <a:pt x="56" y="24"/>
                  </a:lnTo>
                  <a:lnTo>
                    <a:pt x="53" y="17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8" y="5"/>
                  </a:lnTo>
                  <a:lnTo>
                    <a:pt x="46" y="2"/>
                  </a:lnTo>
                  <a:lnTo>
                    <a:pt x="44" y="1"/>
                  </a:lnTo>
                  <a:lnTo>
                    <a:pt x="42" y="2"/>
                  </a:lnTo>
                  <a:lnTo>
                    <a:pt x="41" y="2"/>
                  </a:lnTo>
                  <a:lnTo>
                    <a:pt x="38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1" y="5"/>
                  </a:lnTo>
                  <a:lnTo>
                    <a:pt x="23" y="6"/>
                  </a:lnTo>
                  <a:lnTo>
                    <a:pt x="15" y="9"/>
                  </a:lnTo>
                  <a:lnTo>
                    <a:pt x="8" y="14"/>
                  </a:lnTo>
                  <a:lnTo>
                    <a:pt x="3" y="17"/>
                  </a:lnTo>
                  <a:lnTo>
                    <a:pt x="1" y="20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2" y="27"/>
                  </a:lnTo>
                  <a:lnTo>
                    <a:pt x="5" y="29"/>
                  </a:lnTo>
                  <a:lnTo>
                    <a:pt x="8" y="30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6" y="26"/>
                  </a:lnTo>
                  <a:lnTo>
                    <a:pt x="21" y="22"/>
                  </a:lnTo>
                  <a:lnTo>
                    <a:pt x="27" y="19"/>
                  </a:lnTo>
                  <a:lnTo>
                    <a:pt x="32" y="16"/>
                  </a:lnTo>
                  <a:lnTo>
                    <a:pt x="37" y="16"/>
                  </a:lnTo>
                  <a:lnTo>
                    <a:pt x="38" y="19"/>
                  </a:lnTo>
                  <a:lnTo>
                    <a:pt x="42" y="29"/>
                  </a:lnTo>
                  <a:lnTo>
                    <a:pt x="44" y="41"/>
                  </a:lnTo>
                  <a:lnTo>
                    <a:pt x="45" y="51"/>
                  </a:lnTo>
                  <a:lnTo>
                    <a:pt x="46" y="63"/>
                  </a:lnTo>
                  <a:lnTo>
                    <a:pt x="48" y="77"/>
                  </a:lnTo>
                  <a:lnTo>
                    <a:pt x="48" y="78"/>
                  </a:lnTo>
                  <a:lnTo>
                    <a:pt x="48" y="78"/>
                  </a:lnTo>
                  <a:lnTo>
                    <a:pt x="48" y="79"/>
                  </a:lnTo>
                  <a:lnTo>
                    <a:pt x="49" y="80"/>
                  </a:lnTo>
                  <a:lnTo>
                    <a:pt x="50" y="81"/>
                  </a:lnTo>
                  <a:lnTo>
                    <a:pt x="52" y="83"/>
                  </a:lnTo>
                  <a:lnTo>
                    <a:pt x="56" y="83"/>
                  </a:lnTo>
                  <a:lnTo>
                    <a:pt x="58" y="83"/>
                  </a:lnTo>
                  <a:lnTo>
                    <a:pt x="70" y="74"/>
                  </a:lnTo>
                  <a:lnTo>
                    <a:pt x="75" y="66"/>
                  </a:lnTo>
                  <a:lnTo>
                    <a:pt x="80" y="57"/>
                  </a:lnTo>
                  <a:lnTo>
                    <a:pt x="86" y="48"/>
                  </a:lnTo>
                  <a:lnTo>
                    <a:pt x="93" y="40"/>
                  </a:lnTo>
                  <a:lnTo>
                    <a:pt x="93" y="40"/>
                  </a:lnTo>
                  <a:lnTo>
                    <a:pt x="94" y="42"/>
                  </a:lnTo>
                  <a:lnTo>
                    <a:pt x="94" y="43"/>
                  </a:lnTo>
                  <a:lnTo>
                    <a:pt x="95" y="45"/>
                  </a:lnTo>
                  <a:lnTo>
                    <a:pt x="95" y="48"/>
                  </a:lnTo>
                  <a:lnTo>
                    <a:pt x="100" y="59"/>
                  </a:lnTo>
                  <a:lnTo>
                    <a:pt x="100" y="60"/>
                  </a:lnTo>
                  <a:lnTo>
                    <a:pt x="100" y="60"/>
                  </a:lnTo>
                  <a:lnTo>
                    <a:pt x="100" y="62"/>
                  </a:lnTo>
                  <a:lnTo>
                    <a:pt x="101" y="62"/>
                  </a:lnTo>
                  <a:lnTo>
                    <a:pt x="103" y="64"/>
                  </a:lnTo>
                  <a:lnTo>
                    <a:pt x="106" y="64"/>
                  </a:lnTo>
                  <a:lnTo>
                    <a:pt x="108" y="64"/>
                  </a:lnTo>
                  <a:lnTo>
                    <a:pt x="110" y="63"/>
                  </a:lnTo>
                  <a:lnTo>
                    <a:pt x="118" y="56"/>
                  </a:lnTo>
                  <a:lnTo>
                    <a:pt x="121" y="50"/>
                  </a:lnTo>
                  <a:lnTo>
                    <a:pt x="123" y="45"/>
                  </a:lnTo>
                  <a:lnTo>
                    <a:pt x="125" y="40"/>
                  </a:lnTo>
                  <a:lnTo>
                    <a:pt x="129" y="35"/>
                  </a:lnTo>
                  <a:lnTo>
                    <a:pt x="130" y="37"/>
                  </a:lnTo>
                  <a:lnTo>
                    <a:pt x="130" y="37"/>
                  </a:lnTo>
                  <a:lnTo>
                    <a:pt x="130" y="37"/>
                  </a:lnTo>
                  <a:lnTo>
                    <a:pt x="130" y="37"/>
                  </a:lnTo>
                  <a:lnTo>
                    <a:pt x="130" y="37"/>
                  </a:lnTo>
                  <a:lnTo>
                    <a:pt x="137" y="48"/>
                  </a:lnTo>
                  <a:lnTo>
                    <a:pt x="138" y="49"/>
                  </a:lnTo>
                  <a:lnTo>
                    <a:pt x="138" y="49"/>
                  </a:lnTo>
                  <a:lnTo>
                    <a:pt x="138" y="49"/>
                  </a:lnTo>
                  <a:lnTo>
                    <a:pt x="139" y="50"/>
                  </a:lnTo>
                  <a:lnTo>
                    <a:pt x="142" y="51"/>
                  </a:lnTo>
                  <a:lnTo>
                    <a:pt x="145" y="50"/>
                  </a:lnTo>
                  <a:lnTo>
                    <a:pt x="147" y="50"/>
                  </a:lnTo>
                  <a:lnTo>
                    <a:pt x="148" y="48"/>
                  </a:lnTo>
                  <a:lnTo>
                    <a:pt x="158" y="35"/>
                  </a:lnTo>
                  <a:lnTo>
                    <a:pt x="160" y="30"/>
                  </a:lnTo>
                  <a:lnTo>
                    <a:pt x="164" y="26"/>
                  </a:lnTo>
                  <a:lnTo>
                    <a:pt x="167" y="21"/>
                  </a:lnTo>
                  <a:lnTo>
                    <a:pt x="172" y="17"/>
                  </a:lnTo>
                  <a:lnTo>
                    <a:pt x="172" y="19"/>
                  </a:lnTo>
                  <a:lnTo>
                    <a:pt x="173" y="21"/>
                  </a:lnTo>
                  <a:lnTo>
                    <a:pt x="174" y="24"/>
                  </a:lnTo>
                  <a:lnTo>
                    <a:pt x="174" y="28"/>
                  </a:lnTo>
                  <a:lnTo>
                    <a:pt x="175" y="30"/>
                  </a:lnTo>
                  <a:lnTo>
                    <a:pt x="179" y="44"/>
                  </a:lnTo>
                  <a:lnTo>
                    <a:pt x="180" y="46"/>
                  </a:lnTo>
                  <a:lnTo>
                    <a:pt x="182" y="48"/>
                  </a:lnTo>
                  <a:lnTo>
                    <a:pt x="184" y="49"/>
                  </a:lnTo>
                  <a:lnTo>
                    <a:pt x="187" y="49"/>
                  </a:lnTo>
                  <a:lnTo>
                    <a:pt x="196" y="48"/>
                  </a:lnTo>
                  <a:lnTo>
                    <a:pt x="197" y="48"/>
                  </a:lnTo>
                  <a:lnTo>
                    <a:pt x="198" y="46"/>
                  </a:lnTo>
                  <a:lnTo>
                    <a:pt x="200" y="45"/>
                  </a:lnTo>
                  <a:lnTo>
                    <a:pt x="201" y="44"/>
                  </a:lnTo>
                  <a:lnTo>
                    <a:pt x="208" y="36"/>
                  </a:lnTo>
                  <a:lnTo>
                    <a:pt x="208" y="35"/>
                  </a:lnTo>
                  <a:lnTo>
                    <a:pt x="209" y="37"/>
                  </a:lnTo>
                  <a:lnTo>
                    <a:pt x="210" y="40"/>
                  </a:lnTo>
                  <a:lnTo>
                    <a:pt x="210" y="43"/>
                  </a:lnTo>
                  <a:lnTo>
                    <a:pt x="211" y="45"/>
                  </a:lnTo>
                  <a:lnTo>
                    <a:pt x="218" y="52"/>
                  </a:lnTo>
                  <a:lnTo>
                    <a:pt x="219" y="53"/>
                  </a:lnTo>
                  <a:lnTo>
                    <a:pt x="220" y="55"/>
                  </a:lnTo>
                  <a:lnTo>
                    <a:pt x="222" y="55"/>
                  </a:lnTo>
                  <a:lnTo>
                    <a:pt x="223" y="55"/>
                  </a:lnTo>
                  <a:lnTo>
                    <a:pt x="229" y="55"/>
                  </a:lnTo>
                  <a:lnTo>
                    <a:pt x="230" y="55"/>
                  </a:lnTo>
                  <a:lnTo>
                    <a:pt x="231" y="55"/>
                  </a:lnTo>
                  <a:lnTo>
                    <a:pt x="232" y="55"/>
                  </a:lnTo>
                  <a:lnTo>
                    <a:pt x="233" y="53"/>
                  </a:lnTo>
                  <a:lnTo>
                    <a:pt x="241" y="48"/>
                  </a:lnTo>
                  <a:lnTo>
                    <a:pt x="248" y="43"/>
                  </a:lnTo>
                  <a:lnTo>
                    <a:pt x="255" y="40"/>
                  </a:lnTo>
                  <a:lnTo>
                    <a:pt x="263" y="37"/>
                  </a:lnTo>
                  <a:lnTo>
                    <a:pt x="271" y="35"/>
                  </a:lnTo>
                  <a:lnTo>
                    <a:pt x="274" y="34"/>
                  </a:lnTo>
                  <a:lnTo>
                    <a:pt x="276" y="31"/>
                  </a:lnTo>
                  <a:lnTo>
                    <a:pt x="276" y="29"/>
                  </a:lnTo>
                  <a:lnTo>
                    <a:pt x="276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14" name="Freeform 306"/>
            <p:cNvSpPr>
              <a:spLocks/>
            </p:cNvSpPr>
            <p:nvPr/>
          </p:nvSpPr>
          <p:spPr bwMode="auto">
            <a:xfrm>
              <a:off x="485" y="2824"/>
              <a:ext cx="27" cy="12"/>
            </a:xfrm>
            <a:custGeom>
              <a:avLst/>
              <a:gdLst/>
              <a:ahLst/>
              <a:cxnLst>
                <a:cxn ang="0">
                  <a:pos x="148" y="58"/>
                </a:cxn>
                <a:cxn ang="0">
                  <a:pos x="137" y="51"/>
                </a:cxn>
                <a:cxn ang="0">
                  <a:pos x="121" y="35"/>
                </a:cxn>
                <a:cxn ang="0">
                  <a:pos x="118" y="34"/>
                </a:cxn>
                <a:cxn ang="0">
                  <a:pos x="115" y="35"/>
                </a:cxn>
                <a:cxn ang="0">
                  <a:pos x="101" y="40"/>
                </a:cxn>
                <a:cxn ang="0">
                  <a:pos x="101" y="40"/>
                </a:cxn>
                <a:cxn ang="0">
                  <a:pos x="96" y="31"/>
                </a:cxn>
                <a:cxn ang="0">
                  <a:pos x="95" y="27"/>
                </a:cxn>
                <a:cxn ang="0">
                  <a:pos x="87" y="11"/>
                </a:cxn>
                <a:cxn ang="0">
                  <a:pos x="86" y="9"/>
                </a:cxn>
                <a:cxn ang="0">
                  <a:pos x="85" y="8"/>
                </a:cxn>
                <a:cxn ang="0">
                  <a:pos x="79" y="7"/>
                </a:cxn>
                <a:cxn ang="0">
                  <a:pos x="75" y="11"/>
                </a:cxn>
                <a:cxn ang="0">
                  <a:pos x="64" y="26"/>
                </a:cxn>
                <a:cxn ang="0">
                  <a:pos x="57" y="36"/>
                </a:cxn>
                <a:cxn ang="0">
                  <a:pos x="54" y="43"/>
                </a:cxn>
                <a:cxn ang="0">
                  <a:pos x="53" y="37"/>
                </a:cxn>
                <a:cxn ang="0">
                  <a:pos x="52" y="31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6" y="1"/>
                </a:cxn>
                <a:cxn ang="0">
                  <a:pos x="40" y="0"/>
                </a:cxn>
                <a:cxn ang="0">
                  <a:pos x="24" y="8"/>
                </a:cxn>
                <a:cxn ang="0">
                  <a:pos x="17" y="13"/>
                </a:cxn>
                <a:cxn ang="0">
                  <a:pos x="6" y="24"/>
                </a:cxn>
                <a:cxn ang="0">
                  <a:pos x="0" y="34"/>
                </a:cxn>
                <a:cxn ang="0">
                  <a:pos x="0" y="38"/>
                </a:cxn>
                <a:cxn ang="0">
                  <a:pos x="4" y="42"/>
                </a:cxn>
                <a:cxn ang="0">
                  <a:pos x="10" y="42"/>
                </a:cxn>
                <a:cxn ang="0">
                  <a:pos x="16" y="34"/>
                </a:cxn>
                <a:cxn ang="0">
                  <a:pos x="27" y="24"/>
                </a:cxn>
                <a:cxn ang="0">
                  <a:pos x="36" y="18"/>
                </a:cxn>
                <a:cxn ang="0">
                  <a:pos x="37" y="29"/>
                </a:cxn>
                <a:cxn ang="0">
                  <a:pos x="39" y="41"/>
                </a:cxn>
                <a:cxn ang="0">
                  <a:pos x="44" y="61"/>
                </a:cxn>
                <a:cxn ang="0">
                  <a:pos x="44" y="62"/>
                </a:cxn>
                <a:cxn ang="0">
                  <a:pos x="45" y="64"/>
                </a:cxn>
                <a:cxn ang="0">
                  <a:pos x="50" y="66"/>
                </a:cxn>
                <a:cxn ang="0">
                  <a:pos x="56" y="65"/>
                </a:cxn>
                <a:cxn ang="0">
                  <a:pos x="66" y="51"/>
                </a:cxn>
                <a:cxn ang="0">
                  <a:pos x="74" y="36"/>
                </a:cxn>
                <a:cxn ang="0">
                  <a:pos x="80" y="29"/>
                </a:cxn>
                <a:cxn ang="0">
                  <a:pos x="82" y="34"/>
                </a:cxn>
                <a:cxn ang="0">
                  <a:pos x="85" y="40"/>
                </a:cxn>
                <a:cxn ang="0">
                  <a:pos x="93" y="51"/>
                </a:cxn>
                <a:cxn ang="0">
                  <a:pos x="96" y="54"/>
                </a:cxn>
                <a:cxn ang="0">
                  <a:pos x="103" y="54"/>
                </a:cxn>
                <a:cxn ang="0">
                  <a:pos x="109" y="51"/>
                </a:cxn>
                <a:cxn ang="0">
                  <a:pos x="115" y="50"/>
                </a:cxn>
                <a:cxn ang="0">
                  <a:pos x="124" y="57"/>
                </a:cxn>
                <a:cxn ang="0">
                  <a:pos x="139" y="71"/>
                </a:cxn>
                <a:cxn ang="0">
                  <a:pos x="152" y="74"/>
                </a:cxn>
                <a:cxn ang="0">
                  <a:pos x="158" y="72"/>
                </a:cxn>
                <a:cxn ang="0">
                  <a:pos x="159" y="67"/>
                </a:cxn>
                <a:cxn ang="0">
                  <a:pos x="156" y="63"/>
                </a:cxn>
              </a:cxnLst>
              <a:rect l="0" t="0" r="r" b="b"/>
              <a:pathLst>
                <a:path w="159" h="74">
                  <a:moveTo>
                    <a:pt x="154" y="61"/>
                  </a:moveTo>
                  <a:lnTo>
                    <a:pt x="148" y="58"/>
                  </a:lnTo>
                  <a:lnTo>
                    <a:pt x="143" y="55"/>
                  </a:lnTo>
                  <a:lnTo>
                    <a:pt x="137" y="51"/>
                  </a:lnTo>
                  <a:lnTo>
                    <a:pt x="132" y="45"/>
                  </a:lnTo>
                  <a:lnTo>
                    <a:pt x="121" y="35"/>
                  </a:lnTo>
                  <a:lnTo>
                    <a:pt x="119" y="34"/>
                  </a:lnTo>
                  <a:lnTo>
                    <a:pt x="118" y="34"/>
                  </a:lnTo>
                  <a:lnTo>
                    <a:pt x="116" y="34"/>
                  </a:lnTo>
                  <a:lnTo>
                    <a:pt x="115" y="35"/>
                  </a:lnTo>
                  <a:lnTo>
                    <a:pt x="101" y="40"/>
                  </a:lnTo>
                  <a:lnTo>
                    <a:pt x="101" y="40"/>
                  </a:lnTo>
                  <a:lnTo>
                    <a:pt x="102" y="38"/>
                  </a:lnTo>
                  <a:lnTo>
                    <a:pt x="101" y="40"/>
                  </a:lnTo>
                  <a:lnTo>
                    <a:pt x="97" y="34"/>
                  </a:lnTo>
                  <a:lnTo>
                    <a:pt x="96" y="31"/>
                  </a:lnTo>
                  <a:lnTo>
                    <a:pt x="96" y="29"/>
                  </a:lnTo>
                  <a:lnTo>
                    <a:pt x="95" y="27"/>
                  </a:lnTo>
                  <a:lnTo>
                    <a:pt x="94" y="24"/>
                  </a:lnTo>
                  <a:lnTo>
                    <a:pt x="87" y="11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5" y="8"/>
                  </a:lnTo>
                  <a:lnTo>
                    <a:pt x="82" y="7"/>
                  </a:lnTo>
                  <a:lnTo>
                    <a:pt x="79" y="7"/>
                  </a:lnTo>
                  <a:lnTo>
                    <a:pt x="76" y="8"/>
                  </a:lnTo>
                  <a:lnTo>
                    <a:pt x="75" y="11"/>
                  </a:lnTo>
                  <a:lnTo>
                    <a:pt x="67" y="21"/>
                  </a:lnTo>
                  <a:lnTo>
                    <a:pt x="64" y="26"/>
                  </a:lnTo>
                  <a:lnTo>
                    <a:pt x="60" y="31"/>
                  </a:lnTo>
                  <a:lnTo>
                    <a:pt x="57" y="36"/>
                  </a:lnTo>
                  <a:lnTo>
                    <a:pt x="54" y="42"/>
                  </a:lnTo>
                  <a:lnTo>
                    <a:pt x="54" y="43"/>
                  </a:lnTo>
                  <a:lnTo>
                    <a:pt x="53" y="41"/>
                  </a:lnTo>
                  <a:lnTo>
                    <a:pt x="53" y="37"/>
                  </a:lnTo>
                  <a:lnTo>
                    <a:pt x="53" y="34"/>
                  </a:lnTo>
                  <a:lnTo>
                    <a:pt x="52" y="31"/>
                  </a:lnTo>
                  <a:lnTo>
                    <a:pt x="49" y="6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7" y="4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17" y="13"/>
                  </a:lnTo>
                  <a:lnTo>
                    <a:pt x="11" y="18"/>
                  </a:lnTo>
                  <a:lnTo>
                    <a:pt x="6" y="24"/>
                  </a:lnTo>
                  <a:lnTo>
                    <a:pt x="1" y="31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1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3" y="40"/>
                  </a:lnTo>
                  <a:lnTo>
                    <a:pt x="16" y="34"/>
                  </a:lnTo>
                  <a:lnTo>
                    <a:pt x="21" y="29"/>
                  </a:lnTo>
                  <a:lnTo>
                    <a:pt x="27" y="24"/>
                  </a:lnTo>
                  <a:lnTo>
                    <a:pt x="31" y="20"/>
                  </a:lnTo>
                  <a:lnTo>
                    <a:pt x="36" y="18"/>
                  </a:lnTo>
                  <a:lnTo>
                    <a:pt x="36" y="23"/>
                  </a:lnTo>
                  <a:lnTo>
                    <a:pt x="37" y="29"/>
                  </a:lnTo>
                  <a:lnTo>
                    <a:pt x="38" y="35"/>
                  </a:lnTo>
                  <a:lnTo>
                    <a:pt x="39" y="41"/>
                  </a:lnTo>
                  <a:lnTo>
                    <a:pt x="40" y="47"/>
                  </a:lnTo>
                  <a:lnTo>
                    <a:pt x="44" y="61"/>
                  </a:lnTo>
                  <a:lnTo>
                    <a:pt x="44" y="62"/>
                  </a:lnTo>
                  <a:lnTo>
                    <a:pt x="44" y="62"/>
                  </a:lnTo>
                  <a:lnTo>
                    <a:pt x="44" y="63"/>
                  </a:lnTo>
                  <a:lnTo>
                    <a:pt x="45" y="64"/>
                  </a:lnTo>
                  <a:lnTo>
                    <a:pt x="47" y="66"/>
                  </a:lnTo>
                  <a:lnTo>
                    <a:pt x="50" y="66"/>
                  </a:lnTo>
                  <a:lnTo>
                    <a:pt x="53" y="66"/>
                  </a:lnTo>
                  <a:lnTo>
                    <a:pt x="56" y="65"/>
                  </a:lnTo>
                  <a:lnTo>
                    <a:pt x="62" y="59"/>
                  </a:lnTo>
                  <a:lnTo>
                    <a:pt x="66" y="51"/>
                  </a:lnTo>
                  <a:lnTo>
                    <a:pt x="69" y="44"/>
                  </a:lnTo>
                  <a:lnTo>
                    <a:pt x="74" y="36"/>
                  </a:lnTo>
                  <a:lnTo>
                    <a:pt x="80" y="29"/>
                  </a:lnTo>
                  <a:lnTo>
                    <a:pt x="80" y="29"/>
                  </a:lnTo>
                  <a:lnTo>
                    <a:pt x="81" y="31"/>
                  </a:lnTo>
                  <a:lnTo>
                    <a:pt x="82" y="34"/>
                  </a:lnTo>
                  <a:lnTo>
                    <a:pt x="83" y="37"/>
                  </a:lnTo>
                  <a:lnTo>
                    <a:pt x="85" y="40"/>
                  </a:lnTo>
                  <a:lnTo>
                    <a:pt x="90" y="50"/>
                  </a:lnTo>
                  <a:lnTo>
                    <a:pt x="93" y="51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98" y="54"/>
                  </a:lnTo>
                  <a:lnTo>
                    <a:pt x="103" y="54"/>
                  </a:lnTo>
                  <a:lnTo>
                    <a:pt x="107" y="52"/>
                  </a:lnTo>
                  <a:lnTo>
                    <a:pt x="109" y="51"/>
                  </a:lnTo>
                  <a:lnTo>
                    <a:pt x="112" y="51"/>
                  </a:lnTo>
                  <a:lnTo>
                    <a:pt x="115" y="50"/>
                  </a:lnTo>
                  <a:lnTo>
                    <a:pt x="118" y="49"/>
                  </a:lnTo>
                  <a:lnTo>
                    <a:pt x="124" y="57"/>
                  </a:lnTo>
                  <a:lnTo>
                    <a:pt x="131" y="64"/>
                  </a:lnTo>
                  <a:lnTo>
                    <a:pt x="139" y="71"/>
                  </a:lnTo>
                  <a:lnTo>
                    <a:pt x="150" y="74"/>
                  </a:lnTo>
                  <a:lnTo>
                    <a:pt x="152" y="74"/>
                  </a:lnTo>
                  <a:lnTo>
                    <a:pt x="155" y="74"/>
                  </a:lnTo>
                  <a:lnTo>
                    <a:pt x="158" y="72"/>
                  </a:lnTo>
                  <a:lnTo>
                    <a:pt x="159" y="70"/>
                  </a:lnTo>
                  <a:lnTo>
                    <a:pt x="159" y="67"/>
                  </a:lnTo>
                  <a:lnTo>
                    <a:pt x="159" y="65"/>
                  </a:lnTo>
                  <a:lnTo>
                    <a:pt x="156" y="63"/>
                  </a:lnTo>
                  <a:lnTo>
                    <a:pt x="154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340" name="Group 332"/>
          <p:cNvGrpSpPr>
            <a:grpSpLocks/>
          </p:cNvGrpSpPr>
          <p:nvPr/>
        </p:nvGrpSpPr>
        <p:grpSpPr bwMode="auto">
          <a:xfrm flipH="1">
            <a:off x="1427164" y="5166996"/>
            <a:ext cx="577850" cy="554038"/>
            <a:chOff x="1697" y="1685"/>
            <a:chExt cx="364" cy="349"/>
          </a:xfrm>
        </p:grpSpPr>
        <p:grpSp>
          <p:nvGrpSpPr>
            <p:cNvPr id="43341" name="Group 333"/>
            <p:cNvGrpSpPr>
              <a:grpSpLocks/>
            </p:cNvGrpSpPr>
            <p:nvPr/>
          </p:nvGrpSpPr>
          <p:grpSpPr bwMode="auto">
            <a:xfrm>
              <a:off x="1884" y="1685"/>
              <a:ext cx="177" cy="349"/>
              <a:chOff x="1884" y="1685"/>
              <a:chExt cx="177" cy="349"/>
            </a:xfrm>
          </p:grpSpPr>
          <p:sp>
            <p:nvSpPr>
              <p:cNvPr id="43342" name="Arc 334"/>
              <p:cNvSpPr>
                <a:spLocks/>
              </p:cNvSpPr>
              <p:nvPr/>
            </p:nvSpPr>
            <p:spPr bwMode="auto">
              <a:xfrm>
                <a:off x="1952" y="1685"/>
                <a:ext cx="109" cy="349"/>
              </a:xfrm>
              <a:custGeom>
                <a:avLst/>
                <a:gdLst>
                  <a:gd name="G0" fmla="+- 0 0 0"/>
                  <a:gd name="G1" fmla="+- 21166 0 0"/>
                  <a:gd name="G2" fmla="+- 21600 0 0"/>
                  <a:gd name="T0" fmla="*/ 4308 w 21600"/>
                  <a:gd name="T1" fmla="*/ 0 h 41996"/>
                  <a:gd name="T2" fmla="*/ 5717 w 21600"/>
                  <a:gd name="T3" fmla="*/ 41996 h 41996"/>
                  <a:gd name="T4" fmla="*/ 0 w 21600"/>
                  <a:gd name="T5" fmla="*/ 21166 h 4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96" fill="none" extrusionOk="0">
                    <a:moveTo>
                      <a:pt x="4308" y="-1"/>
                    </a:moveTo>
                    <a:cubicBezTo>
                      <a:pt x="14370" y="2048"/>
                      <a:pt x="21600" y="10897"/>
                      <a:pt x="21600" y="21166"/>
                    </a:cubicBezTo>
                    <a:cubicBezTo>
                      <a:pt x="21600" y="30893"/>
                      <a:pt x="15097" y="39421"/>
                      <a:pt x="5716" y="41995"/>
                    </a:cubicBezTo>
                  </a:path>
                  <a:path w="21600" h="41996" stroke="0" extrusionOk="0">
                    <a:moveTo>
                      <a:pt x="4308" y="-1"/>
                    </a:moveTo>
                    <a:cubicBezTo>
                      <a:pt x="14370" y="2048"/>
                      <a:pt x="21600" y="10897"/>
                      <a:pt x="21600" y="21166"/>
                    </a:cubicBezTo>
                    <a:cubicBezTo>
                      <a:pt x="21600" y="30893"/>
                      <a:pt x="15097" y="39421"/>
                      <a:pt x="5716" y="41995"/>
                    </a:cubicBezTo>
                    <a:lnTo>
                      <a:pt x="0" y="21166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43" name="Arc 335"/>
              <p:cNvSpPr>
                <a:spLocks/>
              </p:cNvSpPr>
              <p:nvPr/>
            </p:nvSpPr>
            <p:spPr bwMode="auto">
              <a:xfrm>
                <a:off x="1921" y="1708"/>
                <a:ext cx="94" cy="300"/>
              </a:xfrm>
              <a:custGeom>
                <a:avLst/>
                <a:gdLst>
                  <a:gd name="G0" fmla="+- 0 0 0"/>
                  <a:gd name="G1" fmla="+- 21164 0 0"/>
                  <a:gd name="G2" fmla="+- 21600 0 0"/>
                  <a:gd name="T0" fmla="*/ 4320 w 21600"/>
                  <a:gd name="T1" fmla="*/ 0 h 41987"/>
                  <a:gd name="T2" fmla="*/ 5742 w 21600"/>
                  <a:gd name="T3" fmla="*/ 41987 h 41987"/>
                  <a:gd name="T4" fmla="*/ 0 w 21600"/>
                  <a:gd name="T5" fmla="*/ 21164 h 41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87" fill="none" extrusionOk="0">
                    <a:moveTo>
                      <a:pt x="4319" y="0"/>
                    </a:moveTo>
                    <a:cubicBezTo>
                      <a:pt x="14376" y="2053"/>
                      <a:pt x="21600" y="10899"/>
                      <a:pt x="21600" y="21164"/>
                    </a:cubicBezTo>
                    <a:cubicBezTo>
                      <a:pt x="21600" y="30881"/>
                      <a:pt x="15110" y="39403"/>
                      <a:pt x="5741" y="41986"/>
                    </a:cubicBezTo>
                  </a:path>
                  <a:path w="21600" h="41987" stroke="0" extrusionOk="0">
                    <a:moveTo>
                      <a:pt x="4319" y="0"/>
                    </a:moveTo>
                    <a:cubicBezTo>
                      <a:pt x="14376" y="2053"/>
                      <a:pt x="21600" y="10899"/>
                      <a:pt x="21600" y="21164"/>
                    </a:cubicBezTo>
                    <a:cubicBezTo>
                      <a:pt x="21600" y="30881"/>
                      <a:pt x="15110" y="39403"/>
                      <a:pt x="5741" y="41986"/>
                    </a:cubicBezTo>
                    <a:lnTo>
                      <a:pt x="0" y="21164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44" name="Arc 336"/>
              <p:cNvSpPr>
                <a:spLocks/>
              </p:cNvSpPr>
              <p:nvPr/>
            </p:nvSpPr>
            <p:spPr bwMode="auto">
              <a:xfrm>
                <a:off x="1884" y="1733"/>
                <a:ext cx="88" cy="253"/>
              </a:xfrm>
              <a:custGeom>
                <a:avLst/>
                <a:gdLst>
                  <a:gd name="G0" fmla="+- 0 0 0"/>
                  <a:gd name="G1" fmla="+- 21198 0 0"/>
                  <a:gd name="G2" fmla="+- 21600 0 0"/>
                  <a:gd name="T0" fmla="*/ 4150 w 21600"/>
                  <a:gd name="T1" fmla="*/ 0 h 42045"/>
                  <a:gd name="T2" fmla="*/ 5654 w 21600"/>
                  <a:gd name="T3" fmla="*/ 42045 h 42045"/>
                  <a:gd name="T4" fmla="*/ 0 w 21600"/>
                  <a:gd name="T5" fmla="*/ 21198 h 4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45" fill="none" extrusionOk="0">
                    <a:moveTo>
                      <a:pt x="4149" y="0"/>
                    </a:moveTo>
                    <a:cubicBezTo>
                      <a:pt x="14286" y="1984"/>
                      <a:pt x="21600" y="10868"/>
                      <a:pt x="21600" y="21198"/>
                    </a:cubicBezTo>
                    <a:cubicBezTo>
                      <a:pt x="21600" y="30949"/>
                      <a:pt x="15065" y="39492"/>
                      <a:pt x="5653" y="42044"/>
                    </a:cubicBezTo>
                  </a:path>
                  <a:path w="21600" h="42045" stroke="0" extrusionOk="0">
                    <a:moveTo>
                      <a:pt x="4149" y="0"/>
                    </a:moveTo>
                    <a:cubicBezTo>
                      <a:pt x="14286" y="1984"/>
                      <a:pt x="21600" y="10868"/>
                      <a:pt x="21600" y="21198"/>
                    </a:cubicBezTo>
                    <a:cubicBezTo>
                      <a:pt x="21600" y="30949"/>
                      <a:pt x="15065" y="39492"/>
                      <a:pt x="5653" y="42044"/>
                    </a:cubicBezTo>
                    <a:lnTo>
                      <a:pt x="0" y="21198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345" name="Group 337"/>
            <p:cNvGrpSpPr>
              <a:grpSpLocks/>
            </p:cNvGrpSpPr>
            <p:nvPr/>
          </p:nvGrpSpPr>
          <p:grpSpPr bwMode="auto">
            <a:xfrm>
              <a:off x="1782" y="1750"/>
              <a:ext cx="150" cy="232"/>
              <a:chOff x="1782" y="1750"/>
              <a:chExt cx="150" cy="232"/>
            </a:xfrm>
          </p:grpSpPr>
          <p:sp>
            <p:nvSpPr>
              <p:cNvPr id="43346" name="Arc 338"/>
              <p:cNvSpPr>
                <a:spLocks/>
              </p:cNvSpPr>
              <p:nvPr/>
            </p:nvSpPr>
            <p:spPr bwMode="auto">
              <a:xfrm>
                <a:off x="1840" y="1750"/>
                <a:ext cx="92" cy="232"/>
              </a:xfrm>
              <a:custGeom>
                <a:avLst/>
                <a:gdLst>
                  <a:gd name="G0" fmla="+- 0 0 0"/>
                  <a:gd name="G1" fmla="+- 21185 0 0"/>
                  <a:gd name="G2" fmla="+- 21600 0 0"/>
                  <a:gd name="T0" fmla="*/ 4216 w 21600"/>
                  <a:gd name="T1" fmla="*/ 0 h 42051"/>
                  <a:gd name="T2" fmla="*/ 5584 w 21600"/>
                  <a:gd name="T3" fmla="*/ 42051 h 42051"/>
                  <a:gd name="T4" fmla="*/ 0 w 21600"/>
                  <a:gd name="T5" fmla="*/ 21185 h 4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51" fill="none" extrusionOk="0">
                    <a:moveTo>
                      <a:pt x="4215" y="0"/>
                    </a:moveTo>
                    <a:cubicBezTo>
                      <a:pt x="14321" y="2011"/>
                      <a:pt x="21600" y="10880"/>
                      <a:pt x="21600" y="21185"/>
                    </a:cubicBezTo>
                    <a:cubicBezTo>
                      <a:pt x="21600" y="30963"/>
                      <a:pt x="15030" y="39522"/>
                      <a:pt x="5583" y="42050"/>
                    </a:cubicBezTo>
                  </a:path>
                  <a:path w="21600" h="42051" stroke="0" extrusionOk="0">
                    <a:moveTo>
                      <a:pt x="4215" y="0"/>
                    </a:moveTo>
                    <a:cubicBezTo>
                      <a:pt x="14321" y="2011"/>
                      <a:pt x="21600" y="10880"/>
                      <a:pt x="21600" y="21185"/>
                    </a:cubicBezTo>
                    <a:cubicBezTo>
                      <a:pt x="21600" y="30963"/>
                      <a:pt x="15030" y="39522"/>
                      <a:pt x="5583" y="42050"/>
                    </a:cubicBezTo>
                    <a:lnTo>
                      <a:pt x="0" y="21185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47" name="Arc 339"/>
              <p:cNvSpPr>
                <a:spLocks/>
              </p:cNvSpPr>
              <p:nvPr/>
            </p:nvSpPr>
            <p:spPr bwMode="auto">
              <a:xfrm>
                <a:off x="1814" y="1766"/>
                <a:ext cx="79" cy="199"/>
              </a:xfrm>
              <a:custGeom>
                <a:avLst/>
                <a:gdLst>
                  <a:gd name="G0" fmla="+- 0 0 0"/>
                  <a:gd name="G1" fmla="+- 21214 0 0"/>
                  <a:gd name="G2" fmla="+- 21600 0 0"/>
                  <a:gd name="T0" fmla="*/ 4068 w 21600"/>
                  <a:gd name="T1" fmla="*/ 0 h 42128"/>
                  <a:gd name="T2" fmla="*/ 5401 w 21600"/>
                  <a:gd name="T3" fmla="*/ 42128 h 42128"/>
                  <a:gd name="T4" fmla="*/ 0 w 21600"/>
                  <a:gd name="T5" fmla="*/ 21214 h 42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128" fill="none" extrusionOk="0">
                    <a:moveTo>
                      <a:pt x="4067" y="0"/>
                    </a:moveTo>
                    <a:cubicBezTo>
                      <a:pt x="14243" y="1951"/>
                      <a:pt x="21600" y="10853"/>
                      <a:pt x="21600" y="21214"/>
                    </a:cubicBezTo>
                    <a:cubicBezTo>
                      <a:pt x="21600" y="31063"/>
                      <a:pt x="14937" y="39665"/>
                      <a:pt x="5400" y="42127"/>
                    </a:cubicBezTo>
                  </a:path>
                  <a:path w="21600" h="42128" stroke="0" extrusionOk="0">
                    <a:moveTo>
                      <a:pt x="4067" y="0"/>
                    </a:moveTo>
                    <a:cubicBezTo>
                      <a:pt x="14243" y="1951"/>
                      <a:pt x="21600" y="10853"/>
                      <a:pt x="21600" y="21214"/>
                    </a:cubicBezTo>
                    <a:cubicBezTo>
                      <a:pt x="21600" y="31063"/>
                      <a:pt x="14937" y="39665"/>
                      <a:pt x="5400" y="42127"/>
                    </a:cubicBezTo>
                    <a:lnTo>
                      <a:pt x="0" y="21214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48" name="Arc 340"/>
              <p:cNvSpPr>
                <a:spLocks/>
              </p:cNvSpPr>
              <p:nvPr/>
            </p:nvSpPr>
            <p:spPr bwMode="auto">
              <a:xfrm>
                <a:off x="1782" y="1783"/>
                <a:ext cx="74" cy="168"/>
              </a:xfrm>
              <a:custGeom>
                <a:avLst/>
                <a:gdLst>
                  <a:gd name="G0" fmla="+- 0 0 0"/>
                  <a:gd name="G1" fmla="+- 21165 0 0"/>
                  <a:gd name="G2" fmla="+- 21600 0 0"/>
                  <a:gd name="T0" fmla="*/ 4315 w 21600"/>
                  <a:gd name="T1" fmla="*/ 0 h 41974"/>
                  <a:gd name="T2" fmla="*/ 5791 w 21600"/>
                  <a:gd name="T3" fmla="*/ 41974 h 41974"/>
                  <a:gd name="T4" fmla="*/ 0 w 21600"/>
                  <a:gd name="T5" fmla="*/ 21165 h 4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74" fill="none" extrusionOk="0">
                    <a:moveTo>
                      <a:pt x="4314" y="0"/>
                    </a:moveTo>
                    <a:cubicBezTo>
                      <a:pt x="14374" y="2051"/>
                      <a:pt x="21600" y="10898"/>
                      <a:pt x="21600" y="21165"/>
                    </a:cubicBezTo>
                    <a:cubicBezTo>
                      <a:pt x="21600" y="30864"/>
                      <a:pt x="15135" y="39373"/>
                      <a:pt x="5791" y="41974"/>
                    </a:cubicBezTo>
                  </a:path>
                  <a:path w="21600" h="41974" stroke="0" extrusionOk="0">
                    <a:moveTo>
                      <a:pt x="4314" y="0"/>
                    </a:moveTo>
                    <a:cubicBezTo>
                      <a:pt x="14374" y="2051"/>
                      <a:pt x="21600" y="10898"/>
                      <a:pt x="21600" y="21165"/>
                    </a:cubicBezTo>
                    <a:cubicBezTo>
                      <a:pt x="21600" y="30864"/>
                      <a:pt x="15135" y="39373"/>
                      <a:pt x="5791" y="41974"/>
                    </a:cubicBezTo>
                    <a:lnTo>
                      <a:pt x="0" y="21165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349" name="Arc 341"/>
            <p:cNvSpPr>
              <a:spLocks/>
            </p:cNvSpPr>
            <p:nvPr/>
          </p:nvSpPr>
          <p:spPr bwMode="auto">
            <a:xfrm>
              <a:off x="1757" y="1797"/>
              <a:ext cx="67" cy="147"/>
            </a:xfrm>
            <a:custGeom>
              <a:avLst/>
              <a:gdLst>
                <a:gd name="G0" fmla="+- 0 0 0"/>
                <a:gd name="G1" fmla="+- 21248 0 0"/>
                <a:gd name="G2" fmla="+- 21600 0 0"/>
                <a:gd name="T0" fmla="*/ 3886 w 21600"/>
                <a:gd name="T1" fmla="*/ 0 h 42217"/>
                <a:gd name="T2" fmla="*/ 5183 w 21600"/>
                <a:gd name="T3" fmla="*/ 42217 h 42217"/>
                <a:gd name="T4" fmla="*/ 0 w 21600"/>
                <a:gd name="T5" fmla="*/ 21248 h 4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17" fill="none" extrusionOk="0">
                  <a:moveTo>
                    <a:pt x="3885" y="0"/>
                  </a:moveTo>
                  <a:cubicBezTo>
                    <a:pt x="14146" y="1876"/>
                    <a:pt x="21600" y="10817"/>
                    <a:pt x="21600" y="21248"/>
                  </a:cubicBezTo>
                  <a:cubicBezTo>
                    <a:pt x="21600" y="31180"/>
                    <a:pt x="14825" y="39833"/>
                    <a:pt x="5182" y="42216"/>
                  </a:cubicBezTo>
                </a:path>
                <a:path w="21600" h="42217" stroke="0" extrusionOk="0">
                  <a:moveTo>
                    <a:pt x="3885" y="0"/>
                  </a:moveTo>
                  <a:cubicBezTo>
                    <a:pt x="14146" y="1876"/>
                    <a:pt x="21600" y="10817"/>
                    <a:pt x="21600" y="21248"/>
                  </a:cubicBezTo>
                  <a:cubicBezTo>
                    <a:pt x="21600" y="31180"/>
                    <a:pt x="14825" y="39833"/>
                    <a:pt x="5182" y="42216"/>
                  </a:cubicBezTo>
                  <a:lnTo>
                    <a:pt x="0" y="21248"/>
                  </a:lnTo>
                  <a:close/>
                </a:path>
              </a:pathLst>
            </a:custGeom>
            <a:noFill/>
            <a:ln w="47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0" name="Arc 342"/>
            <p:cNvSpPr>
              <a:spLocks/>
            </p:cNvSpPr>
            <p:nvPr/>
          </p:nvSpPr>
          <p:spPr bwMode="auto">
            <a:xfrm>
              <a:off x="1729" y="1808"/>
              <a:ext cx="58" cy="126"/>
            </a:xfrm>
            <a:custGeom>
              <a:avLst/>
              <a:gdLst>
                <a:gd name="G0" fmla="+- 0 0 0"/>
                <a:gd name="G1" fmla="+- 21221 0 0"/>
                <a:gd name="G2" fmla="+- 21600 0 0"/>
                <a:gd name="T0" fmla="*/ 4028 w 21600"/>
                <a:gd name="T1" fmla="*/ 0 h 42160"/>
                <a:gd name="T2" fmla="*/ 5304 w 21600"/>
                <a:gd name="T3" fmla="*/ 42160 h 42160"/>
                <a:gd name="T4" fmla="*/ 0 w 21600"/>
                <a:gd name="T5" fmla="*/ 21221 h 4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160" fill="none" extrusionOk="0">
                  <a:moveTo>
                    <a:pt x="4028" y="-1"/>
                  </a:moveTo>
                  <a:cubicBezTo>
                    <a:pt x="14222" y="1934"/>
                    <a:pt x="21600" y="10844"/>
                    <a:pt x="21600" y="21221"/>
                  </a:cubicBezTo>
                  <a:cubicBezTo>
                    <a:pt x="21600" y="31107"/>
                    <a:pt x="14887" y="39732"/>
                    <a:pt x="5303" y="42159"/>
                  </a:cubicBezTo>
                </a:path>
                <a:path w="21600" h="42160" stroke="0" extrusionOk="0">
                  <a:moveTo>
                    <a:pt x="4028" y="-1"/>
                  </a:moveTo>
                  <a:cubicBezTo>
                    <a:pt x="14222" y="1934"/>
                    <a:pt x="21600" y="10844"/>
                    <a:pt x="21600" y="21221"/>
                  </a:cubicBezTo>
                  <a:cubicBezTo>
                    <a:pt x="21600" y="31107"/>
                    <a:pt x="14887" y="39732"/>
                    <a:pt x="5303" y="42159"/>
                  </a:cubicBezTo>
                  <a:lnTo>
                    <a:pt x="0" y="21221"/>
                  </a:lnTo>
                  <a:close/>
                </a:path>
              </a:pathLst>
            </a:custGeom>
            <a:noFill/>
            <a:ln w="47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1" name="Arc 343"/>
            <p:cNvSpPr>
              <a:spLocks/>
            </p:cNvSpPr>
            <p:nvPr/>
          </p:nvSpPr>
          <p:spPr bwMode="auto">
            <a:xfrm>
              <a:off x="1706" y="1824"/>
              <a:ext cx="50" cy="98"/>
            </a:xfrm>
            <a:custGeom>
              <a:avLst/>
              <a:gdLst>
                <a:gd name="G0" fmla="+- 0 0 0"/>
                <a:gd name="G1" fmla="+- 21180 0 0"/>
                <a:gd name="G2" fmla="+- 21600 0 0"/>
                <a:gd name="T0" fmla="*/ 4237 w 21600"/>
                <a:gd name="T1" fmla="*/ 0 h 42030"/>
                <a:gd name="T2" fmla="*/ 5643 w 21600"/>
                <a:gd name="T3" fmla="*/ 42030 h 42030"/>
                <a:gd name="T4" fmla="*/ 0 w 21600"/>
                <a:gd name="T5" fmla="*/ 21180 h 4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030" fill="none" extrusionOk="0">
                  <a:moveTo>
                    <a:pt x="4237" y="-1"/>
                  </a:moveTo>
                  <a:cubicBezTo>
                    <a:pt x="14332" y="2019"/>
                    <a:pt x="21600" y="10884"/>
                    <a:pt x="21600" y="21180"/>
                  </a:cubicBezTo>
                  <a:cubicBezTo>
                    <a:pt x="21600" y="30936"/>
                    <a:pt x="15060" y="39481"/>
                    <a:pt x="5642" y="42029"/>
                  </a:cubicBezTo>
                </a:path>
                <a:path w="21600" h="42030" stroke="0" extrusionOk="0">
                  <a:moveTo>
                    <a:pt x="4237" y="-1"/>
                  </a:moveTo>
                  <a:cubicBezTo>
                    <a:pt x="14332" y="2019"/>
                    <a:pt x="21600" y="10884"/>
                    <a:pt x="21600" y="21180"/>
                  </a:cubicBezTo>
                  <a:cubicBezTo>
                    <a:pt x="21600" y="30936"/>
                    <a:pt x="15060" y="39481"/>
                    <a:pt x="5642" y="42029"/>
                  </a:cubicBezTo>
                  <a:lnTo>
                    <a:pt x="0" y="21180"/>
                  </a:lnTo>
                  <a:close/>
                </a:path>
              </a:pathLst>
            </a:custGeom>
            <a:noFill/>
            <a:ln w="47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2" name="Arc 344"/>
            <p:cNvSpPr>
              <a:spLocks/>
            </p:cNvSpPr>
            <p:nvPr/>
          </p:nvSpPr>
          <p:spPr bwMode="auto">
            <a:xfrm>
              <a:off x="1697" y="1839"/>
              <a:ext cx="30" cy="74"/>
            </a:xfrm>
            <a:custGeom>
              <a:avLst/>
              <a:gdLst>
                <a:gd name="G0" fmla="+- 0 0 0"/>
                <a:gd name="G1" fmla="+- 21296 0 0"/>
                <a:gd name="G2" fmla="+- 21600 0 0"/>
                <a:gd name="T0" fmla="*/ 3610 w 21600"/>
                <a:gd name="T1" fmla="*/ 0 h 42282"/>
                <a:gd name="T2" fmla="*/ 5114 w 21600"/>
                <a:gd name="T3" fmla="*/ 42282 h 42282"/>
                <a:gd name="T4" fmla="*/ 0 w 21600"/>
                <a:gd name="T5" fmla="*/ 21296 h 4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82" fill="none" extrusionOk="0">
                  <a:moveTo>
                    <a:pt x="3610" y="-1"/>
                  </a:moveTo>
                  <a:cubicBezTo>
                    <a:pt x="13998" y="1760"/>
                    <a:pt x="21600" y="10759"/>
                    <a:pt x="21600" y="21296"/>
                  </a:cubicBezTo>
                  <a:cubicBezTo>
                    <a:pt x="21600" y="31255"/>
                    <a:pt x="14790" y="39923"/>
                    <a:pt x="5113" y="42281"/>
                  </a:cubicBezTo>
                </a:path>
                <a:path w="21600" h="42282" stroke="0" extrusionOk="0">
                  <a:moveTo>
                    <a:pt x="3610" y="-1"/>
                  </a:moveTo>
                  <a:cubicBezTo>
                    <a:pt x="13998" y="1760"/>
                    <a:pt x="21600" y="10759"/>
                    <a:pt x="21600" y="21296"/>
                  </a:cubicBezTo>
                  <a:cubicBezTo>
                    <a:pt x="21600" y="31255"/>
                    <a:pt x="14790" y="39923"/>
                    <a:pt x="5113" y="42281"/>
                  </a:cubicBezTo>
                  <a:lnTo>
                    <a:pt x="0" y="21296"/>
                  </a:lnTo>
                  <a:close/>
                </a:path>
              </a:pathLst>
            </a:custGeom>
            <a:noFill/>
            <a:ln w="47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366" name="Group 358"/>
          <p:cNvGrpSpPr>
            <a:grpSpLocks/>
          </p:cNvGrpSpPr>
          <p:nvPr/>
        </p:nvGrpSpPr>
        <p:grpSpPr bwMode="auto">
          <a:xfrm>
            <a:off x="1173164" y="5322571"/>
            <a:ext cx="201612" cy="233363"/>
            <a:chOff x="930" y="2363"/>
            <a:chExt cx="127" cy="147"/>
          </a:xfrm>
        </p:grpSpPr>
        <p:sp>
          <p:nvSpPr>
            <p:cNvPr id="43362" name="Arc 354"/>
            <p:cNvSpPr>
              <a:spLocks/>
            </p:cNvSpPr>
            <p:nvPr/>
          </p:nvSpPr>
          <p:spPr bwMode="auto">
            <a:xfrm>
              <a:off x="990" y="2363"/>
              <a:ext cx="67" cy="147"/>
            </a:xfrm>
            <a:custGeom>
              <a:avLst/>
              <a:gdLst>
                <a:gd name="G0" fmla="+- 0 0 0"/>
                <a:gd name="G1" fmla="+- 21248 0 0"/>
                <a:gd name="G2" fmla="+- 21600 0 0"/>
                <a:gd name="T0" fmla="*/ 3886 w 21600"/>
                <a:gd name="T1" fmla="*/ 0 h 42217"/>
                <a:gd name="T2" fmla="*/ 5183 w 21600"/>
                <a:gd name="T3" fmla="*/ 42217 h 42217"/>
                <a:gd name="T4" fmla="*/ 0 w 21600"/>
                <a:gd name="T5" fmla="*/ 21248 h 4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17" fill="none" extrusionOk="0">
                  <a:moveTo>
                    <a:pt x="3885" y="0"/>
                  </a:moveTo>
                  <a:cubicBezTo>
                    <a:pt x="14146" y="1876"/>
                    <a:pt x="21600" y="10817"/>
                    <a:pt x="21600" y="21248"/>
                  </a:cubicBezTo>
                  <a:cubicBezTo>
                    <a:pt x="21600" y="31180"/>
                    <a:pt x="14825" y="39833"/>
                    <a:pt x="5182" y="42216"/>
                  </a:cubicBezTo>
                </a:path>
                <a:path w="21600" h="42217" stroke="0" extrusionOk="0">
                  <a:moveTo>
                    <a:pt x="3885" y="0"/>
                  </a:moveTo>
                  <a:cubicBezTo>
                    <a:pt x="14146" y="1876"/>
                    <a:pt x="21600" y="10817"/>
                    <a:pt x="21600" y="21248"/>
                  </a:cubicBezTo>
                  <a:cubicBezTo>
                    <a:pt x="21600" y="31180"/>
                    <a:pt x="14825" y="39833"/>
                    <a:pt x="5182" y="42216"/>
                  </a:cubicBezTo>
                  <a:lnTo>
                    <a:pt x="0" y="21248"/>
                  </a:lnTo>
                  <a:close/>
                </a:path>
              </a:pathLst>
            </a:custGeom>
            <a:noFill/>
            <a:ln w="47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3" name="Arc 355"/>
            <p:cNvSpPr>
              <a:spLocks/>
            </p:cNvSpPr>
            <p:nvPr/>
          </p:nvSpPr>
          <p:spPr bwMode="auto">
            <a:xfrm>
              <a:off x="962" y="2374"/>
              <a:ext cx="58" cy="126"/>
            </a:xfrm>
            <a:custGeom>
              <a:avLst/>
              <a:gdLst>
                <a:gd name="G0" fmla="+- 0 0 0"/>
                <a:gd name="G1" fmla="+- 21221 0 0"/>
                <a:gd name="G2" fmla="+- 21600 0 0"/>
                <a:gd name="T0" fmla="*/ 4028 w 21600"/>
                <a:gd name="T1" fmla="*/ 0 h 42160"/>
                <a:gd name="T2" fmla="*/ 5304 w 21600"/>
                <a:gd name="T3" fmla="*/ 42160 h 42160"/>
                <a:gd name="T4" fmla="*/ 0 w 21600"/>
                <a:gd name="T5" fmla="*/ 21221 h 4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160" fill="none" extrusionOk="0">
                  <a:moveTo>
                    <a:pt x="4028" y="-1"/>
                  </a:moveTo>
                  <a:cubicBezTo>
                    <a:pt x="14222" y="1934"/>
                    <a:pt x="21600" y="10844"/>
                    <a:pt x="21600" y="21221"/>
                  </a:cubicBezTo>
                  <a:cubicBezTo>
                    <a:pt x="21600" y="31107"/>
                    <a:pt x="14887" y="39732"/>
                    <a:pt x="5303" y="42159"/>
                  </a:cubicBezTo>
                </a:path>
                <a:path w="21600" h="42160" stroke="0" extrusionOk="0">
                  <a:moveTo>
                    <a:pt x="4028" y="-1"/>
                  </a:moveTo>
                  <a:cubicBezTo>
                    <a:pt x="14222" y="1934"/>
                    <a:pt x="21600" y="10844"/>
                    <a:pt x="21600" y="21221"/>
                  </a:cubicBezTo>
                  <a:cubicBezTo>
                    <a:pt x="21600" y="31107"/>
                    <a:pt x="14887" y="39732"/>
                    <a:pt x="5303" y="42159"/>
                  </a:cubicBezTo>
                  <a:lnTo>
                    <a:pt x="0" y="21221"/>
                  </a:lnTo>
                  <a:close/>
                </a:path>
              </a:pathLst>
            </a:custGeom>
            <a:noFill/>
            <a:ln w="47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4" name="Arc 356"/>
            <p:cNvSpPr>
              <a:spLocks/>
            </p:cNvSpPr>
            <p:nvPr/>
          </p:nvSpPr>
          <p:spPr bwMode="auto">
            <a:xfrm>
              <a:off x="939" y="2390"/>
              <a:ext cx="50" cy="98"/>
            </a:xfrm>
            <a:custGeom>
              <a:avLst/>
              <a:gdLst>
                <a:gd name="G0" fmla="+- 0 0 0"/>
                <a:gd name="G1" fmla="+- 21180 0 0"/>
                <a:gd name="G2" fmla="+- 21600 0 0"/>
                <a:gd name="T0" fmla="*/ 4237 w 21600"/>
                <a:gd name="T1" fmla="*/ 0 h 42030"/>
                <a:gd name="T2" fmla="*/ 5643 w 21600"/>
                <a:gd name="T3" fmla="*/ 42030 h 42030"/>
                <a:gd name="T4" fmla="*/ 0 w 21600"/>
                <a:gd name="T5" fmla="*/ 21180 h 4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030" fill="none" extrusionOk="0">
                  <a:moveTo>
                    <a:pt x="4237" y="-1"/>
                  </a:moveTo>
                  <a:cubicBezTo>
                    <a:pt x="14332" y="2019"/>
                    <a:pt x="21600" y="10884"/>
                    <a:pt x="21600" y="21180"/>
                  </a:cubicBezTo>
                  <a:cubicBezTo>
                    <a:pt x="21600" y="30936"/>
                    <a:pt x="15060" y="39481"/>
                    <a:pt x="5642" y="42029"/>
                  </a:cubicBezTo>
                </a:path>
                <a:path w="21600" h="42030" stroke="0" extrusionOk="0">
                  <a:moveTo>
                    <a:pt x="4237" y="-1"/>
                  </a:moveTo>
                  <a:cubicBezTo>
                    <a:pt x="14332" y="2019"/>
                    <a:pt x="21600" y="10884"/>
                    <a:pt x="21600" y="21180"/>
                  </a:cubicBezTo>
                  <a:cubicBezTo>
                    <a:pt x="21600" y="30936"/>
                    <a:pt x="15060" y="39481"/>
                    <a:pt x="5642" y="42029"/>
                  </a:cubicBezTo>
                  <a:lnTo>
                    <a:pt x="0" y="21180"/>
                  </a:lnTo>
                  <a:close/>
                </a:path>
              </a:pathLst>
            </a:custGeom>
            <a:noFill/>
            <a:ln w="47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5" name="Arc 357"/>
            <p:cNvSpPr>
              <a:spLocks/>
            </p:cNvSpPr>
            <p:nvPr/>
          </p:nvSpPr>
          <p:spPr bwMode="auto">
            <a:xfrm>
              <a:off x="930" y="2405"/>
              <a:ext cx="30" cy="74"/>
            </a:xfrm>
            <a:custGeom>
              <a:avLst/>
              <a:gdLst>
                <a:gd name="G0" fmla="+- 0 0 0"/>
                <a:gd name="G1" fmla="+- 21296 0 0"/>
                <a:gd name="G2" fmla="+- 21600 0 0"/>
                <a:gd name="T0" fmla="*/ 3610 w 21600"/>
                <a:gd name="T1" fmla="*/ 0 h 42282"/>
                <a:gd name="T2" fmla="*/ 5114 w 21600"/>
                <a:gd name="T3" fmla="*/ 42282 h 42282"/>
                <a:gd name="T4" fmla="*/ 0 w 21600"/>
                <a:gd name="T5" fmla="*/ 21296 h 4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82" fill="none" extrusionOk="0">
                  <a:moveTo>
                    <a:pt x="3610" y="-1"/>
                  </a:moveTo>
                  <a:cubicBezTo>
                    <a:pt x="13998" y="1760"/>
                    <a:pt x="21600" y="10759"/>
                    <a:pt x="21600" y="21296"/>
                  </a:cubicBezTo>
                  <a:cubicBezTo>
                    <a:pt x="21600" y="31255"/>
                    <a:pt x="14790" y="39923"/>
                    <a:pt x="5113" y="42281"/>
                  </a:cubicBezTo>
                </a:path>
                <a:path w="21600" h="42282" stroke="0" extrusionOk="0">
                  <a:moveTo>
                    <a:pt x="3610" y="-1"/>
                  </a:moveTo>
                  <a:cubicBezTo>
                    <a:pt x="13998" y="1760"/>
                    <a:pt x="21600" y="10759"/>
                    <a:pt x="21600" y="21296"/>
                  </a:cubicBezTo>
                  <a:cubicBezTo>
                    <a:pt x="21600" y="31255"/>
                    <a:pt x="14790" y="39923"/>
                    <a:pt x="5113" y="42281"/>
                  </a:cubicBezTo>
                  <a:lnTo>
                    <a:pt x="0" y="21296"/>
                  </a:lnTo>
                  <a:close/>
                </a:path>
              </a:pathLst>
            </a:custGeom>
            <a:noFill/>
            <a:ln w="47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048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 MC - 2009</a:t>
            </a:r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Areas of research in mobile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Wireless Communication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transmission quality (bandwidth, error rate, delay)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modulation, coding, interference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media access, regulations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...</a:t>
            </a:r>
          </a:p>
          <a:p>
            <a:pPr>
              <a:lnSpc>
                <a:spcPct val="90000"/>
              </a:lnSpc>
            </a:pPr>
            <a:r>
              <a:rPr lang="en-US" dirty="0"/>
              <a:t>Mobility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location dependent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location transparency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quality of service support (delay, jitter, security)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...</a:t>
            </a:r>
          </a:p>
          <a:p>
            <a:pPr>
              <a:lnSpc>
                <a:spcPct val="90000"/>
              </a:lnSpc>
            </a:pPr>
            <a:r>
              <a:rPr lang="en-US" dirty="0"/>
              <a:t>Portability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power consumption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limited computing power, sizes of display, ...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usability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66293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24571"/>
            <a:r>
              <a:rPr lang="en-US"/>
              <a:t>Reference Model</a:t>
            </a:r>
          </a:p>
        </p:txBody>
      </p:sp>
      <p:sp>
        <p:nvSpPr>
          <p:cNvPr id="172050" name="Rectangle 8"/>
          <p:cNvSpPr>
            <a:spLocks noChangeArrowheads="1"/>
          </p:cNvSpPr>
          <p:nvPr/>
        </p:nvSpPr>
        <p:spPr bwMode="auto">
          <a:xfrm>
            <a:off x="1847850" y="3431485"/>
            <a:ext cx="1036320" cy="357809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2457" tIns="36229" rIns="72457" bIns="36229" anchor="ctr"/>
          <a:lstStyle/>
          <a:p>
            <a:pPr algn="ctr"/>
            <a:r>
              <a:rPr lang="en-US" sz="1300"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172051" name="Rectangle 9"/>
          <p:cNvSpPr>
            <a:spLocks noChangeArrowheads="1"/>
          </p:cNvSpPr>
          <p:nvPr/>
        </p:nvSpPr>
        <p:spPr bwMode="auto">
          <a:xfrm>
            <a:off x="1847850" y="3789293"/>
            <a:ext cx="1036320" cy="357809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2457" tIns="36229" rIns="72457" bIns="36229" anchor="ctr"/>
          <a:lstStyle/>
          <a:p>
            <a:pPr algn="ctr"/>
            <a:r>
              <a:rPr lang="en-US" sz="1300">
                <a:latin typeface="Arial" pitchFamily="34" charset="0"/>
                <a:cs typeface="Arial" pitchFamily="34" charset="0"/>
              </a:rPr>
              <a:t>Transport</a:t>
            </a:r>
          </a:p>
        </p:txBody>
      </p:sp>
      <p:sp>
        <p:nvSpPr>
          <p:cNvPr id="172052" name="Rectangle 10"/>
          <p:cNvSpPr>
            <a:spLocks noChangeArrowheads="1"/>
          </p:cNvSpPr>
          <p:nvPr/>
        </p:nvSpPr>
        <p:spPr bwMode="auto">
          <a:xfrm>
            <a:off x="1847850" y="4147102"/>
            <a:ext cx="1036320" cy="357809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2457" tIns="36229" rIns="72457" bIns="36229" anchor="ctr"/>
          <a:lstStyle/>
          <a:p>
            <a:pPr algn="ctr"/>
            <a:r>
              <a:rPr lang="en-US" sz="1300">
                <a:latin typeface="Arial" pitchFamily="34" charset="0"/>
                <a:cs typeface="Arial" pitchFamily="34" charset="0"/>
              </a:rPr>
              <a:t>Network</a:t>
            </a:r>
          </a:p>
        </p:txBody>
      </p:sp>
      <p:sp>
        <p:nvSpPr>
          <p:cNvPr id="172053" name="Rectangle 11"/>
          <p:cNvSpPr>
            <a:spLocks noChangeArrowheads="1"/>
          </p:cNvSpPr>
          <p:nvPr/>
        </p:nvSpPr>
        <p:spPr bwMode="auto">
          <a:xfrm>
            <a:off x="1847850" y="4504911"/>
            <a:ext cx="1036320" cy="357809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2457" tIns="36229" rIns="72457" bIns="36229" anchor="ctr"/>
          <a:lstStyle/>
          <a:p>
            <a:pPr algn="ctr"/>
            <a:r>
              <a:rPr lang="en-US" sz="1300">
                <a:latin typeface="Arial" pitchFamily="34" charset="0"/>
                <a:cs typeface="Arial" pitchFamily="34" charset="0"/>
              </a:rPr>
              <a:t>Data Link</a:t>
            </a:r>
          </a:p>
        </p:txBody>
      </p:sp>
      <p:sp>
        <p:nvSpPr>
          <p:cNvPr id="172054" name="Rectangle 12"/>
          <p:cNvSpPr>
            <a:spLocks noChangeArrowheads="1"/>
          </p:cNvSpPr>
          <p:nvPr/>
        </p:nvSpPr>
        <p:spPr bwMode="auto">
          <a:xfrm>
            <a:off x="1847850" y="4862719"/>
            <a:ext cx="1036320" cy="357809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2457" tIns="36229" rIns="72457" bIns="36229" anchor="ctr"/>
          <a:lstStyle/>
          <a:p>
            <a:pPr algn="ctr"/>
            <a:r>
              <a:rPr lang="en-US" sz="1300">
                <a:latin typeface="Arial" pitchFamily="34" charset="0"/>
                <a:cs typeface="Arial" pitchFamily="34" charset="0"/>
              </a:rPr>
              <a:t>Physical</a:t>
            </a:r>
          </a:p>
        </p:txBody>
      </p:sp>
      <p:cxnSp>
        <p:nvCxnSpPr>
          <p:cNvPr id="172055" name="AutoShape 18"/>
          <p:cNvCxnSpPr>
            <a:cxnSpLocks noChangeShapeType="1"/>
            <a:stCxn id="172556" idx="2"/>
            <a:endCxn id="172558" idx="2"/>
          </p:cNvCxnSpPr>
          <p:nvPr/>
        </p:nvCxnSpPr>
        <p:spPr bwMode="auto">
          <a:xfrm rot="5400000">
            <a:off x="5779149" y="4428670"/>
            <a:ext cx="1243" cy="1584960"/>
          </a:xfrm>
          <a:prstGeom prst="bentConnector3">
            <a:avLst>
              <a:gd name="adj1" fmla="val 1440000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056" name="Text Box 19"/>
          <p:cNvSpPr txBox="1">
            <a:spLocks noChangeArrowheads="1"/>
          </p:cNvSpPr>
          <p:nvPr/>
        </p:nvSpPr>
        <p:spPr bwMode="auto">
          <a:xfrm>
            <a:off x="5383530" y="5399433"/>
            <a:ext cx="741044" cy="27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457" tIns="36229" rIns="72457" bIns="362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300">
                <a:latin typeface="Arial" pitchFamily="34" charset="0"/>
                <a:cs typeface="Arial" pitchFamily="34" charset="0"/>
              </a:rPr>
              <a:t>Medium</a:t>
            </a:r>
          </a:p>
        </p:txBody>
      </p:sp>
      <p:grpSp>
        <p:nvGrpSpPr>
          <p:cNvPr id="172057" name="Group 617"/>
          <p:cNvGrpSpPr>
            <a:grpSpLocks/>
          </p:cNvGrpSpPr>
          <p:nvPr/>
        </p:nvGrpSpPr>
        <p:grpSpPr bwMode="auto">
          <a:xfrm flipH="1">
            <a:off x="3188970" y="2358059"/>
            <a:ext cx="822960" cy="1150454"/>
            <a:chOff x="240" y="2832"/>
            <a:chExt cx="648" cy="926"/>
          </a:xfrm>
        </p:grpSpPr>
        <p:grpSp>
          <p:nvGrpSpPr>
            <p:cNvPr id="172058" name="Group 20"/>
            <p:cNvGrpSpPr>
              <a:grpSpLocks/>
            </p:cNvGrpSpPr>
            <p:nvPr/>
          </p:nvGrpSpPr>
          <p:grpSpPr bwMode="auto">
            <a:xfrm>
              <a:off x="240" y="3217"/>
              <a:ext cx="141" cy="541"/>
              <a:chOff x="1635" y="1833"/>
              <a:chExt cx="92" cy="246"/>
            </a:xfrm>
          </p:grpSpPr>
          <p:grpSp>
            <p:nvGrpSpPr>
              <p:cNvPr id="172059" name="Group 21"/>
              <p:cNvGrpSpPr>
                <a:grpSpLocks/>
              </p:cNvGrpSpPr>
              <p:nvPr/>
            </p:nvGrpSpPr>
            <p:grpSpPr bwMode="auto">
              <a:xfrm>
                <a:off x="1636" y="1918"/>
                <a:ext cx="91" cy="161"/>
                <a:chOff x="1636" y="1918"/>
                <a:chExt cx="91" cy="161"/>
              </a:xfrm>
            </p:grpSpPr>
            <p:grpSp>
              <p:nvGrpSpPr>
                <p:cNvPr id="172060" name="Group 22"/>
                <p:cNvGrpSpPr>
                  <a:grpSpLocks/>
                </p:cNvGrpSpPr>
                <p:nvPr/>
              </p:nvGrpSpPr>
              <p:grpSpPr bwMode="auto">
                <a:xfrm>
                  <a:off x="1636" y="1922"/>
                  <a:ext cx="59" cy="156"/>
                  <a:chOff x="1636" y="1922"/>
                  <a:chExt cx="59" cy="156"/>
                </a:xfrm>
              </p:grpSpPr>
              <p:sp>
                <p:nvSpPr>
                  <p:cNvPr id="17206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660" y="1922"/>
                    <a:ext cx="21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72062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3" y="1923"/>
                    <a:ext cx="27" cy="3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7206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653" y="1956"/>
                    <a:ext cx="37" cy="7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72064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6" y="2024"/>
                    <a:ext cx="53" cy="5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7206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644" y="2025"/>
                    <a:ext cx="51" cy="5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72066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3" y="1956"/>
                    <a:ext cx="41" cy="6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7206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660" y="1922"/>
                    <a:ext cx="24" cy="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sp>
              <p:nvSpPr>
                <p:cNvPr id="17206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693" y="2014"/>
                  <a:ext cx="22" cy="6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72069" name="Line 31"/>
                <p:cNvSpPr>
                  <a:spLocks noChangeShapeType="1"/>
                </p:cNvSpPr>
                <p:nvPr/>
              </p:nvSpPr>
              <p:spPr bwMode="auto">
                <a:xfrm>
                  <a:off x="1685" y="1957"/>
                  <a:ext cx="30" cy="5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7207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685" y="1918"/>
                  <a:ext cx="7" cy="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7207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682" y="1918"/>
                  <a:ext cx="12" cy="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72072" name="Line 34"/>
                <p:cNvSpPr>
                  <a:spLocks noChangeShapeType="1"/>
                </p:cNvSpPr>
                <p:nvPr/>
              </p:nvSpPr>
              <p:spPr bwMode="auto">
                <a:xfrm>
                  <a:off x="1682" y="1922"/>
                  <a:ext cx="19" cy="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7207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691" y="1951"/>
                  <a:ext cx="8" cy="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72074" name="Line 36"/>
                <p:cNvSpPr>
                  <a:spLocks noChangeShapeType="1"/>
                </p:cNvSpPr>
                <p:nvPr/>
              </p:nvSpPr>
              <p:spPr bwMode="auto">
                <a:xfrm>
                  <a:off x="1691" y="2024"/>
                  <a:ext cx="36" cy="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2075" name="Group 37"/>
              <p:cNvGrpSpPr>
                <a:grpSpLocks/>
              </p:cNvGrpSpPr>
              <p:nvPr/>
            </p:nvGrpSpPr>
            <p:grpSpPr bwMode="auto">
              <a:xfrm>
                <a:off x="1635" y="1841"/>
                <a:ext cx="90" cy="236"/>
                <a:chOff x="1635" y="1841"/>
                <a:chExt cx="90" cy="236"/>
              </a:xfrm>
            </p:grpSpPr>
            <p:sp>
              <p:nvSpPr>
                <p:cNvPr id="17207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635" y="1841"/>
                  <a:ext cx="35" cy="2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72077" name="Line 39"/>
                <p:cNvSpPr>
                  <a:spLocks noChangeShapeType="1"/>
                </p:cNvSpPr>
                <p:nvPr/>
              </p:nvSpPr>
              <p:spPr bwMode="auto">
                <a:xfrm>
                  <a:off x="1671" y="1847"/>
                  <a:ext cx="22" cy="2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7207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694" y="2057"/>
                  <a:ext cx="31" cy="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72079" name="Line 41"/>
                <p:cNvSpPr>
                  <a:spLocks noChangeShapeType="1"/>
                </p:cNvSpPr>
                <p:nvPr/>
              </p:nvSpPr>
              <p:spPr bwMode="auto">
                <a:xfrm>
                  <a:off x="1676" y="1846"/>
                  <a:ext cx="48" cy="2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72080" name="Line 42"/>
                <p:cNvSpPr>
                  <a:spLocks noChangeShapeType="1"/>
                </p:cNvSpPr>
                <p:nvPr/>
              </p:nvSpPr>
              <p:spPr bwMode="auto">
                <a:xfrm>
                  <a:off x="1636" y="2075"/>
                  <a:ext cx="5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sp>
            <p:nvSpPr>
              <p:cNvPr id="172081" name="Oval 43"/>
              <p:cNvSpPr>
                <a:spLocks noChangeArrowheads="1"/>
              </p:cNvSpPr>
              <p:nvPr/>
            </p:nvSpPr>
            <p:spPr bwMode="auto">
              <a:xfrm>
                <a:off x="1662" y="1833"/>
                <a:ext cx="25" cy="2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082" name="Group 44"/>
            <p:cNvGrpSpPr>
              <a:grpSpLocks/>
            </p:cNvGrpSpPr>
            <p:nvPr/>
          </p:nvGrpSpPr>
          <p:grpSpPr bwMode="auto">
            <a:xfrm>
              <a:off x="328" y="2832"/>
              <a:ext cx="560" cy="768"/>
              <a:chOff x="1697" y="1685"/>
              <a:chExt cx="364" cy="349"/>
            </a:xfrm>
          </p:grpSpPr>
          <p:grpSp>
            <p:nvGrpSpPr>
              <p:cNvPr id="172083" name="Group 45"/>
              <p:cNvGrpSpPr>
                <a:grpSpLocks/>
              </p:cNvGrpSpPr>
              <p:nvPr/>
            </p:nvGrpSpPr>
            <p:grpSpPr bwMode="auto">
              <a:xfrm>
                <a:off x="1884" y="1685"/>
                <a:ext cx="177" cy="349"/>
                <a:chOff x="1884" y="1685"/>
                <a:chExt cx="177" cy="349"/>
              </a:xfrm>
            </p:grpSpPr>
            <p:sp>
              <p:nvSpPr>
                <p:cNvPr id="172084" name="Arc 46"/>
                <p:cNvSpPr>
                  <a:spLocks/>
                </p:cNvSpPr>
                <p:nvPr/>
              </p:nvSpPr>
              <p:spPr bwMode="auto">
                <a:xfrm>
                  <a:off x="1952" y="1685"/>
                  <a:ext cx="109" cy="349"/>
                </a:xfrm>
                <a:custGeom>
                  <a:avLst/>
                  <a:gdLst>
                    <a:gd name="T0" fmla="*/ 22 w 21600"/>
                    <a:gd name="T1" fmla="*/ 0 h 41996"/>
                    <a:gd name="T2" fmla="*/ 29 w 21600"/>
                    <a:gd name="T3" fmla="*/ 349 h 41996"/>
                    <a:gd name="T4" fmla="*/ 0 w 21600"/>
                    <a:gd name="T5" fmla="*/ 176 h 4199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996"/>
                    <a:gd name="T11" fmla="*/ 21600 w 21600"/>
                    <a:gd name="T12" fmla="*/ 41996 h 419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996" fill="none" extrusionOk="0">
                      <a:moveTo>
                        <a:pt x="4308" y="-1"/>
                      </a:moveTo>
                      <a:cubicBezTo>
                        <a:pt x="14370" y="2048"/>
                        <a:pt x="21600" y="10897"/>
                        <a:pt x="21600" y="21166"/>
                      </a:cubicBezTo>
                      <a:cubicBezTo>
                        <a:pt x="21600" y="30893"/>
                        <a:pt x="15097" y="39421"/>
                        <a:pt x="5716" y="41995"/>
                      </a:cubicBezTo>
                    </a:path>
                    <a:path w="21600" h="41996" stroke="0" extrusionOk="0">
                      <a:moveTo>
                        <a:pt x="4308" y="-1"/>
                      </a:moveTo>
                      <a:cubicBezTo>
                        <a:pt x="14370" y="2048"/>
                        <a:pt x="21600" y="10897"/>
                        <a:pt x="21600" y="21166"/>
                      </a:cubicBezTo>
                      <a:cubicBezTo>
                        <a:pt x="21600" y="30893"/>
                        <a:pt x="15097" y="39421"/>
                        <a:pt x="5716" y="41995"/>
                      </a:cubicBezTo>
                      <a:lnTo>
                        <a:pt x="0" y="21166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72085" name="Arc 47"/>
                <p:cNvSpPr>
                  <a:spLocks/>
                </p:cNvSpPr>
                <p:nvPr/>
              </p:nvSpPr>
              <p:spPr bwMode="auto">
                <a:xfrm>
                  <a:off x="1921" y="1708"/>
                  <a:ext cx="94" cy="300"/>
                </a:xfrm>
                <a:custGeom>
                  <a:avLst/>
                  <a:gdLst>
                    <a:gd name="T0" fmla="*/ 19 w 21600"/>
                    <a:gd name="T1" fmla="*/ 0 h 41987"/>
                    <a:gd name="T2" fmla="*/ 25 w 21600"/>
                    <a:gd name="T3" fmla="*/ 300 h 41987"/>
                    <a:gd name="T4" fmla="*/ 0 w 21600"/>
                    <a:gd name="T5" fmla="*/ 151 h 41987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987"/>
                    <a:gd name="T11" fmla="*/ 21600 w 21600"/>
                    <a:gd name="T12" fmla="*/ 41987 h 4198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987" fill="none" extrusionOk="0">
                      <a:moveTo>
                        <a:pt x="4319" y="0"/>
                      </a:moveTo>
                      <a:cubicBezTo>
                        <a:pt x="14376" y="2053"/>
                        <a:pt x="21600" y="10899"/>
                        <a:pt x="21600" y="21164"/>
                      </a:cubicBezTo>
                      <a:cubicBezTo>
                        <a:pt x="21600" y="30881"/>
                        <a:pt x="15110" y="39403"/>
                        <a:pt x="5741" y="41986"/>
                      </a:cubicBezTo>
                    </a:path>
                    <a:path w="21600" h="41987" stroke="0" extrusionOk="0">
                      <a:moveTo>
                        <a:pt x="4319" y="0"/>
                      </a:moveTo>
                      <a:cubicBezTo>
                        <a:pt x="14376" y="2053"/>
                        <a:pt x="21600" y="10899"/>
                        <a:pt x="21600" y="21164"/>
                      </a:cubicBezTo>
                      <a:cubicBezTo>
                        <a:pt x="21600" y="30881"/>
                        <a:pt x="15110" y="39403"/>
                        <a:pt x="5741" y="41986"/>
                      </a:cubicBezTo>
                      <a:lnTo>
                        <a:pt x="0" y="21164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72086" name="Arc 48"/>
                <p:cNvSpPr>
                  <a:spLocks/>
                </p:cNvSpPr>
                <p:nvPr/>
              </p:nvSpPr>
              <p:spPr bwMode="auto">
                <a:xfrm>
                  <a:off x="1884" y="1733"/>
                  <a:ext cx="88" cy="253"/>
                </a:xfrm>
                <a:custGeom>
                  <a:avLst/>
                  <a:gdLst>
                    <a:gd name="T0" fmla="*/ 17 w 21600"/>
                    <a:gd name="T1" fmla="*/ 0 h 42045"/>
                    <a:gd name="T2" fmla="*/ 23 w 21600"/>
                    <a:gd name="T3" fmla="*/ 253 h 42045"/>
                    <a:gd name="T4" fmla="*/ 0 w 21600"/>
                    <a:gd name="T5" fmla="*/ 128 h 4204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2045"/>
                    <a:gd name="T11" fmla="*/ 21600 w 21600"/>
                    <a:gd name="T12" fmla="*/ 42045 h 420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2045" fill="none" extrusionOk="0">
                      <a:moveTo>
                        <a:pt x="4149" y="0"/>
                      </a:moveTo>
                      <a:cubicBezTo>
                        <a:pt x="14286" y="1984"/>
                        <a:pt x="21600" y="10868"/>
                        <a:pt x="21600" y="21198"/>
                      </a:cubicBezTo>
                      <a:cubicBezTo>
                        <a:pt x="21600" y="30949"/>
                        <a:pt x="15065" y="39492"/>
                        <a:pt x="5653" y="42044"/>
                      </a:cubicBezTo>
                    </a:path>
                    <a:path w="21600" h="42045" stroke="0" extrusionOk="0">
                      <a:moveTo>
                        <a:pt x="4149" y="0"/>
                      </a:moveTo>
                      <a:cubicBezTo>
                        <a:pt x="14286" y="1984"/>
                        <a:pt x="21600" y="10868"/>
                        <a:pt x="21600" y="21198"/>
                      </a:cubicBezTo>
                      <a:cubicBezTo>
                        <a:pt x="21600" y="30949"/>
                        <a:pt x="15065" y="39492"/>
                        <a:pt x="5653" y="42044"/>
                      </a:cubicBezTo>
                      <a:lnTo>
                        <a:pt x="0" y="21198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2087" name="Group 49"/>
              <p:cNvGrpSpPr>
                <a:grpSpLocks/>
              </p:cNvGrpSpPr>
              <p:nvPr/>
            </p:nvGrpSpPr>
            <p:grpSpPr bwMode="auto">
              <a:xfrm>
                <a:off x="1782" y="1750"/>
                <a:ext cx="150" cy="232"/>
                <a:chOff x="1782" y="1750"/>
                <a:chExt cx="150" cy="232"/>
              </a:xfrm>
            </p:grpSpPr>
            <p:sp>
              <p:nvSpPr>
                <p:cNvPr id="172088" name="Arc 50"/>
                <p:cNvSpPr>
                  <a:spLocks/>
                </p:cNvSpPr>
                <p:nvPr/>
              </p:nvSpPr>
              <p:spPr bwMode="auto">
                <a:xfrm>
                  <a:off x="1840" y="1750"/>
                  <a:ext cx="92" cy="232"/>
                </a:xfrm>
                <a:custGeom>
                  <a:avLst/>
                  <a:gdLst>
                    <a:gd name="T0" fmla="*/ 18 w 21600"/>
                    <a:gd name="T1" fmla="*/ 0 h 42051"/>
                    <a:gd name="T2" fmla="*/ 24 w 21600"/>
                    <a:gd name="T3" fmla="*/ 232 h 42051"/>
                    <a:gd name="T4" fmla="*/ 0 w 21600"/>
                    <a:gd name="T5" fmla="*/ 117 h 4205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2051"/>
                    <a:gd name="T11" fmla="*/ 21600 w 21600"/>
                    <a:gd name="T12" fmla="*/ 42051 h 420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2051" fill="none" extrusionOk="0">
                      <a:moveTo>
                        <a:pt x="4215" y="0"/>
                      </a:moveTo>
                      <a:cubicBezTo>
                        <a:pt x="14321" y="2011"/>
                        <a:pt x="21600" y="10880"/>
                        <a:pt x="21600" y="21185"/>
                      </a:cubicBezTo>
                      <a:cubicBezTo>
                        <a:pt x="21600" y="30963"/>
                        <a:pt x="15030" y="39522"/>
                        <a:pt x="5583" y="42050"/>
                      </a:cubicBezTo>
                    </a:path>
                    <a:path w="21600" h="42051" stroke="0" extrusionOk="0">
                      <a:moveTo>
                        <a:pt x="4215" y="0"/>
                      </a:moveTo>
                      <a:cubicBezTo>
                        <a:pt x="14321" y="2011"/>
                        <a:pt x="21600" y="10880"/>
                        <a:pt x="21600" y="21185"/>
                      </a:cubicBezTo>
                      <a:cubicBezTo>
                        <a:pt x="21600" y="30963"/>
                        <a:pt x="15030" y="39522"/>
                        <a:pt x="5583" y="42050"/>
                      </a:cubicBezTo>
                      <a:lnTo>
                        <a:pt x="0" y="2118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72089" name="Arc 51"/>
                <p:cNvSpPr>
                  <a:spLocks/>
                </p:cNvSpPr>
                <p:nvPr/>
              </p:nvSpPr>
              <p:spPr bwMode="auto">
                <a:xfrm>
                  <a:off x="1814" y="1766"/>
                  <a:ext cx="79" cy="199"/>
                </a:xfrm>
                <a:custGeom>
                  <a:avLst/>
                  <a:gdLst>
                    <a:gd name="T0" fmla="*/ 15 w 21600"/>
                    <a:gd name="T1" fmla="*/ 0 h 42128"/>
                    <a:gd name="T2" fmla="*/ 20 w 21600"/>
                    <a:gd name="T3" fmla="*/ 199 h 42128"/>
                    <a:gd name="T4" fmla="*/ 0 w 21600"/>
                    <a:gd name="T5" fmla="*/ 100 h 4212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2128"/>
                    <a:gd name="T11" fmla="*/ 21600 w 21600"/>
                    <a:gd name="T12" fmla="*/ 42128 h 421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2128" fill="none" extrusionOk="0">
                      <a:moveTo>
                        <a:pt x="4067" y="0"/>
                      </a:moveTo>
                      <a:cubicBezTo>
                        <a:pt x="14243" y="1951"/>
                        <a:pt x="21600" y="10853"/>
                        <a:pt x="21600" y="21214"/>
                      </a:cubicBezTo>
                      <a:cubicBezTo>
                        <a:pt x="21600" y="31063"/>
                        <a:pt x="14937" y="39665"/>
                        <a:pt x="5400" y="42127"/>
                      </a:cubicBezTo>
                    </a:path>
                    <a:path w="21600" h="42128" stroke="0" extrusionOk="0">
                      <a:moveTo>
                        <a:pt x="4067" y="0"/>
                      </a:moveTo>
                      <a:cubicBezTo>
                        <a:pt x="14243" y="1951"/>
                        <a:pt x="21600" y="10853"/>
                        <a:pt x="21600" y="21214"/>
                      </a:cubicBezTo>
                      <a:cubicBezTo>
                        <a:pt x="21600" y="31063"/>
                        <a:pt x="14937" y="39665"/>
                        <a:pt x="5400" y="42127"/>
                      </a:cubicBezTo>
                      <a:lnTo>
                        <a:pt x="0" y="21214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72090" name="Arc 52"/>
                <p:cNvSpPr>
                  <a:spLocks/>
                </p:cNvSpPr>
                <p:nvPr/>
              </p:nvSpPr>
              <p:spPr bwMode="auto">
                <a:xfrm>
                  <a:off x="1782" y="1783"/>
                  <a:ext cx="74" cy="168"/>
                </a:xfrm>
                <a:custGeom>
                  <a:avLst/>
                  <a:gdLst>
                    <a:gd name="T0" fmla="*/ 15 w 21600"/>
                    <a:gd name="T1" fmla="*/ 0 h 41974"/>
                    <a:gd name="T2" fmla="*/ 20 w 21600"/>
                    <a:gd name="T3" fmla="*/ 168 h 41974"/>
                    <a:gd name="T4" fmla="*/ 0 w 21600"/>
                    <a:gd name="T5" fmla="*/ 85 h 4197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974"/>
                    <a:gd name="T11" fmla="*/ 21600 w 21600"/>
                    <a:gd name="T12" fmla="*/ 41974 h 419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974" fill="none" extrusionOk="0">
                      <a:moveTo>
                        <a:pt x="4314" y="0"/>
                      </a:moveTo>
                      <a:cubicBezTo>
                        <a:pt x="14374" y="2051"/>
                        <a:pt x="21600" y="10898"/>
                        <a:pt x="21600" y="21165"/>
                      </a:cubicBezTo>
                      <a:cubicBezTo>
                        <a:pt x="21600" y="30864"/>
                        <a:pt x="15135" y="39373"/>
                        <a:pt x="5791" y="41974"/>
                      </a:cubicBezTo>
                    </a:path>
                    <a:path w="21600" h="41974" stroke="0" extrusionOk="0">
                      <a:moveTo>
                        <a:pt x="4314" y="0"/>
                      </a:moveTo>
                      <a:cubicBezTo>
                        <a:pt x="14374" y="2051"/>
                        <a:pt x="21600" y="10898"/>
                        <a:pt x="21600" y="21165"/>
                      </a:cubicBezTo>
                      <a:cubicBezTo>
                        <a:pt x="21600" y="30864"/>
                        <a:pt x="15135" y="39373"/>
                        <a:pt x="5791" y="41974"/>
                      </a:cubicBezTo>
                      <a:lnTo>
                        <a:pt x="0" y="2116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sp>
            <p:nvSpPr>
              <p:cNvPr id="172091" name="Arc 53"/>
              <p:cNvSpPr>
                <a:spLocks/>
              </p:cNvSpPr>
              <p:nvPr/>
            </p:nvSpPr>
            <p:spPr bwMode="auto">
              <a:xfrm>
                <a:off x="1757" y="1797"/>
                <a:ext cx="67" cy="147"/>
              </a:xfrm>
              <a:custGeom>
                <a:avLst/>
                <a:gdLst>
                  <a:gd name="T0" fmla="*/ 12 w 21600"/>
                  <a:gd name="T1" fmla="*/ 0 h 42217"/>
                  <a:gd name="T2" fmla="*/ 16 w 21600"/>
                  <a:gd name="T3" fmla="*/ 147 h 42217"/>
                  <a:gd name="T4" fmla="*/ 0 w 21600"/>
                  <a:gd name="T5" fmla="*/ 74 h 4221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217"/>
                  <a:gd name="T11" fmla="*/ 21600 w 21600"/>
                  <a:gd name="T12" fmla="*/ 42217 h 422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217" fill="none" extrusionOk="0">
                    <a:moveTo>
                      <a:pt x="3885" y="0"/>
                    </a:moveTo>
                    <a:cubicBezTo>
                      <a:pt x="14146" y="1876"/>
                      <a:pt x="21600" y="10817"/>
                      <a:pt x="21600" y="21248"/>
                    </a:cubicBezTo>
                    <a:cubicBezTo>
                      <a:pt x="21600" y="31180"/>
                      <a:pt x="14825" y="39833"/>
                      <a:pt x="5182" y="42216"/>
                    </a:cubicBezTo>
                  </a:path>
                  <a:path w="21600" h="42217" stroke="0" extrusionOk="0">
                    <a:moveTo>
                      <a:pt x="3885" y="0"/>
                    </a:moveTo>
                    <a:cubicBezTo>
                      <a:pt x="14146" y="1876"/>
                      <a:pt x="21600" y="10817"/>
                      <a:pt x="21600" y="21248"/>
                    </a:cubicBezTo>
                    <a:cubicBezTo>
                      <a:pt x="21600" y="31180"/>
                      <a:pt x="14825" y="39833"/>
                      <a:pt x="5182" y="42216"/>
                    </a:cubicBezTo>
                    <a:lnTo>
                      <a:pt x="0" y="21248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092" name="Arc 54"/>
              <p:cNvSpPr>
                <a:spLocks/>
              </p:cNvSpPr>
              <p:nvPr/>
            </p:nvSpPr>
            <p:spPr bwMode="auto">
              <a:xfrm>
                <a:off x="1729" y="1808"/>
                <a:ext cx="58" cy="126"/>
              </a:xfrm>
              <a:custGeom>
                <a:avLst/>
                <a:gdLst>
                  <a:gd name="T0" fmla="*/ 11 w 21600"/>
                  <a:gd name="T1" fmla="*/ 0 h 42160"/>
                  <a:gd name="T2" fmla="*/ 14 w 21600"/>
                  <a:gd name="T3" fmla="*/ 126 h 42160"/>
                  <a:gd name="T4" fmla="*/ 0 w 21600"/>
                  <a:gd name="T5" fmla="*/ 63 h 4216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60"/>
                  <a:gd name="T11" fmla="*/ 21600 w 21600"/>
                  <a:gd name="T12" fmla="*/ 42160 h 421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60" fill="none" extrusionOk="0">
                    <a:moveTo>
                      <a:pt x="4028" y="-1"/>
                    </a:moveTo>
                    <a:cubicBezTo>
                      <a:pt x="14222" y="1934"/>
                      <a:pt x="21600" y="10844"/>
                      <a:pt x="21600" y="21221"/>
                    </a:cubicBezTo>
                    <a:cubicBezTo>
                      <a:pt x="21600" y="31107"/>
                      <a:pt x="14887" y="39732"/>
                      <a:pt x="5303" y="42159"/>
                    </a:cubicBezTo>
                  </a:path>
                  <a:path w="21600" h="42160" stroke="0" extrusionOk="0">
                    <a:moveTo>
                      <a:pt x="4028" y="-1"/>
                    </a:moveTo>
                    <a:cubicBezTo>
                      <a:pt x="14222" y="1934"/>
                      <a:pt x="21600" y="10844"/>
                      <a:pt x="21600" y="21221"/>
                    </a:cubicBezTo>
                    <a:cubicBezTo>
                      <a:pt x="21600" y="31107"/>
                      <a:pt x="14887" y="39732"/>
                      <a:pt x="5303" y="42159"/>
                    </a:cubicBezTo>
                    <a:lnTo>
                      <a:pt x="0" y="21221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093" name="Arc 55"/>
              <p:cNvSpPr>
                <a:spLocks/>
              </p:cNvSpPr>
              <p:nvPr/>
            </p:nvSpPr>
            <p:spPr bwMode="auto">
              <a:xfrm>
                <a:off x="1706" y="1824"/>
                <a:ext cx="50" cy="98"/>
              </a:xfrm>
              <a:custGeom>
                <a:avLst/>
                <a:gdLst>
                  <a:gd name="T0" fmla="*/ 10 w 21600"/>
                  <a:gd name="T1" fmla="*/ 0 h 42030"/>
                  <a:gd name="T2" fmla="*/ 13 w 21600"/>
                  <a:gd name="T3" fmla="*/ 98 h 42030"/>
                  <a:gd name="T4" fmla="*/ 0 w 21600"/>
                  <a:gd name="T5" fmla="*/ 49 h 4203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030"/>
                  <a:gd name="T11" fmla="*/ 21600 w 21600"/>
                  <a:gd name="T12" fmla="*/ 42030 h 420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030" fill="none" extrusionOk="0">
                    <a:moveTo>
                      <a:pt x="4237" y="-1"/>
                    </a:moveTo>
                    <a:cubicBezTo>
                      <a:pt x="14332" y="2019"/>
                      <a:pt x="21600" y="10884"/>
                      <a:pt x="21600" y="21180"/>
                    </a:cubicBezTo>
                    <a:cubicBezTo>
                      <a:pt x="21600" y="30936"/>
                      <a:pt x="15060" y="39481"/>
                      <a:pt x="5642" y="42029"/>
                    </a:cubicBezTo>
                  </a:path>
                  <a:path w="21600" h="42030" stroke="0" extrusionOk="0">
                    <a:moveTo>
                      <a:pt x="4237" y="-1"/>
                    </a:moveTo>
                    <a:cubicBezTo>
                      <a:pt x="14332" y="2019"/>
                      <a:pt x="21600" y="10884"/>
                      <a:pt x="21600" y="21180"/>
                    </a:cubicBezTo>
                    <a:cubicBezTo>
                      <a:pt x="21600" y="30936"/>
                      <a:pt x="15060" y="39481"/>
                      <a:pt x="5642" y="42029"/>
                    </a:cubicBezTo>
                    <a:lnTo>
                      <a:pt x="0" y="21180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094" name="Arc 56"/>
              <p:cNvSpPr>
                <a:spLocks/>
              </p:cNvSpPr>
              <p:nvPr/>
            </p:nvSpPr>
            <p:spPr bwMode="auto">
              <a:xfrm>
                <a:off x="1697" y="1839"/>
                <a:ext cx="30" cy="74"/>
              </a:xfrm>
              <a:custGeom>
                <a:avLst/>
                <a:gdLst>
                  <a:gd name="T0" fmla="*/ 5 w 21600"/>
                  <a:gd name="T1" fmla="*/ 0 h 42282"/>
                  <a:gd name="T2" fmla="*/ 7 w 21600"/>
                  <a:gd name="T3" fmla="*/ 74 h 42282"/>
                  <a:gd name="T4" fmla="*/ 0 w 21600"/>
                  <a:gd name="T5" fmla="*/ 37 h 4228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282"/>
                  <a:gd name="T11" fmla="*/ 21600 w 21600"/>
                  <a:gd name="T12" fmla="*/ 42282 h 422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282" fill="none" extrusionOk="0">
                    <a:moveTo>
                      <a:pt x="3610" y="-1"/>
                    </a:moveTo>
                    <a:cubicBezTo>
                      <a:pt x="13998" y="1760"/>
                      <a:pt x="21600" y="10759"/>
                      <a:pt x="21600" y="21296"/>
                    </a:cubicBezTo>
                    <a:cubicBezTo>
                      <a:pt x="21600" y="31255"/>
                      <a:pt x="14790" y="39923"/>
                      <a:pt x="5113" y="42281"/>
                    </a:cubicBezTo>
                  </a:path>
                  <a:path w="21600" h="42282" stroke="0" extrusionOk="0">
                    <a:moveTo>
                      <a:pt x="3610" y="-1"/>
                    </a:moveTo>
                    <a:cubicBezTo>
                      <a:pt x="13998" y="1760"/>
                      <a:pt x="21600" y="10759"/>
                      <a:pt x="21600" y="21296"/>
                    </a:cubicBezTo>
                    <a:cubicBezTo>
                      <a:pt x="21600" y="31255"/>
                      <a:pt x="14790" y="39923"/>
                      <a:pt x="5113" y="42281"/>
                    </a:cubicBezTo>
                    <a:lnTo>
                      <a:pt x="0" y="21296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</p:grpSp>
      <p:grpSp>
        <p:nvGrpSpPr>
          <p:cNvPr id="172095" name="Group 615"/>
          <p:cNvGrpSpPr>
            <a:grpSpLocks/>
          </p:cNvGrpSpPr>
          <p:nvPr/>
        </p:nvGrpSpPr>
        <p:grpSpPr bwMode="auto">
          <a:xfrm>
            <a:off x="6297930" y="2417693"/>
            <a:ext cx="487680" cy="894522"/>
            <a:chOff x="1008" y="1536"/>
            <a:chExt cx="192" cy="432"/>
          </a:xfrm>
        </p:grpSpPr>
        <p:sp>
          <p:nvSpPr>
            <p:cNvPr id="172096" name="Rectangle 57"/>
            <p:cNvSpPr>
              <a:spLocks noChangeArrowheads="1"/>
            </p:cNvSpPr>
            <p:nvPr/>
          </p:nvSpPr>
          <p:spPr bwMode="auto">
            <a:xfrm>
              <a:off x="1040" y="1789"/>
              <a:ext cx="16" cy="1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400">
                <a:latin typeface="Verdana" pitchFamily="34" charset="0"/>
                <a:cs typeface="Arial" pitchFamily="34" charset="0"/>
              </a:endParaRPr>
            </a:p>
          </p:txBody>
        </p:sp>
        <p:sp>
          <p:nvSpPr>
            <p:cNvPr id="172097" name="Rectangle 58"/>
            <p:cNvSpPr>
              <a:spLocks noChangeArrowheads="1"/>
            </p:cNvSpPr>
            <p:nvPr/>
          </p:nvSpPr>
          <p:spPr bwMode="auto">
            <a:xfrm>
              <a:off x="1073" y="1789"/>
              <a:ext cx="16" cy="1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400">
                <a:latin typeface="Verdana" pitchFamily="34" charset="0"/>
                <a:cs typeface="Arial" pitchFamily="34" charset="0"/>
              </a:endParaRPr>
            </a:p>
          </p:txBody>
        </p:sp>
        <p:sp>
          <p:nvSpPr>
            <p:cNvPr id="172098" name="Freeform 59"/>
            <p:cNvSpPr>
              <a:spLocks/>
            </p:cNvSpPr>
            <p:nvPr/>
          </p:nvSpPr>
          <p:spPr bwMode="auto">
            <a:xfrm>
              <a:off x="1012" y="1899"/>
              <a:ext cx="188" cy="69"/>
            </a:xfrm>
            <a:custGeom>
              <a:avLst/>
              <a:gdLst>
                <a:gd name="T0" fmla="*/ 372 w 373"/>
                <a:gd name="T1" fmla="*/ 0 h 113"/>
                <a:gd name="T2" fmla="*/ 247 w 373"/>
                <a:gd name="T3" fmla="*/ 103 h 113"/>
                <a:gd name="T4" fmla="*/ 243 w 373"/>
                <a:gd name="T5" fmla="*/ 107 h 113"/>
                <a:gd name="T6" fmla="*/ 238 w 373"/>
                <a:gd name="T7" fmla="*/ 111 h 113"/>
                <a:gd name="T8" fmla="*/ 229 w 373"/>
                <a:gd name="T9" fmla="*/ 112 h 113"/>
                <a:gd name="T10" fmla="*/ 215 w 373"/>
                <a:gd name="T11" fmla="*/ 111 h 113"/>
                <a:gd name="T12" fmla="*/ 0 w 373"/>
                <a:gd name="T13" fmla="*/ 89 h 113"/>
                <a:gd name="T14" fmla="*/ 3 w 373"/>
                <a:gd name="T15" fmla="*/ 72 h 113"/>
                <a:gd name="T16" fmla="*/ 372 w 373"/>
                <a:gd name="T17" fmla="*/ 0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3"/>
                <a:gd name="T28" fmla="*/ 0 h 113"/>
                <a:gd name="T29" fmla="*/ 373 w 373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3" h="113">
                  <a:moveTo>
                    <a:pt x="372" y="0"/>
                  </a:moveTo>
                  <a:lnTo>
                    <a:pt x="247" y="103"/>
                  </a:lnTo>
                  <a:lnTo>
                    <a:pt x="243" y="107"/>
                  </a:lnTo>
                  <a:lnTo>
                    <a:pt x="238" y="111"/>
                  </a:lnTo>
                  <a:lnTo>
                    <a:pt x="229" y="112"/>
                  </a:lnTo>
                  <a:lnTo>
                    <a:pt x="215" y="111"/>
                  </a:lnTo>
                  <a:lnTo>
                    <a:pt x="0" y="89"/>
                  </a:lnTo>
                  <a:lnTo>
                    <a:pt x="3" y="72"/>
                  </a:lnTo>
                  <a:lnTo>
                    <a:pt x="372" y="0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099" name="Freeform 60"/>
            <p:cNvSpPr>
              <a:spLocks/>
            </p:cNvSpPr>
            <p:nvPr/>
          </p:nvSpPr>
          <p:spPr bwMode="auto">
            <a:xfrm>
              <a:off x="1011" y="1539"/>
              <a:ext cx="188" cy="427"/>
            </a:xfrm>
            <a:custGeom>
              <a:avLst/>
              <a:gdLst>
                <a:gd name="T0" fmla="*/ 373 w 374"/>
                <a:gd name="T1" fmla="*/ 1 h 694"/>
                <a:gd name="T2" fmla="*/ 373 w 374"/>
                <a:gd name="T3" fmla="*/ 581 h 694"/>
                <a:gd name="T4" fmla="*/ 248 w 374"/>
                <a:gd name="T5" fmla="*/ 685 h 694"/>
                <a:gd name="T6" fmla="*/ 244 w 374"/>
                <a:gd name="T7" fmla="*/ 688 h 694"/>
                <a:gd name="T8" fmla="*/ 239 w 374"/>
                <a:gd name="T9" fmla="*/ 691 h 694"/>
                <a:gd name="T10" fmla="*/ 231 w 374"/>
                <a:gd name="T11" fmla="*/ 693 h 694"/>
                <a:gd name="T12" fmla="*/ 218 w 374"/>
                <a:gd name="T13" fmla="*/ 692 h 694"/>
                <a:gd name="T14" fmla="*/ 13 w 374"/>
                <a:gd name="T15" fmla="*/ 672 h 694"/>
                <a:gd name="T16" fmla="*/ 7 w 374"/>
                <a:gd name="T17" fmla="*/ 671 h 694"/>
                <a:gd name="T18" fmla="*/ 2 w 374"/>
                <a:gd name="T19" fmla="*/ 667 h 694"/>
                <a:gd name="T20" fmla="*/ 1 w 374"/>
                <a:gd name="T21" fmla="*/ 663 h 694"/>
                <a:gd name="T22" fmla="*/ 0 w 374"/>
                <a:gd name="T23" fmla="*/ 654 h 694"/>
                <a:gd name="T24" fmla="*/ 1 w 374"/>
                <a:gd name="T25" fmla="*/ 25 h 694"/>
                <a:gd name="T26" fmla="*/ 226 w 374"/>
                <a:gd name="T27" fmla="*/ 0 h 694"/>
                <a:gd name="T28" fmla="*/ 373 w 374"/>
                <a:gd name="T29" fmla="*/ 1 h 6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74"/>
                <a:gd name="T46" fmla="*/ 0 h 694"/>
                <a:gd name="T47" fmla="*/ 374 w 374"/>
                <a:gd name="T48" fmla="*/ 694 h 6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74" h="694">
                  <a:moveTo>
                    <a:pt x="373" y="1"/>
                  </a:moveTo>
                  <a:lnTo>
                    <a:pt x="373" y="581"/>
                  </a:lnTo>
                  <a:lnTo>
                    <a:pt x="248" y="685"/>
                  </a:lnTo>
                  <a:lnTo>
                    <a:pt x="244" y="688"/>
                  </a:lnTo>
                  <a:lnTo>
                    <a:pt x="239" y="691"/>
                  </a:lnTo>
                  <a:lnTo>
                    <a:pt x="231" y="693"/>
                  </a:lnTo>
                  <a:lnTo>
                    <a:pt x="218" y="692"/>
                  </a:lnTo>
                  <a:lnTo>
                    <a:pt x="13" y="672"/>
                  </a:lnTo>
                  <a:lnTo>
                    <a:pt x="7" y="671"/>
                  </a:lnTo>
                  <a:lnTo>
                    <a:pt x="2" y="667"/>
                  </a:lnTo>
                  <a:lnTo>
                    <a:pt x="1" y="663"/>
                  </a:lnTo>
                  <a:lnTo>
                    <a:pt x="0" y="654"/>
                  </a:lnTo>
                  <a:lnTo>
                    <a:pt x="1" y="25"/>
                  </a:lnTo>
                  <a:lnTo>
                    <a:pt x="226" y="0"/>
                  </a:lnTo>
                  <a:lnTo>
                    <a:pt x="373" y="1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rgbClr val="EAEC5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00" name="Freeform 61"/>
            <p:cNvSpPr>
              <a:spLocks/>
            </p:cNvSpPr>
            <p:nvPr/>
          </p:nvSpPr>
          <p:spPr bwMode="auto">
            <a:xfrm>
              <a:off x="1011" y="1536"/>
              <a:ext cx="182" cy="22"/>
            </a:xfrm>
            <a:custGeom>
              <a:avLst/>
              <a:gdLst>
                <a:gd name="T0" fmla="*/ 2 w 362"/>
                <a:gd name="T1" fmla="*/ 23 h 36"/>
                <a:gd name="T2" fmla="*/ 206 w 362"/>
                <a:gd name="T3" fmla="*/ 0 h 36"/>
                <a:gd name="T4" fmla="*/ 361 w 362"/>
                <a:gd name="T5" fmla="*/ 4 h 36"/>
                <a:gd name="T6" fmla="*/ 219 w 362"/>
                <a:gd name="T7" fmla="*/ 35 h 36"/>
                <a:gd name="T8" fmla="*/ 0 w 362"/>
                <a:gd name="T9" fmla="*/ 28 h 36"/>
                <a:gd name="T10" fmla="*/ 0 w 362"/>
                <a:gd name="T11" fmla="*/ 26 h 36"/>
                <a:gd name="T12" fmla="*/ 0 w 362"/>
                <a:gd name="T13" fmla="*/ 24 h 36"/>
                <a:gd name="T14" fmla="*/ 2 w 362"/>
                <a:gd name="T15" fmla="*/ 23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2"/>
                <a:gd name="T25" fmla="*/ 0 h 36"/>
                <a:gd name="T26" fmla="*/ 362 w 362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2" h="36">
                  <a:moveTo>
                    <a:pt x="2" y="23"/>
                  </a:moveTo>
                  <a:lnTo>
                    <a:pt x="206" y="0"/>
                  </a:lnTo>
                  <a:lnTo>
                    <a:pt x="361" y="4"/>
                  </a:lnTo>
                  <a:lnTo>
                    <a:pt x="219" y="35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3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01" name="Freeform 62"/>
            <p:cNvSpPr>
              <a:spLocks/>
            </p:cNvSpPr>
            <p:nvPr/>
          </p:nvSpPr>
          <p:spPr bwMode="auto">
            <a:xfrm>
              <a:off x="1008" y="1553"/>
              <a:ext cx="116" cy="392"/>
            </a:xfrm>
            <a:custGeom>
              <a:avLst/>
              <a:gdLst>
                <a:gd name="T0" fmla="*/ 5 w 231"/>
                <a:gd name="T1" fmla="*/ 616 h 639"/>
                <a:gd name="T2" fmla="*/ 8 w 231"/>
                <a:gd name="T3" fmla="*/ 624 h 639"/>
                <a:gd name="T4" fmla="*/ 14 w 231"/>
                <a:gd name="T5" fmla="*/ 625 h 639"/>
                <a:gd name="T6" fmla="*/ 20 w 231"/>
                <a:gd name="T7" fmla="*/ 625 h 639"/>
                <a:gd name="T8" fmla="*/ 26 w 231"/>
                <a:gd name="T9" fmla="*/ 625 h 639"/>
                <a:gd name="T10" fmla="*/ 230 w 231"/>
                <a:gd name="T11" fmla="*/ 638 h 639"/>
                <a:gd name="T12" fmla="*/ 230 w 231"/>
                <a:gd name="T13" fmla="*/ 25 h 639"/>
                <a:gd name="T14" fmla="*/ 228 w 231"/>
                <a:gd name="T15" fmla="*/ 18 h 639"/>
                <a:gd name="T16" fmla="*/ 224 w 231"/>
                <a:gd name="T17" fmla="*/ 14 h 639"/>
                <a:gd name="T18" fmla="*/ 219 w 231"/>
                <a:gd name="T19" fmla="*/ 12 h 639"/>
                <a:gd name="T20" fmla="*/ 212 w 231"/>
                <a:gd name="T21" fmla="*/ 12 h 639"/>
                <a:gd name="T22" fmla="*/ 205 w 231"/>
                <a:gd name="T23" fmla="*/ 12 h 639"/>
                <a:gd name="T24" fmla="*/ 47 w 231"/>
                <a:gd name="T25" fmla="*/ 2 h 639"/>
                <a:gd name="T26" fmla="*/ 26 w 231"/>
                <a:gd name="T27" fmla="*/ 0 h 639"/>
                <a:gd name="T28" fmla="*/ 19 w 231"/>
                <a:gd name="T29" fmla="*/ 0 h 639"/>
                <a:gd name="T30" fmla="*/ 14 w 231"/>
                <a:gd name="T31" fmla="*/ 1 h 639"/>
                <a:gd name="T32" fmla="*/ 6 w 231"/>
                <a:gd name="T33" fmla="*/ 4 h 639"/>
                <a:gd name="T34" fmla="*/ 4 w 231"/>
                <a:gd name="T35" fmla="*/ 6 h 639"/>
                <a:gd name="T36" fmla="*/ 1 w 231"/>
                <a:gd name="T37" fmla="*/ 14 h 639"/>
                <a:gd name="T38" fmla="*/ 0 w 231"/>
                <a:gd name="T39" fmla="*/ 25 h 639"/>
                <a:gd name="T40" fmla="*/ 0 w 231"/>
                <a:gd name="T41" fmla="*/ 351 h 639"/>
                <a:gd name="T42" fmla="*/ 0 w 231"/>
                <a:gd name="T43" fmla="*/ 355 h 639"/>
                <a:gd name="T44" fmla="*/ 3 w 231"/>
                <a:gd name="T45" fmla="*/ 356 h 639"/>
                <a:gd name="T46" fmla="*/ 5 w 231"/>
                <a:gd name="T47" fmla="*/ 355 h 639"/>
                <a:gd name="T48" fmla="*/ 5 w 231"/>
                <a:gd name="T49" fmla="*/ 616 h 6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31"/>
                <a:gd name="T76" fmla="*/ 0 h 639"/>
                <a:gd name="T77" fmla="*/ 231 w 231"/>
                <a:gd name="T78" fmla="*/ 639 h 6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31" h="639">
                  <a:moveTo>
                    <a:pt x="5" y="616"/>
                  </a:moveTo>
                  <a:lnTo>
                    <a:pt x="8" y="624"/>
                  </a:lnTo>
                  <a:lnTo>
                    <a:pt x="14" y="625"/>
                  </a:lnTo>
                  <a:lnTo>
                    <a:pt x="20" y="625"/>
                  </a:lnTo>
                  <a:lnTo>
                    <a:pt x="26" y="625"/>
                  </a:lnTo>
                  <a:lnTo>
                    <a:pt x="230" y="638"/>
                  </a:lnTo>
                  <a:lnTo>
                    <a:pt x="230" y="25"/>
                  </a:lnTo>
                  <a:lnTo>
                    <a:pt x="228" y="18"/>
                  </a:lnTo>
                  <a:lnTo>
                    <a:pt x="224" y="14"/>
                  </a:lnTo>
                  <a:lnTo>
                    <a:pt x="219" y="12"/>
                  </a:lnTo>
                  <a:lnTo>
                    <a:pt x="212" y="12"/>
                  </a:lnTo>
                  <a:lnTo>
                    <a:pt x="205" y="12"/>
                  </a:lnTo>
                  <a:lnTo>
                    <a:pt x="47" y="2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6" y="4"/>
                  </a:lnTo>
                  <a:lnTo>
                    <a:pt x="4" y="6"/>
                  </a:lnTo>
                  <a:lnTo>
                    <a:pt x="1" y="14"/>
                  </a:lnTo>
                  <a:lnTo>
                    <a:pt x="0" y="25"/>
                  </a:lnTo>
                  <a:lnTo>
                    <a:pt x="0" y="351"/>
                  </a:lnTo>
                  <a:lnTo>
                    <a:pt x="0" y="355"/>
                  </a:lnTo>
                  <a:lnTo>
                    <a:pt x="3" y="356"/>
                  </a:lnTo>
                  <a:lnTo>
                    <a:pt x="5" y="355"/>
                  </a:lnTo>
                  <a:lnTo>
                    <a:pt x="5" y="616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02" name="Line 63"/>
            <p:cNvSpPr>
              <a:spLocks noChangeShapeType="1"/>
            </p:cNvSpPr>
            <p:nvPr/>
          </p:nvSpPr>
          <p:spPr bwMode="auto">
            <a:xfrm>
              <a:off x="1137" y="1562"/>
              <a:ext cx="0" cy="38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2103" name="Freeform 64"/>
            <p:cNvSpPr>
              <a:spLocks/>
            </p:cNvSpPr>
            <p:nvPr/>
          </p:nvSpPr>
          <p:spPr bwMode="auto">
            <a:xfrm>
              <a:off x="1126" y="1558"/>
              <a:ext cx="6" cy="388"/>
            </a:xfrm>
            <a:custGeom>
              <a:avLst/>
              <a:gdLst>
                <a:gd name="T0" fmla="*/ 1 w 13"/>
                <a:gd name="T1" fmla="*/ 631 h 632"/>
                <a:gd name="T2" fmla="*/ 12 w 13"/>
                <a:gd name="T3" fmla="*/ 621 h 632"/>
                <a:gd name="T4" fmla="*/ 12 w 13"/>
                <a:gd name="T5" fmla="*/ 0 h 632"/>
                <a:gd name="T6" fmla="*/ 0 w 13"/>
                <a:gd name="T7" fmla="*/ 6 h 632"/>
                <a:gd name="T8" fmla="*/ 1 w 13"/>
                <a:gd name="T9" fmla="*/ 631 h 6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632"/>
                <a:gd name="T17" fmla="*/ 13 w 13"/>
                <a:gd name="T18" fmla="*/ 632 h 6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632">
                  <a:moveTo>
                    <a:pt x="1" y="631"/>
                  </a:moveTo>
                  <a:lnTo>
                    <a:pt x="12" y="621"/>
                  </a:lnTo>
                  <a:lnTo>
                    <a:pt x="12" y="0"/>
                  </a:lnTo>
                  <a:lnTo>
                    <a:pt x="0" y="6"/>
                  </a:lnTo>
                  <a:lnTo>
                    <a:pt x="1" y="631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04" name="Line 65"/>
            <p:cNvSpPr>
              <a:spLocks noChangeShapeType="1"/>
            </p:cNvSpPr>
            <p:nvPr/>
          </p:nvSpPr>
          <p:spPr bwMode="auto">
            <a:xfrm>
              <a:off x="1011" y="1771"/>
              <a:ext cx="114" cy="5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grpSp>
          <p:nvGrpSpPr>
            <p:cNvPr id="172105" name="Group 66"/>
            <p:cNvGrpSpPr>
              <a:grpSpLocks/>
            </p:cNvGrpSpPr>
            <p:nvPr/>
          </p:nvGrpSpPr>
          <p:grpSpPr bwMode="auto">
            <a:xfrm>
              <a:off x="1019" y="1778"/>
              <a:ext cx="106" cy="176"/>
              <a:chOff x="2120" y="2914"/>
              <a:chExt cx="211" cy="286"/>
            </a:xfrm>
          </p:grpSpPr>
          <p:sp>
            <p:nvSpPr>
              <p:cNvPr id="172106" name="Line 67"/>
              <p:cNvSpPr>
                <a:spLocks noChangeShapeType="1"/>
              </p:cNvSpPr>
              <p:nvPr/>
            </p:nvSpPr>
            <p:spPr bwMode="auto">
              <a:xfrm>
                <a:off x="2120" y="3179"/>
                <a:ext cx="211" cy="13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07" name="Line 68"/>
              <p:cNvSpPr>
                <a:spLocks noChangeShapeType="1"/>
              </p:cNvSpPr>
              <p:nvPr/>
            </p:nvSpPr>
            <p:spPr bwMode="auto">
              <a:xfrm flipV="1">
                <a:off x="2310" y="2922"/>
                <a:ext cx="0" cy="278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08" name="Line 69"/>
              <p:cNvSpPr>
                <a:spLocks noChangeShapeType="1"/>
              </p:cNvSpPr>
              <p:nvPr/>
            </p:nvSpPr>
            <p:spPr bwMode="auto">
              <a:xfrm>
                <a:off x="2121" y="2914"/>
                <a:ext cx="0" cy="262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09" name="Line 70"/>
              <p:cNvSpPr>
                <a:spLocks noChangeShapeType="1"/>
              </p:cNvSpPr>
              <p:nvPr/>
            </p:nvSpPr>
            <p:spPr bwMode="auto">
              <a:xfrm>
                <a:off x="2129" y="2914"/>
                <a:ext cx="0" cy="262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10" name="Line 71"/>
              <p:cNvSpPr>
                <a:spLocks noChangeShapeType="1"/>
              </p:cNvSpPr>
              <p:nvPr/>
            </p:nvSpPr>
            <p:spPr bwMode="auto">
              <a:xfrm>
                <a:off x="2136" y="2915"/>
                <a:ext cx="0" cy="262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11" name="Line 72"/>
              <p:cNvSpPr>
                <a:spLocks noChangeShapeType="1"/>
              </p:cNvSpPr>
              <p:nvPr/>
            </p:nvSpPr>
            <p:spPr bwMode="auto">
              <a:xfrm>
                <a:off x="2144" y="2915"/>
                <a:ext cx="0" cy="262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12" name="Line 73"/>
              <p:cNvSpPr>
                <a:spLocks noChangeShapeType="1"/>
              </p:cNvSpPr>
              <p:nvPr/>
            </p:nvSpPr>
            <p:spPr bwMode="auto">
              <a:xfrm>
                <a:off x="2152" y="2916"/>
                <a:ext cx="0" cy="261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13" name="Line 74"/>
              <p:cNvSpPr>
                <a:spLocks noChangeShapeType="1"/>
              </p:cNvSpPr>
              <p:nvPr/>
            </p:nvSpPr>
            <p:spPr bwMode="auto">
              <a:xfrm>
                <a:off x="2182" y="2918"/>
                <a:ext cx="0" cy="261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14" name="Line 75"/>
              <p:cNvSpPr>
                <a:spLocks noChangeShapeType="1"/>
              </p:cNvSpPr>
              <p:nvPr/>
            </p:nvSpPr>
            <p:spPr bwMode="auto">
              <a:xfrm>
                <a:off x="2159" y="2917"/>
                <a:ext cx="0" cy="261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15" name="Line 76"/>
              <p:cNvSpPr>
                <a:spLocks noChangeShapeType="1"/>
              </p:cNvSpPr>
              <p:nvPr/>
            </p:nvSpPr>
            <p:spPr bwMode="auto">
              <a:xfrm>
                <a:off x="2167" y="2917"/>
                <a:ext cx="0" cy="261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16" name="Line 77"/>
              <p:cNvSpPr>
                <a:spLocks noChangeShapeType="1"/>
              </p:cNvSpPr>
              <p:nvPr/>
            </p:nvSpPr>
            <p:spPr bwMode="auto">
              <a:xfrm>
                <a:off x="2174" y="2918"/>
                <a:ext cx="0" cy="261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17" name="Line 78"/>
              <p:cNvSpPr>
                <a:spLocks noChangeShapeType="1"/>
              </p:cNvSpPr>
              <p:nvPr/>
            </p:nvSpPr>
            <p:spPr bwMode="auto">
              <a:xfrm>
                <a:off x="2189" y="2920"/>
                <a:ext cx="0" cy="261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18" name="Line 79"/>
              <p:cNvSpPr>
                <a:spLocks noChangeShapeType="1"/>
              </p:cNvSpPr>
              <p:nvPr/>
            </p:nvSpPr>
            <p:spPr bwMode="auto">
              <a:xfrm>
                <a:off x="2197" y="2920"/>
                <a:ext cx="0" cy="261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19" name="Line 80"/>
              <p:cNvSpPr>
                <a:spLocks noChangeShapeType="1"/>
              </p:cNvSpPr>
              <p:nvPr/>
            </p:nvSpPr>
            <p:spPr bwMode="auto">
              <a:xfrm>
                <a:off x="2205" y="2921"/>
                <a:ext cx="0" cy="261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20" name="Line 81"/>
              <p:cNvSpPr>
                <a:spLocks noChangeShapeType="1"/>
              </p:cNvSpPr>
              <p:nvPr/>
            </p:nvSpPr>
            <p:spPr bwMode="auto">
              <a:xfrm>
                <a:off x="2213" y="2922"/>
                <a:ext cx="0" cy="261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21" name="Line 82"/>
              <p:cNvSpPr>
                <a:spLocks noChangeShapeType="1"/>
              </p:cNvSpPr>
              <p:nvPr/>
            </p:nvSpPr>
            <p:spPr bwMode="auto">
              <a:xfrm>
                <a:off x="2221" y="2922"/>
                <a:ext cx="0" cy="261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22" name="Line 83"/>
              <p:cNvSpPr>
                <a:spLocks noChangeShapeType="1"/>
              </p:cNvSpPr>
              <p:nvPr/>
            </p:nvSpPr>
            <p:spPr bwMode="auto">
              <a:xfrm>
                <a:off x="2231" y="2923"/>
                <a:ext cx="0" cy="262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23" name="Line 84"/>
              <p:cNvSpPr>
                <a:spLocks noChangeShapeType="1"/>
              </p:cNvSpPr>
              <p:nvPr/>
            </p:nvSpPr>
            <p:spPr bwMode="auto">
              <a:xfrm>
                <a:off x="2238" y="2923"/>
                <a:ext cx="0" cy="262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24" name="Line 85"/>
              <p:cNvSpPr>
                <a:spLocks noChangeShapeType="1"/>
              </p:cNvSpPr>
              <p:nvPr/>
            </p:nvSpPr>
            <p:spPr bwMode="auto">
              <a:xfrm>
                <a:off x="2246" y="2925"/>
                <a:ext cx="0" cy="261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25" name="Line 86"/>
              <p:cNvSpPr>
                <a:spLocks noChangeShapeType="1"/>
              </p:cNvSpPr>
              <p:nvPr/>
            </p:nvSpPr>
            <p:spPr bwMode="auto">
              <a:xfrm flipV="1">
                <a:off x="2253" y="2915"/>
                <a:ext cx="0" cy="279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26" name="Line 87"/>
              <p:cNvSpPr>
                <a:spLocks noChangeShapeType="1"/>
              </p:cNvSpPr>
              <p:nvPr/>
            </p:nvSpPr>
            <p:spPr bwMode="auto">
              <a:xfrm>
                <a:off x="2262" y="2926"/>
                <a:ext cx="0" cy="261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27" name="Line 88"/>
              <p:cNvSpPr>
                <a:spLocks noChangeShapeType="1"/>
              </p:cNvSpPr>
              <p:nvPr/>
            </p:nvSpPr>
            <p:spPr bwMode="auto">
              <a:xfrm>
                <a:off x="2270" y="2927"/>
                <a:ext cx="0" cy="260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28" name="Line 89"/>
              <p:cNvSpPr>
                <a:spLocks noChangeShapeType="1"/>
              </p:cNvSpPr>
              <p:nvPr/>
            </p:nvSpPr>
            <p:spPr bwMode="auto">
              <a:xfrm>
                <a:off x="2277" y="2928"/>
                <a:ext cx="0" cy="261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29" name="Line 90"/>
              <p:cNvSpPr>
                <a:spLocks noChangeShapeType="1"/>
              </p:cNvSpPr>
              <p:nvPr/>
            </p:nvSpPr>
            <p:spPr bwMode="auto">
              <a:xfrm>
                <a:off x="2285" y="2928"/>
                <a:ext cx="0" cy="261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30" name="Line 91"/>
              <p:cNvSpPr>
                <a:spLocks noChangeShapeType="1"/>
              </p:cNvSpPr>
              <p:nvPr/>
            </p:nvSpPr>
            <p:spPr bwMode="auto">
              <a:xfrm flipV="1">
                <a:off x="2292" y="2919"/>
                <a:ext cx="0" cy="279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2131" name="Line 92"/>
              <p:cNvSpPr>
                <a:spLocks noChangeShapeType="1"/>
              </p:cNvSpPr>
              <p:nvPr/>
            </p:nvSpPr>
            <p:spPr bwMode="auto">
              <a:xfrm>
                <a:off x="2301" y="2930"/>
                <a:ext cx="0" cy="261"/>
              </a:xfrm>
              <a:prstGeom prst="line">
                <a:avLst/>
              </a:prstGeom>
              <a:noFill/>
              <a:ln w="127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72132" name="Line 93"/>
            <p:cNvSpPr>
              <a:spLocks noChangeShapeType="1"/>
            </p:cNvSpPr>
            <p:nvPr/>
          </p:nvSpPr>
          <p:spPr bwMode="auto">
            <a:xfrm>
              <a:off x="1010" y="1593"/>
              <a:ext cx="115" cy="3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2133" name="Line 94"/>
            <p:cNvSpPr>
              <a:spLocks noChangeShapeType="1"/>
            </p:cNvSpPr>
            <p:nvPr/>
          </p:nvSpPr>
          <p:spPr bwMode="auto">
            <a:xfrm>
              <a:off x="1011" y="1777"/>
              <a:ext cx="114" cy="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grpSp>
          <p:nvGrpSpPr>
            <p:cNvPr id="172134" name="Group 95"/>
            <p:cNvGrpSpPr>
              <a:grpSpLocks/>
            </p:cNvGrpSpPr>
            <p:nvPr/>
          </p:nvGrpSpPr>
          <p:grpSpPr bwMode="auto">
            <a:xfrm>
              <a:off x="1021" y="1569"/>
              <a:ext cx="96" cy="22"/>
              <a:chOff x="2124" y="2573"/>
              <a:chExt cx="191" cy="37"/>
            </a:xfrm>
          </p:grpSpPr>
          <p:sp>
            <p:nvSpPr>
              <p:cNvPr id="172135" name="Oval 96"/>
              <p:cNvSpPr>
                <a:spLocks noChangeArrowheads="1"/>
              </p:cNvSpPr>
              <p:nvPr/>
            </p:nvSpPr>
            <p:spPr bwMode="auto">
              <a:xfrm>
                <a:off x="2124" y="2573"/>
                <a:ext cx="8" cy="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136" name="Oval 97"/>
              <p:cNvSpPr>
                <a:spLocks noChangeArrowheads="1"/>
              </p:cNvSpPr>
              <p:nvPr/>
            </p:nvSpPr>
            <p:spPr bwMode="auto">
              <a:xfrm>
                <a:off x="2169" y="2575"/>
                <a:ext cx="9" cy="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137" name="Oval 98"/>
              <p:cNvSpPr>
                <a:spLocks noChangeArrowheads="1"/>
              </p:cNvSpPr>
              <p:nvPr/>
            </p:nvSpPr>
            <p:spPr bwMode="auto">
              <a:xfrm>
                <a:off x="2213" y="257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138" name="Freeform 99"/>
              <p:cNvSpPr>
                <a:spLocks/>
              </p:cNvSpPr>
              <p:nvPr/>
            </p:nvSpPr>
            <p:spPr bwMode="auto">
              <a:xfrm>
                <a:off x="2292" y="2577"/>
                <a:ext cx="23" cy="33"/>
              </a:xfrm>
              <a:custGeom>
                <a:avLst/>
                <a:gdLst>
                  <a:gd name="T0" fmla="*/ 0 w 23"/>
                  <a:gd name="T1" fmla="*/ 0 h 33"/>
                  <a:gd name="T2" fmla="*/ 22 w 23"/>
                  <a:gd name="T3" fmla="*/ 1 h 33"/>
                  <a:gd name="T4" fmla="*/ 22 w 23"/>
                  <a:gd name="T5" fmla="*/ 32 h 33"/>
                  <a:gd name="T6" fmla="*/ 0 w 23"/>
                  <a:gd name="T7" fmla="*/ 30 h 33"/>
                  <a:gd name="T8" fmla="*/ 0 w 23"/>
                  <a:gd name="T9" fmla="*/ 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3"/>
                  <a:gd name="T17" fmla="*/ 23 w 23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3">
                    <a:moveTo>
                      <a:pt x="0" y="0"/>
                    </a:moveTo>
                    <a:lnTo>
                      <a:pt x="22" y="1"/>
                    </a:lnTo>
                    <a:lnTo>
                      <a:pt x="22" y="32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172139" name="Line 100"/>
            <p:cNvSpPr>
              <a:spLocks noChangeShapeType="1"/>
            </p:cNvSpPr>
            <p:nvPr/>
          </p:nvSpPr>
          <p:spPr bwMode="auto">
            <a:xfrm>
              <a:off x="1011" y="1619"/>
              <a:ext cx="116" cy="4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2140" name="Line 101"/>
            <p:cNvSpPr>
              <a:spLocks noChangeShapeType="1"/>
            </p:cNvSpPr>
            <p:nvPr/>
          </p:nvSpPr>
          <p:spPr bwMode="auto">
            <a:xfrm>
              <a:off x="1011" y="1645"/>
              <a:ext cx="114" cy="3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2141" name="Line 102"/>
            <p:cNvSpPr>
              <a:spLocks noChangeShapeType="1"/>
            </p:cNvSpPr>
            <p:nvPr/>
          </p:nvSpPr>
          <p:spPr bwMode="auto">
            <a:xfrm>
              <a:off x="1011" y="1695"/>
              <a:ext cx="114" cy="4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2142" name="Line 103"/>
            <p:cNvSpPr>
              <a:spLocks noChangeShapeType="1"/>
            </p:cNvSpPr>
            <p:nvPr/>
          </p:nvSpPr>
          <p:spPr bwMode="auto">
            <a:xfrm>
              <a:off x="1010" y="1720"/>
              <a:ext cx="116" cy="5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2143" name="Line 104"/>
            <p:cNvSpPr>
              <a:spLocks noChangeShapeType="1"/>
            </p:cNvSpPr>
            <p:nvPr/>
          </p:nvSpPr>
          <p:spPr bwMode="auto">
            <a:xfrm>
              <a:off x="1011" y="1669"/>
              <a:ext cx="115" cy="4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2144" name="Freeform 105"/>
            <p:cNvSpPr>
              <a:spLocks/>
            </p:cNvSpPr>
            <p:nvPr/>
          </p:nvSpPr>
          <p:spPr bwMode="auto">
            <a:xfrm>
              <a:off x="1018" y="1618"/>
              <a:ext cx="98" cy="34"/>
            </a:xfrm>
            <a:custGeom>
              <a:avLst/>
              <a:gdLst>
                <a:gd name="T0" fmla="*/ 0 w 195"/>
                <a:gd name="T1" fmla="*/ 0 h 55"/>
                <a:gd name="T2" fmla="*/ 0 w 195"/>
                <a:gd name="T3" fmla="*/ 42 h 55"/>
                <a:gd name="T4" fmla="*/ 194 w 195"/>
                <a:gd name="T5" fmla="*/ 54 h 55"/>
                <a:gd name="T6" fmla="*/ 194 w 195"/>
                <a:gd name="T7" fmla="*/ 12 h 55"/>
                <a:gd name="T8" fmla="*/ 0 w 195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55"/>
                <a:gd name="T17" fmla="*/ 195 w 19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55">
                  <a:moveTo>
                    <a:pt x="0" y="0"/>
                  </a:moveTo>
                  <a:lnTo>
                    <a:pt x="0" y="42"/>
                  </a:lnTo>
                  <a:lnTo>
                    <a:pt x="194" y="54"/>
                  </a:lnTo>
                  <a:lnTo>
                    <a:pt x="194" y="12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45" name="Freeform 106"/>
            <p:cNvSpPr>
              <a:spLocks/>
            </p:cNvSpPr>
            <p:nvPr/>
          </p:nvSpPr>
          <p:spPr bwMode="auto">
            <a:xfrm>
              <a:off x="1018" y="1643"/>
              <a:ext cx="98" cy="34"/>
            </a:xfrm>
            <a:custGeom>
              <a:avLst/>
              <a:gdLst>
                <a:gd name="T0" fmla="*/ 0 w 195"/>
                <a:gd name="T1" fmla="*/ 0 h 55"/>
                <a:gd name="T2" fmla="*/ 0 w 195"/>
                <a:gd name="T3" fmla="*/ 42 h 55"/>
                <a:gd name="T4" fmla="*/ 194 w 195"/>
                <a:gd name="T5" fmla="*/ 54 h 55"/>
                <a:gd name="T6" fmla="*/ 194 w 195"/>
                <a:gd name="T7" fmla="*/ 12 h 55"/>
                <a:gd name="T8" fmla="*/ 0 w 195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55"/>
                <a:gd name="T17" fmla="*/ 195 w 19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55">
                  <a:moveTo>
                    <a:pt x="0" y="0"/>
                  </a:moveTo>
                  <a:lnTo>
                    <a:pt x="0" y="42"/>
                  </a:lnTo>
                  <a:lnTo>
                    <a:pt x="194" y="54"/>
                  </a:lnTo>
                  <a:lnTo>
                    <a:pt x="194" y="12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46" name="Freeform 107"/>
            <p:cNvSpPr>
              <a:spLocks/>
            </p:cNvSpPr>
            <p:nvPr/>
          </p:nvSpPr>
          <p:spPr bwMode="auto">
            <a:xfrm>
              <a:off x="1018" y="1668"/>
              <a:ext cx="98" cy="33"/>
            </a:xfrm>
            <a:custGeom>
              <a:avLst/>
              <a:gdLst>
                <a:gd name="T0" fmla="*/ 0 w 195"/>
                <a:gd name="T1" fmla="*/ 0 h 55"/>
                <a:gd name="T2" fmla="*/ 0 w 195"/>
                <a:gd name="T3" fmla="*/ 42 h 55"/>
                <a:gd name="T4" fmla="*/ 194 w 195"/>
                <a:gd name="T5" fmla="*/ 54 h 55"/>
                <a:gd name="T6" fmla="*/ 194 w 195"/>
                <a:gd name="T7" fmla="*/ 12 h 55"/>
                <a:gd name="T8" fmla="*/ 0 w 195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55"/>
                <a:gd name="T17" fmla="*/ 195 w 19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55">
                  <a:moveTo>
                    <a:pt x="0" y="0"/>
                  </a:moveTo>
                  <a:lnTo>
                    <a:pt x="0" y="42"/>
                  </a:lnTo>
                  <a:lnTo>
                    <a:pt x="194" y="54"/>
                  </a:lnTo>
                  <a:lnTo>
                    <a:pt x="194" y="12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47" name="Freeform 108"/>
            <p:cNvSpPr>
              <a:spLocks/>
            </p:cNvSpPr>
            <p:nvPr/>
          </p:nvSpPr>
          <p:spPr bwMode="auto">
            <a:xfrm>
              <a:off x="1018" y="1692"/>
              <a:ext cx="99" cy="36"/>
            </a:xfrm>
            <a:custGeom>
              <a:avLst/>
              <a:gdLst>
                <a:gd name="T0" fmla="*/ 0 w 196"/>
                <a:gd name="T1" fmla="*/ 0 h 58"/>
                <a:gd name="T2" fmla="*/ 0 w 196"/>
                <a:gd name="T3" fmla="*/ 42 h 58"/>
                <a:gd name="T4" fmla="*/ 195 w 196"/>
                <a:gd name="T5" fmla="*/ 57 h 58"/>
                <a:gd name="T6" fmla="*/ 195 w 196"/>
                <a:gd name="T7" fmla="*/ 13 h 58"/>
                <a:gd name="T8" fmla="*/ 0 w 196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58"/>
                <a:gd name="T17" fmla="*/ 196 w 196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58">
                  <a:moveTo>
                    <a:pt x="0" y="0"/>
                  </a:moveTo>
                  <a:lnTo>
                    <a:pt x="0" y="42"/>
                  </a:lnTo>
                  <a:lnTo>
                    <a:pt x="195" y="57"/>
                  </a:lnTo>
                  <a:lnTo>
                    <a:pt x="195" y="13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48" name="Oval 109"/>
            <p:cNvSpPr>
              <a:spLocks noChangeArrowheads="1"/>
            </p:cNvSpPr>
            <p:nvPr/>
          </p:nvSpPr>
          <p:spPr bwMode="auto">
            <a:xfrm flipH="1" flipV="1">
              <a:off x="1084" y="1624"/>
              <a:ext cx="6" cy="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 sz="1400">
                <a:latin typeface="Verdana" pitchFamily="34" charset="0"/>
                <a:cs typeface="Arial" pitchFamily="34" charset="0"/>
              </a:endParaRPr>
            </a:p>
          </p:txBody>
        </p:sp>
        <p:sp>
          <p:nvSpPr>
            <p:cNvPr id="172149" name="Freeform 110"/>
            <p:cNvSpPr>
              <a:spLocks/>
            </p:cNvSpPr>
            <p:nvPr/>
          </p:nvSpPr>
          <p:spPr bwMode="auto">
            <a:xfrm>
              <a:off x="1036" y="1648"/>
              <a:ext cx="61" cy="16"/>
            </a:xfrm>
            <a:custGeom>
              <a:avLst/>
              <a:gdLst>
                <a:gd name="T0" fmla="*/ 0 w 120"/>
                <a:gd name="T1" fmla="*/ 24 h 25"/>
                <a:gd name="T2" fmla="*/ 0 w 120"/>
                <a:gd name="T3" fmla="*/ 0 h 25"/>
                <a:gd name="T4" fmla="*/ 119 w 120"/>
                <a:gd name="T5" fmla="*/ 8 h 25"/>
                <a:gd name="T6" fmla="*/ 0 60000 65536"/>
                <a:gd name="T7" fmla="*/ 0 60000 65536"/>
                <a:gd name="T8" fmla="*/ 0 60000 65536"/>
                <a:gd name="T9" fmla="*/ 0 w 120"/>
                <a:gd name="T10" fmla="*/ 0 h 25"/>
                <a:gd name="T11" fmla="*/ 120 w 120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25">
                  <a:moveTo>
                    <a:pt x="0" y="24"/>
                  </a:moveTo>
                  <a:lnTo>
                    <a:pt x="0" y="0"/>
                  </a:lnTo>
                  <a:lnTo>
                    <a:pt x="119" y="8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50" name="Freeform 111"/>
            <p:cNvSpPr>
              <a:spLocks/>
            </p:cNvSpPr>
            <p:nvPr/>
          </p:nvSpPr>
          <p:spPr bwMode="auto">
            <a:xfrm>
              <a:off x="1038" y="1655"/>
              <a:ext cx="57" cy="9"/>
            </a:xfrm>
            <a:custGeom>
              <a:avLst/>
              <a:gdLst>
                <a:gd name="T0" fmla="*/ 0 w 112"/>
                <a:gd name="T1" fmla="*/ 0 h 14"/>
                <a:gd name="T2" fmla="*/ 0 w 112"/>
                <a:gd name="T3" fmla="*/ 5 h 14"/>
                <a:gd name="T4" fmla="*/ 111 w 112"/>
                <a:gd name="T5" fmla="*/ 13 h 14"/>
                <a:gd name="T6" fmla="*/ 111 w 112"/>
                <a:gd name="T7" fmla="*/ 8 h 14"/>
                <a:gd name="T8" fmla="*/ 0 w 112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4"/>
                <a:gd name="T17" fmla="*/ 112 w 11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4">
                  <a:moveTo>
                    <a:pt x="0" y="0"/>
                  </a:moveTo>
                  <a:lnTo>
                    <a:pt x="0" y="5"/>
                  </a:lnTo>
                  <a:lnTo>
                    <a:pt x="111" y="13"/>
                  </a:lnTo>
                  <a:lnTo>
                    <a:pt x="111" y="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A0A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51" name="Freeform 112"/>
            <p:cNvSpPr>
              <a:spLocks/>
            </p:cNvSpPr>
            <p:nvPr/>
          </p:nvSpPr>
          <p:spPr bwMode="auto">
            <a:xfrm>
              <a:off x="1076" y="1664"/>
              <a:ext cx="14" cy="1"/>
            </a:xfrm>
            <a:custGeom>
              <a:avLst/>
              <a:gdLst>
                <a:gd name="T0" fmla="*/ 0 w 28"/>
                <a:gd name="T1" fmla="*/ 0 h 1"/>
                <a:gd name="T2" fmla="*/ 27 w 28"/>
                <a:gd name="T3" fmla="*/ 0 h 1"/>
                <a:gd name="T4" fmla="*/ 27 w 28"/>
                <a:gd name="T5" fmla="*/ 0 h 1"/>
                <a:gd name="T6" fmla="*/ 0 w 28"/>
                <a:gd name="T7" fmla="*/ 0 h 1"/>
                <a:gd name="T8" fmla="*/ 0 w 28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"/>
                <a:gd name="T17" fmla="*/ 28 w 28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">
                  <a:moveTo>
                    <a:pt x="0" y="0"/>
                  </a:move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52" name="Freeform 113"/>
            <p:cNvSpPr>
              <a:spLocks/>
            </p:cNvSpPr>
            <p:nvPr/>
          </p:nvSpPr>
          <p:spPr bwMode="auto">
            <a:xfrm>
              <a:off x="1042" y="1625"/>
              <a:ext cx="38" cy="14"/>
            </a:xfrm>
            <a:custGeom>
              <a:avLst/>
              <a:gdLst>
                <a:gd name="T0" fmla="*/ 0 w 76"/>
                <a:gd name="T1" fmla="*/ 1 h 23"/>
                <a:gd name="T2" fmla="*/ 0 w 76"/>
                <a:gd name="T3" fmla="*/ 18 h 23"/>
                <a:gd name="T4" fmla="*/ 74 w 76"/>
                <a:gd name="T5" fmla="*/ 22 h 23"/>
                <a:gd name="T6" fmla="*/ 75 w 76"/>
                <a:gd name="T7" fmla="*/ 1 h 23"/>
                <a:gd name="T8" fmla="*/ 41 w 76"/>
                <a:gd name="T9" fmla="*/ 0 h 23"/>
                <a:gd name="T10" fmla="*/ 37 w 76"/>
                <a:gd name="T11" fmla="*/ 3 h 23"/>
                <a:gd name="T12" fmla="*/ 0 w 76"/>
                <a:gd name="T13" fmla="*/ 1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"/>
                <a:gd name="T22" fmla="*/ 0 h 23"/>
                <a:gd name="T23" fmla="*/ 76 w 76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" h="23">
                  <a:moveTo>
                    <a:pt x="0" y="1"/>
                  </a:moveTo>
                  <a:lnTo>
                    <a:pt x="0" y="18"/>
                  </a:lnTo>
                  <a:lnTo>
                    <a:pt x="74" y="22"/>
                  </a:lnTo>
                  <a:lnTo>
                    <a:pt x="75" y="1"/>
                  </a:lnTo>
                  <a:lnTo>
                    <a:pt x="41" y="0"/>
                  </a:lnTo>
                  <a:lnTo>
                    <a:pt x="37" y="3"/>
                  </a:lnTo>
                  <a:lnTo>
                    <a:pt x="0" y="1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53" name="Freeform 114"/>
            <p:cNvSpPr>
              <a:spLocks/>
            </p:cNvSpPr>
            <p:nvPr/>
          </p:nvSpPr>
          <p:spPr bwMode="auto">
            <a:xfrm>
              <a:off x="1027" y="1629"/>
              <a:ext cx="73" cy="5"/>
            </a:xfrm>
            <a:custGeom>
              <a:avLst/>
              <a:gdLst>
                <a:gd name="T0" fmla="*/ 5 w 145"/>
                <a:gd name="T1" fmla="*/ 0 h 7"/>
                <a:gd name="T2" fmla="*/ 2 w 145"/>
                <a:gd name="T3" fmla="*/ 0 h 7"/>
                <a:gd name="T4" fmla="*/ 0 w 145"/>
                <a:gd name="T5" fmla="*/ 0 h 7"/>
                <a:gd name="T6" fmla="*/ 0 w 145"/>
                <a:gd name="T7" fmla="*/ 1 h 7"/>
                <a:gd name="T8" fmla="*/ 0 w 145"/>
                <a:gd name="T9" fmla="*/ 2 h 7"/>
                <a:gd name="T10" fmla="*/ 2 w 145"/>
                <a:gd name="T11" fmla="*/ 2 h 7"/>
                <a:gd name="T12" fmla="*/ 5 w 145"/>
                <a:gd name="T13" fmla="*/ 2 h 7"/>
                <a:gd name="T14" fmla="*/ 141 w 145"/>
                <a:gd name="T15" fmla="*/ 6 h 7"/>
                <a:gd name="T16" fmla="*/ 144 w 145"/>
                <a:gd name="T17" fmla="*/ 6 h 7"/>
                <a:gd name="T18" fmla="*/ 144 w 145"/>
                <a:gd name="T19" fmla="*/ 4 h 7"/>
                <a:gd name="T20" fmla="*/ 142 w 145"/>
                <a:gd name="T21" fmla="*/ 4 h 7"/>
                <a:gd name="T22" fmla="*/ 137 w 145"/>
                <a:gd name="T23" fmla="*/ 4 h 7"/>
                <a:gd name="T24" fmla="*/ 5 w 145"/>
                <a:gd name="T25" fmla="*/ 0 h 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5"/>
                <a:gd name="T40" fmla="*/ 0 h 7"/>
                <a:gd name="T41" fmla="*/ 145 w 145"/>
                <a:gd name="T42" fmla="*/ 7 h 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5" h="7">
                  <a:moveTo>
                    <a:pt x="5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141" y="6"/>
                  </a:lnTo>
                  <a:lnTo>
                    <a:pt x="144" y="6"/>
                  </a:lnTo>
                  <a:lnTo>
                    <a:pt x="144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72154" name="Group 616"/>
          <p:cNvGrpSpPr>
            <a:grpSpLocks/>
          </p:cNvGrpSpPr>
          <p:nvPr/>
        </p:nvGrpSpPr>
        <p:grpSpPr bwMode="auto">
          <a:xfrm>
            <a:off x="4164330" y="3371850"/>
            <a:ext cx="670560" cy="655983"/>
            <a:chOff x="1345" y="2354"/>
            <a:chExt cx="336" cy="350"/>
          </a:xfrm>
        </p:grpSpPr>
        <p:sp>
          <p:nvSpPr>
            <p:cNvPr id="172155" name="Rectangle 115"/>
            <p:cNvSpPr>
              <a:spLocks noChangeArrowheads="1"/>
            </p:cNvSpPr>
            <p:nvPr/>
          </p:nvSpPr>
          <p:spPr bwMode="auto">
            <a:xfrm>
              <a:off x="1430" y="2690"/>
              <a:ext cx="9" cy="1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sz="1400">
                <a:latin typeface="Verdana" pitchFamily="34" charset="0"/>
                <a:cs typeface="Arial" pitchFamily="34" charset="0"/>
              </a:endParaRPr>
            </a:p>
          </p:txBody>
        </p:sp>
        <p:sp>
          <p:nvSpPr>
            <p:cNvPr id="172156" name="Rectangle 116"/>
            <p:cNvSpPr>
              <a:spLocks noChangeArrowheads="1"/>
            </p:cNvSpPr>
            <p:nvPr/>
          </p:nvSpPr>
          <p:spPr bwMode="auto">
            <a:xfrm>
              <a:off x="1651" y="2655"/>
              <a:ext cx="9" cy="1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sz="1400">
                <a:latin typeface="Verdana" pitchFamily="34" charset="0"/>
                <a:cs typeface="Arial" pitchFamily="34" charset="0"/>
              </a:endParaRPr>
            </a:p>
          </p:txBody>
        </p:sp>
        <p:sp>
          <p:nvSpPr>
            <p:cNvPr id="172157" name="Freeform 117"/>
            <p:cNvSpPr>
              <a:spLocks/>
            </p:cNvSpPr>
            <p:nvPr/>
          </p:nvSpPr>
          <p:spPr bwMode="auto">
            <a:xfrm>
              <a:off x="1345" y="2361"/>
              <a:ext cx="55" cy="330"/>
            </a:xfrm>
            <a:custGeom>
              <a:avLst/>
              <a:gdLst>
                <a:gd name="T0" fmla="*/ 0 w 440"/>
                <a:gd name="T1" fmla="*/ 0 h 2634"/>
                <a:gd name="T2" fmla="*/ 440 w 440"/>
                <a:gd name="T3" fmla="*/ 4 h 2634"/>
                <a:gd name="T4" fmla="*/ 440 w 440"/>
                <a:gd name="T5" fmla="*/ 2634 h 2634"/>
                <a:gd name="T6" fmla="*/ 0 w 440"/>
                <a:gd name="T7" fmla="*/ 2372 h 2634"/>
                <a:gd name="T8" fmla="*/ 0 w 440"/>
                <a:gd name="T9" fmla="*/ 0 h 2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0"/>
                <a:gd name="T16" fmla="*/ 0 h 2634"/>
                <a:gd name="T17" fmla="*/ 440 w 440"/>
                <a:gd name="T18" fmla="*/ 2634 h 26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0" h="2634">
                  <a:moveTo>
                    <a:pt x="0" y="0"/>
                  </a:moveTo>
                  <a:lnTo>
                    <a:pt x="440" y="4"/>
                  </a:lnTo>
                  <a:lnTo>
                    <a:pt x="440" y="2634"/>
                  </a:lnTo>
                  <a:lnTo>
                    <a:pt x="0" y="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58" name="Freeform 118"/>
            <p:cNvSpPr>
              <a:spLocks/>
            </p:cNvSpPr>
            <p:nvPr/>
          </p:nvSpPr>
          <p:spPr bwMode="auto">
            <a:xfrm>
              <a:off x="1419" y="2354"/>
              <a:ext cx="249" cy="28"/>
            </a:xfrm>
            <a:custGeom>
              <a:avLst/>
              <a:gdLst>
                <a:gd name="T0" fmla="*/ 0 w 1993"/>
                <a:gd name="T1" fmla="*/ 51 h 230"/>
                <a:gd name="T2" fmla="*/ 0 w 1993"/>
                <a:gd name="T3" fmla="*/ 230 h 230"/>
                <a:gd name="T4" fmla="*/ 1990 w 1993"/>
                <a:gd name="T5" fmla="*/ 159 h 230"/>
                <a:gd name="T6" fmla="*/ 1993 w 1993"/>
                <a:gd name="T7" fmla="*/ 0 h 230"/>
                <a:gd name="T8" fmla="*/ 0 w 1993"/>
                <a:gd name="T9" fmla="*/ 51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3"/>
                <a:gd name="T16" fmla="*/ 0 h 230"/>
                <a:gd name="T17" fmla="*/ 1993 w 1993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3" h="230">
                  <a:moveTo>
                    <a:pt x="0" y="51"/>
                  </a:moveTo>
                  <a:lnTo>
                    <a:pt x="0" y="230"/>
                  </a:lnTo>
                  <a:lnTo>
                    <a:pt x="1990" y="159"/>
                  </a:lnTo>
                  <a:lnTo>
                    <a:pt x="1993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59" name="Freeform 119"/>
            <p:cNvSpPr>
              <a:spLocks/>
            </p:cNvSpPr>
            <p:nvPr/>
          </p:nvSpPr>
          <p:spPr bwMode="auto">
            <a:xfrm>
              <a:off x="1418" y="2374"/>
              <a:ext cx="249" cy="277"/>
            </a:xfrm>
            <a:custGeom>
              <a:avLst/>
              <a:gdLst>
                <a:gd name="T0" fmla="*/ 0 w 1992"/>
                <a:gd name="T1" fmla="*/ 2222 h 2222"/>
                <a:gd name="T2" fmla="*/ 1992 w 1992"/>
                <a:gd name="T3" fmla="*/ 1928 h 2222"/>
                <a:gd name="T4" fmla="*/ 1992 w 1992"/>
                <a:gd name="T5" fmla="*/ 0 h 2222"/>
                <a:gd name="T6" fmla="*/ 0 w 1992"/>
                <a:gd name="T7" fmla="*/ 71 h 2222"/>
                <a:gd name="T8" fmla="*/ 0 w 1992"/>
                <a:gd name="T9" fmla="*/ 2222 h 2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2"/>
                <a:gd name="T16" fmla="*/ 0 h 2222"/>
                <a:gd name="T17" fmla="*/ 1992 w 1992"/>
                <a:gd name="T18" fmla="*/ 2222 h 2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2" h="2222">
                  <a:moveTo>
                    <a:pt x="0" y="2222"/>
                  </a:moveTo>
                  <a:lnTo>
                    <a:pt x="1992" y="1928"/>
                  </a:lnTo>
                  <a:lnTo>
                    <a:pt x="1992" y="0"/>
                  </a:lnTo>
                  <a:lnTo>
                    <a:pt x="0" y="71"/>
                  </a:lnTo>
                  <a:lnTo>
                    <a:pt x="0" y="2222"/>
                  </a:lnTo>
                  <a:close/>
                </a:path>
              </a:pathLst>
            </a:custGeom>
            <a:solidFill>
              <a:srgbClr val="E0E0E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60" name="Freeform 120"/>
            <p:cNvSpPr>
              <a:spLocks/>
            </p:cNvSpPr>
            <p:nvPr/>
          </p:nvSpPr>
          <p:spPr bwMode="auto">
            <a:xfrm>
              <a:off x="1422" y="2397"/>
              <a:ext cx="9" cy="228"/>
            </a:xfrm>
            <a:custGeom>
              <a:avLst/>
              <a:gdLst>
                <a:gd name="T0" fmla="*/ 75 w 76"/>
                <a:gd name="T1" fmla="*/ 0 h 1823"/>
                <a:gd name="T2" fmla="*/ 0 w 76"/>
                <a:gd name="T3" fmla="*/ 6 h 1823"/>
                <a:gd name="T4" fmla="*/ 0 w 76"/>
                <a:gd name="T5" fmla="*/ 1823 h 1823"/>
                <a:gd name="T6" fmla="*/ 76 w 76"/>
                <a:gd name="T7" fmla="*/ 1810 h 1823"/>
                <a:gd name="T8" fmla="*/ 75 w 76"/>
                <a:gd name="T9" fmla="*/ 0 h 18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1823"/>
                <a:gd name="T17" fmla="*/ 76 w 76"/>
                <a:gd name="T18" fmla="*/ 1823 h 18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1823">
                  <a:moveTo>
                    <a:pt x="75" y="0"/>
                  </a:moveTo>
                  <a:lnTo>
                    <a:pt x="0" y="6"/>
                  </a:lnTo>
                  <a:lnTo>
                    <a:pt x="0" y="1823"/>
                  </a:lnTo>
                  <a:lnTo>
                    <a:pt x="76" y="181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61" name="Freeform 121"/>
            <p:cNvSpPr>
              <a:spLocks/>
            </p:cNvSpPr>
            <p:nvPr/>
          </p:nvSpPr>
          <p:spPr bwMode="auto">
            <a:xfrm>
              <a:off x="1442" y="2396"/>
              <a:ext cx="10" cy="226"/>
            </a:xfrm>
            <a:custGeom>
              <a:avLst/>
              <a:gdLst>
                <a:gd name="T0" fmla="*/ 81 w 81"/>
                <a:gd name="T1" fmla="*/ 0 h 1809"/>
                <a:gd name="T2" fmla="*/ 0 w 81"/>
                <a:gd name="T3" fmla="*/ 3 h 1809"/>
                <a:gd name="T4" fmla="*/ 0 w 81"/>
                <a:gd name="T5" fmla="*/ 1809 h 1809"/>
                <a:gd name="T6" fmla="*/ 79 w 81"/>
                <a:gd name="T7" fmla="*/ 1793 h 1809"/>
                <a:gd name="T8" fmla="*/ 81 w 81"/>
                <a:gd name="T9" fmla="*/ 0 h 1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809"/>
                <a:gd name="T17" fmla="*/ 81 w 81"/>
                <a:gd name="T18" fmla="*/ 1809 h 18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809">
                  <a:moveTo>
                    <a:pt x="81" y="0"/>
                  </a:moveTo>
                  <a:lnTo>
                    <a:pt x="0" y="3"/>
                  </a:lnTo>
                  <a:lnTo>
                    <a:pt x="0" y="1809"/>
                  </a:lnTo>
                  <a:lnTo>
                    <a:pt x="79" y="179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62" name="Freeform 122"/>
            <p:cNvSpPr>
              <a:spLocks/>
            </p:cNvSpPr>
            <p:nvPr/>
          </p:nvSpPr>
          <p:spPr bwMode="auto">
            <a:xfrm>
              <a:off x="1462" y="2395"/>
              <a:ext cx="9" cy="224"/>
            </a:xfrm>
            <a:custGeom>
              <a:avLst/>
              <a:gdLst>
                <a:gd name="T0" fmla="*/ 75 w 76"/>
                <a:gd name="T1" fmla="*/ 0 h 1793"/>
                <a:gd name="T2" fmla="*/ 0 w 76"/>
                <a:gd name="T3" fmla="*/ 6 h 1793"/>
                <a:gd name="T4" fmla="*/ 0 w 76"/>
                <a:gd name="T5" fmla="*/ 1793 h 1793"/>
                <a:gd name="T6" fmla="*/ 76 w 76"/>
                <a:gd name="T7" fmla="*/ 1781 h 1793"/>
                <a:gd name="T8" fmla="*/ 75 w 76"/>
                <a:gd name="T9" fmla="*/ 0 h 17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1793"/>
                <a:gd name="T17" fmla="*/ 76 w 76"/>
                <a:gd name="T18" fmla="*/ 1793 h 17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1793">
                  <a:moveTo>
                    <a:pt x="75" y="0"/>
                  </a:moveTo>
                  <a:lnTo>
                    <a:pt x="0" y="6"/>
                  </a:lnTo>
                  <a:lnTo>
                    <a:pt x="0" y="1793"/>
                  </a:lnTo>
                  <a:lnTo>
                    <a:pt x="76" y="178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63" name="Freeform 123"/>
            <p:cNvSpPr>
              <a:spLocks/>
            </p:cNvSpPr>
            <p:nvPr/>
          </p:nvSpPr>
          <p:spPr bwMode="auto">
            <a:xfrm>
              <a:off x="1480" y="2394"/>
              <a:ext cx="10" cy="222"/>
            </a:xfrm>
            <a:custGeom>
              <a:avLst/>
              <a:gdLst>
                <a:gd name="T0" fmla="*/ 80 w 80"/>
                <a:gd name="T1" fmla="*/ 0 h 1777"/>
                <a:gd name="T2" fmla="*/ 0 w 80"/>
                <a:gd name="T3" fmla="*/ 6 h 1777"/>
                <a:gd name="T4" fmla="*/ 0 w 80"/>
                <a:gd name="T5" fmla="*/ 1777 h 1777"/>
                <a:gd name="T6" fmla="*/ 79 w 80"/>
                <a:gd name="T7" fmla="*/ 1762 h 1777"/>
                <a:gd name="T8" fmla="*/ 80 w 80"/>
                <a:gd name="T9" fmla="*/ 0 h 17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777"/>
                <a:gd name="T17" fmla="*/ 80 w 80"/>
                <a:gd name="T18" fmla="*/ 1777 h 17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777">
                  <a:moveTo>
                    <a:pt x="80" y="0"/>
                  </a:moveTo>
                  <a:lnTo>
                    <a:pt x="0" y="6"/>
                  </a:lnTo>
                  <a:lnTo>
                    <a:pt x="0" y="1777"/>
                  </a:lnTo>
                  <a:lnTo>
                    <a:pt x="79" y="176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64" name="Freeform 124"/>
            <p:cNvSpPr>
              <a:spLocks/>
            </p:cNvSpPr>
            <p:nvPr/>
          </p:nvSpPr>
          <p:spPr bwMode="auto">
            <a:xfrm>
              <a:off x="1500" y="2393"/>
              <a:ext cx="9" cy="221"/>
            </a:xfrm>
            <a:custGeom>
              <a:avLst/>
              <a:gdLst>
                <a:gd name="T0" fmla="*/ 74 w 76"/>
                <a:gd name="T1" fmla="*/ 0 h 1764"/>
                <a:gd name="T2" fmla="*/ 0 w 76"/>
                <a:gd name="T3" fmla="*/ 6 h 1764"/>
                <a:gd name="T4" fmla="*/ 0 w 76"/>
                <a:gd name="T5" fmla="*/ 1764 h 1764"/>
                <a:gd name="T6" fmla="*/ 76 w 76"/>
                <a:gd name="T7" fmla="*/ 1748 h 1764"/>
                <a:gd name="T8" fmla="*/ 74 w 76"/>
                <a:gd name="T9" fmla="*/ 0 h 17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1764"/>
                <a:gd name="T17" fmla="*/ 76 w 76"/>
                <a:gd name="T18" fmla="*/ 1764 h 17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1764">
                  <a:moveTo>
                    <a:pt x="74" y="0"/>
                  </a:moveTo>
                  <a:lnTo>
                    <a:pt x="0" y="6"/>
                  </a:lnTo>
                  <a:lnTo>
                    <a:pt x="0" y="1764"/>
                  </a:lnTo>
                  <a:lnTo>
                    <a:pt x="76" y="174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65" name="Freeform 125"/>
            <p:cNvSpPr>
              <a:spLocks/>
            </p:cNvSpPr>
            <p:nvPr/>
          </p:nvSpPr>
          <p:spPr bwMode="auto">
            <a:xfrm>
              <a:off x="1518" y="2392"/>
              <a:ext cx="10" cy="219"/>
            </a:xfrm>
            <a:custGeom>
              <a:avLst/>
              <a:gdLst>
                <a:gd name="T0" fmla="*/ 79 w 79"/>
                <a:gd name="T1" fmla="*/ 0 h 1752"/>
                <a:gd name="T2" fmla="*/ 0 w 79"/>
                <a:gd name="T3" fmla="*/ 9 h 1752"/>
                <a:gd name="T4" fmla="*/ 0 w 79"/>
                <a:gd name="T5" fmla="*/ 1752 h 1752"/>
                <a:gd name="T6" fmla="*/ 78 w 79"/>
                <a:gd name="T7" fmla="*/ 1736 h 1752"/>
                <a:gd name="T8" fmla="*/ 79 w 79"/>
                <a:gd name="T9" fmla="*/ 0 h 17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752"/>
                <a:gd name="T17" fmla="*/ 79 w 79"/>
                <a:gd name="T18" fmla="*/ 1752 h 17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752">
                  <a:moveTo>
                    <a:pt x="79" y="0"/>
                  </a:moveTo>
                  <a:lnTo>
                    <a:pt x="0" y="9"/>
                  </a:lnTo>
                  <a:lnTo>
                    <a:pt x="0" y="1752"/>
                  </a:lnTo>
                  <a:lnTo>
                    <a:pt x="78" y="173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66" name="Freeform 126"/>
            <p:cNvSpPr>
              <a:spLocks/>
            </p:cNvSpPr>
            <p:nvPr/>
          </p:nvSpPr>
          <p:spPr bwMode="auto">
            <a:xfrm>
              <a:off x="1537" y="2391"/>
              <a:ext cx="10" cy="217"/>
            </a:xfrm>
            <a:custGeom>
              <a:avLst/>
              <a:gdLst>
                <a:gd name="T0" fmla="*/ 81 w 81"/>
                <a:gd name="T1" fmla="*/ 0 h 1736"/>
                <a:gd name="T2" fmla="*/ 0 w 81"/>
                <a:gd name="T3" fmla="*/ 9 h 1736"/>
                <a:gd name="T4" fmla="*/ 0 w 81"/>
                <a:gd name="T5" fmla="*/ 1736 h 1736"/>
                <a:gd name="T6" fmla="*/ 79 w 81"/>
                <a:gd name="T7" fmla="*/ 1721 h 1736"/>
                <a:gd name="T8" fmla="*/ 81 w 81"/>
                <a:gd name="T9" fmla="*/ 0 h 17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736"/>
                <a:gd name="T17" fmla="*/ 81 w 81"/>
                <a:gd name="T18" fmla="*/ 1736 h 17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736">
                  <a:moveTo>
                    <a:pt x="81" y="0"/>
                  </a:moveTo>
                  <a:lnTo>
                    <a:pt x="0" y="9"/>
                  </a:lnTo>
                  <a:lnTo>
                    <a:pt x="0" y="1736"/>
                  </a:lnTo>
                  <a:lnTo>
                    <a:pt x="79" y="172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67" name="Freeform 127"/>
            <p:cNvSpPr>
              <a:spLocks/>
            </p:cNvSpPr>
            <p:nvPr/>
          </p:nvSpPr>
          <p:spPr bwMode="auto">
            <a:xfrm>
              <a:off x="1554" y="2391"/>
              <a:ext cx="9" cy="214"/>
            </a:xfrm>
            <a:custGeom>
              <a:avLst/>
              <a:gdLst>
                <a:gd name="T0" fmla="*/ 76 w 77"/>
                <a:gd name="T1" fmla="*/ 0 h 1714"/>
                <a:gd name="T2" fmla="*/ 0 w 77"/>
                <a:gd name="T3" fmla="*/ 7 h 1714"/>
                <a:gd name="T4" fmla="*/ 0 w 77"/>
                <a:gd name="T5" fmla="*/ 1714 h 1714"/>
                <a:gd name="T6" fmla="*/ 77 w 77"/>
                <a:gd name="T7" fmla="*/ 1702 h 1714"/>
                <a:gd name="T8" fmla="*/ 76 w 77"/>
                <a:gd name="T9" fmla="*/ 0 h 1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714"/>
                <a:gd name="T17" fmla="*/ 77 w 77"/>
                <a:gd name="T18" fmla="*/ 1714 h 1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714">
                  <a:moveTo>
                    <a:pt x="76" y="0"/>
                  </a:moveTo>
                  <a:lnTo>
                    <a:pt x="0" y="7"/>
                  </a:lnTo>
                  <a:lnTo>
                    <a:pt x="0" y="1714"/>
                  </a:lnTo>
                  <a:lnTo>
                    <a:pt x="77" y="170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68" name="Freeform 128"/>
            <p:cNvSpPr>
              <a:spLocks/>
            </p:cNvSpPr>
            <p:nvPr/>
          </p:nvSpPr>
          <p:spPr bwMode="auto">
            <a:xfrm>
              <a:off x="1570" y="2390"/>
              <a:ext cx="10" cy="213"/>
            </a:xfrm>
            <a:custGeom>
              <a:avLst/>
              <a:gdLst>
                <a:gd name="T0" fmla="*/ 80 w 80"/>
                <a:gd name="T1" fmla="*/ 0 h 1703"/>
                <a:gd name="T2" fmla="*/ 0 w 80"/>
                <a:gd name="T3" fmla="*/ 4 h 1703"/>
                <a:gd name="T4" fmla="*/ 0 w 80"/>
                <a:gd name="T5" fmla="*/ 1703 h 1703"/>
                <a:gd name="T6" fmla="*/ 79 w 80"/>
                <a:gd name="T7" fmla="*/ 1688 h 1703"/>
                <a:gd name="T8" fmla="*/ 80 w 80"/>
                <a:gd name="T9" fmla="*/ 0 h 17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703"/>
                <a:gd name="T17" fmla="*/ 80 w 80"/>
                <a:gd name="T18" fmla="*/ 1703 h 17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703">
                  <a:moveTo>
                    <a:pt x="80" y="0"/>
                  </a:moveTo>
                  <a:lnTo>
                    <a:pt x="0" y="4"/>
                  </a:lnTo>
                  <a:lnTo>
                    <a:pt x="0" y="1703"/>
                  </a:lnTo>
                  <a:lnTo>
                    <a:pt x="79" y="168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69" name="Freeform 129"/>
            <p:cNvSpPr>
              <a:spLocks/>
            </p:cNvSpPr>
            <p:nvPr/>
          </p:nvSpPr>
          <p:spPr bwMode="auto">
            <a:xfrm>
              <a:off x="1598" y="2389"/>
              <a:ext cx="10" cy="209"/>
            </a:xfrm>
            <a:custGeom>
              <a:avLst/>
              <a:gdLst>
                <a:gd name="T0" fmla="*/ 75 w 75"/>
                <a:gd name="T1" fmla="*/ 0 h 1675"/>
                <a:gd name="T2" fmla="*/ 0 w 75"/>
                <a:gd name="T3" fmla="*/ 6 h 1675"/>
                <a:gd name="T4" fmla="*/ 0 w 75"/>
                <a:gd name="T5" fmla="*/ 1675 h 1675"/>
                <a:gd name="T6" fmla="*/ 74 w 75"/>
                <a:gd name="T7" fmla="*/ 1660 h 1675"/>
                <a:gd name="T8" fmla="*/ 75 w 75"/>
                <a:gd name="T9" fmla="*/ 0 h 16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1675"/>
                <a:gd name="T17" fmla="*/ 75 w 75"/>
                <a:gd name="T18" fmla="*/ 1675 h 16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1675">
                  <a:moveTo>
                    <a:pt x="75" y="0"/>
                  </a:moveTo>
                  <a:lnTo>
                    <a:pt x="0" y="6"/>
                  </a:lnTo>
                  <a:lnTo>
                    <a:pt x="0" y="1675"/>
                  </a:lnTo>
                  <a:lnTo>
                    <a:pt x="74" y="166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70" name="Freeform 130"/>
            <p:cNvSpPr>
              <a:spLocks/>
            </p:cNvSpPr>
            <p:nvPr/>
          </p:nvSpPr>
          <p:spPr bwMode="auto">
            <a:xfrm>
              <a:off x="1619" y="2388"/>
              <a:ext cx="9" cy="208"/>
            </a:xfrm>
            <a:custGeom>
              <a:avLst/>
              <a:gdLst>
                <a:gd name="T0" fmla="*/ 76 w 77"/>
                <a:gd name="T1" fmla="*/ 0 h 1663"/>
                <a:gd name="T2" fmla="*/ 1 w 77"/>
                <a:gd name="T3" fmla="*/ 7 h 1663"/>
                <a:gd name="T4" fmla="*/ 0 w 77"/>
                <a:gd name="T5" fmla="*/ 1663 h 1663"/>
                <a:gd name="T6" fmla="*/ 77 w 77"/>
                <a:gd name="T7" fmla="*/ 1648 h 1663"/>
                <a:gd name="T8" fmla="*/ 76 w 77"/>
                <a:gd name="T9" fmla="*/ 0 h 16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663"/>
                <a:gd name="T17" fmla="*/ 77 w 77"/>
                <a:gd name="T18" fmla="*/ 1663 h 16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663">
                  <a:moveTo>
                    <a:pt x="76" y="0"/>
                  </a:moveTo>
                  <a:lnTo>
                    <a:pt x="1" y="7"/>
                  </a:lnTo>
                  <a:lnTo>
                    <a:pt x="0" y="1663"/>
                  </a:lnTo>
                  <a:lnTo>
                    <a:pt x="77" y="164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71" name="Freeform 131"/>
            <p:cNvSpPr>
              <a:spLocks/>
            </p:cNvSpPr>
            <p:nvPr/>
          </p:nvSpPr>
          <p:spPr bwMode="auto">
            <a:xfrm>
              <a:off x="1400" y="2360"/>
              <a:ext cx="18" cy="344"/>
            </a:xfrm>
            <a:custGeom>
              <a:avLst/>
              <a:gdLst>
                <a:gd name="T0" fmla="*/ 146 w 146"/>
                <a:gd name="T1" fmla="*/ 0 h 2748"/>
                <a:gd name="T2" fmla="*/ 0 w 146"/>
                <a:gd name="T3" fmla="*/ 3 h 2748"/>
                <a:gd name="T4" fmla="*/ 2 w 146"/>
                <a:gd name="T5" fmla="*/ 2748 h 2748"/>
                <a:gd name="T6" fmla="*/ 145 w 146"/>
                <a:gd name="T7" fmla="*/ 2724 h 2748"/>
                <a:gd name="T8" fmla="*/ 146 w 146"/>
                <a:gd name="T9" fmla="*/ 0 h 27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"/>
                <a:gd name="T16" fmla="*/ 0 h 2748"/>
                <a:gd name="T17" fmla="*/ 146 w 146"/>
                <a:gd name="T18" fmla="*/ 2748 h 27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" h="2748">
                  <a:moveTo>
                    <a:pt x="146" y="0"/>
                  </a:moveTo>
                  <a:lnTo>
                    <a:pt x="0" y="3"/>
                  </a:lnTo>
                  <a:lnTo>
                    <a:pt x="2" y="2748"/>
                  </a:lnTo>
                  <a:lnTo>
                    <a:pt x="145" y="27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72" name="Freeform 132"/>
            <p:cNvSpPr>
              <a:spLocks/>
            </p:cNvSpPr>
            <p:nvPr/>
          </p:nvSpPr>
          <p:spPr bwMode="auto">
            <a:xfrm>
              <a:off x="1418" y="2614"/>
              <a:ext cx="250" cy="86"/>
            </a:xfrm>
            <a:custGeom>
              <a:avLst/>
              <a:gdLst>
                <a:gd name="T0" fmla="*/ 0 w 1996"/>
                <a:gd name="T1" fmla="*/ 690 h 690"/>
                <a:gd name="T2" fmla="*/ 1996 w 1996"/>
                <a:gd name="T3" fmla="*/ 383 h 690"/>
                <a:gd name="T4" fmla="*/ 1996 w 1996"/>
                <a:gd name="T5" fmla="*/ 0 h 690"/>
                <a:gd name="T6" fmla="*/ 0 w 1996"/>
                <a:gd name="T7" fmla="*/ 298 h 690"/>
                <a:gd name="T8" fmla="*/ 0 w 1996"/>
                <a:gd name="T9" fmla="*/ 69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6"/>
                <a:gd name="T16" fmla="*/ 0 h 690"/>
                <a:gd name="T17" fmla="*/ 1996 w 1996"/>
                <a:gd name="T18" fmla="*/ 690 h 6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6" h="690">
                  <a:moveTo>
                    <a:pt x="0" y="690"/>
                  </a:moveTo>
                  <a:lnTo>
                    <a:pt x="1996" y="383"/>
                  </a:lnTo>
                  <a:lnTo>
                    <a:pt x="1996" y="0"/>
                  </a:lnTo>
                  <a:lnTo>
                    <a:pt x="0" y="298"/>
                  </a:lnTo>
                  <a:lnTo>
                    <a:pt x="0" y="69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73" name="Line 133"/>
            <p:cNvSpPr>
              <a:spLocks noChangeShapeType="1"/>
            </p:cNvSpPr>
            <p:nvPr/>
          </p:nvSpPr>
          <p:spPr bwMode="auto">
            <a:xfrm>
              <a:off x="1436" y="2382"/>
              <a:ext cx="1" cy="266"/>
            </a:xfrm>
            <a:prstGeom prst="line">
              <a:avLst/>
            </a:prstGeom>
            <a:noFill/>
            <a:ln w="1588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74" name="Line 134"/>
            <p:cNvSpPr>
              <a:spLocks noChangeShapeType="1"/>
            </p:cNvSpPr>
            <p:nvPr/>
          </p:nvSpPr>
          <p:spPr bwMode="auto">
            <a:xfrm>
              <a:off x="1457" y="2381"/>
              <a:ext cx="1" cy="265"/>
            </a:xfrm>
            <a:prstGeom prst="line">
              <a:avLst/>
            </a:prstGeom>
            <a:noFill/>
            <a:ln w="1588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75" name="Line 135"/>
            <p:cNvSpPr>
              <a:spLocks noChangeShapeType="1"/>
            </p:cNvSpPr>
            <p:nvPr/>
          </p:nvSpPr>
          <p:spPr bwMode="auto">
            <a:xfrm>
              <a:off x="1475" y="2381"/>
              <a:ext cx="1" cy="262"/>
            </a:xfrm>
            <a:prstGeom prst="line">
              <a:avLst/>
            </a:prstGeom>
            <a:noFill/>
            <a:ln w="1588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76" name="Line 136"/>
            <p:cNvSpPr>
              <a:spLocks noChangeShapeType="1"/>
            </p:cNvSpPr>
            <p:nvPr/>
          </p:nvSpPr>
          <p:spPr bwMode="auto">
            <a:xfrm>
              <a:off x="1495" y="2380"/>
              <a:ext cx="1" cy="260"/>
            </a:xfrm>
            <a:prstGeom prst="line">
              <a:avLst/>
            </a:prstGeom>
            <a:noFill/>
            <a:ln w="1588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77" name="Line 137"/>
            <p:cNvSpPr>
              <a:spLocks noChangeShapeType="1"/>
            </p:cNvSpPr>
            <p:nvPr/>
          </p:nvSpPr>
          <p:spPr bwMode="auto">
            <a:xfrm>
              <a:off x="1514" y="2379"/>
              <a:ext cx="1" cy="258"/>
            </a:xfrm>
            <a:prstGeom prst="line">
              <a:avLst/>
            </a:prstGeom>
            <a:noFill/>
            <a:ln w="1588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78" name="Freeform 138"/>
            <p:cNvSpPr>
              <a:spLocks/>
            </p:cNvSpPr>
            <p:nvPr/>
          </p:nvSpPr>
          <p:spPr bwMode="auto">
            <a:xfrm>
              <a:off x="1531" y="2379"/>
              <a:ext cx="1" cy="254"/>
            </a:xfrm>
            <a:custGeom>
              <a:avLst/>
              <a:gdLst>
                <a:gd name="T0" fmla="*/ 3 w 3"/>
                <a:gd name="T1" fmla="*/ 0 h 2037"/>
                <a:gd name="T2" fmla="*/ 3 w 3"/>
                <a:gd name="T3" fmla="*/ 2018 h 2037"/>
                <a:gd name="T4" fmla="*/ 0 w 3"/>
                <a:gd name="T5" fmla="*/ 2037 h 2037"/>
                <a:gd name="T6" fmla="*/ 0 60000 65536"/>
                <a:gd name="T7" fmla="*/ 0 60000 65536"/>
                <a:gd name="T8" fmla="*/ 0 60000 65536"/>
                <a:gd name="T9" fmla="*/ 0 w 3"/>
                <a:gd name="T10" fmla="*/ 0 h 2037"/>
                <a:gd name="T11" fmla="*/ 3 w 3"/>
                <a:gd name="T12" fmla="*/ 2037 h 20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2037">
                  <a:moveTo>
                    <a:pt x="3" y="0"/>
                  </a:moveTo>
                  <a:lnTo>
                    <a:pt x="3" y="2018"/>
                  </a:lnTo>
                  <a:lnTo>
                    <a:pt x="0" y="2037"/>
                  </a:lnTo>
                </a:path>
              </a:pathLst>
            </a:custGeom>
            <a:noFill/>
            <a:ln w="1588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79" name="Line 139"/>
            <p:cNvSpPr>
              <a:spLocks noChangeShapeType="1"/>
            </p:cNvSpPr>
            <p:nvPr/>
          </p:nvSpPr>
          <p:spPr bwMode="auto">
            <a:xfrm>
              <a:off x="1550" y="2379"/>
              <a:ext cx="1" cy="254"/>
            </a:xfrm>
            <a:prstGeom prst="line">
              <a:avLst/>
            </a:prstGeom>
            <a:noFill/>
            <a:ln w="1588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80" name="Line 140"/>
            <p:cNvSpPr>
              <a:spLocks noChangeShapeType="1"/>
            </p:cNvSpPr>
            <p:nvPr/>
          </p:nvSpPr>
          <p:spPr bwMode="auto">
            <a:xfrm>
              <a:off x="1567" y="2377"/>
              <a:ext cx="1" cy="253"/>
            </a:xfrm>
            <a:prstGeom prst="line">
              <a:avLst/>
            </a:prstGeom>
            <a:noFill/>
            <a:ln w="1588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81" name="Line 141"/>
            <p:cNvSpPr>
              <a:spLocks noChangeShapeType="1"/>
            </p:cNvSpPr>
            <p:nvPr/>
          </p:nvSpPr>
          <p:spPr bwMode="auto">
            <a:xfrm flipH="1">
              <a:off x="1583" y="2377"/>
              <a:ext cx="1" cy="250"/>
            </a:xfrm>
            <a:prstGeom prst="line">
              <a:avLst/>
            </a:prstGeom>
            <a:noFill/>
            <a:ln w="1588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82" name="Freeform 142"/>
            <p:cNvSpPr>
              <a:spLocks/>
            </p:cNvSpPr>
            <p:nvPr/>
          </p:nvSpPr>
          <p:spPr bwMode="auto">
            <a:xfrm>
              <a:off x="1586" y="2390"/>
              <a:ext cx="10" cy="229"/>
            </a:xfrm>
            <a:custGeom>
              <a:avLst/>
              <a:gdLst>
                <a:gd name="T0" fmla="*/ 1 w 81"/>
                <a:gd name="T1" fmla="*/ 4 h 1829"/>
                <a:gd name="T2" fmla="*/ 81 w 81"/>
                <a:gd name="T3" fmla="*/ 0 h 1829"/>
                <a:gd name="T4" fmla="*/ 80 w 81"/>
                <a:gd name="T5" fmla="*/ 1815 h 1829"/>
                <a:gd name="T6" fmla="*/ 0 w 81"/>
                <a:gd name="T7" fmla="*/ 1829 h 1829"/>
                <a:gd name="T8" fmla="*/ 1 w 81"/>
                <a:gd name="T9" fmla="*/ 4 h 18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829"/>
                <a:gd name="T17" fmla="*/ 81 w 81"/>
                <a:gd name="T18" fmla="*/ 1829 h 18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829">
                  <a:moveTo>
                    <a:pt x="1" y="4"/>
                  </a:moveTo>
                  <a:lnTo>
                    <a:pt x="81" y="0"/>
                  </a:lnTo>
                  <a:lnTo>
                    <a:pt x="80" y="1815"/>
                  </a:lnTo>
                  <a:lnTo>
                    <a:pt x="0" y="1829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83" name="Line 143"/>
            <p:cNvSpPr>
              <a:spLocks noChangeShapeType="1"/>
            </p:cNvSpPr>
            <p:nvPr/>
          </p:nvSpPr>
          <p:spPr bwMode="auto">
            <a:xfrm flipH="1">
              <a:off x="1612" y="2376"/>
              <a:ext cx="1" cy="246"/>
            </a:xfrm>
            <a:prstGeom prst="line">
              <a:avLst/>
            </a:prstGeom>
            <a:noFill/>
            <a:ln w="1588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84" name="Line 144"/>
            <p:cNvSpPr>
              <a:spLocks noChangeShapeType="1"/>
            </p:cNvSpPr>
            <p:nvPr/>
          </p:nvSpPr>
          <p:spPr bwMode="auto">
            <a:xfrm>
              <a:off x="1634" y="2375"/>
              <a:ext cx="1" cy="244"/>
            </a:xfrm>
            <a:prstGeom prst="line">
              <a:avLst/>
            </a:prstGeom>
            <a:noFill/>
            <a:ln w="1588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85" name="Freeform 145"/>
            <p:cNvSpPr>
              <a:spLocks/>
            </p:cNvSpPr>
            <p:nvPr/>
          </p:nvSpPr>
          <p:spPr bwMode="auto">
            <a:xfrm>
              <a:off x="1641" y="2571"/>
              <a:ext cx="17" cy="16"/>
            </a:xfrm>
            <a:custGeom>
              <a:avLst/>
              <a:gdLst>
                <a:gd name="T0" fmla="*/ 134 w 134"/>
                <a:gd name="T1" fmla="*/ 0 h 128"/>
                <a:gd name="T2" fmla="*/ 0 w 134"/>
                <a:gd name="T3" fmla="*/ 6 h 128"/>
                <a:gd name="T4" fmla="*/ 1 w 134"/>
                <a:gd name="T5" fmla="*/ 128 h 128"/>
                <a:gd name="T6" fmla="*/ 134 w 134"/>
                <a:gd name="T7" fmla="*/ 118 h 128"/>
                <a:gd name="T8" fmla="*/ 134 w 134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"/>
                <a:gd name="T16" fmla="*/ 0 h 128"/>
                <a:gd name="T17" fmla="*/ 134 w 134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" h="128">
                  <a:moveTo>
                    <a:pt x="134" y="0"/>
                  </a:moveTo>
                  <a:lnTo>
                    <a:pt x="0" y="6"/>
                  </a:lnTo>
                  <a:lnTo>
                    <a:pt x="1" y="128"/>
                  </a:lnTo>
                  <a:lnTo>
                    <a:pt x="134" y="118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86" name="Oval 146"/>
            <p:cNvSpPr>
              <a:spLocks noChangeArrowheads="1"/>
            </p:cNvSpPr>
            <p:nvPr/>
          </p:nvSpPr>
          <p:spPr bwMode="auto">
            <a:xfrm>
              <a:off x="1644" y="2489"/>
              <a:ext cx="15" cy="17"/>
            </a:xfrm>
            <a:prstGeom prst="ellipse">
              <a:avLst/>
            </a:prstGeom>
            <a:solidFill>
              <a:srgbClr val="40404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sz="1400">
                <a:latin typeface="Verdana" pitchFamily="34" charset="0"/>
                <a:cs typeface="Arial" pitchFamily="34" charset="0"/>
              </a:endParaRPr>
            </a:p>
          </p:txBody>
        </p:sp>
        <p:sp>
          <p:nvSpPr>
            <p:cNvPr id="172187" name="Freeform 147"/>
            <p:cNvSpPr>
              <a:spLocks/>
            </p:cNvSpPr>
            <p:nvPr/>
          </p:nvSpPr>
          <p:spPr bwMode="auto">
            <a:xfrm>
              <a:off x="1668" y="2354"/>
              <a:ext cx="13" cy="308"/>
            </a:xfrm>
            <a:custGeom>
              <a:avLst/>
              <a:gdLst>
                <a:gd name="T0" fmla="*/ 109 w 109"/>
                <a:gd name="T1" fmla="*/ 0 h 2468"/>
                <a:gd name="T2" fmla="*/ 0 w 109"/>
                <a:gd name="T3" fmla="*/ 0 h 2468"/>
                <a:gd name="T4" fmla="*/ 0 w 109"/>
                <a:gd name="T5" fmla="*/ 2468 h 2468"/>
                <a:gd name="T6" fmla="*/ 109 w 109"/>
                <a:gd name="T7" fmla="*/ 2443 h 2468"/>
                <a:gd name="T8" fmla="*/ 109 w 109"/>
                <a:gd name="T9" fmla="*/ 0 h 2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2468"/>
                <a:gd name="T17" fmla="*/ 109 w 109"/>
                <a:gd name="T18" fmla="*/ 2468 h 2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2468">
                  <a:moveTo>
                    <a:pt x="109" y="0"/>
                  </a:moveTo>
                  <a:lnTo>
                    <a:pt x="0" y="0"/>
                  </a:lnTo>
                  <a:lnTo>
                    <a:pt x="0" y="2468"/>
                  </a:lnTo>
                  <a:lnTo>
                    <a:pt x="109" y="244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88" name="Freeform 148"/>
            <p:cNvSpPr>
              <a:spLocks/>
            </p:cNvSpPr>
            <p:nvPr/>
          </p:nvSpPr>
          <p:spPr bwMode="auto">
            <a:xfrm>
              <a:off x="1642" y="2598"/>
              <a:ext cx="24" cy="5"/>
            </a:xfrm>
            <a:custGeom>
              <a:avLst/>
              <a:gdLst>
                <a:gd name="T0" fmla="*/ 0 w 194"/>
                <a:gd name="T1" fmla="*/ 13 h 45"/>
                <a:gd name="T2" fmla="*/ 51 w 194"/>
                <a:gd name="T3" fmla="*/ 45 h 45"/>
                <a:gd name="T4" fmla="*/ 194 w 194"/>
                <a:gd name="T5" fmla="*/ 26 h 45"/>
                <a:gd name="T6" fmla="*/ 136 w 194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"/>
                <a:gd name="T13" fmla="*/ 0 h 45"/>
                <a:gd name="T14" fmla="*/ 194 w 194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" h="45">
                  <a:moveTo>
                    <a:pt x="0" y="13"/>
                  </a:moveTo>
                  <a:lnTo>
                    <a:pt x="51" y="45"/>
                  </a:lnTo>
                  <a:lnTo>
                    <a:pt x="194" y="26"/>
                  </a:lnTo>
                  <a:lnTo>
                    <a:pt x="136" y="0"/>
                  </a:lnTo>
                </a:path>
              </a:pathLst>
            </a:custGeom>
            <a:noFill/>
            <a:ln w="317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89" name="Freeform 149"/>
            <p:cNvSpPr>
              <a:spLocks/>
            </p:cNvSpPr>
            <p:nvPr/>
          </p:nvSpPr>
          <p:spPr bwMode="auto">
            <a:xfrm>
              <a:off x="1640" y="2477"/>
              <a:ext cx="22" cy="9"/>
            </a:xfrm>
            <a:custGeom>
              <a:avLst/>
              <a:gdLst>
                <a:gd name="T0" fmla="*/ 0 w 174"/>
                <a:gd name="T1" fmla="*/ 3 h 74"/>
                <a:gd name="T2" fmla="*/ 174 w 174"/>
                <a:gd name="T3" fmla="*/ 0 h 74"/>
                <a:gd name="T4" fmla="*/ 173 w 174"/>
                <a:gd name="T5" fmla="*/ 71 h 74"/>
                <a:gd name="T6" fmla="*/ 0 w 174"/>
                <a:gd name="T7" fmla="*/ 74 h 74"/>
                <a:gd name="T8" fmla="*/ 0 w 174"/>
                <a:gd name="T9" fmla="*/ 3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74"/>
                <a:gd name="T17" fmla="*/ 174 w 174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74">
                  <a:moveTo>
                    <a:pt x="0" y="3"/>
                  </a:moveTo>
                  <a:lnTo>
                    <a:pt x="174" y="0"/>
                  </a:lnTo>
                  <a:lnTo>
                    <a:pt x="173" y="71"/>
                  </a:lnTo>
                  <a:lnTo>
                    <a:pt x="0" y="74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190" name="Freeform 150"/>
            <p:cNvSpPr>
              <a:spLocks/>
            </p:cNvSpPr>
            <p:nvPr/>
          </p:nvSpPr>
          <p:spPr bwMode="auto">
            <a:xfrm>
              <a:off x="1444" y="2487"/>
              <a:ext cx="6" cy="120"/>
            </a:xfrm>
            <a:custGeom>
              <a:avLst/>
              <a:gdLst>
                <a:gd name="T0" fmla="*/ 51 w 52"/>
                <a:gd name="T1" fmla="*/ 0 h 962"/>
                <a:gd name="T2" fmla="*/ 0 w 52"/>
                <a:gd name="T3" fmla="*/ 0 h 962"/>
                <a:gd name="T4" fmla="*/ 1 w 52"/>
                <a:gd name="T5" fmla="*/ 962 h 962"/>
                <a:gd name="T6" fmla="*/ 52 w 52"/>
                <a:gd name="T7" fmla="*/ 959 h 962"/>
                <a:gd name="T8" fmla="*/ 51 w 52"/>
                <a:gd name="T9" fmla="*/ 0 h 9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962"/>
                <a:gd name="T17" fmla="*/ 52 w 52"/>
                <a:gd name="T18" fmla="*/ 962 h 9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962">
                  <a:moveTo>
                    <a:pt x="51" y="0"/>
                  </a:moveTo>
                  <a:lnTo>
                    <a:pt x="0" y="0"/>
                  </a:lnTo>
                  <a:lnTo>
                    <a:pt x="1" y="962"/>
                  </a:lnTo>
                  <a:lnTo>
                    <a:pt x="52" y="959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91" name="Freeform 151"/>
            <p:cNvSpPr>
              <a:spLocks/>
            </p:cNvSpPr>
            <p:nvPr/>
          </p:nvSpPr>
          <p:spPr bwMode="auto">
            <a:xfrm>
              <a:off x="1463" y="2485"/>
              <a:ext cx="7" cy="120"/>
            </a:xfrm>
            <a:custGeom>
              <a:avLst/>
              <a:gdLst>
                <a:gd name="T0" fmla="*/ 50 w 51"/>
                <a:gd name="T1" fmla="*/ 0 h 958"/>
                <a:gd name="T2" fmla="*/ 0 w 51"/>
                <a:gd name="T3" fmla="*/ 0 h 958"/>
                <a:gd name="T4" fmla="*/ 1 w 51"/>
                <a:gd name="T5" fmla="*/ 958 h 958"/>
                <a:gd name="T6" fmla="*/ 51 w 51"/>
                <a:gd name="T7" fmla="*/ 948 h 958"/>
                <a:gd name="T8" fmla="*/ 50 w 51"/>
                <a:gd name="T9" fmla="*/ 0 h 9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58"/>
                <a:gd name="T17" fmla="*/ 51 w 51"/>
                <a:gd name="T18" fmla="*/ 958 h 9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58">
                  <a:moveTo>
                    <a:pt x="50" y="0"/>
                  </a:moveTo>
                  <a:lnTo>
                    <a:pt x="0" y="0"/>
                  </a:lnTo>
                  <a:lnTo>
                    <a:pt x="1" y="958"/>
                  </a:lnTo>
                  <a:lnTo>
                    <a:pt x="51" y="94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92" name="Freeform 152"/>
            <p:cNvSpPr>
              <a:spLocks/>
            </p:cNvSpPr>
            <p:nvPr/>
          </p:nvSpPr>
          <p:spPr bwMode="auto">
            <a:xfrm>
              <a:off x="1482" y="2483"/>
              <a:ext cx="6" cy="119"/>
            </a:xfrm>
            <a:custGeom>
              <a:avLst/>
              <a:gdLst>
                <a:gd name="T0" fmla="*/ 50 w 52"/>
                <a:gd name="T1" fmla="*/ 0 h 947"/>
                <a:gd name="T2" fmla="*/ 0 w 52"/>
                <a:gd name="T3" fmla="*/ 0 h 947"/>
                <a:gd name="T4" fmla="*/ 1 w 52"/>
                <a:gd name="T5" fmla="*/ 947 h 947"/>
                <a:gd name="T6" fmla="*/ 52 w 52"/>
                <a:gd name="T7" fmla="*/ 940 h 947"/>
                <a:gd name="T8" fmla="*/ 50 w 52"/>
                <a:gd name="T9" fmla="*/ 0 h 9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947"/>
                <a:gd name="T17" fmla="*/ 52 w 52"/>
                <a:gd name="T18" fmla="*/ 947 h 9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947">
                  <a:moveTo>
                    <a:pt x="50" y="0"/>
                  </a:moveTo>
                  <a:lnTo>
                    <a:pt x="0" y="0"/>
                  </a:lnTo>
                  <a:lnTo>
                    <a:pt x="1" y="947"/>
                  </a:lnTo>
                  <a:lnTo>
                    <a:pt x="52" y="9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93" name="Freeform 153"/>
            <p:cNvSpPr>
              <a:spLocks/>
            </p:cNvSpPr>
            <p:nvPr/>
          </p:nvSpPr>
          <p:spPr bwMode="auto">
            <a:xfrm>
              <a:off x="1501" y="2482"/>
              <a:ext cx="7" cy="117"/>
            </a:xfrm>
            <a:custGeom>
              <a:avLst/>
              <a:gdLst>
                <a:gd name="T0" fmla="*/ 51 w 51"/>
                <a:gd name="T1" fmla="*/ 0 h 937"/>
                <a:gd name="T2" fmla="*/ 0 w 51"/>
                <a:gd name="T3" fmla="*/ 0 h 937"/>
                <a:gd name="T4" fmla="*/ 1 w 51"/>
                <a:gd name="T5" fmla="*/ 937 h 937"/>
                <a:gd name="T6" fmla="*/ 51 w 51"/>
                <a:gd name="T7" fmla="*/ 931 h 937"/>
                <a:gd name="T8" fmla="*/ 51 w 51"/>
                <a:gd name="T9" fmla="*/ 0 h 9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37"/>
                <a:gd name="T17" fmla="*/ 51 w 51"/>
                <a:gd name="T18" fmla="*/ 937 h 9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37">
                  <a:moveTo>
                    <a:pt x="51" y="0"/>
                  </a:moveTo>
                  <a:lnTo>
                    <a:pt x="0" y="0"/>
                  </a:lnTo>
                  <a:lnTo>
                    <a:pt x="1" y="937"/>
                  </a:lnTo>
                  <a:lnTo>
                    <a:pt x="51" y="93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94" name="Freeform 154"/>
            <p:cNvSpPr>
              <a:spLocks/>
            </p:cNvSpPr>
            <p:nvPr/>
          </p:nvSpPr>
          <p:spPr bwMode="auto">
            <a:xfrm>
              <a:off x="1520" y="2480"/>
              <a:ext cx="6" cy="117"/>
            </a:xfrm>
            <a:custGeom>
              <a:avLst/>
              <a:gdLst>
                <a:gd name="T0" fmla="*/ 51 w 52"/>
                <a:gd name="T1" fmla="*/ 0 h 937"/>
                <a:gd name="T2" fmla="*/ 0 w 52"/>
                <a:gd name="T3" fmla="*/ 0 h 937"/>
                <a:gd name="T4" fmla="*/ 1 w 52"/>
                <a:gd name="T5" fmla="*/ 937 h 937"/>
                <a:gd name="T6" fmla="*/ 52 w 52"/>
                <a:gd name="T7" fmla="*/ 931 h 937"/>
                <a:gd name="T8" fmla="*/ 51 w 52"/>
                <a:gd name="T9" fmla="*/ 0 h 9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937"/>
                <a:gd name="T17" fmla="*/ 52 w 52"/>
                <a:gd name="T18" fmla="*/ 937 h 9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937">
                  <a:moveTo>
                    <a:pt x="51" y="0"/>
                  </a:moveTo>
                  <a:lnTo>
                    <a:pt x="0" y="0"/>
                  </a:lnTo>
                  <a:lnTo>
                    <a:pt x="1" y="937"/>
                  </a:lnTo>
                  <a:lnTo>
                    <a:pt x="52" y="93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95" name="Freeform 155"/>
            <p:cNvSpPr>
              <a:spLocks/>
            </p:cNvSpPr>
            <p:nvPr/>
          </p:nvSpPr>
          <p:spPr bwMode="auto">
            <a:xfrm>
              <a:off x="1538" y="2479"/>
              <a:ext cx="6" cy="116"/>
            </a:xfrm>
            <a:custGeom>
              <a:avLst/>
              <a:gdLst>
                <a:gd name="T0" fmla="*/ 51 w 52"/>
                <a:gd name="T1" fmla="*/ 0 h 934"/>
                <a:gd name="T2" fmla="*/ 0 w 52"/>
                <a:gd name="T3" fmla="*/ 0 h 934"/>
                <a:gd name="T4" fmla="*/ 1 w 52"/>
                <a:gd name="T5" fmla="*/ 934 h 934"/>
                <a:gd name="T6" fmla="*/ 52 w 52"/>
                <a:gd name="T7" fmla="*/ 924 h 934"/>
                <a:gd name="T8" fmla="*/ 51 w 52"/>
                <a:gd name="T9" fmla="*/ 0 h 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934"/>
                <a:gd name="T17" fmla="*/ 52 w 52"/>
                <a:gd name="T18" fmla="*/ 934 h 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934">
                  <a:moveTo>
                    <a:pt x="51" y="0"/>
                  </a:moveTo>
                  <a:lnTo>
                    <a:pt x="0" y="0"/>
                  </a:lnTo>
                  <a:lnTo>
                    <a:pt x="1" y="934"/>
                  </a:lnTo>
                  <a:lnTo>
                    <a:pt x="52" y="92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96" name="Freeform 156"/>
            <p:cNvSpPr>
              <a:spLocks/>
            </p:cNvSpPr>
            <p:nvPr/>
          </p:nvSpPr>
          <p:spPr bwMode="auto">
            <a:xfrm>
              <a:off x="1555" y="2476"/>
              <a:ext cx="7" cy="117"/>
            </a:xfrm>
            <a:custGeom>
              <a:avLst/>
              <a:gdLst>
                <a:gd name="T0" fmla="*/ 51 w 52"/>
                <a:gd name="T1" fmla="*/ 0 h 935"/>
                <a:gd name="T2" fmla="*/ 0 w 52"/>
                <a:gd name="T3" fmla="*/ 3 h 935"/>
                <a:gd name="T4" fmla="*/ 1 w 52"/>
                <a:gd name="T5" fmla="*/ 935 h 935"/>
                <a:gd name="T6" fmla="*/ 52 w 52"/>
                <a:gd name="T7" fmla="*/ 928 h 935"/>
                <a:gd name="T8" fmla="*/ 51 w 52"/>
                <a:gd name="T9" fmla="*/ 0 h 9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935"/>
                <a:gd name="T17" fmla="*/ 52 w 52"/>
                <a:gd name="T18" fmla="*/ 935 h 9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935">
                  <a:moveTo>
                    <a:pt x="51" y="0"/>
                  </a:moveTo>
                  <a:lnTo>
                    <a:pt x="0" y="3"/>
                  </a:lnTo>
                  <a:lnTo>
                    <a:pt x="1" y="935"/>
                  </a:lnTo>
                  <a:lnTo>
                    <a:pt x="52" y="92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97" name="Freeform 157"/>
            <p:cNvSpPr>
              <a:spLocks/>
            </p:cNvSpPr>
            <p:nvPr/>
          </p:nvSpPr>
          <p:spPr bwMode="auto">
            <a:xfrm>
              <a:off x="1571" y="2475"/>
              <a:ext cx="7" cy="116"/>
            </a:xfrm>
            <a:custGeom>
              <a:avLst/>
              <a:gdLst>
                <a:gd name="T0" fmla="*/ 51 w 52"/>
                <a:gd name="T1" fmla="*/ 0 h 922"/>
                <a:gd name="T2" fmla="*/ 0 w 52"/>
                <a:gd name="T3" fmla="*/ 0 h 922"/>
                <a:gd name="T4" fmla="*/ 1 w 52"/>
                <a:gd name="T5" fmla="*/ 922 h 922"/>
                <a:gd name="T6" fmla="*/ 52 w 52"/>
                <a:gd name="T7" fmla="*/ 915 h 922"/>
                <a:gd name="T8" fmla="*/ 51 w 52"/>
                <a:gd name="T9" fmla="*/ 0 h 9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922"/>
                <a:gd name="T17" fmla="*/ 52 w 52"/>
                <a:gd name="T18" fmla="*/ 922 h 9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922">
                  <a:moveTo>
                    <a:pt x="51" y="0"/>
                  </a:moveTo>
                  <a:lnTo>
                    <a:pt x="0" y="0"/>
                  </a:lnTo>
                  <a:lnTo>
                    <a:pt x="1" y="922"/>
                  </a:lnTo>
                  <a:lnTo>
                    <a:pt x="52" y="91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98" name="Freeform 158"/>
            <p:cNvSpPr>
              <a:spLocks/>
            </p:cNvSpPr>
            <p:nvPr/>
          </p:nvSpPr>
          <p:spPr bwMode="auto">
            <a:xfrm>
              <a:off x="1600" y="2473"/>
              <a:ext cx="6" cy="114"/>
            </a:xfrm>
            <a:custGeom>
              <a:avLst/>
              <a:gdLst>
                <a:gd name="T0" fmla="*/ 52 w 52"/>
                <a:gd name="T1" fmla="*/ 0 h 914"/>
                <a:gd name="T2" fmla="*/ 1 w 52"/>
                <a:gd name="T3" fmla="*/ 0 h 914"/>
                <a:gd name="T4" fmla="*/ 0 w 52"/>
                <a:gd name="T5" fmla="*/ 914 h 914"/>
                <a:gd name="T6" fmla="*/ 51 w 52"/>
                <a:gd name="T7" fmla="*/ 904 h 914"/>
                <a:gd name="T8" fmla="*/ 52 w 52"/>
                <a:gd name="T9" fmla="*/ 0 h 9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914"/>
                <a:gd name="T17" fmla="*/ 52 w 52"/>
                <a:gd name="T18" fmla="*/ 914 h 9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914">
                  <a:moveTo>
                    <a:pt x="52" y="0"/>
                  </a:moveTo>
                  <a:lnTo>
                    <a:pt x="1" y="0"/>
                  </a:lnTo>
                  <a:lnTo>
                    <a:pt x="0" y="914"/>
                  </a:lnTo>
                  <a:lnTo>
                    <a:pt x="51" y="90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199" name="Freeform 159"/>
            <p:cNvSpPr>
              <a:spLocks/>
            </p:cNvSpPr>
            <p:nvPr/>
          </p:nvSpPr>
          <p:spPr bwMode="auto">
            <a:xfrm>
              <a:off x="1620" y="2471"/>
              <a:ext cx="6" cy="114"/>
            </a:xfrm>
            <a:custGeom>
              <a:avLst/>
              <a:gdLst>
                <a:gd name="T0" fmla="*/ 52 w 52"/>
                <a:gd name="T1" fmla="*/ 0 h 907"/>
                <a:gd name="T2" fmla="*/ 1 w 52"/>
                <a:gd name="T3" fmla="*/ 0 h 907"/>
                <a:gd name="T4" fmla="*/ 0 w 52"/>
                <a:gd name="T5" fmla="*/ 907 h 907"/>
                <a:gd name="T6" fmla="*/ 50 w 52"/>
                <a:gd name="T7" fmla="*/ 899 h 907"/>
                <a:gd name="T8" fmla="*/ 52 w 52"/>
                <a:gd name="T9" fmla="*/ 0 h 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907"/>
                <a:gd name="T17" fmla="*/ 52 w 52"/>
                <a:gd name="T18" fmla="*/ 907 h 9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907">
                  <a:moveTo>
                    <a:pt x="52" y="0"/>
                  </a:moveTo>
                  <a:lnTo>
                    <a:pt x="1" y="0"/>
                  </a:lnTo>
                  <a:lnTo>
                    <a:pt x="0" y="907"/>
                  </a:lnTo>
                  <a:lnTo>
                    <a:pt x="50" y="89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00" name="Freeform 160"/>
            <p:cNvSpPr>
              <a:spLocks/>
            </p:cNvSpPr>
            <p:nvPr/>
          </p:nvSpPr>
          <p:spPr bwMode="auto">
            <a:xfrm>
              <a:off x="1656" y="2627"/>
              <a:ext cx="9" cy="22"/>
            </a:xfrm>
            <a:custGeom>
              <a:avLst/>
              <a:gdLst>
                <a:gd name="T0" fmla="*/ 3 w 73"/>
                <a:gd name="T1" fmla="*/ 0 h 172"/>
                <a:gd name="T2" fmla="*/ 72 w 73"/>
                <a:gd name="T3" fmla="*/ 23 h 172"/>
                <a:gd name="T4" fmla="*/ 73 w 73"/>
                <a:gd name="T5" fmla="*/ 172 h 172"/>
                <a:gd name="T6" fmla="*/ 0 w 73"/>
                <a:gd name="T7" fmla="*/ 147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"/>
                <a:gd name="T13" fmla="*/ 0 h 172"/>
                <a:gd name="T14" fmla="*/ 73 w 73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" h="172">
                  <a:moveTo>
                    <a:pt x="3" y="0"/>
                  </a:moveTo>
                  <a:lnTo>
                    <a:pt x="72" y="23"/>
                  </a:lnTo>
                  <a:lnTo>
                    <a:pt x="73" y="172"/>
                  </a:lnTo>
                  <a:lnTo>
                    <a:pt x="0" y="147"/>
                  </a:lnTo>
                </a:path>
              </a:pathLst>
            </a:custGeom>
            <a:noFill/>
            <a:ln w="317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172201" name="Group 161"/>
            <p:cNvGrpSpPr>
              <a:grpSpLocks/>
            </p:cNvGrpSpPr>
            <p:nvPr/>
          </p:nvGrpSpPr>
          <p:grpSpPr bwMode="auto">
            <a:xfrm>
              <a:off x="1405" y="2370"/>
              <a:ext cx="7" cy="322"/>
              <a:chOff x="1405" y="2370"/>
              <a:chExt cx="7" cy="322"/>
            </a:xfrm>
          </p:grpSpPr>
          <p:sp>
            <p:nvSpPr>
              <p:cNvPr id="172202" name="Oval 162"/>
              <p:cNvSpPr>
                <a:spLocks noChangeArrowheads="1"/>
              </p:cNvSpPr>
              <p:nvPr/>
            </p:nvSpPr>
            <p:spPr bwMode="auto">
              <a:xfrm>
                <a:off x="1405" y="2612"/>
                <a:ext cx="7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03" name="Oval 163"/>
              <p:cNvSpPr>
                <a:spLocks noChangeArrowheads="1"/>
              </p:cNvSpPr>
              <p:nvPr/>
            </p:nvSpPr>
            <p:spPr bwMode="auto">
              <a:xfrm>
                <a:off x="1405" y="2658"/>
                <a:ext cx="7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04" name="Oval 164"/>
              <p:cNvSpPr>
                <a:spLocks noChangeArrowheads="1"/>
              </p:cNvSpPr>
              <p:nvPr/>
            </p:nvSpPr>
            <p:spPr bwMode="auto">
              <a:xfrm>
                <a:off x="1405" y="2672"/>
                <a:ext cx="7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05" name="Oval 165"/>
              <p:cNvSpPr>
                <a:spLocks noChangeArrowheads="1"/>
              </p:cNvSpPr>
              <p:nvPr/>
            </p:nvSpPr>
            <p:spPr bwMode="auto">
              <a:xfrm>
                <a:off x="1405" y="2685"/>
                <a:ext cx="7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06" name="Oval 166"/>
              <p:cNvSpPr>
                <a:spLocks noChangeArrowheads="1"/>
              </p:cNvSpPr>
              <p:nvPr/>
            </p:nvSpPr>
            <p:spPr bwMode="auto">
              <a:xfrm>
                <a:off x="1405" y="2441"/>
                <a:ext cx="7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07" name="Oval 167"/>
              <p:cNvSpPr>
                <a:spLocks noChangeArrowheads="1"/>
              </p:cNvSpPr>
              <p:nvPr/>
            </p:nvSpPr>
            <p:spPr bwMode="auto">
              <a:xfrm>
                <a:off x="1405" y="2401"/>
                <a:ext cx="7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08" name="Oval 168"/>
              <p:cNvSpPr>
                <a:spLocks noChangeArrowheads="1"/>
              </p:cNvSpPr>
              <p:nvPr/>
            </p:nvSpPr>
            <p:spPr bwMode="auto">
              <a:xfrm>
                <a:off x="1405" y="2386"/>
                <a:ext cx="7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09" name="Oval 169"/>
              <p:cNvSpPr>
                <a:spLocks noChangeArrowheads="1"/>
              </p:cNvSpPr>
              <p:nvPr/>
            </p:nvSpPr>
            <p:spPr bwMode="auto">
              <a:xfrm>
                <a:off x="1405" y="2370"/>
                <a:ext cx="7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210" name="Group 170"/>
            <p:cNvGrpSpPr>
              <a:grpSpLocks/>
            </p:cNvGrpSpPr>
            <p:nvPr/>
          </p:nvGrpSpPr>
          <p:grpSpPr bwMode="auto">
            <a:xfrm>
              <a:off x="1672" y="2359"/>
              <a:ext cx="6" cy="294"/>
              <a:chOff x="1672" y="2359"/>
              <a:chExt cx="6" cy="294"/>
            </a:xfrm>
          </p:grpSpPr>
          <p:sp>
            <p:nvSpPr>
              <p:cNvPr id="172211" name="Oval 171"/>
              <p:cNvSpPr>
                <a:spLocks noChangeArrowheads="1"/>
              </p:cNvSpPr>
              <p:nvPr/>
            </p:nvSpPr>
            <p:spPr bwMode="auto">
              <a:xfrm>
                <a:off x="1672" y="2579"/>
                <a:ext cx="6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12" name="Oval 172"/>
              <p:cNvSpPr>
                <a:spLocks noChangeArrowheads="1"/>
              </p:cNvSpPr>
              <p:nvPr/>
            </p:nvSpPr>
            <p:spPr bwMode="auto">
              <a:xfrm>
                <a:off x="1672" y="2622"/>
                <a:ext cx="6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13" name="Oval 173"/>
              <p:cNvSpPr>
                <a:spLocks noChangeArrowheads="1"/>
              </p:cNvSpPr>
              <p:nvPr/>
            </p:nvSpPr>
            <p:spPr bwMode="auto">
              <a:xfrm>
                <a:off x="1672" y="2634"/>
                <a:ext cx="6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14" name="Oval 174"/>
              <p:cNvSpPr>
                <a:spLocks noChangeArrowheads="1"/>
              </p:cNvSpPr>
              <p:nvPr/>
            </p:nvSpPr>
            <p:spPr bwMode="auto">
              <a:xfrm>
                <a:off x="1672" y="2646"/>
                <a:ext cx="6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15" name="Oval 175"/>
              <p:cNvSpPr>
                <a:spLocks noChangeArrowheads="1"/>
              </p:cNvSpPr>
              <p:nvPr/>
            </p:nvSpPr>
            <p:spPr bwMode="auto">
              <a:xfrm>
                <a:off x="1672" y="2423"/>
                <a:ext cx="6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16" name="Oval 176"/>
              <p:cNvSpPr>
                <a:spLocks noChangeArrowheads="1"/>
              </p:cNvSpPr>
              <p:nvPr/>
            </p:nvSpPr>
            <p:spPr bwMode="auto">
              <a:xfrm>
                <a:off x="1672" y="2387"/>
                <a:ext cx="6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17" name="Oval 177"/>
              <p:cNvSpPr>
                <a:spLocks noChangeArrowheads="1"/>
              </p:cNvSpPr>
              <p:nvPr/>
            </p:nvSpPr>
            <p:spPr bwMode="auto">
              <a:xfrm>
                <a:off x="1672" y="2373"/>
                <a:ext cx="6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18" name="Oval 178"/>
              <p:cNvSpPr>
                <a:spLocks noChangeArrowheads="1"/>
              </p:cNvSpPr>
              <p:nvPr/>
            </p:nvSpPr>
            <p:spPr bwMode="auto">
              <a:xfrm>
                <a:off x="1672" y="2359"/>
                <a:ext cx="6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219" name="Group 179"/>
            <p:cNvGrpSpPr>
              <a:grpSpLocks/>
            </p:cNvGrpSpPr>
            <p:nvPr/>
          </p:nvGrpSpPr>
          <p:grpSpPr bwMode="auto">
            <a:xfrm>
              <a:off x="1422" y="2428"/>
              <a:ext cx="12" cy="36"/>
              <a:chOff x="1422" y="2428"/>
              <a:chExt cx="12" cy="36"/>
            </a:xfrm>
          </p:grpSpPr>
          <p:sp>
            <p:nvSpPr>
              <p:cNvPr id="172220" name="Freeform 180"/>
              <p:cNvSpPr>
                <a:spLocks/>
              </p:cNvSpPr>
              <p:nvPr/>
            </p:nvSpPr>
            <p:spPr bwMode="auto">
              <a:xfrm>
                <a:off x="1422" y="2437"/>
                <a:ext cx="9" cy="27"/>
              </a:xfrm>
              <a:custGeom>
                <a:avLst/>
                <a:gdLst>
                  <a:gd name="T0" fmla="*/ 70 w 70"/>
                  <a:gd name="T1" fmla="*/ 0 h 214"/>
                  <a:gd name="T2" fmla="*/ 0 w 70"/>
                  <a:gd name="T3" fmla="*/ 0 h 214"/>
                  <a:gd name="T4" fmla="*/ 0 w 70"/>
                  <a:gd name="T5" fmla="*/ 211 h 214"/>
                  <a:gd name="T6" fmla="*/ 70 w 70"/>
                  <a:gd name="T7" fmla="*/ 214 h 214"/>
                  <a:gd name="T8" fmla="*/ 70 w 70"/>
                  <a:gd name="T9" fmla="*/ 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214"/>
                  <a:gd name="T17" fmla="*/ 70 w 7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214">
                    <a:moveTo>
                      <a:pt x="70" y="0"/>
                    </a:moveTo>
                    <a:lnTo>
                      <a:pt x="0" y="0"/>
                    </a:lnTo>
                    <a:lnTo>
                      <a:pt x="0" y="211"/>
                    </a:lnTo>
                    <a:lnTo>
                      <a:pt x="70" y="214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221" name="Freeform 181"/>
              <p:cNvSpPr>
                <a:spLocks/>
              </p:cNvSpPr>
              <p:nvPr/>
            </p:nvSpPr>
            <p:spPr bwMode="auto">
              <a:xfrm>
                <a:off x="1423" y="2428"/>
                <a:ext cx="11" cy="36"/>
              </a:xfrm>
              <a:custGeom>
                <a:avLst/>
                <a:gdLst>
                  <a:gd name="T0" fmla="*/ 13 w 86"/>
                  <a:gd name="T1" fmla="*/ 0 h 291"/>
                  <a:gd name="T2" fmla="*/ 16 w 86"/>
                  <a:gd name="T3" fmla="*/ 55 h 291"/>
                  <a:gd name="T4" fmla="*/ 0 w 86"/>
                  <a:gd name="T5" fmla="*/ 58 h 291"/>
                  <a:gd name="T6" fmla="*/ 0 w 86"/>
                  <a:gd name="T7" fmla="*/ 281 h 291"/>
                  <a:gd name="T8" fmla="*/ 25 w 86"/>
                  <a:gd name="T9" fmla="*/ 291 h 291"/>
                  <a:gd name="T10" fmla="*/ 25 w 86"/>
                  <a:gd name="T11" fmla="*/ 77 h 291"/>
                  <a:gd name="T12" fmla="*/ 63 w 86"/>
                  <a:gd name="T13" fmla="*/ 77 h 291"/>
                  <a:gd name="T14" fmla="*/ 63 w 86"/>
                  <a:gd name="T15" fmla="*/ 284 h 291"/>
                  <a:gd name="T16" fmla="*/ 86 w 86"/>
                  <a:gd name="T17" fmla="*/ 288 h 291"/>
                  <a:gd name="T18" fmla="*/ 86 w 86"/>
                  <a:gd name="T19" fmla="*/ 58 h 291"/>
                  <a:gd name="T20" fmla="*/ 63 w 86"/>
                  <a:gd name="T21" fmla="*/ 48 h 291"/>
                  <a:gd name="T22" fmla="*/ 67 w 86"/>
                  <a:gd name="T23" fmla="*/ 0 h 291"/>
                  <a:gd name="T24" fmla="*/ 13 w 86"/>
                  <a:gd name="T25" fmla="*/ 0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291"/>
                  <a:gd name="T41" fmla="*/ 86 w 86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291">
                    <a:moveTo>
                      <a:pt x="13" y="0"/>
                    </a:moveTo>
                    <a:lnTo>
                      <a:pt x="16" y="55"/>
                    </a:lnTo>
                    <a:lnTo>
                      <a:pt x="0" y="58"/>
                    </a:lnTo>
                    <a:lnTo>
                      <a:pt x="0" y="281"/>
                    </a:lnTo>
                    <a:lnTo>
                      <a:pt x="25" y="291"/>
                    </a:lnTo>
                    <a:lnTo>
                      <a:pt x="25" y="77"/>
                    </a:lnTo>
                    <a:lnTo>
                      <a:pt x="63" y="77"/>
                    </a:lnTo>
                    <a:lnTo>
                      <a:pt x="63" y="284"/>
                    </a:lnTo>
                    <a:lnTo>
                      <a:pt x="86" y="288"/>
                    </a:lnTo>
                    <a:lnTo>
                      <a:pt x="86" y="58"/>
                    </a:lnTo>
                    <a:lnTo>
                      <a:pt x="63" y="48"/>
                    </a:lnTo>
                    <a:lnTo>
                      <a:pt x="6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E0E0E0"/>
              </a:solidFill>
              <a:ln w="158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172222" name="Group 182"/>
            <p:cNvGrpSpPr>
              <a:grpSpLocks/>
            </p:cNvGrpSpPr>
            <p:nvPr/>
          </p:nvGrpSpPr>
          <p:grpSpPr bwMode="auto">
            <a:xfrm>
              <a:off x="1443" y="2399"/>
              <a:ext cx="7" cy="82"/>
              <a:chOff x="1443" y="2399"/>
              <a:chExt cx="7" cy="82"/>
            </a:xfrm>
          </p:grpSpPr>
          <p:sp>
            <p:nvSpPr>
              <p:cNvPr id="172223" name="Rectangle 183"/>
              <p:cNvSpPr>
                <a:spLocks noChangeArrowheads="1"/>
              </p:cNvSpPr>
              <p:nvPr/>
            </p:nvSpPr>
            <p:spPr bwMode="auto">
              <a:xfrm>
                <a:off x="1445" y="2399"/>
                <a:ext cx="4" cy="82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24" name="Rectangle 184"/>
              <p:cNvSpPr>
                <a:spLocks noChangeArrowheads="1"/>
              </p:cNvSpPr>
              <p:nvPr/>
            </p:nvSpPr>
            <p:spPr bwMode="auto">
              <a:xfrm>
                <a:off x="1444" y="2401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25" name="Rectangle 185"/>
              <p:cNvSpPr>
                <a:spLocks noChangeArrowheads="1"/>
              </p:cNvSpPr>
              <p:nvPr/>
            </p:nvSpPr>
            <p:spPr bwMode="auto">
              <a:xfrm>
                <a:off x="1443" y="2407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26" name="Rectangle 186"/>
              <p:cNvSpPr>
                <a:spLocks noChangeArrowheads="1"/>
              </p:cNvSpPr>
              <p:nvPr/>
            </p:nvSpPr>
            <p:spPr bwMode="auto">
              <a:xfrm>
                <a:off x="1444" y="2414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27" name="Rectangle 187"/>
              <p:cNvSpPr>
                <a:spLocks noChangeArrowheads="1"/>
              </p:cNvSpPr>
              <p:nvPr/>
            </p:nvSpPr>
            <p:spPr bwMode="auto">
              <a:xfrm>
                <a:off x="1444" y="2420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28" name="Rectangle 188"/>
              <p:cNvSpPr>
                <a:spLocks noChangeArrowheads="1"/>
              </p:cNvSpPr>
              <p:nvPr/>
            </p:nvSpPr>
            <p:spPr bwMode="auto">
              <a:xfrm>
                <a:off x="1444" y="2426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29" name="Rectangle 189"/>
              <p:cNvSpPr>
                <a:spLocks noChangeArrowheads="1"/>
              </p:cNvSpPr>
              <p:nvPr/>
            </p:nvSpPr>
            <p:spPr bwMode="auto">
              <a:xfrm>
                <a:off x="1443" y="2432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30" name="Rectangle 190"/>
              <p:cNvSpPr>
                <a:spLocks noChangeArrowheads="1"/>
              </p:cNvSpPr>
              <p:nvPr/>
            </p:nvSpPr>
            <p:spPr bwMode="auto">
              <a:xfrm>
                <a:off x="1444" y="2439"/>
                <a:ext cx="6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31" name="Rectangle 191"/>
              <p:cNvSpPr>
                <a:spLocks noChangeArrowheads="1"/>
              </p:cNvSpPr>
              <p:nvPr/>
            </p:nvSpPr>
            <p:spPr bwMode="auto">
              <a:xfrm>
                <a:off x="1444" y="2445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32" name="Rectangle 192"/>
              <p:cNvSpPr>
                <a:spLocks noChangeArrowheads="1"/>
              </p:cNvSpPr>
              <p:nvPr/>
            </p:nvSpPr>
            <p:spPr bwMode="auto">
              <a:xfrm>
                <a:off x="1444" y="2451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33" name="Rectangle 193"/>
              <p:cNvSpPr>
                <a:spLocks noChangeArrowheads="1"/>
              </p:cNvSpPr>
              <p:nvPr/>
            </p:nvSpPr>
            <p:spPr bwMode="auto">
              <a:xfrm>
                <a:off x="1444" y="2457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34" name="Rectangle 194"/>
              <p:cNvSpPr>
                <a:spLocks noChangeArrowheads="1"/>
              </p:cNvSpPr>
              <p:nvPr/>
            </p:nvSpPr>
            <p:spPr bwMode="auto">
              <a:xfrm>
                <a:off x="1443" y="2463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35" name="Rectangle 195"/>
              <p:cNvSpPr>
                <a:spLocks noChangeArrowheads="1"/>
              </p:cNvSpPr>
              <p:nvPr/>
            </p:nvSpPr>
            <p:spPr bwMode="auto">
              <a:xfrm>
                <a:off x="1443" y="2469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36" name="Rectangle 196"/>
              <p:cNvSpPr>
                <a:spLocks noChangeArrowheads="1"/>
              </p:cNvSpPr>
              <p:nvPr/>
            </p:nvSpPr>
            <p:spPr bwMode="auto">
              <a:xfrm>
                <a:off x="1443" y="2475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237" name="Group 197"/>
            <p:cNvGrpSpPr>
              <a:grpSpLocks/>
            </p:cNvGrpSpPr>
            <p:nvPr/>
          </p:nvGrpSpPr>
          <p:grpSpPr bwMode="auto">
            <a:xfrm>
              <a:off x="1463" y="2399"/>
              <a:ext cx="7" cy="81"/>
              <a:chOff x="1463" y="2399"/>
              <a:chExt cx="7" cy="81"/>
            </a:xfrm>
          </p:grpSpPr>
          <p:sp>
            <p:nvSpPr>
              <p:cNvPr id="172238" name="Rectangle 198"/>
              <p:cNvSpPr>
                <a:spLocks noChangeArrowheads="1"/>
              </p:cNvSpPr>
              <p:nvPr/>
            </p:nvSpPr>
            <p:spPr bwMode="auto">
              <a:xfrm>
                <a:off x="1465" y="2399"/>
                <a:ext cx="4" cy="8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39" name="Rectangle 199"/>
              <p:cNvSpPr>
                <a:spLocks noChangeArrowheads="1"/>
              </p:cNvSpPr>
              <p:nvPr/>
            </p:nvSpPr>
            <p:spPr bwMode="auto">
              <a:xfrm>
                <a:off x="1464" y="2401"/>
                <a:ext cx="6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40" name="Rectangle 200"/>
              <p:cNvSpPr>
                <a:spLocks noChangeArrowheads="1"/>
              </p:cNvSpPr>
              <p:nvPr/>
            </p:nvSpPr>
            <p:spPr bwMode="auto">
              <a:xfrm>
                <a:off x="1463" y="2407"/>
                <a:ext cx="7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41" name="Rectangle 201"/>
              <p:cNvSpPr>
                <a:spLocks noChangeArrowheads="1"/>
              </p:cNvSpPr>
              <p:nvPr/>
            </p:nvSpPr>
            <p:spPr bwMode="auto">
              <a:xfrm>
                <a:off x="1464" y="2413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42" name="Rectangle 202"/>
              <p:cNvSpPr>
                <a:spLocks noChangeArrowheads="1"/>
              </p:cNvSpPr>
              <p:nvPr/>
            </p:nvSpPr>
            <p:spPr bwMode="auto">
              <a:xfrm>
                <a:off x="1464" y="2419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43" name="Rectangle 203"/>
              <p:cNvSpPr>
                <a:spLocks noChangeArrowheads="1"/>
              </p:cNvSpPr>
              <p:nvPr/>
            </p:nvSpPr>
            <p:spPr bwMode="auto">
              <a:xfrm>
                <a:off x="1464" y="2425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44" name="Rectangle 204"/>
              <p:cNvSpPr>
                <a:spLocks noChangeArrowheads="1"/>
              </p:cNvSpPr>
              <p:nvPr/>
            </p:nvSpPr>
            <p:spPr bwMode="auto">
              <a:xfrm>
                <a:off x="1463" y="2431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45" name="Rectangle 205"/>
              <p:cNvSpPr>
                <a:spLocks noChangeArrowheads="1"/>
              </p:cNvSpPr>
              <p:nvPr/>
            </p:nvSpPr>
            <p:spPr bwMode="auto">
              <a:xfrm>
                <a:off x="1464" y="2438"/>
                <a:ext cx="6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46" name="Rectangle 206"/>
              <p:cNvSpPr>
                <a:spLocks noChangeArrowheads="1"/>
              </p:cNvSpPr>
              <p:nvPr/>
            </p:nvSpPr>
            <p:spPr bwMode="auto">
              <a:xfrm>
                <a:off x="1464" y="2444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47" name="Rectangle 207"/>
              <p:cNvSpPr>
                <a:spLocks noChangeArrowheads="1"/>
              </p:cNvSpPr>
              <p:nvPr/>
            </p:nvSpPr>
            <p:spPr bwMode="auto">
              <a:xfrm>
                <a:off x="1464" y="2450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48" name="Rectangle 208"/>
              <p:cNvSpPr>
                <a:spLocks noChangeArrowheads="1"/>
              </p:cNvSpPr>
              <p:nvPr/>
            </p:nvSpPr>
            <p:spPr bwMode="auto">
              <a:xfrm>
                <a:off x="1464" y="2456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49" name="Rectangle 209"/>
              <p:cNvSpPr>
                <a:spLocks noChangeArrowheads="1"/>
              </p:cNvSpPr>
              <p:nvPr/>
            </p:nvSpPr>
            <p:spPr bwMode="auto">
              <a:xfrm>
                <a:off x="1463" y="2462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50" name="Rectangle 210"/>
              <p:cNvSpPr>
                <a:spLocks noChangeArrowheads="1"/>
              </p:cNvSpPr>
              <p:nvPr/>
            </p:nvSpPr>
            <p:spPr bwMode="auto">
              <a:xfrm>
                <a:off x="1463" y="2468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51" name="Rectangle 211"/>
              <p:cNvSpPr>
                <a:spLocks noChangeArrowheads="1"/>
              </p:cNvSpPr>
              <p:nvPr/>
            </p:nvSpPr>
            <p:spPr bwMode="auto">
              <a:xfrm>
                <a:off x="1463" y="2474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252" name="Group 212"/>
            <p:cNvGrpSpPr>
              <a:grpSpLocks/>
            </p:cNvGrpSpPr>
            <p:nvPr/>
          </p:nvGrpSpPr>
          <p:grpSpPr bwMode="auto">
            <a:xfrm>
              <a:off x="1482" y="2397"/>
              <a:ext cx="7" cy="82"/>
              <a:chOff x="1482" y="2397"/>
              <a:chExt cx="7" cy="82"/>
            </a:xfrm>
          </p:grpSpPr>
          <p:sp>
            <p:nvSpPr>
              <p:cNvPr id="172253" name="Rectangle 213"/>
              <p:cNvSpPr>
                <a:spLocks noChangeArrowheads="1"/>
              </p:cNvSpPr>
              <p:nvPr/>
            </p:nvSpPr>
            <p:spPr bwMode="auto">
              <a:xfrm>
                <a:off x="1483" y="2397"/>
                <a:ext cx="5" cy="82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54" name="Rectangle 214"/>
              <p:cNvSpPr>
                <a:spLocks noChangeArrowheads="1"/>
              </p:cNvSpPr>
              <p:nvPr/>
            </p:nvSpPr>
            <p:spPr bwMode="auto">
              <a:xfrm>
                <a:off x="1482" y="2399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55" name="Rectangle 215"/>
              <p:cNvSpPr>
                <a:spLocks noChangeArrowheads="1"/>
              </p:cNvSpPr>
              <p:nvPr/>
            </p:nvSpPr>
            <p:spPr bwMode="auto">
              <a:xfrm>
                <a:off x="1482" y="2405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56" name="Rectangle 216"/>
              <p:cNvSpPr>
                <a:spLocks noChangeArrowheads="1"/>
              </p:cNvSpPr>
              <p:nvPr/>
            </p:nvSpPr>
            <p:spPr bwMode="auto">
              <a:xfrm>
                <a:off x="1482" y="2411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57" name="Rectangle 217"/>
              <p:cNvSpPr>
                <a:spLocks noChangeArrowheads="1"/>
              </p:cNvSpPr>
              <p:nvPr/>
            </p:nvSpPr>
            <p:spPr bwMode="auto">
              <a:xfrm>
                <a:off x="1482" y="2417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58" name="Rectangle 218"/>
              <p:cNvSpPr>
                <a:spLocks noChangeArrowheads="1"/>
              </p:cNvSpPr>
              <p:nvPr/>
            </p:nvSpPr>
            <p:spPr bwMode="auto">
              <a:xfrm>
                <a:off x="1482" y="2423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59" name="Rectangle 219"/>
              <p:cNvSpPr>
                <a:spLocks noChangeArrowheads="1"/>
              </p:cNvSpPr>
              <p:nvPr/>
            </p:nvSpPr>
            <p:spPr bwMode="auto">
              <a:xfrm>
                <a:off x="1482" y="2430"/>
                <a:ext cx="6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60" name="Rectangle 220"/>
              <p:cNvSpPr>
                <a:spLocks noChangeArrowheads="1"/>
              </p:cNvSpPr>
              <p:nvPr/>
            </p:nvSpPr>
            <p:spPr bwMode="auto">
              <a:xfrm>
                <a:off x="1482" y="2436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61" name="Rectangle 221"/>
              <p:cNvSpPr>
                <a:spLocks noChangeArrowheads="1"/>
              </p:cNvSpPr>
              <p:nvPr/>
            </p:nvSpPr>
            <p:spPr bwMode="auto">
              <a:xfrm>
                <a:off x="1482" y="2443"/>
                <a:ext cx="7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62" name="Rectangle 222"/>
              <p:cNvSpPr>
                <a:spLocks noChangeArrowheads="1"/>
              </p:cNvSpPr>
              <p:nvPr/>
            </p:nvSpPr>
            <p:spPr bwMode="auto">
              <a:xfrm>
                <a:off x="1482" y="2449"/>
                <a:ext cx="7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63" name="Rectangle 223"/>
              <p:cNvSpPr>
                <a:spLocks noChangeArrowheads="1"/>
              </p:cNvSpPr>
              <p:nvPr/>
            </p:nvSpPr>
            <p:spPr bwMode="auto">
              <a:xfrm>
                <a:off x="1482" y="2454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64" name="Rectangle 224"/>
              <p:cNvSpPr>
                <a:spLocks noChangeArrowheads="1"/>
              </p:cNvSpPr>
              <p:nvPr/>
            </p:nvSpPr>
            <p:spPr bwMode="auto">
              <a:xfrm>
                <a:off x="1482" y="2460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65" name="Rectangle 225"/>
              <p:cNvSpPr>
                <a:spLocks noChangeArrowheads="1"/>
              </p:cNvSpPr>
              <p:nvPr/>
            </p:nvSpPr>
            <p:spPr bwMode="auto">
              <a:xfrm>
                <a:off x="1482" y="2466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66" name="Rectangle 226"/>
              <p:cNvSpPr>
                <a:spLocks noChangeArrowheads="1"/>
              </p:cNvSpPr>
              <p:nvPr/>
            </p:nvSpPr>
            <p:spPr bwMode="auto">
              <a:xfrm>
                <a:off x="1482" y="2473"/>
                <a:ext cx="6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267" name="Group 227"/>
            <p:cNvGrpSpPr>
              <a:grpSpLocks/>
            </p:cNvGrpSpPr>
            <p:nvPr/>
          </p:nvGrpSpPr>
          <p:grpSpPr bwMode="auto">
            <a:xfrm>
              <a:off x="1501" y="2396"/>
              <a:ext cx="7" cy="82"/>
              <a:chOff x="1501" y="2396"/>
              <a:chExt cx="7" cy="82"/>
            </a:xfrm>
          </p:grpSpPr>
          <p:sp>
            <p:nvSpPr>
              <p:cNvPr id="172268" name="Rectangle 228"/>
              <p:cNvSpPr>
                <a:spLocks noChangeArrowheads="1"/>
              </p:cNvSpPr>
              <p:nvPr/>
            </p:nvSpPr>
            <p:spPr bwMode="auto">
              <a:xfrm>
                <a:off x="1502" y="2396"/>
                <a:ext cx="5" cy="82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69" name="Rectangle 229"/>
              <p:cNvSpPr>
                <a:spLocks noChangeArrowheads="1"/>
              </p:cNvSpPr>
              <p:nvPr/>
            </p:nvSpPr>
            <p:spPr bwMode="auto">
              <a:xfrm>
                <a:off x="1501" y="2398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70" name="Rectangle 230"/>
              <p:cNvSpPr>
                <a:spLocks noChangeArrowheads="1"/>
              </p:cNvSpPr>
              <p:nvPr/>
            </p:nvSpPr>
            <p:spPr bwMode="auto">
              <a:xfrm>
                <a:off x="1501" y="2404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71" name="Rectangle 231"/>
              <p:cNvSpPr>
                <a:spLocks noChangeArrowheads="1"/>
              </p:cNvSpPr>
              <p:nvPr/>
            </p:nvSpPr>
            <p:spPr bwMode="auto">
              <a:xfrm>
                <a:off x="1501" y="2411"/>
                <a:ext cx="7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72" name="Rectangle 232"/>
              <p:cNvSpPr>
                <a:spLocks noChangeArrowheads="1"/>
              </p:cNvSpPr>
              <p:nvPr/>
            </p:nvSpPr>
            <p:spPr bwMode="auto">
              <a:xfrm>
                <a:off x="1501" y="2417"/>
                <a:ext cx="7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73" name="Rectangle 233"/>
              <p:cNvSpPr>
                <a:spLocks noChangeArrowheads="1"/>
              </p:cNvSpPr>
              <p:nvPr/>
            </p:nvSpPr>
            <p:spPr bwMode="auto">
              <a:xfrm>
                <a:off x="1501" y="2423"/>
                <a:ext cx="7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74" name="Rectangle 234"/>
              <p:cNvSpPr>
                <a:spLocks noChangeArrowheads="1"/>
              </p:cNvSpPr>
              <p:nvPr/>
            </p:nvSpPr>
            <p:spPr bwMode="auto">
              <a:xfrm>
                <a:off x="1501" y="2429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75" name="Rectangle 235"/>
              <p:cNvSpPr>
                <a:spLocks noChangeArrowheads="1"/>
              </p:cNvSpPr>
              <p:nvPr/>
            </p:nvSpPr>
            <p:spPr bwMode="auto">
              <a:xfrm>
                <a:off x="1501" y="2435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76" name="Rectangle 236"/>
              <p:cNvSpPr>
                <a:spLocks noChangeArrowheads="1"/>
              </p:cNvSpPr>
              <p:nvPr/>
            </p:nvSpPr>
            <p:spPr bwMode="auto">
              <a:xfrm>
                <a:off x="1501" y="2442"/>
                <a:ext cx="7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77" name="Rectangle 237"/>
              <p:cNvSpPr>
                <a:spLocks noChangeArrowheads="1"/>
              </p:cNvSpPr>
              <p:nvPr/>
            </p:nvSpPr>
            <p:spPr bwMode="auto">
              <a:xfrm>
                <a:off x="1501" y="2448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78" name="Rectangle 238"/>
              <p:cNvSpPr>
                <a:spLocks noChangeArrowheads="1"/>
              </p:cNvSpPr>
              <p:nvPr/>
            </p:nvSpPr>
            <p:spPr bwMode="auto">
              <a:xfrm>
                <a:off x="1501" y="2454"/>
                <a:ext cx="7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79" name="Rectangle 239"/>
              <p:cNvSpPr>
                <a:spLocks noChangeArrowheads="1"/>
              </p:cNvSpPr>
              <p:nvPr/>
            </p:nvSpPr>
            <p:spPr bwMode="auto">
              <a:xfrm>
                <a:off x="1501" y="2460"/>
                <a:ext cx="6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80" name="Rectangle 240"/>
              <p:cNvSpPr>
                <a:spLocks noChangeArrowheads="1"/>
              </p:cNvSpPr>
              <p:nvPr/>
            </p:nvSpPr>
            <p:spPr bwMode="auto">
              <a:xfrm>
                <a:off x="1501" y="2466"/>
                <a:ext cx="6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81" name="Rectangle 241"/>
              <p:cNvSpPr>
                <a:spLocks noChangeArrowheads="1"/>
              </p:cNvSpPr>
              <p:nvPr/>
            </p:nvSpPr>
            <p:spPr bwMode="auto">
              <a:xfrm>
                <a:off x="1501" y="2472"/>
                <a:ext cx="6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282" name="Group 242"/>
            <p:cNvGrpSpPr>
              <a:grpSpLocks/>
            </p:cNvGrpSpPr>
            <p:nvPr/>
          </p:nvGrpSpPr>
          <p:grpSpPr bwMode="auto">
            <a:xfrm>
              <a:off x="1519" y="2396"/>
              <a:ext cx="7" cy="81"/>
              <a:chOff x="1519" y="2396"/>
              <a:chExt cx="7" cy="81"/>
            </a:xfrm>
          </p:grpSpPr>
          <p:sp>
            <p:nvSpPr>
              <p:cNvPr id="172283" name="Rectangle 243"/>
              <p:cNvSpPr>
                <a:spLocks noChangeArrowheads="1"/>
              </p:cNvSpPr>
              <p:nvPr/>
            </p:nvSpPr>
            <p:spPr bwMode="auto">
              <a:xfrm>
                <a:off x="1521" y="2396"/>
                <a:ext cx="4" cy="8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84" name="Rectangle 244"/>
              <p:cNvSpPr>
                <a:spLocks noChangeArrowheads="1"/>
              </p:cNvSpPr>
              <p:nvPr/>
            </p:nvSpPr>
            <p:spPr bwMode="auto">
              <a:xfrm>
                <a:off x="1520" y="2398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85" name="Rectangle 245"/>
              <p:cNvSpPr>
                <a:spLocks noChangeArrowheads="1"/>
              </p:cNvSpPr>
              <p:nvPr/>
            </p:nvSpPr>
            <p:spPr bwMode="auto">
              <a:xfrm>
                <a:off x="1519" y="2404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86" name="Rectangle 246"/>
              <p:cNvSpPr>
                <a:spLocks noChangeArrowheads="1"/>
              </p:cNvSpPr>
              <p:nvPr/>
            </p:nvSpPr>
            <p:spPr bwMode="auto">
              <a:xfrm>
                <a:off x="1520" y="2410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87" name="Rectangle 247"/>
              <p:cNvSpPr>
                <a:spLocks noChangeArrowheads="1"/>
              </p:cNvSpPr>
              <p:nvPr/>
            </p:nvSpPr>
            <p:spPr bwMode="auto">
              <a:xfrm>
                <a:off x="1520" y="2416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88" name="Rectangle 248"/>
              <p:cNvSpPr>
                <a:spLocks noChangeArrowheads="1"/>
              </p:cNvSpPr>
              <p:nvPr/>
            </p:nvSpPr>
            <p:spPr bwMode="auto">
              <a:xfrm>
                <a:off x="1520" y="2422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89" name="Rectangle 249"/>
              <p:cNvSpPr>
                <a:spLocks noChangeArrowheads="1"/>
              </p:cNvSpPr>
              <p:nvPr/>
            </p:nvSpPr>
            <p:spPr bwMode="auto">
              <a:xfrm>
                <a:off x="1519" y="2429"/>
                <a:ext cx="7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90" name="Rectangle 250"/>
              <p:cNvSpPr>
                <a:spLocks noChangeArrowheads="1"/>
              </p:cNvSpPr>
              <p:nvPr/>
            </p:nvSpPr>
            <p:spPr bwMode="auto">
              <a:xfrm>
                <a:off x="1520" y="2435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91" name="Rectangle 251"/>
              <p:cNvSpPr>
                <a:spLocks noChangeArrowheads="1"/>
              </p:cNvSpPr>
              <p:nvPr/>
            </p:nvSpPr>
            <p:spPr bwMode="auto">
              <a:xfrm>
                <a:off x="1520" y="2441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92" name="Rectangle 252"/>
              <p:cNvSpPr>
                <a:spLocks noChangeArrowheads="1"/>
              </p:cNvSpPr>
              <p:nvPr/>
            </p:nvSpPr>
            <p:spPr bwMode="auto">
              <a:xfrm>
                <a:off x="1520" y="2447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93" name="Rectangle 253"/>
              <p:cNvSpPr>
                <a:spLocks noChangeArrowheads="1"/>
              </p:cNvSpPr>
              <p:nvPr/>
            </p:nvSpPr>
            <p:spPr bwMode="auto">
              <a:xfrm>
                <a:off x="1520" y="2453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94" name="Rectangle 254"/>
              <p:cNvSpPr>
                <a:spLocks noChangeArrowheads="1"/>
              </p:cNvSpPr>
              <p:nvPr/>
            </p:nvSpPr>
            <p:spPr bwMode="auto">
              <a:xfrm>
                <a:off x="1519" y="2459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95" name="Rectangle 255"/>
              <p:cNvSpPr>
                <a:spLocks noChangeArrowheads="1"/>
              </p:cNvSpPr>
              <p:nvPr/>
            </p:nvSpPr>
            <p:spPr bwMode="auto">
              <a:xfrm>
                <a:off x="1519" y="2465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96" name="Rectangle 256"/>
              <p:cNvSpPr>
                <a:spLocks noChangeArrowheads="1"/>
              </p:cNvSpPr>
              <p:nvPr/>
            </p:nvSpPr>
            <p:spPr bwMode="auto">
              <a:xfrm>
                <a:off x="1519" y="2471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297" name="Group 257"/>
            <p:cNvGrpSpPr>
              <a:grpSpLocks/>
            </p:cNvGrpSpPr>
            <p:nvPr/>
          </p:nvGrpSpPr>
          <p:grpSpPr bwMode="auto">
            <a:xfrm>
              <a:off x="1538" y="2395"/>
              <a:ext cx="7" cy="81"/>
              <a:chOff x="1538" y="2395"/>
              <a:chExt cx="7" cy="81"/>
            </a:xfrm>
          </p:grpSpPr>
          <p:sp>
            <p:nvSpPr>
              <p:cNvPr id="172298" name="Rectangle 258"/>
              <p:cNvSpPr>
                <a:spLocks noChangeArrowheads="1"/>
              </p:cNvSpPr>
              <p:nvPr/>
            </p:nvSpPr>
            <p:spPr bwMode="auto">
              <a:xfrm>
                <a:off x="1540" y="2395"/>
                <a:ext cx="4" cy="8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299" name="Rectangle 259"/>
              <p:cNvSpPr>
                <a:spLocks noChangeArrowheads="1"/>
              </p:cNvSpPr>
              <p:nvPr/>
            </p:nvSpPr>
            <p:spPr bwMode="auto">
              <a:xfrm>
                <a:off x="1538" y="2397"/>
                <a:ext cx="7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00" name="Rectangle 260"/>
              <p:cNvSpPr>
                <a:spLocks noChangeArrowheads="1"/>
              </p:cNvSpPr>
              <p:nvPr/>
            </p:nvSpPr>
            <p:spPr bwMode="auto">
              <a:xfrm>
                <a:off x="1538" y="2403"/>
                <a:ext cx="6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01" name="Rectangle 261"/>
              <p:cNvSpPr>
                <a:spLocks noChangeArrowheads="1"/>
              </p:cNvSpPr>
              <p:nvPr/>
            </p:nvSpPr>
            <p:spPr bwMode="auto">
              <a:xfrm>
                <a:off x="1538" y="2409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02" name="Rectangle 262"/>
              <p:cNvSpPr>
                <a:spLocks noChangeArrowheads="1"/>
              </p:cNvSpPr>
              <p:nvPr/>
            </p:nvSpPr>
            <p:spPr bwMode="auto">
              <a:xfrm>
                <a:off x="1538" y="2415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03" name="Rectangle 263"/>
              <p:cNvSpPr>
                <a:spLocks noChangeArrowheads="1"/>
              </p:cNvSpPr>
              <p:nvPr/>
            </p:nvSpPr>
            <p:spPr bwMode="auto">
              <a:xfrm>
                <a:off x="1538" y="2421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04" name="Rectangle 264"/>
              <p:cNvSpPr>
                <a:spLocks noChangeArrowheads="1"/>
              </p:cNvSpPr>
              <p:nvPr/>
            </p:nvSpPr>
            <p:spPr bwMode="auto">
              <a:xfrm>
                <a:off x="1538" y="2427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05" name="Rectangle 265"/>
              <p:cNvSpPr>
                <a:spLocks noChangeArrowheads="1"/>
              </p:cNvSpPr>
              <p:nvPr/>
            </p:nvSpPr>
            <p:spPr bwMode="auto">
              <a:xfrm>
                <a:off x="1538" y="2434"/>
                <a:ext cx="7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06" name="Rectangle 266"/>
              <p:cNvSpPr>
                <a:spLocks noChangeArrowheads="1"/>
              </p:cNvSpPr>
              <p:nvPr/>
            </p:nvSpPr>
            <p:spPr bwMode="auto">
              <a:xfrm>
                <a:off x="1538" y="2440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07" name="Rectangle 267"/>
              <p:cNvSpPr>
                <a:spLocks noChangeArrowheads="1"/>
              </p:cNvSpPr>
              <p:nvPr/>
            </p:nvSpPr>
            <p:spPr bwMode="auto">
              <a:xfrm>
                <a:off x="1538" y="2446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08" name="Rectangle 268"/>
              <p:cNvSpPr>
                <a:spLocks noChangeArrowheads="1"/>
              </p:cNvSpPr>
              <p:nvPr/>
            </p:nvSpPr>
            <p:spPr bwMode="auto">
              <a:xfrm>
                <a:off x="1538" y="2452"/>
                <a:ext cx="7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09" name="Rectangle 269"/>
              <p:cNvSpPr>
                <a:spLocks noChangeArrowheads="1"/>
              </p:cNvSpPr>
              <p:nvPr/>
            </p:nvSpPr>
            <p:spPr bwMode="auto">
              <a:xfrm>
                <a:off x="1538" y="2458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10" name="Rectangle 270"/>
              <p:cNvSpPr>
                <a:spLocks noChangeArrowheads="1"/>
              </p:cNvSpPr>
              <p:nvPr/>
            </p:nvSpPr>
            <p:spPr bwMode="auto">
              <a:xfrm>
                <a:off x="1538" y="2464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11" name="Rectangle 271"/>
              <p:cNvSpPr>
                <a:spLocks noChangeArrowheads="1"/>
              </p:cNvSpPr>
              <p:nvPr/>
            </p:nvSpPr>
            <p:spPr bwMode="auto">
              <a:xfrm>
                <a:off x="1538" y="2470"/>
                <a:ext cx="6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312" name="Group 272"/>
            <p:cNvGrpSpPr>
              <a:grpSpLocks/>
            </p:cNvGrpSpPr>
            <p:nvPr/>
          </p:nvGrpSpPr>
          <p:grpSpPr bwMode="auto">
            <a:xfrm>
              <a:off x="1555" y="2393"/>
              <a:ext cx="6" cy="80"/>
              <a:chOff x="1555" y="2393"/>
              <a:chExt cx="6" cy="80"/>
            </a:xfrm>
          </p:grpSpPr>
          <p:sp>
            <p:nvSpPr>
              <p:cNvPr id="172313" name="Rectangle 273"/>
              <p:cNvSpPr>
                <a:spLocks noChangeArrowheads="1"/>
              </p:cNvSpPr>
              <p:nvPr/>
            </p:nvSpPr>
            <p:spPr bwMode="auto">
              <a:xfrm>
                <a:off x="1557" y="2393"/>
                <a:ext cx="3" cy="8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14" name="Rectangle 274"/>
              <p:cNvSpPr>
                <a:spLocks noChangeArrowheads="1"/>
              </p:cNvSpPr>
              <p:nvPr/>
            </p:nvSpPr>
            <p:spPr bwMode="auto">
              <a:xfrm>
                <a:off x="1556" y="2395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15" name="Rectangle 275"/>
              <p:cNvSpPr>
                <a:spLocks noChangeArrowheads="1"/>
              </p:cNvSpPr>
              <p:nvPr/>
            </p:nvSpPr>
            <p:spPr bwMode="auto">
              <a:xfrm>
                <a:off x="1555" y="2401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16" name="Rectangle 276"/>
              <p:cNvSpPr>
                <a:spLocks noChangeArrowheads="1"/>
              </p:cNvSpPr>
              <p:nvPr/>
            </p:nvSpPr>
            <p:spPr bwMode="auto">
              <a:xfrm>
                <a:off x="1556" y="2408"/>
                <a:ext cx="5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17" name="Rectangle 277"/>
              <p:cNvSpPr>
                <a:spLocks noChangeArrowheads="1"/>
              </p:cNvSpPr>
              <p:nvPr/>
            </p:nvSpPr>
            <p:spPr bwMode="auto">
              <a:xfrm>
                <a:off x="1556" y="2413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18" name="Rectangle 278"/>
              <p:cNvSpPr>
                <a:spLocks noChangeArrowheads="1"/>
              </p:cNvSpPr>
              <p:nvPr/>
            </p:nvSpPr>
            <p:spPr bwMode="auto">
              <a:xfrm>
                <a:off x="1556" y="2419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19" name="Rectangle 279"/>
              <p:cNvSpPr>
                <a:spLocks noChangeArrowheads="1"/>
              </p:cNvSpPr>
              <p:nvPr/>
            </p:nvSpPr>
            <p:spPr bwMode="auto">
              <a:xfrm>
                <a:off x="1555" y="2425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20" name="Rectangle 280"/>
              <p:cNvSpPr>
                <a:spLocks noChangeArrowheads="1"/>
              </p:cNvSpPr>
              <p:nvPr/>
            </p:nvSpPr>
            <p:spPr bwMode="auto">
              <a:xfrm>
                <a:off x="1556" y="2432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21" name="Rectangle 281"/>
              <p:cNvSpPr>
                <a:spLocks noChangeArrowheads="1"/>
              </p:cNvSpPr>
              <p:nvPr/>
            </p:nvSpPr>
            <p:spPr bwMode="auto">
              <a:xfrm>
                <a:off x="1556" y="2438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22" name="Rectangle 282"/>
              <p:cNvSpPr>
                <a:spLocks noChangeArrowheads="1"/>
              </p:cNvSpPr>
              <p:nvPr/>
            </p:nvSpPr>
            <p:spPr bwMode="auto">
              <a:xfrm>
                <a:off x="1556" y="2444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23" name="Rectangle 283"/>
              <p:cNvSpPr>
                <a:spLocks noChangeArrowheads="1"/>
              </p:cNvSpPr>
              <p:nvPr/>
            </p:nvSpPr>
            <p:spPr bwMode="auto">
              <a:xfrm>
                <a:off x="1556" y="2450"/>
                <a:ext cx="5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24" name="Rectangle 284"/>
              <p:cNvSpPr>
                <a:spLocks noChangeArrowheads="1"/>
              </p:cNvSpPr>
              <p:nvPr/>
            </p:nvSpPr>
            <p:spPr bwMode="auto">
              <a:xfrm>
                <a:off x="1555" y="2456"/>
                <a:ext cx="6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25" name="Rectangle 285"/>
              <p:cNvSpPr>
                <a:spLocks noChangeArrowheads="1"/>
              </p:cNvSpPr>
              <p:nvPr/>
            </p:nvSpPr>
            <p:spPr bwMode="auto">
              <a:xfrm>
                <a:off x="1555" y="2462"/>
                <a:ext cx="6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26" name="Rectangle 286"/>
              <p:cNvSpPr>
                <a:spLocks noChangeArrowheads="1"/>
              </p:cNvSpPr>
              <p:nvPr/>
            </p:nvSpPr>
            <p:spPr bwMode="auto">
              <a:xfrm>
                <a:off x="1555" y="2467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327" name="Group 287"/>
            <p:cNvGrpSpPr>
              <a:grpSpLocks/>
            </p:cNvGrpSpPr>
            <p:nvPr/>
          </p:nvGrpSpPr>
          <p:grpSpPr bwMode="auto">
            <a:xfrm>
              <a:off x="1572" y="2393"/>
              <a:ext cx="5" cy="79"/>
              <a:chOff x="1572" y="2393"/>
              <a:chExt cx="5" cy="79"/>
            </a:xfrm>
          </p:grpSpPr>
          <p:sp>
            <p:nvSpPr>
              <p:cNvPr id="172328" name="Rectangle 288"/>
              <p:cNvSpPr>
                <a:spLocks noChangeArrowheads="1"/>
              </p:cNvSpPr>
              <p:nvPr/>
            </p:nvSpPr>
            <p:spPr bwMode="auto">
              <a:xfrm>
                <a:off x="1573" y="2393"/>
                <a:ext cx="4" cy="7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29" name="Rectangle 289"/>
              <p:cNvSpPr>
                <a:spLocks noChangeArrowheads="1"/>
              </p:cNvSpPr>
              <p:nvPr/>
            </p:nvSpPr>
            <p:spPr bwMode="auto">
              <a:xfrm>
                <a:off x="1572" y="2395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30" name="Rectangle 290"/>
              <p:cNvSpPr>
                <a:spLocks noChangeArrowheads="1"/>
              </p:cNvSpPr>
              <p:nvPr/>
            </p:nvSpPr>
            <p:spPr bwMode="auto">
              <a:xfrm>
                <a:off x="1572" y="2401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31" name="Rectangle 291"/>
              <p:cNvSpPr>
                <a:spLocks noChangeArrowheads="1"/>
              </p:cNvSpPr>
              <p:nvPr/>
            </p:nvSpPr>
            <p:spPr bwMode="auto">
              <a:xfrm>
                <a:off x="1572" y="2407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32" name="Rectangle 292"/>
              <p:cNvSpPr>
                <a:spLocks noChangeArrowheads="1"/>
              </p:cNvSpPr>
              <p:nvPr/>
            </p:nvSpPr>
            <p:spPr bwMode="auto">
              <a:xfrm>
                <a:off x="1572" y="2413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33" name="Rectangle 293"/>
              <p:cNvSpPr>
                <a:spLocks noChangeArrowheads="1"/>
              </p:cNvSpPr>
              <p:nvPr/>
            </p:nvSpPr>
            <p:spPr bwMode="auto">
              <a:xfrm>
                <a:off x="1572" y="2419"/>
                <a:ext cx="5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34" name="Rectangle 294"/>
              <p:cNvSpPr>
                <a:spLocks noChangeArrowheads="1"/>
              </p:cNvSpPr>
              <p:nvPr/>
            </p:nvSpPr>
            <p:spPr bwMode="auto">
              <a:xfrm>
                <a:off x="1572" y="2425"/>
                <a:ext cx="5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35" name="Rectangle 295"/>
              <p:cNvSpPr>
                <a:spLocks noChangeArrowheads="1"/>
              </p:cNvSpPr>
              <p:nvPr/>
            </p:nvSpPr>
            <p:spPr bwMode="auto">
              <a:xfrm>
                <a:off x="1572" y="2431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36" name="Rectangle 296"/>
              <p:cNvSpPr>
                <a:spLocks noChangeArrowheads="1"/>
              </p:cNvSpPr>
              <p:nvPr/>
            </p:nvSpPr>
            <p:spPr bwMode="auto">
              <a:xfrm>
                <a:off x="1572" y="2437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37" name="Rectangle 297"/>
              <p:cNvSpPr>
                <a:spLocks noChangeArrowheads="1"/>
              </p:cNvSpPr>
              <p:nvPr/>
            </p:nvSpPr>
            <p:spPr bwMode="auto">
              <a:xfrm>
                <a:off x="1572" y="2443"/>
                <a:ext cx="5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38" name="Rectangle 298"/>
              <p:cNvSpPr>
                <a:spLocks noChangeArrowheads="1"/>
              </p:cNvSpPr>
              <p:nvPr/>
            </p:nvSpPr>
            <p:spPr bwMode="auto">
              <a:xfrm>
                <a:off x="1572" y="2449"/>
                <a:ext cx="5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39" name="Rectangle 299"/>
              <p:cNvSpPr>
                <a:spLocks noChangeArrowheads="1"/>
              </p:cNvSpPr>
              <p:nvPr/>
            </p:nvSpPr>
            <p:spPr bwMode="auto">
              <a:xfrm>
                <a:off x="1572" y="2454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40" name="Rectangle 300"/>
              <p:cNvSpPr>
                <a:spLocks noChangeArrowheads="1"/>
              </p:cNvSpPr>
              <p:nvPr/>
            </p:nvSpPr>
            <p:spPr bwMode="auto">
              <a:xfrm>
                <a:off x="1572" y="2460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41" name="Rectangle 301"/>
              <p:cNvSpPr>
                <a:spLocks noChangeArrowheads="1"/>
              </p:cNvSpPr>
              <p:nvPr/>
            </p:nvSpPr>
            <p:spPr bwMode="auto">
              <a:xfrm>
                <a:off x="1572" y="2466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342" name="Group 302"/>
            <p:cNvGrpSpPr>
              <a:grpSpLocks/>
            </p:cNvGrpSpPr>
            <p:nvPr/>
          </p:nvGrpSpPr>
          <p:grpSpPr bwMode="auto">
            <a:xfrm>
              <a:off x="1600" y="2393"/>
              <a:ext cx="6" cy="78"/>
              <a:chOff x="1600" y="2393"/>
              <a:chExt cx="6" cy="78"/>
            </a:xfrm>
          </p:grpSpPr>
          <p:sp>
            <p:nvSpPr>
              <p:cNvPr id="172343" name="Rectangle 303"/>
              <p:cNvSpPr>
                <a:spLocks noChangeArrowheads="1"/>
              </p:cNvSpPr>
              <p:nvPr/>
            </p:nvSpPr>
            <p:spPr bwMode="auto">
              <a:xfrm>
                <a:off x="1602" y="2393"/>
                <a:ext cx="3" cy="78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44" name="Rectangle 304"/>
              <p:cNvSpPr>
                <a:spLocks noChangeArrowheads="1"/>
              </p:cNvSpPr>
              <p:nvPr/>
            </p:nvSpPr>
            <p:spPr bwMode="auto">
              <a:xfrm>
                <a:off x="1601" y="2395"/>
                <a:ext cx="5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45" name="Rectangle 305"/>
              <p:cNvSpPr>
                <a:spLocks noChangeArrowheads="1"/>
              </p:cNvSpPr>
              <p:nvPr/>
            </p:nvSpPr>
            <p:spPr bwMode="auto">
              <a:xfrm>
                <a:off x="1600" y="2400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46" name="Rectangle 306"/>
              <p:cNvSpPr>
                <a:spLocks noChangeArrowheads="1"/>
              </p:cNvSpPr>
              <p:nvPr/>
            </p:nvSpPr>
            <p:spPr bwMode="auto">
              <a:xfrm>
                <a:off x="1601" y="2406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47" name="Rectangle 307"/>
              <p:cNvSpPr>
                <a:spLocks noChangeArrowheads="1"/>
              </p:cNvSpPr>
              <p:nvPr/>
            </p:nvSpPr>
            <p:spPr bwMode="auto">
              <a:xfrm>
                <a:off x="1601" y="2412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48" name="Rectangle 308"/>
              <p:cNvSpPr>
                <a:spLocks noChangeArrowheads="1"/>
              </p:cNvSpPr>
              <p:nvPr/>
            </p:nvSpPr>
            <p:spPr bwMode="auto">
              <a:xfrm>
                <a:off x="1601" y="2418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49" name="Rectangle 309"/>
              <p:cNvSpPr>
                <a:spLocks noChangeArrowheads="1"/>
              </p:cNvSpPr>
              <p:nvPr/>
            </p:nvSpPr>
            <p:spPr bwMode="auto">
              <a:xfrm>
                <a:off x="1600" y="2424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50" name="Rectangle 310"/>
              <p:cNvSpPr>
                <a:spLocks noChangeArrowheads="1"/>
              </p:cNvSpPr>
              <p:nvPr/>
            </p:nvSpPr>
            <p:spPr bwMode="auto">
              <a:xfrm>
                <a:off x="1601" y="2430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51" name="Rectangle 311"/>
              <p:cNvSpPr>
                <a:spLocks noChangeArrowheads="1"/>
              </p:cNvSpPr>
              <p:nvPr/>
            </p:nvSpPr>
            <p:spPr bwMode="auto">
              <a:xfrm>
                <a:off x="1601" y="2436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52" name="Rectangle 312"/>
              <p:cNvSpPr>
                <a:spLocks noChangeArrowheads="1"/>
              </p:cNvSpPr>
              <p:nvPr/>
            </p:nvSpPr>
            <p:spPr bwMode="auto">
              <a:xfrm>
                <a:off x="1601" y="2442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53" name="Rectangle 313"/>
              <p:cNvSpPr>
                <a:spLocks noChangeArrowheads="1"/>
              </p:cNvSpPr>
              <p:nvPr/>
            </p:nvSpPr>
            <p:spPr bwMode="auto">
              <a:xfrm>
                <a:off x="1601" y="2448"/>
                <a:ext cx="5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54" name="Rectangle 314"/>
              <p:cNvSpPr>
                <a:spLocks noChangeArrowheads="1"/>
              </p:cNvSpPr>
              <p:nvPr/>
            </p:nvSpPr>
            <p:spPr bwMode="auto">
              <a:xfrm>
                <a:off x="1600" y="2454"/>
                <a:ext cx="6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55" name="Rectangle 315"/>
              <p:cNvSpPr>
                <a:spLocks noChangeArrowheads="1"/>
              </p:cNvSpPr>
              <p:nvPr/>
            </p:nvSpPr>
            <p:spPr bwMode="auto">
              <a:xfrm>
                <a:off x="1600" y="2460"/>
                <a:ext cx="6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56" name="Rectangle 316"/>
              <p:cNvSpPr>
                <a:spLocks noChangeArrowheads="1"/>
              </p:cNvSpPr>
              <p:nvPr/>
            </p:nvSpPr>
            <p:spPr bwMode="auto">
              <a:xfrm>
                <a:off x="1600" y="2465"/>
                <a:ext cx="6" cy="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357" name="Group 317"/>
            <p:cNvGrpSpPr>
              <a:grpSpLocks/>
            </p:cNvGrpSpPr>
            <p:nvPr/>
          </p:nvGrpSpPr>
          <p:grpSpPr bwMode="auto">
            <a:xfrm>
              <a:off x="1642" y="2510"/>
              <a:ext cx="19" cy="21"/>
              <a:chOff x="1642" y="2510"/>
              <a:chExt cx="19" cy="21"/>
            </a:xfrm>
          </p:grpSpPr>
          <p:sp>
            <p:nvSpPr>
              <p:cNvPr id="172358" name="Freeform 318"/>
              <p:cNvSpPr>
                <a:spLocks/>
              </p:cNvSpPr>
              <p:nvPr/>
            </p:nvSpPr>
            <p:spPr bwMode="auto">
              <a:xfrm>
                <a:off x="1642" y="2510"/>
                <a:ext cx="19" cy="21"/>
              </a:xfrm>
              <a:custGeom>
                <a:avLst/>
                <a:gdLst>
                  <a:gd name="T0" fmla="*/ 147 w 147"/>
                  <a:gd name="T1" fmla="*/ 0 h 163"/>
                  <a:gd name="T2" fmla="*/ 0 w 147"/>
                  <a:gd name="T3" fmla="*/ 10 h 163"/>
                  <a:gd name="T4" fmla="*/ 0 w 147"/>
                  <a:gd name="T5" fmla="*/ 163 h 163"/>
                  <a:gd name="T6" fmla="*/ 147 w 147"/>
                  <a:gd name="T7" fmla="*/ 153 h 163"/>
                  <a:gd name="T8" fmla="*/ 147 w 147"/>
                  <a:gd name="T9" fmla="*/ 0 h 1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163"/>
                  <a:gd name="T17" fmla="*/ 147 w 147"/>
                  <a:gd name="T18" fmla="*/ 163 h 1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163">
                    <a:moveTo>
                      <a:pt x="147" y="0"/>
                    </a:moveTo>
                    <a:lnTo>
                      <a:pt x="0" y="10"/>
                    </a:lnTo>
                    <a:lnTo>
                      <a:pt x="0" y="163"/>
                    </a:lnTo>
                    <a:lnTo>
                      <a:pt x="147" y="153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359" name="Freeform 319"/>
              <p:cNvSpPr>
                <a:spLocks/>
              </p:cNvSpPr>
              <p:nvPr/>
            </p:nvSpPr>
            <p:spPr bwMode="auto">
              <a:xfrm>
                <a:off x="1646" y="2513"/>
                <a:ext cx="12" cy="15"/>
              </a:xfrm>
              <a:custGeom>
                <a:avLst/>
                <a:gdLst>
                  <a:gd name="T0" fmla="*/ 95 w 95"/>
                  <a:gd name="T1" fmla="*/ 0 h 123"/>
                  <a:gd name="T2" fmla="*/ 0 w 95"/>
                  <a:gd name="T3" fmla="*/ 7 h 123"/>
                  <a:gd name="T4" fmla="*/ 0 w 95"/>
                  <a:gd name="T5" fmla="*/ 123 h 123"/>
                  <a:gd name="T6" fmla="*/ 95 w 95"/>
                  <a:gd name="T7" fmla="*/ 115 h 123"/>
                  <a:gd name="T8" fmla="*/ 95 w 95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123"/>
                  <a:gd name="T17" fmla="*/ 95 w 95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123">
                    <a:moveTo>
                      <a:pt x="95" y="0"/>
                    </a:moveTo>
                    <a:lnTo>
                      <a:pt x="0" y="7"/>
                    </a:lnTo>
                    <a:lnTo>
                      <a:pt x="0" y="123"/>
                    </a:lnTo>
                    <a:lnTo>
                      <a:pt x="95" y="115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360" name="Rectangle 320"/>
              <p:cNvSpPr>
                <a:spLocks noChangeArrowheads="1"/>
              </p:cNvSpPr>
              <p:nvPr/>
            </p:nvSpPr>
            <p:spPr bwMode="auto">
              <a:xfrm>
                <a:off x="1650" y="2515"/>
                <a:ext cx="4" cy="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61" name="Rectangle 321"/>
              <p:cNvSpPr>
                <a:spLocks noChangeArrowheads="1"/>
              </p:cNvSpPr>
              <p:nvPr/>
            </p:nvSpPr>
            <p:spPr bwMode="auto">
              <a:xfrm>
                <a:off x="1651" y="2522"/>
                <a:ext cx="3" cy="4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362" name="Group 322"/>
            <p:cNvGrpSpPr>
              <a:grpSpLocks/>
            </p:cNvGrpSpPr>
            <p:nvPr/>
          </p:nvGrpSpPr>
          <p:grpSpPr bwMode="auto">
            <a:xfrm>
              <a:off x="1425" y="2600"/>
              <a:ext cx="202" cy="47"/>
              <a:chOff x="1425" y="2600"/>
              <a:chExt cx="202" cy="47"/>
            </a:xfrm>
          </p:grpSpPr>
          <p:sp>
            <p:nvSpPr>
              <p:cNvPr id="172363" name="Freeform 323"/>
              <p:cNvSpPr>
                <a:spLocks/>
              </p:cNvSpPr>
              <p:nvPr/>
            </p:nvSpPr>
            <p:spPr bwMode="auto">
              <a:xfrm>
                <a:off x="1622" y="2600"/>
                <a:ext cx="5" cy="18"/>
              </a:xfrm>
              <a:custGeom>
                <a:avLst/>
                <a:gdLst>
                  <a:gd name="T0" fmla="*/ 38 w 38"/>
                  <a:gd name="T1" fmla="*/ 0 h 141"/>
                  <a:gd name="T2" fmla="*/ 0 w 38"/>
                  <a:gd name="T3" fmla="*/ 3 h 141"/>
                  <a:gd name="T4" fmla="*/ 0 w 38"/>
                  <a:gd name="T5" fmla="*/ 141 h 141"/>
                  <a:gd name="T6" fmla="*/ 38 w 38"/>
                  <a:gd name="T7" fmla="*/ 131 h 141"/>
                  <a:gd name="T8" fmla="*/ 38 w 38"/>
                  <a:gd name="T9" fmla="*/ 0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141"/>
                  <a:gd name="T17" fmla="*/ 38 w 3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141">
                    <a:moveTo>
                      <a:pt x="38" y="0"/>
                    </a:moveTo>
                    <a:lnTo>
                      <a:pt x="0" y="3"/>
                    </a:lnTo>
                    <a:lnTo>
                      <a:pt x="0" y="141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0E0E0"/>
              </a:solidFill>
              <a:ln w="158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364" name="Freeform 324"/>
              <p:cNvSpPr>
                <a:spLocks/>
              </p:cNvSpPr>
              <p:nvPr/>
            </p:nvSpPr>
            <p:spPr bwMode="auto">
              <a:xfrm>
                <a:off x="1601" y="2603"/>
                <a:ext cx="5" cy="17"/>
              </a:xfrm>
              <a:custGeom>
                <a:avLst/>
                <a:gdLst>
                  <a:gd name="T0" fmla="*/ 38 w 38"/>
                  <a:gd name="T1" fmla="*/ 0 h 140"/>
                  <a:gd name="T2" fmla="*/ 0 w 38"/>
                  <a:gd name="T3" fmla="*/ 3 h 140"/>
                  <a:gd name="T4" fmla="*/ 0 w 38"/>
                  <a:gd name="T5" fmla="*/ 140 h 140"/>
                  <a:gd name="T6" fmla="*/ 38 w 38"/>
                  <a:gd name="T7" fmla="*/ 130 h 140"/>
                  <a:gd name="T8" fmla="*/ 38 w 38"/>
                  <a:gd name="T9" fmla="*/ 0 h 1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140"/>
                  <a:gd name="T17" fmla="*/ 38 w 38"/>
                  <a:gd name="T18" fmla="*/ 140 h 1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140">
                    <a:moveTo>
                      <a:pt x="38" y="0"/>
                    </a:moveTo>
                    <a:lnTo>
                      <a:pt x="0" y="3"/>
                    </a:lnTo>
                    <a:lnTo>
                      <a:pt x="0" y="140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0E0E0"/>
              </a:solidFill>
              <a:ln w="158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365" name="Freeform 325"/>
              <p:cNvSpPr>
                <a:spLocks/>
              </p:cNvSpPr>
              <p:nvPr/>
            </p:nvSpPr>
            <p:spPr bwMode="auto">
              <a:xfrm>
                <a:off x="1573" y="2607"/>
                <a:ext cx="4" cy="18"/>
              </a:xfrm>
              <a:custGeom>
                <a:avLst/>
                <a:gdLst>
                  <a:gd name="T0" fmla="*/ 37 w 37"/>
                  <a:gd name="T1" fmla="*/ 0 h 141"/>
                  <a:gd name="T2" fmla="*/ 0 w 37"/>
                  <a:gd name="T3" fmla="*/ 4 h 141"/>
                  <a:gd name="T4" fmla="*/ 0 w 37"/>
                  <a:gd name="T5" fmla="*/ 141 h 141"/>
                  <a:gd name="T6" fmla="*/ 37 w 37"/>
                  <a:gd name="T7" fmla="*/ 132 h 141"/>
                  <a:gd name="T8" fmla="*/ 37 w 37"/>
                  <a:gd name="T9" fmla="*/ 0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141"/>
                  <a:gd name="T17" fmla="*/ 37 w 37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141">
                    <a:moveTo>
                      <a:pt x="37" y="0"/>
                    </a:moveTo>
                    <a:lnTo>
                      <a:pt x="0" y="4"/>
                    </a:lnTo>
                    <a:lnTo>
                      <a:pt x="0" y="141"/>
                    </a:lnTo>
                    <a:lnTo>
                      <a:pt x="37" y="13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E0E0E0"/>
              </a:solidFill>
              <a:ln w="158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366" name="Freeform 326"/>
              <p:cNvSpPr>
                <a:spLocks/>
              </p:cNvSpPr>
              <p:nvPr/>
            </p:nvSpPr>
            <p:spPr bwMode="auto">
              <a:xfrm>
                <a:off x="1556" y="2609"/>
                <a:ext cx="5" cy="18"/>
              </a:xfrm>
              <a:custGeom>
                <a:avLst/>
                <a:gdLst>
                  <a:gd name="T0" fmla="*/ 38 w 38"/>
                  <a:gd name="T1" fmla="*/ 0 h 139"/>
                  <a:gd name="T2" fmla="*/ 0 w 38"/>
                  <a:gd name="T3" fmla="*/ 3 h 139"/>
                  <a:gd name="T4" fmla="*/ 0 w 38"/>
                  <a:gd name="T5" fmla="*/ 139 h 139"/>
                  <a:gd name="T6" fmla="*/ 38 w 38"/>
                  <a:gd name="T7" fmla="*/ 130 h 139"/>
                  <a:gd name="T8" fmla="*/ 38 w 38"/>
                  <a:gd name="T9" fmla="*/ 0 h 1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139"/>
                  <a:gd name="T17" fmla="*/ 38 w 38"/>
                  <a:gd name="T18" fmla="*/ 139 h 1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139">
                    <a:moveTo>
                      <a:pt x="38" y="0"/>
                    </a:moveTo>
                    <a:lnTo>
                      <a:pt x="0" y="3"/>
                    </a:lnTo>
                    <a:lnTo>
                      <a:pt x="0" y="139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0E0E0"/>
              </a:solidFill>
              <a:ln w="158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367" name="Freeform 327"/>
              <p:cNvSpPr>
                <a:spLocks/>
              </p:cNvSpPr>
              <p:nvPr/>
            </p:nvSpPr>
            <p:spPr bwMode="auto">
              <a:xfrm>
                <a:off x="1539" y="2612"/>
                <a:ext cx="4" cy="18"/>
              </a:xfrm>
              <a:custGeom>
                <a:avLst/>
                <a:gdLst>
                  <a:gd name="T0" fmla="*/ 38 w 38"/>
                  <a:gd name="T1" fmla="*/ 0 h 141"/>
                  <a:gd name="T2" fmla="*/ 0 w 38"/>
                  <a:gd name="T3" fmla="*/ 3 h 141"/>
                  <a:gd name="T4" fmla="*/ 0 w 38"/>
                  <a:gd name="T5" fmla="*/ 141 h 141"/>
                  <a:gd name="T6" fmla="*/ 38 w 38"/>
                  <a:gd name="T7" fmla="*/ 131 h 141"/>
                  <a:gd name="T8" fmla="*/ 38 w 38"/>
                  <a:gd name="T9" fmla="*/ 0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141"/>
                  <a:gd name="T17" fmla="*/ 38 w 3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141">
                    <a:moveTo>
                      <a:pt x="38" y="0"/>
                    </a:moveTo>
                    <a:lnTo>
                      <a:pt x="0" y="3"/>
                    </a:lnTo>
                    <a:lnTo>
                      <a:pt x="0" y="141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0E0E0"/>
              </a:solidFill>
              <a:ln w="158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368" name="Freeform 328"/>
              <p:cNvSpPr>
                <a:spLocks/>
              </p:cNvSpPr>
              <p:nvPr/>
            </p:nvSpPr>
            <p:spPr bwMode="auto">
              <a:xfrm>
                <a:off x="1521" y="2616"/>
                <a:ext cx="4" cy="17"/>
              </a:xfrm>
              <a:custGeom>
                <a:avLst/>
                <a:gdLst>
                  <a:gd name="T0" fmla="*/ 38 w 38"/>
                  <a:gd name="T1" fmla="*/ 0 h 139"/>
                  <a:gd name="T2" fmla="*/ 0 w 38"/>
                  <a:gd name="T3" fmla="*/ 3 h 139"/>
                  <a:gd name="T4" fmla="*/ 0 w 38"/>
                  <a:gd name="T5" fmla="*/ 139 h 139"/>
                  <a:gd name="T6" fmla="*/ 38 w 38"/>
                  <a:gd name="T7" fmla="*/ 131 h 139"/>
                  <a:gd name="T8" fmla="*/ 38 w 38"/>
                  <a:gd name="T9" fmla="*/ 0 h 1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139"/>
                  <a:gd name="T17" fmla="*/ 38 w 38"/>
                  <a:gd name="T18" fmla="*/ 139 h 1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139">
                    <a:moveTo>
                      <a:pt x="38" y="0"/>
                    </a:moveTo>
                    <a:lnTo>
                      <a:pt x="0" y="3"/>
                    </a:lnTo>
                    <a:lnTo>
                      <a:pt x="0" y="139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0E0E0"/>
              </a:solidFill>
              <a:ln w="158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369" name="Freeform 329"/>
              <p:cNvSpPr>
                <a:spLocks/>
              </p:cNvSpPr>
              <p:nvPr/>
            </p:nvSpPr>
            <p:spPr bwMode="auto">
              <a:xfrm>
                <a:off x="1503" y="2618"/>
                <a:ext cx="5" cy="18"/>
              </a:xfrm>
              <a:custGeom>
                <a:avLst/>
                <a:gdLst>
                  <a:gd name="T0" fmla="*/ 39 w 39"/>
                  <a:gd name="T1" fmla="*/ 0 h 141"/>
                  <a:gd name="T2" fmla="*/ 0 w 39"/>
                  <a:gd name="T3" fmla="*/ 3 h 141"/>
                  <a:gd name="T4" fmla="*/ 0 w 39"/>
                  <a:gd name="T5" fmla="*/ 141 h 141"/>
                  <a:gd name="T6" fmla="*/ 39 w 39"/>
                  <a:gd name="T7" fmla="*/ 131 h 141"/>
                  <a:gd name="T8" fmla="*/ 39 w 39"/>
                  <a:gd name="T9" fmla="*/ 0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141"/>
                  <a:gd name="T17" fmla="*/ 39 w 3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141">
                    <a:moveTo>
                      <a:pt x="39" y="0"/>
                    </a:moveTo>
                    <a:lnTo>
                      <a:pt x="0" y="3"/>
                    </a:lnTo>
                    <a:lnTo>
                      <a:pt x="0" y="141"/>
                    </a:lnTo>
                    <a:lnTo>
                      <a:pt x="39" y="131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E0E0E0"/>
              </a:solidFill>
              <a:ln w="158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370" name="Freeform 330"/>
              <p:cNvSpPr>
                <a:spLocks/>
              </p:cNvSpPr>
              <p:nvPr/>
            </p:nvSpPr>
            <p:spPr bwMode="auto">
              <a:xfrm>
                <a:off x="1483" y="2621"/>
                <a:ext cx="5" cy="17"/>
              </a:xfrm>
              <a:custGeom>
                <a:avLst/>
                <a:gdLst>
                  <a:gd name="T0" fmla="*/ 38 w 38"/>
                  <a:gd name="T1" fmla="*/ 0 h 141"/>
                  <a:gd name="T2" fmla="*/ 0 w 38"/>
                  <a:gd name="T3" fmla="*/ 3 h 141"/>
                  <a:gd name="T4" fmla="*/ 0 w 38"/>
                  <a:gd name="T5" fmla="*/ 141 h 141"/>
                  <a:gd name="T6" fmla="*/ 38 w 38"/>
                  <a:gd name="T7" fmla="*/ 131 h 141"/>
                  <a:gd name="T8" fmla="*/ 38 w 38"/>
                  <a:gd name="T9" fmla="*/ 0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141"/>
                  <a:gd name="T17" fmla="*/ 38 w 3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141">
                    <a:moveTo>
                      <a:pt x="38" y="0"/>
                    </a:moveTo>
                    <a:lnTo>
                      <a:pt x="0" y="3"/>
                    </a:lnTo>
                    <a:lnTo>
                      <a:pt x="0" y="141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0E0E0"/>
              </a:solidFill>
              <a:ln w="158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371" name="Freeform 331"/>
              <p:cNvSpPr>
                <a:spLocks/>
              </p:cNvSpPr>
              <p:nvPr/>
            </p:nvSpPr>
            <p:spPr bwMode="auto">
              <a:xfrm>
                <a:off x="1464" y="2624"/>
                <a:ext cx="5" cy="17"/>
              </a:xfrm>
              <a:custGeom>
                <a:avLst/>
                <a:gdLst>
                  <a:gd name="T0" fmla="*/ 39 w 39"/>
                  <a:gd name="T1" fmla="*/ 0 h 140"/>
                  <a:gd name="T2" fmla="*/ 0 w 39"/>
                  <a:gd name="T3" fmla="*/ 3 h 140"/>
                  <a:gd name="T4" fmla="*/ 0 w 39"/>
                  <a:gd name="T5" fmla="*/ 140 h 140"/>
                  <a:gd name="T6" fmla="*/ 39 w 39"/>
                  <a:gd name="T7" fmla="*/ 130 h 140"/>
                  <a:gd name="T8" fmla="*/ 39 w 39"/>
                  <a:gd name="T9" fmla="*/ 0 h 1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140"/>
                  <a:gd name="T17" fmla="*/ 39 w 39"/>
                  <a:gd name="T18" fmla="*/ 140 h 1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140">
                    <a:moveTo>
                      <a:pt x="39" y="0"/>
                    </a:moveTo>
                    <a:lnTo>
                      <a:pt x="0" y="3"/>
                    </a:lnTo>
                    <a:lnTo>
                      <a:pt x="0" y="140"/>
                    </a:lnTo>
                    <a:lnTo>
                      <a:pt x="39" y="13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E0E0E0"/>
              </a:solidFill>
              <a:ln w="158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372" name="Freeform 332"/>
              <p:cNvSpPr>
                <a:spLocks/>
              </p:cNvSpPr>
              <p:nvPr/>
            </p:nvSpPr>
            <p:spPr bwMode="auto">
              <a:xfrm>
                <a:off x="1445" y="2626"/>
                <a:ext cx="5" cy="18"/>
              </a:xfrm>
              <a:custGeom>
                <a:avLst/>
                <a:gdLst>
                  <a:gd name="T0" fmla="*/ 38 w 38"/>
                  <a:gd name="T1" fmla="*/ 0 h 141"/>
                  <a:gd name="T2" fmla="*/ 0 w 38"/>
                  <a:gd name="T3" fmla="*/ 3 h 141"/>
                  <a:gd name="T4" fmla="*/ 0 w 38"/>
                  <a:gd name="T5" fmla="*/ 141 h 141"/>
                  <a:gd name="T6" fmla="*/ 38 w 38"/>
                  <a:gd name="T7" fmla="*/ 131 h 141"/>
                  <a:gd name="T8" fmla="*/ 38 w 38"/>
                  <a:gd name="T9" fmla="*/ 0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141"/>
                  <a:gd name="T17" fmla="*/ 38 w 3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141">
                    <a:moveTo>
                      <a:pt x="38" y="0"/>
                    </a:moveTo>
                    <a:lnTo>
                      <a:pt x="0" y="3"/>
                    </a:lnTo>
                    <a:lnTo>
                      <a:pt x="0" y="141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0E0E0"/>
              </a:solidFill>
              <a:ln w="158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373" name="Freeform 333"/>
              <p:cNvSpPr>
                <a:spLocks/>
              </p:cNvSpPr>
              <p:nvPr/>
            </p:nvSpPr>
            <p:spPr bwMode="auto">
              <a:xfrm>
                <a:off x="1425" y="2630"/>
                <a:ext cx="5" cy="17"/>
              </a:xfrm>
              <a:custGeom>
                <a:avLst/>
                <a:gdLst>
                  <a:gd name="T0" fmla="*/ 39 w 39"/>
                  <a:gd name="T1" fmla="*/ 0 h 139"/>
                  <a:gd name="T2" fmla="*/ 0 w 39"/>
                  <a:gd name="T3" fmla="*/ 3 h 139"/>
                  <a:gd name="T4" fmla="*/ 0 w 39"/>
                  <a:gd name="T5" fmla="*/ 139 h 139"/>
                  <a:gd name="T6" fmla="*/ 39 w 39"/>
                  <a:gd name="T7" fmla="*/ 130 h 139"/>
                  <a:gd name="T8" fmla="*/ 39 w 39"/>
                  <a:gd name="T9" fmla="*/ 0 h 1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139"/>
                  <a:gd name="T17" fmla="*/ 39 w 39"/>
                  <a:gd name="T18" fmla="*/ 139 h 1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139">
                    <a:moveTo>
                      <a:pt x="39" y="0"/>
                    </a:moveTo>
                    <a:lnTo>
                      <a:pt x="0" y="3"/>
                    </a:lnTo>
                    <a:lnTo>
                      <a:pt x="0" y="139"/>
                    </a:lnTo>
                    <a:lnTo>
                      <a:pt x="39" y="13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E0E0E0"/>
              </a:solidFill>
              <a:ln w="158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172374" name="Group 334"/>
            <p:cNvGrpSpPr>
              <a:grpSpLocks/>
            </p:cNvGrpSpPr>
            <p:nvPr/>
          </p:nvGrpSpPr>
          <p:grpSpPr bwMode="auto">
            <a:xfrm>
              <a:off x="1428" y="2620"/>
              <a:ext cx="226" cy="72"/>
              <a:chOff x="1428" y="2620"/>
              <a:chExt cx="226" cy="72"/>
            </a:xfrm>
          </p:grpSpPr>
          <p:sp>
            <p:nvSpPr>
              <p:cNvPr id="172375" name="Freeform 335"/>
              <p:cNvSpPr>
                <a:spLocks/>
              </p:cNvSpPr>
              <p:nvPr/>
            </p:nvSpPr>
            <p:spPr bwMode="auto">
              <a:xfrm>
                <a:off x="1431" y="2629"/>
                <a:ext cx="222" cy="53"/>
              </a:xfrm>
              <a:custGeom>
                <a:avLst/>
                <a:gdLst>
                  <a:gd name="T0" fmla="*/ 0 w 1772"/>
                  <a:gd name="T1" fmla="*/ 260 h 425"/>
                  <a:gd name="T2" fmla="*/ 0 w 1772"/>
                  <a:gd name="T3" fmla="*/ 425 h 425"/>
                  <a:gd name="T4" fmla="*/ 1772 w 1772"/>
                  <a:gd name="T5" fmla="*/ 139 h 425"/>
                  <a:gd name="T6" fmla="*/ 1772 w 1772"/>
                  <a:gd name="T7" fmla="*/ 0 h 425"/>
                  <a:gd name="T8" fmla="*/ 0 w 1772"/>
                  <a:gd name="T9" fmla="*/ 260 h 4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72"/>
                  <a:gd name="T16" fmla="*/ 0 h 425"/>
                  <a:gd name="T17" fmla="*/ 1772 w 1772"/>
                  <a:gd name="T18" fmla="*/ 425 h 4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72" h="425">
                    <a:moveTo>
                      <a:pt x="0" y="260"/>
                    </a:moveTo>
                    <a:lnTo>
                      <a:pt x="0" y="425"/>
                    </a:lnTo>
                    <a:lnTo>
                      <a:pt x="1772" y="139"/>
                    </a:lnTo>
                    <a:lnTo>
                      <a:pt x="1772" y="0"/>
                    </a:lnTo>
                    <a:lnTo>
                      <a:pt x="0" y="26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376" name="Rectangle 336"/>
              <p:cNvSpPr>
                <a:spLocks noChangeArrowheads="1"/>
              </p:cNvSpPr>
              <p:nvPr/>
            </p:nvSpPr>
            <p:spPr bwMode="auto">
              <a:xfrm>
                <a:off x="1439" y="2652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77" name="Rectangle 337"/>
              <p:cNvSpPr>
                <a:spLocks noChangeArrowheads="1"/>
              </p:cNvSpPr>
              <p:nvPr/>
            </p:nvSpPr>
            <p:spPr bwMode="auto">
              <a:xfrm>
                <a:off x="1447" y="2652"/>
                <a:ext cx="2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78" name="Rectangle 338"/>
              <p:cNvSpPr>
                <a:spLocks noChangeArrowheads="1"/>
              </p:cNvSpPr>
              <p:nvPr/>
            </p:nvSpPr>
            <p:spPr bwMode="auto">
              <a:xfrm>
                <a:off x="1454" y="2651"/>
                <a:ext cx="3" cy="3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79" name="Rectangle 339"/>
              <p:cNvSpPr>
                <a:spLocks noChangeArrowheads="1"/>
              </p:cNvSpPr>
              <p:nvPr/>
            </p:nvSpPr>
            <p:spPr bwMode="auto">
              <a:xfrm>
                <a:off x="1463" y="2649"/>
                <a:ext cx="2" cy="3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80" name="Rectangle 340"/>
              <p:cNvSpPr>
                <a:spLocks noChangeArrowheads="1"/>
              </p:cNvSpPr>
              <p:nvPr/>
            </p:nvSpPr>
            <p:spPr bwMode="auto">
              <a:xfrm>
                <a:off x="1471" y="2650"/>
                <a:ext cx="2" cy="3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81" name="Rectangle 341"/>
              <p:cNvSpPr>
                <a:spLocks noChangeArrowheads="1"/>
              </p:cNvSpPr>
              <p:nvPr/>
            </p:nvSpPr>
            <p:spPr bwMode="auto">
              <a:xfrm>
                <a:off x="1480" y="2647"/>
                <a:ext cx="3" cy="3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82" name="Rectangle 342"/>
              <p:cNvSpPr>
                <a:spLocks noChangeArrowheads="1"/>
              </p:cNvSpPr>
              <p:nvPr/>
            </p:nvSpPr>
            <p:spPr bwMode="auto">
              <a:xfrm>
                <a:off x="1488" y="2645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83" name="Rectangle 343"/>
              <p:cNvSpPr>
                <a:spLocks noChangeArrowheads="1"/>
              </p:cNvSpPr>
              <p:nvPr/>
            </p:nvSpPr>
            <p:spPr bwMode="auto">
              <a:xfrm>
                <a:off x="1496" y="2644"/>
                <a:ext cx="3" cy="3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84" name="Rectangle 344"/>
              <p:cNvSpPr>
                <a:spLocks noChangeArrowheads="1"/>
              </p:cNvSpPr>
              <p:nvPr/>
            </p:nvSpPr>
            <p:spPr bwMode="auto">
              <a:xfrm>
                <a:off x="1505" y="2643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85" name="Rectangle 345"/>
              <p:cNvSpPr>
                <a:spLocks noChangeArrowheads="1"/>
              </p:cNvSpPr>
              <p:nvPr/>
            </p:nvSpPr>
            <p:spPr bwMode="auto">
              <a:xfrm>
                <a:off x="1512" y="2639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86" name="Rectangle 346"/>
              <p:cNvSpPr>
                <a:spLocks noChangeArrowheads="1"/>
              </p:cNvSpPr>
              <p:nvPr/>
            </p:nvSpPr>
            <p:spPr bwMode="auto">
              <a:xfrm>
                <a:off x="1521" y="2641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87" name="Rectangle 347"/>
              <p:cNvSpPr>
                <a:spLocks noChangeArrowheads="1"/>
              </p:cNvSpPr>
              <p:nvPr/>
            </p:nvSpPr>
            <p:spPr bwMode="auto">
              <a:xfrm>
                <a:off x="1529" y="2639"/>
                <a:ext cx="2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88" name="Rectangle 348"/>
              <p:cNvSpPr>
                <a:spLocks noChangeArrowheads="1"/>
              </p:cNvSpPr>
              <p:nvPr/>
            </p:nvSpPr>
            <p:spPr bwMode="auto">
              <a:xfrm>
                <a:off x="1536" y="2639"/>
                <a:ext cx="3" cy="3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89" name="Rectangle 349"/>
              <p:cNvSpPr>
                <a:spLocks noChangeArrowheads="1"/>
              </p:cNvSpPr>
              <p:nvPr/>
            </p:nvSpPr>
            <p:spPr bwMode="auto">
              <a:xfrm>
                <a:off x="1545" y="2637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90" name="Rectangle 350"/>
              <p:cNvSpPr>
                <a:spLocks noChangeArrowheads="1"/>
              </p:cNvSpPr>
              <p:nvPr/>
            </p:nvSpPr>
            <p:spPr bwMode="auto">
              <a:xfrm>
                <a:off x="1553" y="2638"/>
                <a:ext cx="3" cy="3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91" name="Rectangle 351"/>
              <p:cNvSpPr>
                <a:spLocks noChangeArrowheads="1"/>
              </p:cNvSpPr>
              <p:nvPr/>
            </p:nvSpPr>
            <p:spPr bwMode="auto">
              <a:xfrm>
                <a:off x="1561" y="2634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92" name="Rectangle 352"/>
              <p:cNvSpPr>
                <a:spLocks noChangeArrowheads="1"/>
              </p:cNvSpPr>
              <p:nvPr/>
            </p:nvSpPr>
            <p:spPr bwMode="auto">
              <a:xfrm>
                <a:off x="1569" y="2634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93" name="Rectangle 353"/>
              <p:cNvSpPr>
                <a:spLocks noChangeArrowheads="1"/>
              </p:cNvSpPr>
              <p:nvPr/>
            </p:nvSpPr>
            <p:spPr bwMode="auto">
              <a:xfrm>
                <a:off x="1577" y="2632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94" name="Rectangle 354"/>
              <p:cNvSpPr>
                <a:spLocks noChangeArrowheads="1"/>
              </p:cNvSpPr>
              <p:nvPr/>
            </p:nvSpPr>
            <p:spPr bwMode="auto">
              <a:xfrm>
                <a:off x="1585" y="2632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95" name="Rectangle 355"/>
              <p:cNvSpPr>
                <a:spLocks noChangeArrowheads="1"/>
              </p:cNvSpPr>
              <p:nvPr/>
            </p:nvSpPr>
            <p:spPr bwMode="auto">
              <a:xfrm>
                <a:off x="1592" y="2631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96" name="Rectangle 356"/>
              <p:cNvSpPr>
                <a:spLocks noChangeArrowheads="1"/>
              </p:cNvSpPr>
              <p:nvPr/>
            </p:nvSpPr>
            <p:spPr bwMode="auto">
              <a:xfrm>
                <a:off x="1600" y="2628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97" name="Rectangle 357"/>
              <p:cNvSpPr>
                <a:spLocks noChangeArrowheads="1"/>
              </p:cNvSpPr>
              <p:nvPr/>
            </p:nvSpPr>
            <p:spPr bwMode="auto">
              <a:xfrm>
                <a:off x="1608" y="2628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98" name="Rectangle 358"/>
              <p:cNvSpPr>
                <a:spLocks noChangeArrowheads="1"/>
              </p:cNvSpPr>
              <p:nvPr/>
            </p:nvSpPr>
            <p:spPr bwMode="auto">
              <a:xfrm>
                <a:off x="1616" y="2629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399" name="Rectangle 359"/>
              <p:cNvSpPr>
                <a:spLocks noChangeArrowheads="1"/>
              </p:cNvSpPr>
              <p:nvPr/>
            </p:nvSpPr>
            <p:spPr bwMode="auto">
              <a:xfrm>
                <a:off x="1623" y="2626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00" name="Rectangle 360"/>
              <p:cNvSpPr>
                <a:spLocks noChangeArrowheads="1"/>
              </p:cNvSpPr>
              <p:nvPr/>
            </p:nvSpPr>
            <p:spPr bwMode="auto">
              <a:xfrm>
                <a:off x="1630" y="2625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01" name="Rectangle 361"/>
              <p:cNvSpPr>
                <a:spLocks noChangeArrowheads="1"/>
              </p:cNvSpPr>
              <p:nvPr/>
            </p:nvSpPr>
            <p:spPr bwMode="auto">
              <a:xfrm>
                <a:off x="1638" y="2621"/>
                <a:ext cx="2" cy="3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02" name="Rectangle 362"/>
              <p:cNvSpPr>
                <a:spLocks noChangeArrowheads="1"/>
              </p:cNvSpPr>
              <p:nvPr/>
            </p:nvSpPr>
            <p:spPr bwMode="auto">
              <a:xfrm>
                <a:off x="1644" y="2622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03" name="Rectangle 363"/>
              <p:cNvSpPr>
                <a:spLocks noChangeArrowheads="1"/>
              </p:cNvSpPr>
              <p:nvPr/>
            </p:nvSpPr>
            <p:spPr bwMode="auto">
              <a:xfrm>
                <a:off x="1651" y="2620"/>
                <a:ext cx="3" cy="3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04" name="Rectangle 364"/>
              <p:cNvSpPr>
                <a:spLocks noChangeArrowheads="1"/>
              </p:cNvSpPr>
              <p:nvPr/>
            </p:nvSpPr>
            <p:spPr bwMode="auto">
              <a:xfrm>
                <a:off x="1428" y="2655"/>
                <a:ext cx="7" cy="3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2405" name="Freeform 365"/>
            <p:cNvSpPr>
              <a:spLocks/>
            </p:cNvSpPr>
            <p:nvPr/>
          </p:nvSpPr>
          <p:spPr bwMode="auto">
            <a:xfrm>
              <a:off x="1430" y="2661"/>
              <a:ext cx="9" cy="23"/>
            </a:xfrm>
            <a:custGeom>
              <a:avLst/>
              <a:gdLst>
                <a:gd name="T0" fmla="*/ 10 w 69"/>
                <a:gd name="T1" fmla="*/ 0 h 187"/>
                <a:gd name="T2" fmla="*/ 69 w 69"/>
                <a:gd name="T3" fmla="*/ 26 h 187"/>
                <a:gd name="T4" fmla="*/ 69 w 69"/>
                <a:gd name="T5" fmla="*/ 187 h 187"/>
                <a:gd name="T6" fmla="*/ 0 w 69"/>
                <a:gd name="T7" fmla="*/ 158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187"/>
                <a:gd name="T14" fmla="*/ 69 w 69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187">
                  <a:moveTo>
                    <a:pt x="10" y="0"/>
                  </a:moveTo>
                  <a:lnTo>
                    <a:pt x="69" y="26"/>
                  </a:lnTo>
                  <a:lnTo>
                    <a:pt x="69" y="187"/>
                  </a:lnTo>
                  <a:lnTo>
                    <a:pt x="0" y="158"/>
                  </a:lnTo>
                </a:path>
              </a:pathLst>
            </a:custGeom>
            <a:noFill/>
            <a:ln w="317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172406" name="Group 366"/>
            <p:cNvGrpSpPr>
              <a:grpSpLocks/>
            </p:cNvGrpSpPr>
            <p:nvPr/>
          </p:nvGrpSpPr>
          <p:grpSpPr bwMode="auto">
            <a:xfrm>
              <a:off x="1421" y="2389"/>
              <a:ext cx="8" cy="7"/>
              <a:chOff x="1421" y="2389"/>
              <a:chExt cx="8" cy="7"/>
            </a:xfrm>
          </p:grpSpPr>
          <p:sp>
            <p:nvSpPr>
              <p:cNvPr id="172407" name="Oval 367"/>
              <p:cNvSpPr>
                <a:spLocks noChangeArrowheads="1"/>
              </p:cNvSpPr>
              <p:nvPr/>
            </p:nvSpPr>
            <p:spPr bwMode="auto">
              <a:xfrm>
                <a:off x="1421" y="2389"/>
                <a:ext cx="4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08" name="Rectangle 368"/>
              <p:cNvSpPr>
                <a:spLocks noChangeArrowheads="1"/>
              </p:cNvSpPr>
              <p:nvPr/>
            </p:nvSpPr>
            <p:spPr bwMode="auto">
              <a:xfrm>
                <a:off x="1423" y="2389"/>
                <a:ext cx="4" cy="7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09" name="Oval 369"/>
              <p:cNvSpPr>
                <a:spLocks noChangeArrowheads="1"/>
              </p:cNvSpPr>
              <p:nvPr/>
            </p:nvSpPr>
            <p:spPr bwMode="auto">
              <a:xfrm>
                <a:off x="1425" y="2389"/>
                <a:ext cx="4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10" name="Oval 370"/>
              <p:cNvSpPr>
                <a:spLocks noChangeArrowheads="1"/>
              </p:cNvSpPr>
              <p:nvPr/>
            </p:nvSpPr>
            <p:spPr bwMode="auto">
              <a:xfrm>
                <a:off x="1422" y="2390"/>
                <a:ext cx="2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11" name="Group 371"/>
            <p:cNvGrpSpPr>
              <a:grpSpLocks/>
            </p:cNvGrpSpPr>
            <p:nvPr/>
          </p:nvGrpSpPr>
          <p:grpSpPr bwMode="auto">
            <a:xfrm>
              <a:off x="1441" y="2388"/>
              <a:ext cx="8" cy="7"/>
              <a:chOff x="1441" y="2388"/>
              <a:chExt cx="8" cy="7"/>
            </a:xfrm>
          </p:grpSpPr>
          <p:sp>
            <p:nvSpPr>
              <p:cNvPr id="172412" name="Oval 372"/>
              <p:cNvSpPr>
                <a:spLocks noChangeArrowheads="1"/>
              </p:cNvSpPr>
              <p:nvPr/>
            </p:nvSpPr>
            <p:spPr bwMode="auto">
              <a:xfrm>
                <a:off x="1441" y="2388"/>
                <a:ext cx="4" cy="7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13" name="Rectangle 373"/>
              <p:cNvSpPr>
                <a:spLocks noChangeArrowheads="1"/>
              </p:cNvSpPr>
              <p:nvPr/>
            </p:nvSpPr>
            <p:spPr bwMode="auto">
              <a:xfrm>
                <a:off x="1443" y="2388"/>
                <a:ext cx="4" cy="7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14" name="Oval 374"/>
              <p:cNvSpPr>
                <a:spLocks noChangeArrowheads="1"/>
              </p:cNvSpPr>
              <p:nvPr/>
            </p:nvSpPr>
            <p:spPr bwMode="auto">
              <a:xfrm>
                <a:off x="1445" y="2388"/>
                <a:ext cx="4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15" name="Oval 375"/>
              <p:cNvSpPr>
                <a:spLocks noChangeArrowheads="1"/>
              </p:cNvSpPr>
              <p:nvPr/>
            </p:nvSpPr>
            <p:spPr bwMode="auto">
              <a:xfrm>
                <a:off x="1442" y="2389"/>
                <a:ext cx="3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16" name="Group 376"/>
            <p:cNvGrpSpPr>
              <a:grpSpLocks/>
            </p:cNvGrpSpPr>
            <p:nvPr/>
          </p:nvGrpSpPr>
          <p:grpSpPr bwMode="auto">
            <a:xfrm>
              <a:off x="1461" y="2388"/>
              <a:ext cx="8" cy="6"/>
              <a:chOff x="1461" y="2388"/>
              <a:chExt cx="8" cy="6"/>
            </a:xfrm>
          </p:grpSpPr>
          <p:sp>
            <p:nvSpPr>
              <p:cNvPr id="172417" name="Oval 377"/>
              <p:cNvSpPr>
                <a:spLocks noChangeArrowheads="1"/>
              </p:cNvSpPr>
              <p:nvPr/>
            </p:nvSpPr>
            <p:spPr bwMode="auto">
              <a:xfrm>
                <a:off x="1461" y="2388"/>
                <a:ext cx="4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18" name="Rectangle 378"/>
              <p:cNvSpPr>
                <a:spLocks noChangeArrowheads="1"/>
              </p:cNvSpPr>
              <p:nvPr/>
            </p:nvSpPr>
            <p:spPr bwMode="auto">
              <a:xfrm>
                <a:off x="1463" y="2388"/>
                <a:ext cx="4" cy="6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19" name="Oval 379"/>
              <p:cNvSpPr>
                <a:spLocks noChangeArrowheads="1"/>
              </p:cNvSpPr>
              <p:nvPr/>
            </p:nvSpPr>
            <p:spPr bwMode="auto">
              <a:xfrm>
                <a:off x="1465" y="2388"/>
                <a:ext cx="4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20" name="Oval 380"/>
              <p:cNvSpPr>
                <a:spLocks noChangeArrowheads="1"/>
              </p:cNvSpPr>
              <p:nvPr/>
            </p:nvSpPr>
            <p:spPr bwMode="auto">
              <a:xfrm>
                <a:off x="1462" y="2388"/>
                <a:ext cx="3" cy="6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21" name="Group 381"/>
            <p:cNvGrpSpPr>
              <a:grpSpLocks/>
            </p:cNvGrpSpPr>
            <p:nvPr/>
          </p:nvGrpSpPr>
          <p:grpSpPr bwMode="auto">
            <a:xfrm>
              <a:off x="1480" y="2387"/>
              <a:ext cx="8" cy="6"/>
              <a:chOff x="1480" y="2387"/>
              <a:chExt cx="8" cy="6"/>
            </a:xfrm>
          </p:grpSpPr>
          <p:sp>
            <p:nvSpPr>
              <p:cNvPr id="172422" name="Oval 382"/>
              <p:cNvSpPr>
                <a:spLocks noChangeArrowheads="1"/>
              </p:cNvSpPr>
              <p:nvPr/>
            </p:nvSpPr>
            <p:spPr bwMode="auto">
              <a:xfrm>
                <a:off x="1480" y="2387"/>
                <a:ext cx="4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23" name="Rectangle 383"/>
              <p:cNvSpPr>
                <a:spLocks noChangeArrowheads="1"/>
              </p:cNvSpPr>
              <p:nvPr/>
            </p:nvSpPr>
            <p:spPr bwMode="auto">
              <a:xfrm>
                <a:off x="1482" y="2387"/>
                <a:ext cx="4" cy="6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24" name="Oval 384"/>
              <p:cNvSpPr>
                <a:spLocks noChangeArrowheads="1"/>
              </p:cNvSpPr>
              <p:nvPr/>
            </p:nvSpPr>
            <p:spPr bwMode="auto">
              <a:xfrm>
                <a:off x="1484" y="2387"/>
                <a:ext cx="4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25" name="Oval 385"/>
              <p:cNvSpPr>
                <a:spLocks noChangeArrowheads="1"/>
              </p:cNvSpPr>
              <p:nvPr/>
            </p:nvSpPr>
            <p:spPr bwMode="auto">
              <a:xfrm>
                <a:off x="1481" y="2387"/>
                <a:ext cx="3" cy="6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26" name="Group 386"/>
            <p:cNvGrpSpPr>
              <a:grpSpLocks/>
            </p:cNvGrpSpPr>
            <p:nvPr/>
          </p:nvGrpSpPr>
          <p:grpSpPr bwMode="auto">
            <a:xfrm>
              <a:off x="1499" y="2385"/>
              <a:ext cx="8" cy="7"/>
              <a:chOff x="1499" y="2385"/>
              <a:chExt cx="8" cy="7"/>
            </a:xfrm>
          </p:grpSpPr>
          <p:sp>
            <p:nvSpPr>
              <p:cNvPr id="172427" name="Oval 387"/>
              <p:cNvSpPr>
                <a:spLocks noChangeArrowheads="1"/>
              </p:cNvSpPr>
              <p:nvPr/>
            </p:nvSpPr>
            <p:spPr bwMode="auto">
              <a:xfrm>
                <a:off x="1499" y="2385"/>
                <a:ext cx="4" cy="7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28" name="Rectangle 388"/>
              <p:cNvSpPr>
                <a:spLocks noChangeArrowheads="1"/>
              </p:cNvSpPr>
              <p:nvPr/>
            </p:nvSpPr>
            <p:spPr bwMode="auto">
              <a:xfrm>
                <a:off x="1501" y="2385"/>
                <a:ext cx="4" cy="7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29" name="Oval 389"/>
              <p:cNvSpPr>
                <a:spLocks noChangeArrowheads="1"/>
              </p:cNvSpPr>
              <p:nvPr/>
            </p:nvSpPr>
            <p:spPr bwMode="auto">
              <a:xfrm>
                <a:off x="1503" y="2385"/>
                <a:ext cx="4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30" name="Oval 390"/>
              <p:cNvSpPr>
                <a:spLocks noChangeArrowheads="1"/>
              </p:cNvSpPr>
              <p:nvPr/>
            </p:nvSpPr>
            <p:spPr bwMode="auto">
              <a:xfrm>
                <a:off x="1500" y="2386"/>
                <a:ext cx="3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31" name="Group 391"/>
            <p:cNvGrpSpPr>
              <a:grpSpLocks/>
            </p:cNvGrpSpPr>
            <p:nvPr/>
          </p:nvGrpSpPr>
          <p:grpSpPr bwMode="auto">
            <a:xfrm>
              <a:off x="1518" y="2385"/>
              <a:ext cx="7" cy="6"/>
              <a:chOff x="1518" y="2385"/>
              <a:chExt cx="7" cy="6"/>
            </a:xfrm>
          </p:grpSpPr>
          <p:sp>
            <p:nvSpPr>
              <p:cNvPr id="172432" name="Oval 392"/>
              <p:cNvSpPr>
                <a:spLocks noChangeArrowheads="1"/>
              </p:cNvSpPr>
              <p:nvPr/>
            </p:nvSpPr>
            <p:spPr bwMode="auto">
              <a:xfrm>
                <a:off x="1518" y="2385"/>
                <a:ext cx="3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33" name="Rectangle 393"/>
              <p:cNvSpPr>
                <a:spLocks noChangeArrowheads="1"/>
              </p:cNvSpPr>
              <p:nvPr/>
            </p:nvSpPr>
            <p:spPr bwMode="auto">
              <a:xfrm>
                <a:off x="1519" y="2385"/>
                <a:ext cx="5" cy="6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34" name="Oval 394"/>
              <p:cNvSpPr>
                <a:spLocks noChangeArrowheads="1"/>
              </p:cNvSpPr>
              <p:nvPr/>
            </p:nvSpPr>
            <p:spPr bwMode="auto">
              <a:xfrm>
                <a:off x="1521" y="2385"/>
                <a:ext cx="4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35" name="Oval 395"/>
              <p:cNvSpPr>
                <a:spLocks noChangeArrowheads="1"/>
              </p:cNvSpPr>
              <p:nvPr/>
            </p:nvSpPr>
            <p:spPr bwMode="auto">
              <a:xfrm>
                <a:off x="1519" y="2385"/>
                <a:ext cx="2" cy="6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36" name="Group 396"/>
            <p:cNvGrpSpPr>
              <a:grpSpLocks/>
            </p:cNvGrpSpPr>
            <p:nvPr/>
          </p:nvGrpSpPr>
          <p:grpSpPr bwMode="auto">
            <a:xfrm>
              <a:off x="1536" y="2384"/>
              <a:ext cx="8" cy="6"/>
              <a:chOff x="1536" y="2384"/>
              <a:chExt cx="8" cy="6"/>
            </a:xfrm>
          </p:grpSpPr>
          <p:sp>
            <p:nvSpPr>
              <p:cNvPr id="172437" name="Oval 397"/>
              <p:cNvSpPr>
                <a:spLocks noChangeArrowheads="1"/>
              </p:cNvSpPr>
              <p:nvPr/>
            </p:nvSpPr>
            <p:spPr bwMode="auto">
              <a:xfrm>
                <a:off x="1536" y="2384"/>
                <a:ext cx="4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38" name="Rectangle 398"/>
              <p:cNvSpPr>
                <a:spLocks noChangeArrowheads="1"/>
              </p:cNvSpPr>
              <p:nvPr/>
            </p:nvSpPr>
            <p:spPr bwMode="auto">
              <a:xfrm>
                <a:off x="1538" y="2384"/>
                <a:ext cx="4" cy="6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39" name="Oval 399"/>
              <p:cNvSpPr>
                <a:spLocks noChangeArrowheads="1"/>
              </p:cNvSpPr>
              <p:nvPr/>
            </p:nvSpPr>
            <p:spPr bwMode="auto">
              <a:xfrm>
                <a:off x="1540" y="2384"/>
                <a:ext cx="4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40" name="Oval 400"/>
              <p:cNvSpPr>
                <a:spLocks noChangeArrowheads="1"/>
              </p:cNvSpPr>
              <p:nvPr/>
            </p:nvSpPr>
            <p:spPr bwMode="auto">
              <a:xfrm>
                <a:off x="1537" y="2384"/>
                <a:ext cx="3" cy="6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41" name="Group 401"/>
            <p:cNvGrpSpPr>
              <a:grpSpLocks/>
            </p:cNvGrpSpPr>
            <p:nvPr/>
          </p:nvGrpSpPr>
          <p:grpSpPr bwMode="auto">
            <a:xfrm>
              <a:off x="1553" y="2383"/>
              <a:ext cx="8" cy="7"/>
              <a:chOff x="1553" y="2383"/>
              <a:chExt cx="8" cy="7"/>
            </a:xfrm>
          </p:grpSpPr>
          <p:sp>
            <p:nvSpPr>
              <p:cNvPr id="172442" name="Oval 402"/>
              <p:cNvSpPr>
                <a:spLocks noChangeArrowheads="1"/>
              </p:cNvSpPr>
              <p:nvPr/>
            </p:nvSpPr>
            <p:spPr bwMode="auto">
              <a:xfrm>
                <a:off x="1553" y="2383"/>
                <a:ext cx="4" cy="7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43" name="Rectangle 403"/>
              <p:cNvSpPr>
                <a:spLocks noChangeArrowheads="1"/>
              </p:cNvSpPr>
              <p:nvPr/>
            </p:nvSpPr>
            <p:spPr bwMode="auto">
              <a:xfrm>
                <a:off x="1554" y="2383"/>
                <a:ext cx="5" cy="7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44" name="Oval 404"/>
              <p:cNvSpPr>
                <a:spLocks noChangeArrowheads="1"/>
              </p:cNvSpPr>
              <p:nvPr/>
            </p:nvSpPr>
            <p:spPr bwMode="auto">
              <a:xfrm>
                <a:off x="1557" y="2383"/>
                <a:ext cx="4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45" name="Oval 405"/>
              <p:cNvSpPr>
                <a:spLocks noChangeArrowheads="1"/>
              </p:cNvSpPr>
              <p:nvPr/>
            </p:nvSpPr>
            <p:spPr bwMode="auto">
              <a:xfrm>
                <a:off x="1554" y="2384"/>
                <a:ext cx="2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46" name="Group 406"/>
            <p:cNvGrpSpPr>
              <a:grpSpLocks/>
            </p:cNvGrpSpPr>
            <p:nvPr/>
          </p:nvGrpSpPr>
          <p:grpSpPr bwMode="auto">
            <a:xfrm>
              <a:off x="1569" y="2382"/>
              <a:ext cx="8" cy="7"/>
              <a:chOff x="1569" y="2382"/>
              <a:chExt cx="8" cy="7"/>
            </a:xfrm>
          </p:grpSpPr>
          <p:sp>
            <p:nvSpPr>
              <p:cNvPr id="172447" name="Oval 407"/>
              <p:cNvSpPr>
                <a:spLocks noChangeArrowheads="1"/>
              </p:cNvSpPr>
              <p:nvPr/>
            </p:nvSpPr>
            <p:spPr bwMode="auto">
              <a:xfrm>
                <a:off x="1569" y="2382"/>
                <a:ext cx="4" cy="7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48" name="Rectangle 408"/>
              <p:cNvSpPr>
                <a:spLocks noChangeArrowheads="1"/>
              </p:cNvSpPr>
              <p:nvPr/>
            </p:nvSpPr>
            <p:spPr bwMode="auto">
              <a:xfrm>
                <a:off x="1571" y="2382"/>
                <a:ext cx="5" cy="7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49" name="Oval 409"/>
              <p:cNvSpPr>
                <a:spLocks noChangeArrowheads="1"/>
              </p:cNvSpPr>
              <p:nvPr/>
            </p:nvSpPr>
            <p:spPr bwMode="auto">
              <a:xfrm>
                <a:off x="1573" y="2382"/>
                <a:ext cx="4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50" name="Oval 410"/>
              <p:cNvSpPr>
                <a:spLocks noChangeArrowheads="1"/>
              </p:cNvSpPr>
              <p:nvPr/>
            </p:nvSpPr>
            <p:spPr bwMode="auto">
              <a:xfrm>
                <a:off x="1570" y="2383"/>
                <a:ext cx="3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51" name="Group 411"/>
            <p:cNvGrpSpPr>
              <a:grpSpLocks/>
            </p:cNvGrpSpPr>
            <p:nvPr/>
          </p:nvGrpSpPr>
          <p:grpSpPr bwMode="auto">
            <a:xfrm>
              <a:off x="1598" y="2381"/>
              <a:ext cx="8" cy="7"/>
              <a:chOff x="1598" y="2381"/>
              <a:chExt cx="8" cy="7"/>
            </a:xfrm>
          </p:grpSpPr>
          <p:sp>
            <p:nvSpPr>
              <p:cNvPr id="172452" name="Oval 412"/>
              <p:cNvSpPr>
                <a:spLocks noChangeArrowheads="1"/>
              </p:cNvSpPr>
              <p:nvPr/>
            </p:nvSpPr>
            <p:spPr bwMode="auto">
              <a:xfrm>
                <a:off x="1598" y="2381"/>
                <a:ext cx="4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53" name="Rectangle 413"/>
              <p:cNvSpPr>
                <a:spLocks noChangeArrowheads="1"/>
              </p:cNvSpPr>
              <p:nvPr/>
            </p:nvSpPr>
            <p:spPr bwMode="auto">
              <a:xfrm>
                <a:off x="1600" y="2381"/>
                <a:ext cx="5" cy="7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54" name="Oval 414"/>
              <p:cNvSpPr>
                <a:spLocks noChangeArrowheads="1"/>
              </p:cNvSpPr>
              <p:nvPr/>
            </p:nvSpPr>
            <p:spPr bwMode="auto">
              <a:xfrm>
                <a:off x="1602" y="2381"/>
                <a:ext cx="4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55" name="Oval 415"/>
              <p:cNvSpPr>
                <a:spLocks noChangeArrowheads="1"/>
              </p:cNvSpPr>
              <p:nvPr/>
            </p:nvSpPr>
            <p:spPr bwMode="auto">
              <a:xfrm>
                <a:off x="1599" y="2382"/>
                <a:ext cx="3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56" name="Group 416"/>
            <p:cNvGrpSpPr>
              <a:grpSpLocks/>
            </p:cNvGrpSpPr>
            <p:nvPr/>
          </p:nvGrpSpPr>
          <p:grpSpPr bwMode="auto">
            <a:xfrm>
              <a:off x="1618" y="2380"/>
              <a:ext cx="8" cy="6"/>
              <a:chOff x="1618" y="2380"/>
              <a:chExt cx="8" cy="6"/>
            </a:xfrm>
          </p:grpSpPr>
          <p:sp>
            <p:nvSpPr>
              <p:cNvPr id="172457" name="Oval 417"/>
              <p:cNvSpPr>
                <a:spLocks noChangeArrowheads="1"/>
              </p:cNvSpPr>
              <p:nvPr/>
            </p:nvSpPr>
            <p:spPr bwMode="auto">
              <a:xfrm>
                <a:off x="1618" y="2380"/>
                <a:ext cx="4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58" name="Rectangle 418"/>
              <p:cNvSpPr>
                <a:spLocks noChangeArrowheads="1"/>
              </p:cNvSpPr>
              <p:nvPr/>
            </p:nvSpPr>
            <p:spPr bwMode="auto">
              <a:xfrm>
                <a:off x="1620" y="2380"/>
                <a:ext cx="4" cy="6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59" name="Oval 419"/>
              <p:cNvSpPr>
                <a:spLocks noChangeArrowheads="1"/>
              </p:cNvSpPr>
              <p:nvPr/>
            </p:nvSpPr>
            <p:spPr bwMode="auto">
              <a:xfrm>
                <a:off x="1622" y="2380"/>
                <a:ext cx="4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60" name="Oval 420"/>
              <p:cNvSpPr>
                <a:spLocks noChangeArrowheads="1"/>
              </p:cNvSpPr>
              <p:nvPr/>
            </p:nvSpPr>
            <p:spPr bwMode="auto">
              <a:xfrm>
                <a:off x="1619" y="2380"/>
                <a:ext cx="3" cy="6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61" name="Group 421"/>
            <p:cNvGrpSpPr>
              <a:grpSpLocks/>
            </p:cNvGrpSpPr>
            <p:nvPr/>
          </p:nvGrpSpPr>
          <p:grpSpPr bwMode="auto">
            <a:xfrm>
              <a:off x="1637" y="2380"/>
              <a:ext cx="8" cy="6"/>
              <a:chOff x="1637" y="2380"/>
              <a:chExt cx="8" cy="6"/>
            </a:xfrm>
          </p:grpSpPr>
          <p:sp>
            <p:nvSpPr>
              <p:cNvPr id="172462" name="Oval 422"/>
              <p:cNvSpPr>
                <a:spLocks noChangeArrowheads="1"/>
              </p:cNvSpPr>
              <p:nvPr/>
            </p:nvSpPr>
            <p:spPr bwMode="auto">
              <a:xfrm>
                <a:off x="1637" y="2380"/>
                <a:ext cx="4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63" name="Rectangle 423"/>
              <p:cNvSpPr>
                <a:spLocks noChangeArrowheads="1"/>
              </p:cNvSpPr>
              <p:nvPr/>
            </p:nvSpPr>
            <p:spPr bwMode="auto">
              <a:xfrm>
                <a:off x="1639" y="2380"/>
                <a:ext cx="4" cy="6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64" name="Oval 424"/>
              <p:cNvSpPr>
                <a:spLocks noChangeArrowheads="1"/>
              </p:cNvSpPr>
              <p:nvPr/>
            </p:nvSpPr>
            <p:spPr bwMode="auto">
              <a:xfrm>
                <a:off x="1641" y="2380"/>
                <a:ext cx="4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65" name="Oval 425"/>
              <p:cNvSpPr>
                <a:spLocks noChangeArrowheads="1"/>
              </p:cNvSpPr>
              <p:nvPr/>
            </p:nvSpPr>
            <p:spPr bwMode="auto">
              <a:xfrm>
                <a:off x="1638" y="2380"/>
                <a:ext cx="2" cy="6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66" name="Group 426"/>
            <p:cNvGrpSpPr>
              <a:grpSpLocks/>
            </p:cNvGrpSpPr>
            <p:nvPr/>
          </p:nvGrpSpPr>
          <p:grpSpPr bwMode="auto">
            <a:xfrm>
              <a:off x="1656" y="2379"/>
              <a:ext cx="8" cy="6"/>
              <a:chOff x="1656" y="2379"/>
              <a:chExt cx="8" cy="6"/>
            </a:xfrm>
          </p:grpSpPr>
          <p:sp>
            <p:nvSpPr>
              <p:cNvPr id="172467" name="Oval 427"/>
              <p:cNvSpPr>
                <a:spLocks noChangeArrowheads="1"/>
              </p:cNvSpPr>
              <p:nvPr/>
            </p:nvSpPr>
            <p:spPr bwMode="auto">
              <a:xfrm>
                <a:off x="1656" y="2379"/>
                <a:ext cx="4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68" name="Rectangle 428"/>
              <p:cNvSpPr>
                <a:spLocks noChangeArrowheads="1"/>
              </p:cNvSpPr>
              <p:nvPr/>
            </p:nvSpPr>
            <p:spPr bwMode="auto">
              <a:xfrm>
                <a:off x="1658" y="2379"/>
                <a:ext cx="4" cy="6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69" name="Oval 429"/>
              <p:cNvSpPr>
                <a:spLocks noChangeArrowheads="1"/>
              </p:cNvSpPr>
              <p:nvPr/>
            </p:nvSpPr>
            <p:spPr bwMode="auto">
              <a:xfrm>
                <a:off x="1660" y="2379"/>
                <a:ext cx="4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70" name="Oval 430"/>
              <p:cNvSpPr>
                <a:spLocks noChangeArrowheads="1"/>
              </p:cNvSpPr>
              <p:nvPr/>
            </p:nvSpPr>
            <p:spPr bwMode="auto">
              <a:xfrm>
                <a:off x="1657" y="2380"/>
                <a:ext cx="3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2471" name="Freeform 431"/>
            <p:cNvSpPr>
              <a:spLocks/>
            </p:cNvSpPr>
            <p:nvPr/>
          </p:nvSpPr>
          <p:spPr bwMode="auto">
            <a:xfrm>
              <a:off x="1586" y="2377"/>
              <a:ext cx="10" cy="13"/>
            </a:xfrm>
            <a:custGeom>
              <a:avLst/>
              <a:gdLst>
                <a:gd name="T0" fmla="*/ 0 w 77"/>
                <a:gd name="T1" fmla="*/ 110 h 110"/>
                <a:gd name="T2" fmla="*/ 0 w 77"/>
                <a:gd name="T3" fmla="*/ 0 h 110"/>
                <a:gd name="T4" fmla="*/ 77 w 77"/>
                <a:gd name="T5" fmla="*/ 0 h 110"/>
                <a:gd name="T6" fmla="*/ 77 w 77"/>
                <a:gd name="T7" fmla="*/ 103 h 110"/>
                <a:gd name="T8" fmla="*/ 0 w 77"/>
                <a:gd name="T9" fmla="*/ 110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10"/>
                <a:gd name="T17" fmla="*/ 77 w 77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10">
                  <a:moveTo>
                    <a:pt x="0" y="11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103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grpSp>
          <p:nvGrpSpPr>
            <p:cNvPr id="172472" name="Group 432"/>
            <p:cNvGrpSpPr>
              <a:grpSpLocks/>
            </p:cNvGrpSpPr>
            <p:nvPr/>
          </p:nvGrpSpPr>
          <p:grpSpPr bwMode="auto">
            <a:xfrm>
              <a:off x="1420" y="2642"/>
              <a:ext cx="8" cy="7"/>
              <a:chOff x="1420" y="2642"/>
              <a:chExt cx="8" cy="7"/>
            </a:xfrm>
          </p:grpSpPr>
          <p:sp>
            <p:nvSpPr>
              <p:cNvPr id="172473" name="Oval 433"/>
              <p:cNvSpPr>
                <a:spLocks noChangeArrowheads="1"/>
              </p:cNvSpPr>
              <p:nvPr/>
            </p:nvSpPr>
            <p:spPr bwMode="auto">
              <a:xfrm>
                <a:off x="1420" y="2642"/>
                <a:ext cx="4" cy="7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74" name="Rectangle 434"/>
              <p:cNvSpPr>
                <a:spLocks noChangeArrowheads="1"/>
              </p:cNvSpPr>
              <p:nvPr/>
            </p:nvSpPr>
            <p:spPr bwMode="auto">
              <a:xfrm>
                <a:off x="1422" y="2642"/>
                <a:ext cx="4" cy="7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75" name="Oval 435"/>
              <p:cNvSpPr>
                <a:spLocks noChangeArrowheads="1"/>
              </p:cNvSpPr>
              <p:nvPr/>
            </p:nvSpPr>
            <p:spPr bwMode="auto">
              <a:xfrm>
                <a:off x="1424" y="2642"/>
                <a:ext cx="4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76" name="Oval 436"/>
              <p:cNvSpPr>
                <a:spLocks noChangeArrowheads="1"/>
              </p:cNvSpPr>
              <p:nvPr/>
            </p:nvSpPr>
            <p:spPr bwMode="auto">
              <a:xfrm>
                <a:off x="1421" y="2643"/>
                <a:ext cx="2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77" name="Group 437"/>
            <p:cNvGrpSpPr>
              <a:grpSpLocks/>
            </p:cNvGrpSpPr>
            <p:nvPr/>
          </p:nvGrpSpPr>
          <p:grpSpPr bwMode="auto">
            <a:xfrm>
              <a:off x="1438" y="2639"/>
              <a:ext cx="8" cy="7"/>
              <a:chOff x="1438" y="2639"/>
              <a:chExt cx="8" cy="7"/>
            </a:xfrm>
          </p:grpSpPr>
          <p:sp>
            <p:nvSpPr>
              <p:cNvPr id="172478" name="Oval 438"/>
              <p:cNvSpPr>
                <a:spLocks noChangeArrowheads="1"/>
              </p:cNvSpPr>
              <p:nvPr/>
            </p:nvSpPr>
            <p:spPr bwMode="auto">
              <a:xfrm>
                <a:off x="1438" y="2639"/>
                <a:ext cx="4" cy="7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79" name="Rectangle 439"/>
              <p:cNvSpPr>
                <a:spLocks noChangeArrowheads="1"/>
              </p:cNvSpPr>
              <p:nvPr/>
            </p:nvSpPr>
            <p:spPr bwMode="auto">
              <a:xfrm>
                <a:off x="1439" y="2639"/>
                <a:ext cx="5" cy="7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80" name="Oval 440"/>
              <p:cNvSpPr>
                <a:spLocks noChangeArrowheads="1"/>
              </p:cNvSpPr>
              <p:nvPr/>
            </p:nvSpPr>
            <p:spPr bwMode="auto">
              <a:xfrm>
                <a:off x="1441" y="2639"/>
                <a:ext cx="5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81" name="Oval 441"/>
              <p:cNvSpPr>
                <a:spLocks noChangeArrowheads="1"/>
              </p:cNvSpPr>
              <p:nvPr/>
            </p:nvSpPr>
            <p:spPr bwMode="auto">
              <a:xfrm>
                <a:off x="1439" y="2640"/>
                <a:ext cx="2" cy="6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82" name="Group 442"/>
            <p:cNvGrpSpPr>
              <a:grpSpLocks/>
            </p:cNvGrpSpPr>
            <p:nvPr/>
          </p:nvGrpSpPr>
          <p:grpSpPr bwMode="auto">
            <a:xfrm>
              <a:off x="1459" y="2637"/>
              <a:ext cx="8" cy="6"/>
              <a:chOff x="1459" y="2637"/>
              <a:chExt cx="8" cy="6"/>
            </a:xfrm>
          </p:grpSpPr>
          <p:sp>
            <p:nvSpPr>
              <p:cNvPr id="172483" name="Oval 443"/>
              <p:cNvSpPr>
                <a:spLocks noChangeArrowheads="1"/>
              </p:cNvSpPr>
              <p:nvPr/>
            </p:nvSpPr>
            <p:spPr bwMode="auto">
              <a:xfrm>
                <a:off x="1459" y="2637"/>
                <a:ext cx="4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84" name="Rectangle 444"/>
              <p:cNvSpPr>
                <a:spLocks noChangeArrowheads="1"/>
              </p:cNvSpPr>
              <p:nvPr/>
            </p:nvSpPr>
            <p:spPr bwMode="auto">
              <a:xfrm>
                <a:off x="1460" y="2637"/>
                <a:ext cx="5" cy="6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85" name="Oval 445"/>
              <p:cNvSpPr>
                <a:spLocks noChangeArrowheads="1"/>
              </p:cNvSpPr>
              <p:nvPr/>
            </p:nvSpPr>
            <p:spPr bwMode="auto">
              <a:xfrm>
                <a:off x="1463" y="2637"/>
                <a:ext cx="4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86" name="Oval 446"/>
              <p:cNvSpPr>
                <a:spLocks noChangeArrowheads="1"/>
              </p:cNvSpPr>
              <p:nvPr/>
            </p:nvSpPr>
            <p:spPr bwMode="auto">
              <a:xfrm>
                <a:off x="1460" y="2637"/>
                <a:ext cx="2" cy="6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87" name="Group 447"/>
            <p:cNvGrpSpPr>
              <a:grpSpLocks/>
            </p:cNvGrpSpPr>
            <p:nvPr/>
          </p:nvGrpSpPr>
          <p:grpSpPr bwMode="auto">
            <a:xfrm>
              <a:off x="1477" y="2634"/>
              <a:ext cx="8" cy="6"/>
              <a:chOff x="1477" y="2634"/>
              <a:chExt cx="8" cy="6"/>
            </a:xfrm>
          </p:grpSpPr>
          <p:sp>
            <p:nvSpPr>
              <p:cNvPr id="172488" name="Oval 448"/>
              <p:cNvSpPr>
                <a:spLocks noChangeArrowheads="1"/>
              </p:cNvSpPr>
              <p:nvPr/>
            </p:nvSpPr>
            <p:spPr bwMode="auto">
              <a:xfrm>
                <a:off x="1477" y="2634"/>
                <a:ext cx="4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89" name="Rectangle 449"/>
              <p:cNvSpPr>
                <a:spLocks noChangeArrowheads="1"/>
              </p:cNvSpPr>
              <p:nvPr/>
            </p:nvSpPr>
            <p:spPr bwMode="auto">
              <a:xfrm>
                <a:off x="1479" y="2634"/>
                <a:ext cx="4" cy="6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90" name="Oval 450"/>
              <p:cNvSpPr>
                <a:spLocks noChangeArrowheads="1"/>
              </p:cNvSpPr>
              <p:nvPr/>
            </p:nvSpPr>
            <p:spPr bwMode="auto">
              <a:xfrm>
                <a:off x="1481" y="2634"/>
                <a:ext cx="4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91" name="Oval 451"/>
              <p:cNvSpPr>
                <a:spLocks noChangeArrowheads="1"/>
              </p:cNvSpPr>
              <p:nvPr/>
            </p:nvSpPr>
            <p:spPr bwMode="auto">
              <a:xfrm>
                <a:off x="1478" y="2635"/>
                <a:ext cx="2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92" name="Group 452"/>
            <p:cNvGrpSpPr>
              <a:grpSpLocks/>
            </p:cNvGrpSpPr>
            <p:nvPr/>
          </p:nvGrpSpPr>
          <p:grpSpPr bwMode="auto">
            <a:xfrm>
              <a:off x="1496" y="2632"/>
              <a:ext cx="8" cy="6"/>
              <a:chOff x="1496" y="2632"/>
              <a:chExt cx="8" cy="6"/>
            </a:xfrm>
          </p:grpSpPr>
          <p:sp>
            <p:nvSpPr>
              <p:cNvPr id="172493" name="Oval 453"/>
              <p:cNvSpPr>
                <a:spLocks noChangeArrowheads="1"/>
              </p:cNvSpPr>
              <p:nvPr/>
            </p:nvSpPr>
            <p:spPr bwMode="auto">
              <a:xfrm>
                <a:off x="1496" y="2632"/>
                <a:ext cx="4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94" name="Rectangle 454"/>
              <p:cNvSpPr>
                <a:spLocks noChangeArrowheads="1"/>
              </p:cNvSpPr>
              <p:nvPr/>
            </p:nvSpPr>
            <p:spPr bwMode="auto">
              <a:xfrm>
                <a:off x="1498" y="2632"/>
                <a:ext cx="4" cy="6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95" name="Oval 455"/>
              <p:cNvSpPr>
                <a:spLocks noChangeArrowheads="1"/>
              </p:cNvSpPr>
              <p:nvPr/>
            </p:nvSpPr>
            <p:spPr bwMode="auto">
              <a:xfrm>
                <a:off x="1500" y="2632"/>
                <a:ext cx="4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96" name="Oval 456"/>
              <p:cNvSpPr>
                <a:spLocks noChangeArrowheads="1"/>
              </p:cNvSpPr>
              <p:nvPr/>
            </p:nvSpPr>
            <p:spPr bwMode="auto">
              <a:xfrm>
                <a:off x="1497" y="2632"/>
                <a:ext cx="2" cy="6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497" name="Group 457"/>
            <p:cNvGrpSpPr>
              <a:grpSpLocks/>
            </p:cNvGrpSpPr>
            <p:nvPr/>
          </p:nvGrpSpPr>
          <p:grpSpPr bwMode="auto">
            <a:xfrm>
              <a:off x="1515" y="2629"/>
              <a:ext cx="8" cy="6"/>
              <a:chOff x="1515" y="2629"/>
              <a:chExt cx="8" cy="6"/>
            </a:xfrm>
          </p:grpSpPr>
          <p:sp>
            <p:nvSpPr>
              <p:cNvPr id="172498" name="Oval 458"/>
              <p:cNvSpPr>
                <a:spLocks noChangeArrowheads="1"/>
              </p:cNvSpPr>
              <p:nvPr/>
            </p:nvSpPr>
            <p:spPr bwMode="auto">
              <a:xfrm>
                <a:off x="1515" y="2629"/>
                <a:ext cx="4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499" name="Rectangle 459"/>
              <p:cNvSpPr>
                <a:spLocks noChangeArrowheads="1"/>
              </p:cNvSpPr>
              <p:nvPr/>
            </p:nvSpPr>
            <p:spPr bwMode="auto">
              <a:xfrm>
                <a:off x="1517" y="2629"/>
                <a:ext cx="4" cy="6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00" name="Oval 460"/>
              <p:cNvSpPr>
                <a:spLocks noChangeArrowheads="1"/>
              </p:cNvSpPr>
              <p:nvPr/>
            </p:nvSpPr>
            <p:spPr bwMode="auto">
              <a:xfrm>
                <a:off x="1519" y="2629"/>
                <a:ext cx="4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01" name="Oval 461"/>
              <p:cNvSpPr>
                <a:spLocks noChangeArrowheads="1"/>
              </p:cNvSpPr>
              <p:nvPr/>
            </p:nvSpPr>
            <p:spPr bwMode="auto">
              <a:xfrm>
                <a:off x="1516" y="2629"/>
                <a:ext cx="3" cy="6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502" name="Group 462"/>
            <p:cNvGrpSpPr>
              <a:grpSpLocks/>
            </p:cNvGrpSpPr>
            <p:nvPr/>
          </p:nvGrpSpPr>
          <p:grpSpPr bwMode="auto">
            <a:xfrm>
              <a:off x="1534" y="2626"/>
              <a:ext cx="7" cy="6"/>
              <a:chOff x="1534" y="2626"/>
              <a:chExt cx="7" cy="6"/>
            </a:xfrm>
          </p:grpSpPr>
          <p:sp>
            <p:nvSpPr>
              <p:cNvPr id="172503" name="Oval 463"/>
              <p:cNvSpPr>
                <a:spLocks noChangeArrowheads="1"/>
              </p:cNvSpPr>
              <p:nvPr/>
            </p:nvSpPr>
            <p:spPr bwMode="auto">
              <a:xfrm>
                <a:off x="1534" y="2626"/>
                <a:ext cx="4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04" name="Rectangle 464"/>
              <p:cNvSpPr>
                <a:spLocks noChangeArrowheads="1"/>
              </p:cNvSpPr>
              <p:nvPr/>
            </p:nvSpPr>
            <p:spPr bwMode="auto">
              <a:xfrm>
                <a:off x="1535" y="2626"/>
                <a:ext cx="5" cy="6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05" name="Oval 465"/>
              <p:cNvSpPr>
                <a:spLocks noChangeArrowheads="1"/>
              </p:cNvSpPr>
              <p:nvPr/>
            </p:nvSpPr>
            <p:spPr bwMode="auto">
              <a:xfrm>
                <a:off x="1537" y="2626"/>
                <a:ext cx="4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06" name="Oval 466"/>
              <p:cNvSpPr>
                <a:spLocks noChangeArrowheads="1"/>
              </p:cNvSpPr>
              <p:nvPr/>
            </p:nvSpPr>
            <p:spPr bwMode="auto">
              <a:xfrm>
                <a:off x="1535" y="2627"/>
                <a:ext cx="2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507" name="Group 467"/>
            <p:cNvGrpSpPr>
              <a:grpSpLocks/>
            </p:cNvGrpSpPr>
            <p:nvPr/>
          </p:nvGrpSpPr>
          <p:grpSpPr bwMode="auto">
            <a:xfrm>
              <a:off x="1551" y="2623"/>
              <a:ext cx="8" cy="7"/>
              <a:chOff x="1551" y="2623"/>
              <a:chExt cx="8" cy="7"/>
            </a:xfrm>
          </p:grpSpPr>
          <p:sp>
            <p:nvSpPr>
              <p:cNvPr id="172508" name="Oval 468"/>
              <p:cNvSpPr>
                <a:spLocks noChangeArrowheads="1"/>
              </p:cNvSpPr>
              <p:nvPr/>
            </p:nvSpPr>
            <p:spPr bwMode="auto">
              <a:xfrm>
                <a:off x="1551" y="2623"/>
                <a:ext cx="4" cy="7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09" name="Rectangle 469"/>
              <p:cNvSpPr>
                <a:spLocks noChangeArrowheads="1"/>
              </p:cNvSpPr>
              <p:nvPr/>
            </p:nvSpPr>
            <p:spPr bwMode="auto">
              <a:xfrm>
                <a:off x="1553" y="2623"/>
                <a:ext cx="4" cy="7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10" name="Oval 470"/>
              <p:cNvSpPr>
                <a:spLocks noChangeArrowheads="1"/>
              </p:cNvSpPr>
              <p:nvPr/>
            </p:nvSpPr>
            <p:spPr bwMode="auto">
              <a:xfrm>
                <a:off x="1555" y="2623"/>
                <a:ext cx="4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11" name="Oval 471"/>
              <p:cNvSpPr>
                <a:spLocks noChangeArrowheads="1"/>
              </p:cNvSpPr>
              <p:nvPr/>
            </p:nvSpPr>
            <p:spPr bwMode="auto">
              <a:xfrm>
                <a:off x="1552" y="2624"/>
                <a:ext cx="3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512" name="Group 472"/>
            <p:cNvGrpSpPr>
              <a:grpSpLocks/>
            </p:cNvGrpSpPr>
            <p:nvPr/>
          </p:nvGrpSpPr>
          <p:grpSpPr bwMode="auto">
            <a:xfrm>
              <a:off x="1569" y="2620"/>
              <a:ext cx="7" cy="7"/>
              <a:chOff x="1569" y="2620"/>
              <a:chExt cx="7" cy="7"/>
            </a:xfrm>
          </p:grpSpPr>
          <p:sp>
            <p:nvSpPr>
              <p:cNvPr id="172513" name="Oval 473"/>
              <p:cNvSpPr>
                <a:spLocks noChangeArrowheads="1"/>
              </p:cNvSpPr>
              <p:nvPr/>
            </p:nvSpPr>
            <p:spPr bwMode="auto">
              <a:xfrm>
                <a:off x="1569" y="2620"/>
                <a:ext cx="4" cy="7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14" name="Rectangle 474"/>
              <p:cNvSpPr>
                <a:spLocks noChangeArrowheads="1"/>
              </p:cNvSpPr>
              <p:nvPr/>
            </p:nvSpPr>
            <p:spPr bwMode="auto">
              <a:xfrm>
                <a:off x="1570" y="2620"/>
                <a:ext cx="5" cy="7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15" name="Oval 475"/>
              <p:cNvSpPr>
                <a:spLocks noChangeArrowheads="1"/>
              </p:cNvSpPr>
              <p:nvPr/>
            </p:nvSpPr>
            <p:spPr bwMode="auto">
              <a:xfrm>
                <a:off x="1572" y="2620"/>
                <a:ext cx="4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16" name="Oval 476"/>
              <p:cNvSpPr>
                <a:spLocks noChangeArrowheads="1"/>
              </p:cNvSpPr>
              <p:nvPr/>
            </p:nvSpPr>
            <p:spPr bwMode="auto">
              <a:xfrm>
                <a:off x="1570" y="2621"/>
                <a:ext cx="2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517" name="Group 477"/>
            <p:cNvGrpSpPr>
              <a:grpSpLocks/>
            </p:cNvGrpSpPr>
            <p:nvPr/>
          </p:nvGrpSpPr>
          <p:grpSpPr bwMode="auto">
            <a:xfrm>
              <a:off x="1598" y="2617"/>
              <a:ext cx="7" cy="6"/>
              <a:chOff x="1598" y="2617"/>
              <a:chExt cx="7" cy="6"/>
            </a:xfrm>
          </p:grpSpPr>
          <p:sp>
            <p:nvSpPr>
              <p:cNvPr id="172518" name="Oval 478"/>
              <p:cNvSpPr>
                <a:spLocks noChangeArrowheads="1"/>
              </p:cNvSpPr>
              <p:nvPr/>
            </p:nvSpPr>
            <p:spPr bwMode="auto">
              <a:xfrm>
                <a:off x="1598" y="2617"/>
                <a:ext cx="4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19" name="Rectangle 479"/>
              <p:cNvSpPr>
                <a:spLocks noChangeArrowheads="1"/>
              </p:cNvSpPr>
              <p:nvPr/>
            </p:nvSpPr>
            <p:spPr bwMode="auto">
              <a:xfrm>
                <a:off x="1599" y="2617"/>
                <a:ext cx="5" cy="6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20" name="Oval 480"/>
              <p:cNvSpPr>
                <a:spLocks noChangeArrowheads="1"/>
              </p:cNvSpPr>
              <p:nvPr/>
            </p:nvSpPr>
            <p:spPr bwMode="auto">
              <a:xfrm>
                <a:off x="1601" y="2617"/>
                <a:ext cx="4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21" name="Oval 481"/>
              <p:cNvSpPr>
                <a:spLocks noChangeArrowheads="1"/>
              </p:cNvSpPr>
              <p:nvPr/>
            </p:nvSpPr>
            <p:spPr bwMode="auto">
              <a:xfrm>
                <a:off x="1599" y="2617"/>
                <a:ext cx="2" cy="6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522" name="Group 482"/>
            <p:cNvGrpSpPr>
              <a:grpSpLocks/>
            </p:cNvGrpSpPr>
            <p:nvPr/>
          </p:nvGrpSpPr>
          <p:grpSpPr bwMode="auto">
            <a:xfrm>
              <a:off x="1613" y="2614"/>
              <a:ext cx="8" cy="6"/>
              <a:chOff x="1613" y="2614"/>
              <a:chExt cx="8" cy="6"/>
            </a:xfrm>
          </p:grpSpPr>
          <p:sp>
            <p:nvSpPr>
              <p:cNvPr id="172523" name="Oval 483"/>
              <p:cNvSpPr>
                <a:spLocks noChangeArrowheads="1"/>
              </p:cNvSpPr>
              <p:nvPr/>
            </p:nvSpPr>
            <p:spPr bwMode="auto">
              <a:xfrm>
                <a:off x="1613" y="2614"/>
                <a:ext cx="4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24" name="Rectangle 484"/>
              <p:cNvSpPr>
                <a:spLocks noChangeArrowheads="1"/>
              </p:cNvSpPr>
              <p:nvPr/>
            </p:nvSpPr>
            <p:spPr bwMode="auto">
              <a:xfrm>
                <a:off x="1615" y="2614"/>
                <a:ext cx="5" cy="6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25" name="Oval 485"/>
              <p:cNvSpPr>
                <a:spLocks noChangeArrowheads="1"/>
              </p:cNvSpPr>
              <p:nvPr/>
            </p:nvSpPr>
            <p:spPr bwMode="auto">
              <a:xfrm>
                <a:off x="1617" y="2614"/>
                <a:ext cx="4" cy="6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26" name="Oval 486"/>
              <p:cNvSpPr>
                <a:spLocks noChangeArrowheads="1"/>
              </p:cNvSpPr>
              <p:nvPr/>
            </p:nvSpPr>
            <p:spPr bwMode="auto">
              <a:xfrm>
                <a:off x="1614" y="2614"/>
                <a:ext cx="3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527" name="Group 487"/>
            <p:cNvGrpSpPr>
              <a:grpSpLocks/>
            </p:cNvGrpSpPr>
            <p:nvPr/>
          </p:nvGrpSpPr>
          <p:grpSpPr bwMode="auto">
            <a:xfrm>
              <a:off x="1636" y="2610"/>
              <a:ext cx="8" cy="7"/>
              <a:chOff x="1636" y="2610"/>
              <a:chExt cx="8" cy="7"/>
            </a:xfrm>
          </p:grpSpPr>
          <p:sp>
            <p:nvSpPr>
              <p:cNvPr id="172528" name="Oval 488"/>
              <p:cNvSpPr>
                <a:spLocks noChangeArrowheads="1"/>
              </p:cNvSpPr>
              <p:nvPr/>
            </p:nvSpPr>
            <p:spPr bwMode="auto">
              <a:xfrm>
                <a:off x="1636" y="2610"/>
                <a:ext cx="4" cy="6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29" name="Rectangle 489"/>
              <p:cNvSpPr>
                <a:spLocks noChangeArrowheads="1"/>
              </p:cNvSpPr>
              <p:nvPr/>
            </p:nvSpPr>
            <p:spPr bwMode="auto">
              <a:xfrm>
                <a:off x="1638" y="2610"/>
                <a:ext cx="5" cy="7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30" name="Oval 490"/>
              <p:cNvSpPr>
                <a:spLocks noChangeArrowheads="1"/>
              </p:cNvSpPr>
              <p:nvPr/>
            </p:nvSpPr>
            <p:spPr bwMode="auto">
              <a:xfrm>
                <a:off x="1640" y="2610"/>
                <a:ext cx="4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31" name="Oval 491"/>
              <p:cNvSpPr>
                <a:spLocks noChangeArrowheads="1"/>
              </p:cNvSpPr>
              <p:nvPr/>
            </p:nvSpPr>
            <p:spPr bwMode="auto">
              <a:xfrm>
                <a:off x="1637" y="2611"/>
                <a:ext cx="3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532" name="Group 492"/>
            <p:cNvGrpSpPr>
              <a:grpSpLocks/>
            </p:cNvGrpSpPr>
            <p:nvPr/>
          </p:nvGrpSpPr>
          <p:grpSpPr bwMode="auto">
            <a:xfrm>
              <a:off x="1657" y="2607"/>
              <a:ext cx="7" cy="7"/>
              <a:chOff x="1657" y="2607"/>
              <a:chExt cx="7" cy="7"/>
            </a:xfrm>
          </p:grpSpPr>
          <p:sp>
            <p:nvSpPr>
              <p:cNvPr id="172533" name="Oval 493"/>
              <p:cNvSpPr>
                <a:spLocks noChangeArrowheads="1"/>
              </p:cNvSpPr>
              <p:nvPr/>
            </p:nvSpPr>
            <p:spPr bwMode="auto">
              <a:xfrm>
                <a:off x="1657" y="2607"/>
                <a:ext cx="4" cy="7"/>
              </a:xfrm>
              <a:prstGeom prst="ellipse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34" name="Rectangle 494"/>
              <p:cNvSpPr>
                <a:spLocks noChangeArrowheads="1"/>
              </p:cNvSpPr>
              <p:nvPr/>
            </p:nvSpPr>
            <p:spPr bwMode="auto">
              <a:xfrm>
                <a:off x="1658" y="2607"/>
                <a:ext cx="5" cy="7"/>
              </a:xfrm>
              <a:prstGeom prst="rect">
                <a:avLst/>
              </a:prstGeom>
              <a:solidFill>
                <a:srgbClr val="E0E0E0"/>
              </a:solidFill>
              <a:ln w="158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35" name="Oval 495"/>
              <p:cNvSpPr>
                <a:spLocks noChangeArrowheads="1"/>
              </p:cNvSpPr>
              <p:nvPr/>
            </p:nvSpPr>
            <p:spPr bwMode="auto">
              <a:xfrm>
                <a:off x="1660" y="2607"/>
                <a:ext cx="4" cy="7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172536" name="Oval 496"/>
              <p:cNvSpPr>
                <a:spLocks noChangeArrowheads="1"/>
              </p:cNvSpPr>
              <p:nvPr/>
            </p:nvSpPr>
            <p:spPr bwMode="auto">
              <a:xfrm>
                <a:off x="1658" y="2608"/>
                <a:ext cx="2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en-US" sz="1400">
                  <a:latin typeface="Verdana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72537" name="Group 601"/>
          <p:cNvGrpSpPr>
            <a:grpSpLocks/>
          </p:cNvGrpSpPr>
          <p:nvPr/>
        </p:nvGrpSpPr>
        <p:grpSpPr bwMode="auto">
          <a:xfrm rot="-2041161">
            <a:off x="2559050" y="2626415"/>
            <a:ext cx="243840" cy="238539"/>
            <a:chOff x="1697" y="1685"/>
            <a:chExt cx="364" cy="349"/>
          </a:xfrm>
        </p:grpSpPr>
        <p:grpSp>
          <p:nvGrpSpPr>
            <p:cNvPr id="172538" name="Group 602"/>
            <p:cNvGrpSpPr>
              <a:grpSpLocks/>
            </p:cNvGrpSpPr>
            <p:nvPr/>
          </p:nvGrpSpPr>
          <p:grpSpPr bwMode="auto">
            <a:xfrm>
              <a:off x="1884" y="1685"/>
              <a:ext cx="177" cy="349"/>
              <a:chOff x="1884" y="1685"/>
              <a:chExt cx="177" cy="349"/>
            </a:xfrm>
          </p:grpSpPr>
          <p:sp>
            <p:nvSpPr>
              <p:cNvPr id="172539" name="Arc 603"/>
              <p:cNvSpPr>
                <a:spLocks/>
              </p:cNvSpPr>
              <p:nvPr/>
            </p:nvSpPr>
            <p:spPr bwMode="auto">
              <a:xfrm>
                <a:off x="1952" y="1685"/>
                <a:ext cx="109" cy="349"/>
              </a:xfrm>
              <a:custGeom>
                <a:avLst/>
                <a:gdLst>
                  <a:gd name="T0" fmla="*/ 22 w 21600"/>
                  <a:gd name="T1" fmla="*/ 0 h 41996"/>
                  <a:gd name="T2" fmla="*/ 29 w 21600"/>
                  <a:gd name="T3" fmla="*/ 349 h 41996"/>
                  <a:gd name="T4" fmla="*/ 0 w 21600"/>
                  <a:gd name="T5" fmla="*/ 176 h 4199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996"/>
                  <a:gd name="T11" fmla="*/ 21600 w 21600"/>
                  <a:gd name="T12" fmla="*/ 41996 h 419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996" fill="none" extrusionOk="0">
                    <a:moveTo>
                      <a:pt x="4308" y="-1"/>
                    </a:moveTo>
                    <a:cubicBezTo>
                      <a:pt x="14370" y="2048"/>
                      <a:pt x="21600" y="10897"/>
                      <a:pt x="21600" y="21166"/>
                    </a:cubicBezTo>
                    <a:cubicBezTo>
                      <a:pt x="21600" y="30893"/>
                      <a:pt x="15097" y="39421"/>
                      <a:pt x="5716" y="41995"/>
                    </a:cubicBezTo>
                  </a:path>
                  <a:path w="21600" h="41996" stroke="0" extrusionOk="0">
                    <a:moveTo>
                      <a:pt x="4308" y="-1"/>
                    </a:moveTo>
                    <a:cubicBezTo>
                      <a:pt x="14370" y="2048"/>
                      <a:pt x="21600" y="10897"/>
                      <a:pt x="21600" y="21166"/>
                    </a:cubicBezTo>
                    <a:cubicBezTo>
                      <a:pt x="21600" y="30893"/>
                      <a:pt x="15097" y="39421"/>
                      <a:pt x="5716" y="41995"/>
                    </a:cubicBezTo>
                    <a:lnTo>
                      <a:pt x="0" y="21166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540" name="Arc 604"/>
              <p:cNvSpPr>
                <a:spLocks/>
              </p:cNvSpPr>
              <p:nvPr/>
            </p:nvSpPr>
            <p:spPr bwMode="auto">
              <a:xfrm>
                <a:off x="1921" y="1708"/>
                <a:ext cx="94" cy="300"/>
              </a:xfrm>
              <a:custGeom>
                <a:avLst/>
                <a:gdLst>
                  <a:gd name="T0" fmla="*/ 19 w 21600"/>
                  <a:gd name="T1" fmla="*/ 0 h 41987"/>
                  <a:gd name="T2" fmla="*/ 25 w 21600"/>
                  <a:gd name="T3" fmla="*/ 300 h 41987"/>
                  <a:gd name="T4" fmla="*/ 0 w 21600"/>
                  <a:gd name="T5" fmla="*/ 151 h 4198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987"/>
                  <a:gd name="T11" fmla="*/ 21600 w 21600"/>
                  <a:gd name="T12" fmla="*/ 41987 h 419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987" fill="none" extrusionOk="0">
                    <a:moveTo>
                      <a:pt x="4319" y="0"/>
                    </a:moveTo>
                    <a:cubicBezTo>
                      <a:pt x="14376" y="2053"/>
                      <a:pt x="21600" y="10899"/>
                      <a:pt x="21600" y="21164"/>
                    </a:cubicBezTo>
                    <a:cubicBezTo>
                      <a:pt x="21600" y="30881"/>
                      <a:pt x="15110" y="39403"/>
                      <a:pt x="5741" y="41986"/>
                    </a:cubicBezTo>
                  </a:path>
                  <a:path w="21600" h="41987" stroke="0" extrusionOk="0">
                    <a:moveTo>
                      <a:pt x="4319" y="0"/>
                    </a:moveTo>
                    <a:cubicBezTo>
                      <a:pt x="14376" y="2053"/>
                      <a:pt x="21600" y="10899"/>
                      <a:pt x="21600" y="21164"/>
                    </a:cubicBezTo>
                    <a:cubicBezTo>
                      <a:pt x="21600" y="30881"/>
                      <a:pt x="15110" y="39403"/>
                      <a:pt x="5741" y="41986"/>
                    </a:cubicBezTo>
                    <a:lnTo>
                      <a:pt x="0" y="21164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541" name="Arc 605"/>
              <p:cNvSpPr>
                <a:spLocks/>
              </p:cNvSpPr>
              <p:nvPr/>
            </p:nvSpPr>
            <p:spPr bwMode="auto">
              <a:xfrm>
                <a:off x="1884" y="1733"/>
                <a:ext cx="88" cy="253"/>
              </a:xfrm>
              <a:custGeom>
                <a:avLst/>
                <a:gdLst>
                  <a:gd name="T0" fmla="*/ 17 w 21600"/>
                  <a:gd name="T1" fmla="*/ 0 h 42045"/>
                  <a:gd name="T2" fmla="*/ 23 w 21600"/>
                  <a:gd name="T3" fmla="*/ 253 h 42045"/>
                  <a:gd name="T4" fmla="*/ 0 w 21600"/>
                  <a:gd name="T5" fmla="*/ 128 h 4204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045"/>
                  <a:gd name="T11" fmla="*/ 21600 w 21600"/>
                  <a:gd name="T12" fmla="*/ 42045 h 420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045" fill="none" extrusionOk="0">
                    <a:moveTo>
                      <a:pt x="4149" y="0"/>
                    </a:moveTo>
                    <a:cubicBezTo>
                      <a:pt x="14286" y="1984"/>
                      <a:pt x="21600" y="10868"/>
                      <a:pt x="21600" y="21198"/>
                    </a:cubicBezTo>
                    <a:cubicBezTo>
                      <a:pt x="21600" y="30949"/>
                      <a:pt x="15065" y="39492"/>
                      <a:pt x="5653" y="42044"/>
                    </a:cubicBezTo>
                  </a:path>
                  <a:path w="21600" h="42045" stroke="0" extrusionOk="0">
                    <a:moveTo>
                      <a:pt x="4149" y="0"/>
                    </a:moveTo>
                    <a:cubicBezTo>
                      <a:pt x="14286" y="1984"/>
                      <a:pt x="21600" y="10868"/>
                      <a:pt x="21600" y="21198"/>
                    </a:cubicBezTo>
                    <a:cubicBezTo>
                      <a:pt x="21600" y="30949"/>
                      <a:pt x="15065" y="39492"/>
                      <a:pt x="5653" y="42044"/>
                    </a:cubicBezTo>
                    <a:lnTo>
                      <a:pt x="0" y="21198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172542" name="Group 606"/>
            <p:cNvGrpSpPr>
              <a:grpSpLocks/>
            </p:cNvGrpSpPr>
            <p:nvPr/>
          </p:nvGrpSpPr>
          <p:grpSpPr bwMode="auto">
            <a:xfrm>
              <a:off x="1782" y="1750"/>
              <a:ext cx="150" cy="232"/>
              <a:chOff x="1782" y="1750"/>
              <a:chExt cx="150" cy="232"/>
            </a:xfrm>
          </p:grpSpPr>
          <p:sp>
            <p:nvSpPr>
              <p:cNvPr id="172543" name="Arc 607"/>
              <p:cNvSpPr>
                <a:spLocks/>
              </p:cNvSpPr>
              <p:nvPr/>
            </p:nvSpPr>
            <p:spPr bwMode="auto">
              <a:xfrm>
                <a:off x="1840" y="1750"/>
                <a:ext cx="92" cy="232"/>
              </a:xfrm>
              <a:custGeom>
                <a:avLst/>
                <a:gdLst>
                  <a:gd name="T0" fmla="*/ 18 w 21600"/>
                  <a:gd name="T1" fmla="*/ 0 h 42051"/>
                  <a:gd name="T2" fmla="*/ 24 w 21600"/>
                  <a:gd name="T3" fmla="*/ 232 h 42051"/>
                  <a:gd name="T4" fmla="*/ 0 w 21600"/>
                  <a:gd name="T5" fmla="*/ 117 h 4205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051"/>
                  <a:gd name="T11" fmla="*/ 21600 w 21600"/>
                  <a:gd name="T12" fmla="*/ 42051 h 4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051" fill="none" extrusionOk="0">
                    <a:moveTo>
                      <a:pt x="4215" y="0"/>
                    </a:moveTo>
                    <a:cubicBezTo>
                      <a:pt x="14321" y="2011"/>
                      <a:pt x="21600" y="10880"/>
                      <a:pt x="21600" y="21185"/>
                    </a:cubicBezTo>
                    <a:cubicBezTo>
                      <a:pt x="21600" y="30963"/>
                      <a:pt x="15030" y="39522"/>
                      <a:pt x="5583" y="42050"/>
                    </a:cubicBezTo>
                  </a:path>
                  <a:path w="21600" h="42051" stroke="0" extrusionOk="0">
                    <a:moveTo>
                      <a:pt x="4215" y="0"/>
                    </a:moveTo>
                    <a:cubicBezTo>
                      <a:pt x="14321" y="2011"/>
                      <a:pt x="21600" y="10880"/>
                      <a:pt x="21600" y="21185"/>
                    </a:cubicBezTo>
                    <a:cubicBezTo>
                      <a:pt x="21600" y="30963"/>
                      <a:pt x="15030" y="39522"/>
                      <a:pt x="5583" y="42050"/>
                    </a:cubicBezTo>
                    <a:lnTo>
                      <a:pt x="0" y="21185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544" name="Arc 608"/>
              <p:cNvSpPr>
                <a:spLocks/>
              </p:cNvSpPr>
              <p:nvPr/>
            </p:nvSpPr>
            <p:spPr bwMode="auto">
              <a:xfrm>
                <a:off x="1814" y="1766"/>
                <a:ext cx="79" cy="199"/>
              </a:xfrm>
              <a:custGeom>
                <a:avLst/>
                <a:gdLst>
                  <a:gd name="T0" fmla="*/ 15 w 21600"/>
                  <a:gd name="T1" fmla="*/ 0 h 42128"/>
                  <a:gd name="T2" fmla="*/ 20 w 21600"/>
                  <a:gd name="T3" fmla="*/ 199 h 42128"/>
                  <a:gd name="T4" fmla="*/ 0 w 21600"/>
                  <a:gd name="T5" fmla="*/ 100 h 4212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28"/>
                  <a:gd name="T11" fmla="*/ 21600 w 21600"/>
                  <a:gd name="T12" fmla="*/ 42128 h 421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28" fill="none" extrusionOk="0">
                    <a:moveTo>
                      <a:pt x="4067" y="0"/>
                    </a:moveTo>
                    <a:cubicBezTo>
                      <a:pt x="14243" y="1951"/>
                      <a:pt x="21600" y="10853"/>
                      <a:pt x="21600" y="21214"/>
                    </a:cubicBezTo>
                    <a:cubicBezTo>
                      <a:pt x="21600" y="31063"/>
                      <a:pt x="14937" y="39665"/>
                      <a:pt x="5400" y="42127"/>
                    </a:cubicBezTo>
                  </a:path>
                  <a:path w="21600" h="42128" stroke="0" extrusionOk="0">
                    <a:moveTo>
                      <a:pt x="4067" y="0"/>
                    </a:moveTo>
                    <a:cubicBezTo>
                      <a:pt x="14243" y="1951"/>
                      <a:pt x="21600" y="10853"/>
                      <a:pt x="21600" y="21214"/>
                    </a:cubicBezTo>
                    <a:cubicBezTo>
                      <a:pt x="21600" y="31063"/>
                      <a:pt x="14937" y="39665"/>
                      <a:pt x="5400" y="42127"/>
                    </a:cubicBezTo>
                    <a:lnTo>
                      <a:pt x="0" y="21214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2545" name="Arc 609"/>
              <p:cNvSpPr>
                <a:spLocks/>
              </p:cNvSpPr>
              <p:nvPr/>
            </p:nvSpPr>
            <p:spPr bwMode="auto">
              <a:xfrm>
                <a:off x="1782" y="1783"/>
                <a:ext cx="74" cy="168"/>
              </a:xfrm>
              <a:custGeom>
                <a:avLst/>
                <a:gdLst>
                  <a:gd name="T0" fmla="*/ 15 w 21600"/>
                  <a:gd name="T1" fmla="*/ 0 h 41974"/>
                  <a:gd name="T2" fmla="*/ 20 w 21600"/>
                  <a:gd name="T3" fmla="*/ 168 h 41974"/>
                  <a:gd name="T4" fmla="*/ 0 w 21600"/>
                  <a:gd name="T5" fmla="*/ 85 h 419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974"/>
                  <a:gd name="T11" fmla="*/ 21600 w 21600"/>
                  <a:gd name="T12" fmla="*/ 41974 h 419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974" fill="none" extrusionOk="0">
                    <a:moveTo>
                      <a:pt x="4314" y="0"/>
                    </a:moveTo>
                    <a:cubicBezTo>
                      <a:pt x="14374" y="2051"/>
                      <a:pt x="21600" y="10898"/>
                      <a:pt x="21600" y="21165"/>
                    </a:cubicBezTo>
                    <a:cubicBezTo>
                      <a:pt x="21600" y="30864"/>
                      <a:pt x="15135" y="39373"/>
                      <a:pt x="5791" y="41974"/>
                    </a:cubicBezTo>
                  </a:path>
                  <a:path w="21600" h="41974" stroke="0" extrusionOk="0">
                    <a:moveTo>
                      <a:pt x="4314" y="0"/>
                    </a:moveTo>
                    <a:cubicBezTo>
                      <a:pt x="14374" y="2051"/>
                      <a:pt x="21600" y="10898"/>
                      <a:pt x="21600" y="21165"/>
                    </a:cubicBezTo>
                    <a:cubicBezTo>
                      <a:pt x="21600" y="30864"/>
                      <a:pt x="15135" y="39373"/>
                      <a:pt x="5791" y="41974"/>
                    </a:cubicBezTo>
                    <a:lnTo>
                      <a:pt x="0" y="21165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172546" name="Arc 610"/>
            <p:cNvSpPr>
              <a:spLocks/>
            </p:cNvSpPr>
            <p:nvPr/>
          </p:nvSpPr>
          <p:spPr bwMode="auto">
            <a:xfrm>
              <a:off x="1757" y="1797"/>
              <a:ext cx="67" cy="147"/>
            </a:xfrm>
            <a:custGeom>
              <a:avLst/>
              <a:gdLst>
                <a:gd name="T0" fmla="*/ 12 w 21600"/>
                <a:gd name="T1" fmla="*/ 0 h 42217"/>
                <a:gd name="T2" fmla="*/ 16 w 21600"/>
                <a:gd name="T3" fmla="*/ 147 h 42217"/>
                <a:gd name="T4" fmla="*/ 0 w 21600"/>
                <a:gd name="T5" fmla="*/ 74 h 4221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217"/>
                <a:gd name="T11" fmla="*/ 21600 w 21600"/>
                <a:gd name="T12" fmla="*/ 42217 h 422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217" fill="none" extrusionOk="0">
                  <a:moveTo>
                    <a:pt x="3885" y="0"/>
                  </a:moveTo>
                  <a:cubicBezTo>
                    <a:pt x="14146" y="1876"/>
                    <a:pt x="21600" y="10817"/>
                    <a:pt x="21600" y="21248"/>
                  </a:cubicBezTo>
                  <a:cubicBezTo>
                    <a:pt x="21600" y="31180"/>
                    <a:pt x="14825" y="39833"/>
                    <a:pt x="5182" y="42216"/>
                  </a:cubicBezTo>
                </a:path>
                <a:path w="21600" h="42217" stroke="0" extrusionOk="0">
                  <a:moveTo>
                    <a:pt x="3885" y="0"/>
                  </a:moveTo>
                  <a:cubicBezTo>
                    <a:pt x="14146" y="1876"/>
                    <a:pt x="21600" y="10817"/>
                    <a:pt x="21600" y="21248"/>
                  </a:cubicBezTo>
                  <a:cubicBezTo>
                    <a:pt x="21600" y="31180"/>
                    <a:pt x="14825" y="39833"/>
                    <a:pt x="5182" y="42216"/>
                  </a:cubicBezTo>
                  <a:lnTo>
                    <a:pt x="0" y="21248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547" name="Arc 611"/>
            <p:cNvSpPr>
              <a:spLocks/>
            </p:cNvSpPr>
            <p:nvPr/>
          </p:nvSpPr>
          <p:spPr bwMode="auto">
            <a:xfrm>
              <a:off x="1729" y="1808"/>
              <a:ext cx="58" cy="126"/>
            </a:xfrm>
            <a:custGeom>
              <a:avLst/>
              <a:gdLst>
                <a:gd name="T0" fmla="*/ 11 w 21600"/>
                <a:gd name="T1" fmla="*/ 0 h 42160"/>
                <a:gd name="T2" fmla="*/ 14 w 21600"/>
                <a:gd name="T3" fmla="*/ 126 h 42160"/>
                <a:gd name="T4" fmla="*/ 0 w 21600"/>
                <a:gd name="T5" fmla="*/ 63 h 4216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160"/>
                <a:gd name="T11" fmla="*/ 21600 w 21600"/>
                <a:gd name="T12" fmla="*/ 42160 h 42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160" fill="none" extrusionOk="0">
                  <a:moveTo>
                    <a:pt x="4028" y="-1"/>
                  </a:moveTo>
                  <a:cubicBezTo>
                    <a:pt x="14222" y="1934"/>
                    <a:pt x="21600" y="10844"/>
                    <a:pt x="21600" y="21221"/>
                  </a:cubicBezTo>
                  <a:cubicBezTo>
                    <a:pt x="21600" y="31107"/>
                    <a:pt x="14887" y="39732"/>
                    <a:pt x="5303" y="42159"/>
                  </a:cubicBezTo>
                </a:path>
                <a:path w="21600" h="42160" stroke="0" extrusionOk="0">
                  <a:moveTo>
                    <a:pt x="4028" y="-1"/>
                  </a:moveTo>
                  <a:cubicBezTo>
                    <a:pt x="14222" y="1934"/>
                    <a:pt x="21600" y="10844"/>
                    <a:pt x="21600" y="21221"/>
                  </a:cubicBezTo>
                  <a:cubicBezTo>
                    <a:pt x="21600" y="31107"/>
                    <a:pt x="14887" y="39732"/>
                    <a:pt x="5303" y="42159"/>
                  </a:cubicBezTo>
                  <a:lnTo>
                    <a:pt x="0" y="21221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548" name="Arc 612"/>
            <p:cNvSpPr>
              <a:spLocks/>
            </p:cNvSpPr>
            <p:nvPr/>
          </p:nvSpPr>
          <p:spPr bwMode="auto">
            <a:xfrm>
              <a:off x="1706" y="1824"/>
              <a:ext cx="50" cy="98"/>
            </a:xfrm>
            <a:custGeom>
              <a:avLst/>
              <a:gdLst>
                <a:gd name="T0" fmla="*/ 10 w 21600"/>
                <a:gd name="T1" fmla="*/ 0 h 42030"/>
                <a:gd name="T2" fmla="*/ 13 w 21600"/>
                <a:gd name="T3" fmla="*/ 98 h 42030"/>
                <a:gd name="T4" fmla="*/ 0 w 21600"/>
                <a:gd name="T5" fmla="*/ 49 h 420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030"/>
                <a:gd name="T11" fmla="*/ 21600 w 21600"/>
                <a:gd name="T12" fmla="*/ 42030 h 420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030" fill="none" extrusionOk="0">
                  <a:moveTo>
                    <a:pt x="4237" y="-1"/>
                  </a:moveTo>
                  <a:cubicBezTo>
                    <a:pt x="14332" y="2019"/>
                    <a:pt x="21600" y="10884"/>
                    <a:pt x="21600" y="21180"/>
                  </a:cubicBezTo>
                  <a:cubicBezTo>
                    <a:pt x="21600" y="30936"/>
                    <a:pt x="15060" y="39481"/>
                    <a:pt x="5642" y="42029"/>
                  </a:cubicBezTo>
                </a:path>
                <a:path w="21600" h="42030" stroke="0" extrusionOk="0">
                  <a:moveTo>
                    <a:pt x="4237" y="-1"/>
                  </a:moveTo>
                  <a:cubicBezTo>
                    <a:pt x="14332" y="2019"/>
                    <a:pt x="21600" y="10884"/>
                    <a:pt x="21600" y="21180"/>
                  </a:cubicBezTo>
                  <a:cubicBezTo>
                    <a:pt x="21600" y="30936"/>
                    <a:pt x="15060" y="39481"/>
                    <a:pt x="5642" y="42029"/>
                  </a:cubicBezTo>
                  <a:lnTo>
                    <a:pt x="0" y="2118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549" name="Arc 613"/>
            <p:cNvSpPr>
              <a:spLocks/>
            </p:cNvSpPr>
            <p:nvPr/>
          </p:nvSpPr>
          <p:spPr bwMode="auto">
            <a:xfrm>
              <a:off x="1697" y="1839"/>
              <a:ext cx="30" cy="74"/>
            </a:xfrm>
            <a:custGeom>
              <a:avLst/>
              <a:gdLst>
                <a:gd name="T0" fmla="*/ 5 w 21600"/>
                <a:gd name="T1" fmla="*/ 0 h 42282"/>
                <a:gd name="T2" fmla="*/ 7 w 21600"/>
                <a:gd name="T3" fmla="*/ 74 h 42282"/>
                <a:gd name="T4" fmla="*/ 0 w 21600"/>
                <a:gd name="T5" fmla="*/ 37 h 4228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282"/>
                <a:gd name="T11" fmla="*/ 21600 w 21600"/>
                <a:gd name="T12" fmla="*/ 42282 h 422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282" fill="none" extrusionOk="0">
                  <a:moveTo>
                    <a:pt x="3610" y="-1"/>
                  </a:moveTo>
                  <a:cubicBezTo>
                    <a:pt x="13998" y="1760"/>
                    <a:pt x="21600" y="10759"/>
                    <a:pt x="21600" y="21296"/>
                  </a:cubicBezTo>
                  <a:cubicBezTo>
                    <a:pt x="21600" y="31255"/>
                    <a:pt x="14790" y="39923"/>
                    <a:pt x="5113" y="42281"/>
                  </a:cubicBezTo>
                </a:path>
                <a:path w="21600" h="42282" stroke="0" extrusionOk="0">
                  <a:moveTo>
                    <a:pt x="3610" y="-1"/>
                  </a:moveTo>
                  <a:cubicBezTo>
                    <a:pt x="13998" y="1760"/>
                    <a:pt x="21600" y="10759"/>
                    <a:pt x="21600" y="21296"/>
                  </a:cubicBezTo>
                  <a:cubicBezTo>
                    <a:pt x="21600" y="31255"/>
                    <a:pt x="14790" y="39923"/>
                    <a:pt x="5113" y="42281"/>
                  </a:cubicBezTo>
                  <a:lnTo>
                    <a:pt x="0" y="21296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72550" name="Rectangle 621"/>
          <p:cNvSpPr>
            <a:spLocks noChangeArrowheads="1"/>
          </p:cNvSpPr>
          <p:nvPr/>
        </p:nvSpPr>
        <p:spPr bwMode="auto">
          <a:xfrm>
            <a:off x="3432810" y="4504911"/>
            <a:ext cx="1036320" cy="357809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2457" tIns="36229" rIns="72457" bIns="36229" anchor="ctr"/>
          <a:lstStyle/>
          <a:p>
            <a:pPr algn="ctr"/>
            <a:r>
              <a:rPr lang="en-US" sz="1300">
                <a:latin typeface="Arial" pitchFamily="34" charset="0"/>
                <a:cs typeface="Arial" pitchFamily="34" charset="0"/>
              </a:rPr>
              <a:t>Data Link</a:t>
            </a:r>
          </a:p>
        </p:txBody>
      </p:sp>
      <p:sp>
        <p:nvSpPr>
          <p:cNvPr id="172551" name="Rectangle 622"/>
          <p:cNvSpPr>
            <a:spLocks noChangeArrowheads="1"/>
          </p:cNvSpPr>
          <p:nvPr/>
        </p:nvSpPr>
        <p:spPr bwMode="auto">
          <a:xfrm>
            <a:off x="3432810" y="4862719"/>
            <a:ext cx="1036320" cy="357809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2457" tIns="36229" rIns="72457" bIns="36229" anchor="ctr"/>
          <a:lstStyle/>
          <a:p>
            <a:pPr algn="ctr"/>
            <a:r>
              <a:rPr lang="en-US" sz="1300">
                <a:latin typeface="Arial" pitchFamily="34" charset="0"/>
                <a:cs typeface="Arial" pitchFamily="34" charset="0"/>
              </a:rPr>
              <a:t>Physical</a:t>
            </a:r>
          </a:p>
        </p:txBody>
      </p:sp>
      <p:sp>
        <p:nvSpPr>
          <p:cNvPr id="172552" name="Rectangle 623"/>
          <p:cNvSpPr>
            <a:spLocks noChangeArrowheads="1"/>
          </p:cNvSpPr>
          <p:nvPr/>
        </p:nvSpPr>
        <p:spPr bwMode="auto">
          <a:xfrm>
            <a:off x="6054090" y="3431485"/>
            <a:ext cx="1036320" cy="357809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2457" tIns="36229" rIns="72457" bIns="36229" anchor="ctr"/>
          <a:lstStyle/>
          <a:p>
            <a:pPr algn="ctr"/>
            <a:r>
              <a:rPr lang="en-US" sz="1300"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172553" name="Rectangle 624"/>
          <p:cNvSpPr>
            <a:spLocks noChangeArrowheads="1"/>
          </p:cNvSpPr>
          <p:nvPr/>
        </p:nvSpPr>
        <p:spPr bwMode="auto">
          <a:xfrm>
            <a:off x="6054090" y="3789293"/>
            <a:ext cx="1036320" cy="357809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2457" tIns="36229" rIns="72457" bIns="36229" anchor="ctr"/>
          <a:lstStyle/>
          <a:p>
            <a:pPr algn="ctr"/>
            <a:r>
              <a:rPr lang="en-US" sz="1300">
                <a:latin typeface="Arial" pitchFamily="34" charset="0"/>
                <a:cs typeface="Arial" pitchFamily="34" charset="0"/>
              </a:rPr>
              <a:t>Transport</a:t>
            </a:r>
          </a:p>
        </p:txBody>
      </p:sp>
      <p:sp>
        <p:nvSpPr>
          <p:cNvPr id="172554" name="Rectangle 625"/>
          <p:cNvSpPr>
            <a:spLocks noChangeArrowheads="1"/>
          </p:cNvSpPr>
          <p:nvPr/>
        </p:nvSpPr>
        <p:spPr bwMode="auto">
          <a:xfrm>
            <a:off x="6054090" y="4147102"/>
            <a:ext cx="1036320" cy="357809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2457" tIns="36229" rIns="72457" bIns="36229" anchor="ctr"/>
          <a:lstStyle/>
          <a:p>
            <a:pPr algn="ctr"/>
            <a:r>
              <a:rPr lang="en-US" sz="1300">
                <a:latin typeface="Arial" pitchFamily="34" charset="0"/>
                <a:cs typeface="Arial" pitchFamily="34" charset="0"/>
              </a:rPr>
              <a:t>Network</a:t>
            </a:r>
          </a:p>
        </p:txBody>
      </p:sp>
      <p:sp>
        <p:nvSpPr>
          <p:cNvPr id="172555" name="Rectangle 626"/>
          <p:cNvSpPr>
            <a:spLocks noChangeArrowheads="1"/>
          </p:cNvSpPr>
          <p:nvPr/>
        </p:nvSpPr>
        <p:spPr bwMode="auto">
          <a:xfrm>
            <a:off x="6054090" y="4504911"/>
            <a:ext cx="1036320" cy="357809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2457" tIns="36229" rIns="72457" bIns="36229" anchor="ctr"/>
          <a:lstStyle/>
          <a:p>
            <a:pPr algn="ctr"/>
            <a:r>
              <a:rPr lang="en-US" sz="1300">
                <a:latin typeface="Arial" pitchFamily="34" charset="0"/>
                <a:cs typeface="Arial" pitchFamily="34" charset="0"/>
              </a:rPr>
              <a:t>Data Link</a:t>
            </a:r>
          </a:p>
        </p:txBody>
      </p:sp>
      <p:sp>
        <p:nvSpPr>
          <p:cNvPr id="172556" name="Rectangle 627"/>
          <p:cNvSpPr>
            <a:spLocks noChangeArrowheads="1"/>
          </p:cNvSpPr>
          <p:nvPr/>
        </p:nvSpPr>
        <p:spPr bwMode="auto">
          <a:xfrm>
            <a:off x="6054090" y="4862719"/>
            <a:ext cx="1036320" cy="357809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2457" tIns="36229" rIns="72457" bIns="36229" anchor="ctr"/>
          <a:lstStyle/>
          <a:p>
            <a:pPr algn="ctr"/>
            <a:r>
              <a:rPr lang="en-US" sz="1300">
                <a:latin typeface="Arial" pitchFamily="34" charset="0"/>
                <a:cs typeface="Arial" pitchFamily="34" charset="0"/>
              </a:rPr>
              <a:t>Physical</a:t>
            </a:r>
          </a:p>
        </p:txBody>
      </p:sp>
      <p:sp>
        <p:nvSpPr>
          <p:cNvPr id="172557" name="Rectangle 629"/>
          <p:cNvSpPr>
            <a:spLocks noChangeArrowheads="1"/>
          </p:cNvSpPr>
          <p:nvPr/>
        </p:nvSpPr>
        <p:spPr bwMode="auto">
          <a:xfrm>
            <a:off x="4469130" y="4504911"/>
            <a:ext cx="1036320" cy="357809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2457" tIns="36229" rIns="72457" bIns="36229" anchor="ctr"/>
          <a:lstStyle/>
          <a:p>
            <a:pPr algn="ctr"/>
            <a:r>
              <a:rPr lang="en-US" sz="1300">
                <a:latin typeface="Arial" pitchFamily="34" charset="0"/>
                <a:cs typeface="Arial" pitchFamily="34" charset="0"/>
              </a:rPr>
              <a:t>Data Link</a:t>
            </a:r>
          </a:p>
        </p:txBody>
      </p:sp>
      <p:sp>
        <p:nvSpPr>
          <p:cNvPr id="172558" name="Rectangle 630"/>
          <p:cNvSpPr>
            <a:spLocks noChangeArrowheads="1"/>
          </p:cNvSpPr>
          <p:nvPr/>
        </p:nvSpPr>
        <p:spPr bwMode="auto">
          <a:xfrm>
            <a:off x="4469130" y="4862719"/>
            <a:ext cx="1036320" cy="357809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2457" tIns="36229" rIns="72457" bIns="36229" anchor="ctr"/>
          <a:lstStyle/>
          <a:p>
            <a:pPr algn="ctr"/>
            <a:r>
              <a:rPr lang="en-US" sz="1300">
                <a:latin typeface="Arial" pitchFamily="34" charset="0"/>
                <a:cs typeface="Arial" pitchFamily="34" charset="0"/>
              </a:rPr>
              <a:t>Physical</a:t>
            </a:r>
          </a:p>
        </p:txBody>
      </p:sp>
      <p:grpSp>
        <p:nvGrpSpPr>
          <p:cNvPr id="172559" name="Group 633"/>
          <p:cNvGrpSpPr>
            <a:grpSpLocks/>
          </p:cNvGrpSpPr>
          <p:nvPr/>
        </p:nvGrpSpPr>
        <p:grpSpPr bwMode="auto">
          <a:xfrm>
            <a:off x="3432810" y="4147102"/>
            <a:ext cx="1036320" cy="357809"/>
            <a:chOff x="1776" y="1824"/>
            <a:chExt cx="816" cy="288"/>
          </a:xfrm>
        </p:grpSpPr>
        <p:sp>
          <p:nvSpPr>
            <p:cNvPr id="172560" name="Freeform 631"/>
            <p:cNvSpPr>
              <a:spLocks/>
            </p:cNvSpPr>
            <p:nvPr/>
          </p:nvSpPr>
          <p:spPr bwMode="auto">
            <a:xfrm>
              <a:off x="1776" y="1824"/>
              <a:ext cx="816" cy="288"/>
            </a:xfrm>
            <a:custGeom>
              <a:avLst/>
              <a:gdLst>
                <a:gd name="T0" fmla="*/ 0 w 816"/>
                <a:gd name="T1" fmla="*/ 288 h 288"/>
                <a:gd name="T2" fmla="*/ 0 w 816"/>
                <a:gd name="T3" fmla="*/ 0 h 288"/>
                <a:gd name="T4" fmla="*/ 576 w 816"/>
                <a:gd name="T5" fmla="*/ 0 h 288"/>
                <a:gd name="T6" fmla="*/ 816 w 816"/>
                <a:gd name="T7" fmla="*/ 288 h 288"/>
                <a:gd name="T8" fmla="*/ 0 w 816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288"/>
                <a:gd name="T17" fmla="*/ 816 w 8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288">
                  <a:moveTo>
                    <a:pt x="0" y="288"/>
                  </a:moveTo>
                  <a:lnTo>
                    <a:pt x="0" y="0"/>
                  </a:lnTo>
                  <a:lnTo>
                    <a:pt x="576" y="0"/>
                  </a:lnTo>
                  <a:lnTo>
                    <a:pt x="816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DADAF6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2561" name="Rectangle 632"/>
            <p:cNvSpPr>
              <a:spLocks noChangeArrowheads="1"/>
            </p:cNvSpPr>
            <p:nvPr/>
          </p:nvSpPr>
          <p:spPr bwMode="auto">
            <a:xfrm>
              <a:off x="1824" y="1872"/>
              <a:ext cx="6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300">
                  <a:latin typeface="Arial" pitchFamily="34" charset="0"/>
                  <a:cs typeface="Arial" pitchFamily="34" charset="0"/>
                </a:rPr>
                <a:t>Network</a:t>
              </a:r>
            </a:p>
          </p:txBody>
        </p:sp>
      </p:grpSp>
      <p:grpSp>
        <p:nvGrpSpPr>
          <p:cNvPr id="172562" name="Group 634"/>
          <p:cNvGrpSpPr>
            <a:grpSpLocks/>
          </p:cNvGrpSpPr>
          <p:nvPr/>
        </p:nvGrpSpPr>
        <p:grpSpPr bwMode="auto">
          <a:xfrm flipH="1">
            <a:off x="4469130" y="4147102"/>
            <a:ext cx="1036320" cy="357809"/>
            <a:chOff x="1776" y="1824"/>
            <a:chExt cx="816" cy="288"/>
          </a:xfrm>
        </p:grpSpPr>
        <p:sp>
          <p:nvSpPr>
            <p:cNvPr id="172563" name="Freeform 635"/>
            <p:cNvSpPr>
              <a:spLocks/>
            </p:cNvSpPr>
            <p:nvPr/>
          </p:nvSpPr>
          <p:spPr bwMode="auto">
            <a:xfrm>
              <a:off x="1776" y="1824"/>
              <a:ext cx="816" cy="288"/>
            </a:xfrm>
            <a:custGeom>
              <a:avLst/>
              <a:gdLst>
                <a:gd name="T0" fmla="*/ 0 w 816"/>
                <a:gd name="T1" fmla="*/ 288 h 288"/>
                <a:gd name="T2" fmla="*/ 0 w 816"/>
                <a:gd name="T3" fmla="*/ 0 h 288"/>
                <a:gd name="T4" fmla="*/ 576 w 816"/>
                <a:gd name="T5" fmla="*/ 0 h 288"/>
                <a:gd name="T6" fmla="*/ 816 w 816"/>
                <a:gd name="T7" fmla="*/ 288 h 288"/>
                <a:gd name="T8" fmla="*/ 0 w 816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288"/>
                <a:gd name="T17" fmla="*/ 816 w 8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288">
                  <a:moveTo>
                    <a:pt x="0" y="288"/>
                  </a:moveTo>
                  <a:lnTo>
                    <a:pt x="0" y="0"/>
                  </a:lnTo>
                  <a:lnTo>
                    <a:pt x="576" y="0"/>
                  </a:lnTo>
                  <a:lnTo>
                    <a:pt x="816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DADAF6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2564" name="Rectangle 636"/>
            <p:cNvSpPr>
              <a:spLocks noChangeArrowheads="1"/>
            </p:cNvSpPr>
            <p:nvPr/>
          </p:nvSpPr>
          <p:spPr bwMode="auto">
            <a:xfrm>
              <a:off x="1781" y="1872"/>
              <a:ext cx="6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300">
                  <a:latin typeface="Arial" pitchFamily="34" charset="0"/>
                  <a:cs typeface="Arial" pitchFamily="34" charset="0"/>
                </a:rPr>
                <a:t>Network</a:t>
              </a:r>
            </a:p>
          </p:txBody>
        </p:sp>
      </p:grpSp>
      <p:sp>
        <p:nvSpPr>
          <p:cNvPr id="172565" name="Freeform 637"/>
          <p:cNvSpPr>
            <a:spLocks/>
          </p:cNvSpPr>
          <p:nvPr/>
        </p:nvSpPr>
        <p:spPr bwMode="auto">
          <a:xfrm>
            <a:off x="4164330" y="4147102"/>
            <a:ext cx="609600" cy="357809"/>
          </a:xfrm>
          <a:custGeom>
            <a:avLst/>
            <a:gdLst>
              <a:gd name="T0" fmla="*/ 0 w 480"/>
              <a:gd name="T1" fmla="*/ 0 h 288"/>
              <a:gd name="T2" fmla="*/ 480 w 480"/>
              <a:gd name="T3" fmla="*/ 0 h 288"/>
              <a:gd name="T4" fmla="*/ 240 w 480"/>
              <a:gd name="T5" fmla="*/ 288 h 288"/>
              <a:gd name="T6" fmla="*/ 0 w 480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288"/>
              <a:gd name="T14" fmla="*/ 480 w 480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288">
                <a:moveTo>
                  <a:pt x="0" y="0"/>
                </a:moveTo>
                <a:lnTo>
                  <a:pt x="480" y="0"/>
                </a:lnTo>
                <a:lnTo>
                  <a:pt x="240" y="288"/>
                </a:lnTo>
                <a:lnTo>
                  <a:pt x="0" y="0"/>
                </a:lnTo>
                <a:close/>
              </a:path>
            </a:pathLst>
          </a:custGeom>
          <a:solidFill>
            <a:srgbClr val="DADAF6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72457" tIns="36229" rIns="72457" bIns="36229" anchor="ctr"/>
          <a:lstStyle/>
          <a:p>
            <a:endParaRPr lang="en-IE"/>
          </a:p>
        </p:txBody>
      </p:sp>
      <p:cxnSp>
        <p:nvCxnSpPr>
          <p:cNvPr id="172566" name="AutoShape 638"/>
          <p:cNvCxnSpPr>
            <a:cxnSpLocks noChangeShapeType="1"/>
            <a:stCxn id="172054" idx="2"/>
          </p:cNvCxnSpPr>
          <p:nvPr/>
        </p:nvCxnSpPr>
        <p:spPr bwMode="auto">
          <a:xfrm rot="16200000" flipH="1">
            <a:off x="2535638" y="5050900"/>
            <a:ext cx="178904" cy="51816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567" name="AutoShape 639"/>
          <p:cNvCxnSpPr>
            <a:cxnSpLocks noChangeShapeType="1"/>
            <a:stCxn id="172551" idx="2"/>
          </p:cNvCxnSpPr>
          <p:nvPr/>
        </p:nvCxnSpPr>
        <p:spPr bwMode="auto">
          <a:xfrm rot="5400000">
            <a:off x="3602438" y="5050900"/>
            <a:ext cx="178904" cy="51816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568" name="AutoShape 640"/>
          <p:cNvCxnSpPr>
            <a:cxnSpLocks noChangeShapeType="1"/>
            <a:stCxn id="172080" idx="1"/>
            <a:endCxn id="172157" idx="3"/>
          </p:cNvCxnSpPr>
          <p:nvPr/>
        </p:nvCxnSpPr>
        <p:spPr bwMode="auto">
          <a:xfrm>
            <a:off x="3895090" y="3501059"/>
            <a:ext cx="269240" cy="4410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569" name="AutoShape 641"/>
          <p:cNvCxnSpPr>
            <a:cxnSpLocks noChangeShapeType="1"/>
            <a:stCxn id="172214" idx="6"/>
            <a:endCxn id="172101" idx="24"/>
          </p:cNvCxnSpPr>
          <p:nvPr/>
        </p:nvCxnSpPr>
        <p:spPr bwMode="auto">
          <a:xfrm flipV="1">
            <a:off x="4828540" y="3235187"/>
            <a:ext cx="1475740" cy="690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570" name="Text Box 643"/>
          <p:cNvSpPr txBox="1">
            <a:spLocks noChangeArrowheads="1"/>
          </p:cNvSpPr>
          <p:nvPr/>
        </p:nvSpPr>
        <p:spPr bwMode="auto">
          <a:xfrm>
            <a:off x="2884171" y="5459067"/>
            <a:ext cx="582346" cy="27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457" tIns="36229" rIns="72457" bIns="362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300">
                <a:latin typeface="Arial" pitchFamily="34" charset="0"/>
                <a:cs typeface="Arial" pitchFamily="34" charset="0"/>
              </a:rPr>
              <a:t>Radio</a:t>
            </a:r>
          </a:p>
        </p:txBody>
      </p:sp>
      <p:pic>
        <p:nvPicPr>
          <p:cNvPr id="172571" name="Picture 644" descr="BD0927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80" y="2775502"/>
            <a:ext cx="749300" cy="57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8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24571"/>
            <a:r>
              <a:rPr lang="en-US"/>
              <a:t>Functions of Layers</a:t>
            </a:r>
          </a:p>
        </p:txBody>
      </p:sp>
      <p:sp>
        <p:nvSpPr>
          <p:cNvPr id="174605" name="Rectangle 18"/>
          <p:cNvSpPr>
            <a:spLocks noChangeArrowheads="1"/>
          </p:cNvSpPr>
          <p:nvPr/>
        </p:nvSpPr>
        <p:spPr bwMode="auto">
          <a:xfrm>
            <a:off x="2037081" y="1682198"/>
            <a:ext cx="3453130" cy="4185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457" tIns="36229" rIns="72457" bIns="36229"/>
          <a:lstStyle/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Application layer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endParaRPr kumimoji="1" lang="en-US" sz="1700"/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endParaRPr kumimoji="1" lang="en-US" sz="1700"/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Transport layer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endParaRPr kumimoji="1" lang="en-US" sz="1700"/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Network layer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endParaRPr kumimoji="1" lang="en-US" sz="1700"/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endParaRPr kumimoji="1" lang="en-US" sz="1700"/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Data link layer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endParaRPr kumimoji="1" lang="en-US" sz="1700"/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endParaRPr kumimoji="1" lang="en-US" sz="1700"/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endParaRPr kumimoji="1" lang="en-US" sz="1700"/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Physical layer</a:t>
            </a:r>
          </a:p>
          <a:p>
            <a:pPr marL="672996" lvl="1" indent="-259135" defTabSz="827721">
              <a:lnSpc>
                <a:spcPct val="90000"/>
              </a:lnSpc>
              <a:spcBef>
                <a:spcPct val="20000"/>
              </a:spcBef>
            </a:pPr>
            <a:endParaRPr kumimoji="1" lang="en-US" sz="1700"/>
          </a:p>
        </p:txBody>
      </p:sp>
      <p:sp>
        <p:nvSpPr>
          <p:cNvPr id="174606" name="Rectangle 19"/>
          <p:cNvSpPr>
            <a:spLocks noChangeArrowheads="1"/>
          </p:cNvSpPr>
          <p:nvPr/>
        </p:nvSpPr>
        <p:spPr bwMode="auto">
          <a:xfrm>
            <a:off x="4052570" y="1682198"/>
            <a:ext cx="3453130" cy="4185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457" tIns="36229" rIns="72457" bIns="36229"/>
          <a:lstStyle/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service location 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new/adaptive applications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multimedia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congestion/flow control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quality of service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addressing, routing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device location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hand-over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authentication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media access/control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multiplexing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encryption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modulation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interference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attenuation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 sz="1700"/>
              <a:t>frequency</a:t>
            </a:r>
          </a:p>
          <a:p>
            <a:pPr marL="310710" indent="-310710" defTabSz="827721">
              <a:lnSpc>
                <a:spcPct val="90000"/>
              </a:lnSpc>
              <a:spcBef>
                <a:spcPct val="20000"/>
              </a:spcBef>
            </a:pPr>
            <a:r>
              <a:rPr kumimoji="1"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8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24571"/>
            <a:r>
              <a:rPr lang="en-US"/>
              <a:t>Future Computing Devices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620" y="1907071"/>
            <a:ext cx="7772400" cy="4114800"/>
          </a:xfrm>
        </p:spPr>
        <p:txBody>
          <a:bodyPr>
            <a:normAutofit/>
          </a:bodyPr>
          <a:lstStyle/>
          <a:p>
            <a:pPr marL="558523" indent="-558523" defTabSz="724571">
              <a:lnSpc>
                <a:spcPct val="80000"/>
              </a:lnSpc>
            </a:pPr>
            <a:r>
              <a:rPr lang="en-US" dirty="0"/>
              <a:t>Computers are integrated (small, cheap, portable, replaceable - no more separate devices)</a:t>
            </a:r>
          </a:p>
          <a:p>
            <a:pPr marL="558523" indent="-558523" defTabSz="724571">
              <a:lnSpc>
                <a:spcPct val="80000"/>
              </a:lnSpc>
            </a:pPr>
            <a:endParaRPr lang="en-US" dirty="0"/>
          </a:p>
          <a:p>
            <a:pPr marL="558523" indent="-558523" defTabSz="724571">
              <a:lnSpc>
                <a:spcPct val="80000"/>
              </a:lnSpc>
            </a:pPr>
            <a:r>
              <a:rPr lang="en-US" dirty="0"/>
              <a:t>Computer are aware of their environment and adapt (“location awareness”)</a:t>
            </a:r>
          </a:p>
          <a:p>
            <a:pPr marL="558523" indent="-558523" defTabSz="724571">
              <a:lnSpc>
                <a:spcPct val="80000"/>
              </a:lnSpc>
            </a:pPr>
            <a:endParaRPr lang="en-US" dirty="0"/>
          </a:p>
          <a:p>
            <a:pPr marL="558523" indent="-558523" defTabSz="724571">
              <a:lnSpc>
                <a:spcPct val="80000"/>
              </a:lnSpc>
            </a:pPr>
            <a:r>
              <a:rPr lang="en-US" dirty="0"/>
              <a:t>Computer </a:t>
            </a:r>
            <a:r>
              <a:rPr lang="en-US" dirty="0" err="1" smtClean="0"/>
              <a:t>recognise</a:t>
            </a:r>
            <a:r>
              <a:rPr lang="en-US" dirty="0" smtClean="0"/>
              <a:t> </a:t>
            </a:r>
            <a:r>
              <a:rPr lang="en-US" dirty="0"/>
              <a:t>the location of the user and react appropriately (e.g., call forwarding, fax forwarding, “context awareness”))</a:t>
            </a:r>
          </a:p>
          <a:p>
            <a:pPr marL="558523" indent="-558523" defTabSz="724571">
              <a:lnSpc>
                <a:spcPct val="80000"/>
              </a:lnSpc>
            </a:pPr>
            <a:endParaRPr lang="en-US" sz="2900" dirty="0"/>
          </a:p>
          <a:p>
            <a:pPr marL="558523" indent="-558523" defTabSz="724571">
              <a:lnSpc>
                <a:spcPct val="80000"/>
              </a:lnSpc>
              <a:buNone/>
            </a:pPr>
            <a:endParaRPr lang="en-US" sz="2500" dirty="0">
              <a:cs typeface="Times New Roman" pitchFamily="18" charset="0"/>
            </a:endParaRPr>
          </a:p>
          <a:p>
            <a:pPr marL="558523" indent="-558523" defTabSz="724571">
              <a:lnSpc>
                <a:spcPct val="8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504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24571"/>
            <a:r>
              <a:rPr lang="en-US" dirty="0" smtClean="0"/>
              <a:t>Technological Advances</a:t>
            </a:r>
            <a:endParaRPr 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620" y="1907071"/>
            <a:ext cx="7772400" cy="4114800"/>
          </a:xfrm>
        </p:spPr>
        <p:txBody>
          <a:bodyPr>
            <a:normAutofit fontScale="70000" lnSpcReduction="20000"/>
          </a:bodyPr>
          <a:lstStyle/>
          <a:p>
            <a:pPr marL="558523" indent="-558523" defTabSz="724571">
              <a:lnSpc>
                <a:spcPct val="80000"/>
              </a:lnSpc>
            </a:pPr>
            <a:r>
              <a:rPr lang="en-US" sz="4000" dirty="0"/>
              <a:t>Advances in technology</a:t>
            </a:r>
          </a:p>
          <a:p>
            <a:pPr marL="558523" indent="-558523" defTabSz="724571">
              <a:lnSpc>
                <a:spcPct val="80000"/>
              </a:lnSpc>
            </a:pPr>
            <a:endParaRPr lang="en-US" sz="3600" dirty="0"/>
          </a:p>
          <a:p>
            <a:pPr marL="845332" lvl="1" indent="-483047" defTabSz="724571">
              <a:lnSpc>
                <a:spcPct val="110000"/>
              </a:lnSpc>
            </a:pPr>
            <a:r>
              <a:rPr lang="en-US" sz="3600" dirty="0"/>
              <a:t>more computing power in smaller devices</a:t>
            </a:r>
          </a:p>
          <a:p>
            <a:pPr marL="845332" lvl="1" indent="-483047" defTabSz="724571">
              <a:lnSpc>
                <a:spcPct val="110000"/>
              </a:lnSpc>
            </a:pPr>
            <a:r>
              <a:rPr lang="en-US" sz="3600" dirty="0"/>
              <a:t>flat, lightweight displays with low power consumption</a:t>
            </a:r>
          </a:p>
          <a:p>
            <a:pPr marL="845332" lvl="1" indent="-483047" defTabSz="724571">
              <a:lnSpc>
                <a:spcPct val="110000"/>
              </a:lnSpc>
            </a:pPr>
            <a:r>
              <a:rPr lang="en-US" sz="3600" dirty="0"/>
              <a:t>new user interfaces due to small dimensions</a:t>
            </a:r>
          </a:p>
          <a:p>
            <a:pPr marL="845332" lvl="1" indent="-483047" defTabSz="724571">
              <a:lnSpc>
                <a:spcPct val="110000"/>
              </a:lnSpc>
            </a:pPr>
            <a:r>
              <a:rPr lang="en-US" sz="3600" dirty="0"/>
              <a:t>more bandwidth</a:t>
            </a:r>
          </a:p>
          <a:p>
            <a:pPr marL="845332" lvl="1" indent="-483047" defTabSz="724571">
              <a:lnSpc>
                <a:spcPct val="110000"/>
              </a:lnSpc>
            </a:pPr>
            <a:r>
              <a:rPr lang="en-US" sz="3600" dirty="0"/>
              <a:t>multiple wireless interfaces: wireless LANs, wireless WANs, regional wireless telecommunication networks etc.</a:t>
            </a:r>
            <a:endParaRPr lang="en-IE" sz="3600" dirty="0">
              <a:cs typeface="Times New Roman" pitchFamily="18" charset="0"/>
            </a:endParaRPr>
          </a:p>
          <a:p>
            <a:pPr marL="558523" indent="-558523" defTabSz="724571">
              <a:lnSpc>
                <a:spcPct val="80000"/>
              </a:lnSpc>
            </a:pPr>
            <a:endParaRPr lang="en-US" sz="2900" dirty="0"/>
          </a:p>
          <a:p>
            <a:pPr marL="558523" indent="-558523" defTabSz="724571">
              <a:lnSpc>
                <a:spcPct val="80000"/>
              </a:lnSpc>
              <a:buNone/>
            </a:pPr>
            <a:endParaRPr lang="en-US" sz="2500" dirty="0">
              <a:cs typeface="Times New Roman" pitchFamily="18" charset="0"/>
            </a:endParaRPr>
          </a:p>
          <a:p>
            <a:pPr marL="558523" indent="-558523" defTabSz="724571">
              <a:lnSpc>
                <a:spcPct val="8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05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24571"/>
            <a:r>
              <a:rPr lang="en-US"/>
              <a:t>Mobility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620" y="1907071"/>
            <a:ext cx="7772400" cy="4114800"/>
          </a:xfrm>
        </p:spPr>
        <p:txBody>
          <a:bodyPr/>
          <a:lstStyle/>
          <a:p>
            <a:pPr marL="558523" indent="-558523" defTabSz="724571">
              <a:lnSpc>
                <a:spcPct val="80000"/>
              </a:lnSpc>
            </a:pPr>
            <a:r>
              <a:rPr lang="en-US" sz="2600" dirty="0"/>
              <a:t>Two aspects of mobility:</a:t>
            </a:r>
          </a:p>
          <a:p>
            <a:pPr marL="558523" indent="-558523" defTabSz="724571">
              <a:lnSpc>
                <a:spcPct val="80000"/>
              </a:lnSpc>
            </a:pPr>
            <a:endParaRPr lang="en-US" sz="2600" dirty="0"/>
          </a:p>
          <a:p>
            <a:pPr marL="845332" lvl="1" indent="-483047" defTabSz="724571">
              <a:lnSpc>
                <a:spcPct val="80000"/>
              </a:lnSpc>
            </a:pPr>
            <a:r>
              <a:rPr lang="en-US" sz="2600" dirty="0"/>
              <a:t>user mobility: users communicate (wireless) “anytime, anywhere, with anyone”</a:t>
            </a:r>
          </a:p>
          <a:p>
            <a:pPr marL="845332" lvl="1" indent="-483047" defTabSz="724571">
              <a:lnSpc>
                <a:spcPct val="80000"/>
              </a:lnSpc>
            </a:pPr>
            <a:endParaRPr lang="en-US" sz="2600" dirty="0"/>
          </a:p>
          <a:p>
            <a:pPr marL="845332" lvl="1" indent="-483047" defTabSz="724571">
              <a:lnSpc>
                <a:spcPct val="80000"/>
              </a:lnSpc>
            </a:pPr>
            <a:r>
              <a:rPr lang="en-US" sz="2600" dirty="0"/>
              <a:t>device portability: devices can be connected anytime, anywhere to the network</a:t>
            </a:r>
          </a:p>
          <a:p>
            <a:pPr marL="558523" indent="-558523" defTabSz="724571">
              <a:lnSpc>
                <a:spcPct val="80000"/>
              </a:lnSpc>
            </a:pPr>
            <a:endParaRPr lang="en-US" sz="2900" dirty="0"/>
          </a:p>
          <a:p>
            <a:pPr marL="558523" indent="-558523" defTabSz="724571">
              <a:lnSpc>
                <a:spcPct val="80000"/>
              </a:lnSpc>
              <a:buNone/>
            </a:pPr>
            <a:endParaRPr lang="en-US" sz="2900" dirty="0">
              <a:cs typeface="Times New Roman" pitchFamily="18" charset="0"/>
            </a:endParaRPr>
          </a:p>
          <a:p>
            <a:pPr marL="558523" indent="-558523" defTabSz="724571">
              <a:lnSpc>
                <a:spcPct val="8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50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24571"/>
            <a:r>
              <a:rPr lang="en-US" dirty="0" smtClean="0"/>
              <a:t>Integration of Wireless Networks</a:t>
            </a:r>
            <a:endParaRPr 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620" y="1907071"/>
            <a:ext cx="7772400" cy="41148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Wireless vs. </a:t>
            </a:r>
            <a:r>
              <a:rPr lang="en-US" sz="2800" dirty="0" smtClean="0"/>
              <a:t>Mobile        	Examples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300" dirty="0"/>
              <a:t>    </a:t>
            </a:r>
            <a:r>
              <a:rPr lang="en-US" sz="2300" dirty="0">
                <a:sym typeface="Wingdings" pitchFamily="2" charset="2"/>
              </a:rPr>
              <a:t>		 	</a:t>
            </a:r>
            <a:r>
              <a:rPr lang="en-US" sz="2300" dirty="0" smtClean="0">
                <a:sym typeface="Wingdings" pitchFamily="2" charset="2"/>
              </a:rPr>
              <a:t>	stationary </a:t>
            </a:r>
            <a:r>
              <a:rPr lang="en-US" sz="2300" dirty="0">
                <a:sym typeface="Wingdings" pitchFamily="2" charset="2"/>
              </a:rPr>
              <a:t>computer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/>
              <a:t>    </a:t>
            </a:r>
            <a:r>
              <a:rPr lang="en-US" sz="2300" dirty="0">
                <a:sym typeface="Wingdings" pitchFamily="2" charset="2"/>
              </a:rPr>
              <a:t>		 	</a:t>
            </a:r>
            <a:r>
              <a:rPr lang="en-US" sz="2300" dirty="0" smtClean="0">
                <a:sym typeface="Wingdings" pitchFamily="2" charset="2"/>
              </a:rPr>
              <a:t>	notebook </a:t>
            </a:r>
            <a:r>
              <a:rPr lang="en-US" sz="2300" dirty="0">
                <a:sym typeface="Wingdings" pitchFamily="2" charset="2"/>
              </a:rPr>
              <a:t>in a hotel</a:t>
            </a:r>
            <a:br>
              <a:rPr lang="en-US" sz="2300" dirty="0">
                <a:sym typeface="Wingdings" pitchFamily="2" charset="2"/>
              </a:rPr>
            </a:br>
            <a:r>
              <a:rPr lang="en-US" sz="2300" dirty="0">
                <a:sym typeface="Wingdings" pitchFamily="2" charset="2"/>
              </a:rPr>
              <a:t>    		 	</a:t>
            </a:r>
            <a:r>
              <a:rPr lang="en-US" sz="2300" dirty="0" smtClean="0">
                <a:sym typeface="Wingdings" pitchFamily="2" charset="2"/>
              </a:rPr>
              <a:t>	wireless </a:t>
            </a:r>
            <a:r>
              <a:rPr lang="en-US" sz="2300" dirty="0">
                <a:sym typeface="Wingdings" pitchFamily="2" charset="2"/>
              </a:rPr>
              <a:t>LANs in historic buildings</a:t>
            </a:r>
            <a:br>
              <a:rPr lang="en-US" sz="2300" dirty="0">
                <a:sym typeface="Wingdings" pitchFamily="2" charset="2"/>
              </a:rPr>
            </a:br>
            <a:r>
              <a:rPr lang="en-US" sz="2300" dirty="0">
                <a:sym typeface="Wingdings" pitchFamily="2" charset="2"/>
              </a:rPr>
              <a:t>    		 	</a:t>
            </a:r>
            <a:r>
              <a:rPr lang="en-US" sz="2300" dirty="0" smtClean="0">
                <a:sym typeface="Wingdings" pitchFamily="2" charset="2"/>
              </a:rPr>
              <a:t>	Personal </a:t>
            </a:r>
            <a:r>
              <a:rPr lang="en-US" sz="2300" dirty="0">
                <a:sym typeface="Wingdings" pitchFamily="2" charset="2"/>
              </a:rPr>
              <a:t>Digital Assistant (PDA</a:t>
            </a:r>
            <a:r>
              <a:rPr lang="en-US" sz="2300" dirty="0" smtClean="0">
                <a:sym typeface="Wingdings" pitchFamily="2" charset="2"/>
              </a:rPr>
              <a:t>)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sz="2800" dirty="0"/>
              <a:t>The demand for mobile communication creates the need for integration of wireless networks into existing fixed networks</a:t>
            </a:r>
            <a:r>
              <a:rPr lang="en-US" sz="28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local </a:t>
            </a:r>
            <a:r>
              <a:rPr lang="en-US" sz="2600" dirty="0"/>
              <a:t>area networks: </a:t>
            </a:r>
            <a:r>
              <a:rPr lang="en-US" sz="2600" dirty="0" err="1" smtClean="0"/>
              <a:t>standardisation</a:t>
            </a:r>
            <a:r>
              <a:rPr lang="en-US" sz="2600" dirty="0" smtClean="0"/>
              <a:t> </a:t>
            </a:r>
            <a:r>
              <a:rPr lang="en-US" sz="2600" dirty="0"/>
              <a:t>of IEEE 802.11</a:t>
            </a:r>
          </a:p>
          <a:p>
            <a:pPr lvl="1">
              <a:spcBef>
                <a:spcPts val="1200"/>
              </a:spcBef>
            </a:pPr>
            <a:r>
              <a:rPr lang="en-US" sz="2600" dirty="0"/>
              <a:t>Internet: Mobile IP extension of the internet protocol IP</a:t>
            </a:r>
          </a:p>
          <a:p>
            <a:pPr lvl="1">
              <a:spcBef>
                <a:spcPts val="1200"/>
              </a:spcBef>
            </a:pPr>
            <a:r>
              <a:rPr lang="en-US" sz="2600" dirty="0"/>
              <a:t>wide area networks: e.g., internetworking of GSM and ISDN, VoIP over WLAN and POTS</a:t>
            </a:r>
          </a:p>
          <a:p>
            <a:pPr marL="558523" indent="-558523" defTabSz="724571">
              <a:lnSpc>
                <a:spcPct val="80000"/>
              </a:lnSpc>
            </a:pPr>
            <a:endParaRPr lang="en-US" sz="2900" dirty="0"/>
          </a:p>
          <a:p>
            <a:pPr marL="558523" indent="-558523" defTabSz="724571">
              <a:lnSpc>
                <a:spcPct val="80000"/>
              </a:lnSpc>
              <a:buNone/>
            </a:pPr>
            <a:endParaRPr lang="en-US" sz="2900" dirty="0">
              <a:cs typeface="Times New Roman" pitchFamily="18" charset="0"/>
            </a:endParaRPr>
          </a:p>
          <a:p>
            <a:pPr marL="558523" indent="-558523" defTabSz="724571">
              <a:lnSpc>
                <a:spcPct val="8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1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24571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620" y="1907071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Vehicles</a:t>
            </a:r>
            <a:endParaRPr lang="en-US" sz="32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200" dirty="0"/>
              <a:t>transmission of news, road condition, weather, music via DAB/DVB-T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200" dirty="0"/>
              <a:t>personal communication using GSM/UMTS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200" dirty="0"/>
              <a:t>position via GPS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200" dirty="0"/>
              <a:t>local ad-hoc network with vehicles close-by to prevent accidents, guidance system, redundancy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200" dirty="0"/>
              <a:t>vehicle data (e.g., from </a:t>
            </a:r>
            <a:r>
              <a:rPr lang="en-US" sz="2200" dirty="0" smtClean="0"/>
              <a:t>buses</a:t>
            </a:r>
            <a:r>
              <a:rPr lang="en-US" sz="2200" dirty="0"/>
              <a:t>, high-speed trains) can be transmitted in advance for maintenance </a:t>
            </a:r>
          </a:p>
          <a:p>
            <a:pPr marL="558523" indent="-558523" defTabSz="724571">
              <a:lnSpc>
                <a:spcPct val="80000"/>
              </a:lnSpc>
            </a:pPr>
            <a:endParaRPr lang="en-US" sz="2900" dirty="0"/>
          </a:p>
          <a:p>
            <a:pPr marL="558523" indent="-558523" defTabSz="724571">
              <a:lnSpc>
                <a:spcPct val="80000"/>
              </a:lnSpc>
              <a:buNone/>
            </a:pPr>
            <a:endParaRPr lang="en-US" sz="2900" dirty="0">
              <a:cs typeface="Times New Roman" pitchFamily="18" charset="0"/>
            </a:endParaRPr>
          </a:p>
          <a:p>
            <a:pPr marL="558523" indent="-558523" defTabSz="724571">
              <a:lnSpc>
                <a:spcPct val="8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66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24571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620" y="1907071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Emergencies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early transmission of patient data to the hospital, current status, first diagnosis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replacement of a fixed infrastructure in case of earthquakes, hurricanes, fire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crisis, war, ...</a:t>
            </a:r>
          </a:p>
          <a:p>
            <a:pPr marL="558523" indent="-558523" defTabSz="724571">
              <a:lnSpc>
                <a:spcPct val="80000"/>
              </a:lnSpc>
            </a:pPr>
            <a:endParaRPr lang="en-US" sz="2900" dirty="0" smtClean="0"/>
          </a:p>
          <a:p>
            <a:pPr marL="558523" indent="-558523" defTabSz="724571">
              <a:lnSpc>
                <a:spcPct val="80000"/>
              </a:lnSpc>
            </a:pPr>
            <a:endParaRPr lang="en-US" sz="2900" dirty="0"/>
          </a:p>
          <a:p>
            <a:pPr marL="558523" indent="-558523" defTabSz="724571">
              <a:lnSpc>
                <a:spcPct val="80000"/>
              </a:lnSpc>
              <a:buNone/>
            </a:pPr>
            <a:endParaRPr lang="en-US" sz="2900" dirty="0">
              <a:cs typeface="Times New Roman" pitchFamily="18" charset="0"/>
            </a:endParaRPr>
          </a:p>
          <a:p>
            <a:pPr marL="558523" indent="-558523" defTabSz="724571">
              <a:lnSpc>
                <a:spcPct val="8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42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smtClean="0"/>
              <a:t>Application</a:t>
            </a:r>
            <a:r>
              <a:rPr lang="en-US" dirty="0"/>
              <a:t>: </a:t>
            </a:r>
            <a:r>
              <a:rPr lang="en-US" dirty="0" smtClean="0"/>
              <a:t>Road </a:t>
            </a:r>
            <a:r>
              <a:rPr lang="en-US" dirty="0"/>
              <a:t>traffic</a:t>
            </a:r>
          </a:p>
        </p:txBody>
      </p:sp>
      <p:grpSp>
        <p:nvGrpSpPr>
          <p:cNvPr id="52804" name="Group 580"/>
          <p:cNvGrpSpPr>
            <a:grpSpLocks/>
          </p:cNvGrpSpPr>
          <p:nvPr/>
        </p:nvGrpSpPr>
        <p:grpSpPr bwMode="auto">
          <a:xfrm>
            <a:off x="2581560" y="4462445"/>
            <a:ext cx="7937" cy="125413"/>
            <a:chOff x="1621" y="2390"/>
            <a:chExt cx="5" cy="79"/>
          </a:xfrm>
        </p:grpSpPr>
        <p:sp>
          <p:nvSpPr>
            <p:cNvPr id="52790" name="Rectangle 566"/>
            <p:cNvSpPr>
              <a:spLocks noChangeArrowheads="1"/>
            </p:cNvSpPr>
            <p:nvPr/>
          </p:nvSpPr>
          <p:spPr bwMode="auto">
            <a:xfrm>
              <a:off x="1622" y="2390"/>
              <a:ext cx="3" cy="79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1" name="Rectangle 567"/>
            <p:cNvSpPr>
              <a:spLocks noChangeArrowheads="1"/>
            </p:cNvSpPr>
            <p:nvPr/>
          </p:nvSpPr>
          <p:spPr bwMode="auto">
            <a:xfrm>
              <a:off x="1621" y="2392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2" name="Rectangle 568"/>
            <p:cNvSpPr>
              <a:spLocks noChangeArrowheads="1"/>
            </p:cNvSpPr>
            <p:nvPr/>
          </p:nvSpPr>
          <p:spPr bwMode="auto">
            <a:xfrm>
              <a:off x="1621" y="2398"/>
              <a:ext cx="5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3" name="Rectangle 569"/>
            <p:cNvSpPr>
              <a:spLocks noChangeArrowheads="1"/>
            </p:cNvSpPr>
            <p:nvPr/>
          </p:nvSpPr>
          <p:spPr bwMode="auto">
            <a:xfrm>
              <a:off x="1621" y="2404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4" name="Rectangle 570"/>
            <p:cNvSpPr>
              <a:spLocks noChangeArrowheads="1"/>
            </p:cNvSpPr>
            <p:nvPr/>
          </p:nvSpPr>
          <p:spPr bwMode="auto">
            <a:xfrm>
              <a:off x="1621" y="2410"/>
              <a:ext cx="5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5" name="Rectangle 571"/>
            <p:cNvSpPr>
              <a:spLocks noChangeArrowheads="1"/>
            </p:cNvSpPr>
            <p:nvPr/>
          </p:nvSpPr>
          <p:spPr bwMode="auto">
            <a:xfrm>
              <a:off x="1621" y="2416"/>
              <a:ext cx="5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6" name="Rectangle 572"/>
            <p:cNvSpPr>
              <a:spLocks noChangeArrowheads="1"/>
            </p:cNvSpPr>
            <p:nvPr/>
          </p:nvSpPr>
          <p:spPr bwMode="auto">
            <a:xfrm>
              <a:off x="1621" y="2422"/>
              <a:ext cx="5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7" name="Rectangle 573"/>
            <p:cNvSpPr>
              <a:spLocks noChangeArrowheads="1"/>
            </p:cNvSpPr>
            <p:nvPr/>
          </p:nvSpPr>
          <p:spPr bwMode="auto">
            <a:xfrm>
              <a:off x="1621" y="2428"/>
              <a:ext cx="5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8" name="Rectangle 574"/>
            <p:cNvSpPr>
              <a:spLocks noChangeArrowheads="1"/>
            </p:cNvSpPr>
            <p:nvPr/>
          </p:nvSpPr>
          <p:spPr bwMode="auto">
            <a:xfrm>
              <a:off x="1621" y="2434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9" name="Rectangle 575"/>
            <p:cNvSpPr>
              <a:spLocks noChangeArrowheads="1"/>
            </p:cNvSpPr>
            <p:nvPr/>
          </p:nvSpPr>
          <p:spPr bwMode="auto">
            <a:xfrm>
              <a:off x="1621" y="2440"/>
              <a:ext cx="5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0" name="Rectangle 576"/>
            <p:cNvSpPr>
              <a:spLocks noChangeArrowheads="1"/>
            </p:cNvSpPr>
            <p:nvPr/>
          </p:nvSpPr>
          <p:spPr bwMode="auto">
            <a:xfrm>
              <a:off x="1621" y="2446"/>
              <a:ext cx="5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1" name="Rectangle 577"/>
            <p:cNvSpPr>
              <a:spLocks noChangeArrowheads="1"/>
            </p:cNvSpPr>
            <p:nvPr/>
          </p:nvSpPr>
          <p:spPr bwMode="auto">
            <a:xfrm>
              <a:off x="1621" y="2451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2" name="Rectangle 578"/>
            <p:cNvSpPr>
              <a:spLocks noChangeArrowheads="1"/>
            </p:cNvSpPr>
            <p:nvPr/>
          </p:nvSpPr>
          <p:spPr bwMode="auto">
            <a:xfrm>
              <a:off x="1621" y="2457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3" name="Rectangle 579"/>
            <p:cNvSpPr>
              <a:spLocks noChangeArrowheads="1"/>
            </p:cNvSpPr>
            <p:nvPr/>
          </p:nvSpPr>
          <p:spPr bwMode="auto">
            <a:xfrm>
              <a:off x="1621" y="2463"/>
              <a:ext cx="5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489" name="Freeform 265"/>
          <p:cNvSpPr>
            <a:spLocks/>
          </p:cNvSpPr>
          <p:nvPr/>
        </p:nvSpPr>
        <p:spPr bwMode="auto">
          <a:xfrm>
            <a:off x="313022" y="1936733"/>
            <a:ext cx="8077200" cy="4721225"/>
          </a:xfrm>
          <a:custGeom>
            <a:avLst/>
            <a:gdLst/>
            <a:ahLst/>
            <a:cxnLst>
              <a:cxn ang="0">
                <a:pos x="0" y="3120"/>
              </a:cxn>
              <a:cxn ang="0">
                <a:pos x="2448" y="3132"/>
              </a:cxn>
              <a:cxn ang="0">
                <a:pos x="5088" y="0"/>
              </a:cxn>
              <a:cxn ang="0">
                <a:pos x="4512" y="0"/>
              </a:cxn>
              <a:cxn ang="0">
                <a:pos x="0" y="3120"/>
              </a:cxn>
            </a:cxnLst>
            <a:rect l="0" t="0" r="r" b="b"/>
            <a:pathLst>
              <a:path w="5088" h="3132">
                <a:moveTo>
                  <a:pt x="0" y="3120"/>
                </a:moveTo>
                <a:lnTo>
                  <a:pt x="2448" y="3132"/>
                </a:lnTo>
                <a:lnTo>
                  <a:pt x="5088" y="0"/>
                </a:lnTo>
                <a:lnTo>
                  <a:pt x="4512" y="0"/>
                </a:lnTo>
                <a:lnTo>
                  <a:pt x="0" y="3120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83" name="AutoShape 359"/>
          <p:cNvSpPr>
            <a:spLocks noChangeArrowheads="1"/>
          </p:cNvSpPr>
          <p:nvPr/>
        </p:nvSpPr>
        <p:spPr bwMode="auto">
          <a:xfrm rot="8235498">
            <a:off x="5278722" y="3087670"/>
            <a:ext cx="1012825" cy="735013"/>
          </a:xfrm>
          <a:custGeom>
            <a:avLst/>
            <a:gdLst>
              <a:gd name="G0" fmla="+- 6480 0 0"/>
              <a:gd name="G1" fmla="+- 8640 0 0"/>
              <a:gd name="G2" fmla="+- 6171 0 0"/>
              <a:gd name="G3" fmla="+- 21600 0 6480"/>
              <a:gd name="G4" fmla="+- 21600 0 8640"/>
              <a:gd name="G5" fmla="*/ G0 21600 G3"/>
              <a:gd name="G6" fmla="*/ G1 21600 G3"/>
              <a:gd name="G7" fmla="*/ G2 G3 21600"/>
              <a:gd name="G8" fmla="*/ 10800 21600 G3"/>
              <a:gd name="G9" fmla="*/ G4 21600 G3"/>
              <a:gd name="G10" fmla="+- 21600 0 G7"/>
              <a:gd name="G11" fmla="+- G5 0 G8"/>
              <a:gd name="G12" fmla="+- G6 0 G8"/>
              <a:gd name="G13" fmla="*/ G12 G7 G11"/>
              <a:gd name="G14" fmla="+- 21600 0 G13"/>
              <a:gd name="G15" fmla="+- G0 0 10800"/>
              <a:gd name="G16" fmla="+- G1 0 10800"/>
              <a:gd name="G17" fmla="*/ G2 G16 G15"/>
              <a:gd name="T0" fmla="*/ 10800 w 21600"/>
              <a:gd name="T1" fmla="*/ 0 h 21600"/>
              <a:gd name="T2" fmla="*/ 0 w 21600"/>
              <a:gd name="T3" fmla="*/ 15429 h 21600"/>
              <a:gd name="T4" fmla="*/ 10800 w 21600"/>
              <a:gd name="T5" fmla="*/ 18514 h 21600"/>
              <a:gd name="T6" fmla="*/ 21600 w 21600"/>
              <a:gd name="T7" fmla="*/ 1542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3 w 21600"/>
              <a:gd name="T13" fmla="*/ G6 h 21600"/>
              <a:gd name="T14" fmla="*/ G14 w 21600"/>
              <a:gd name="T15" fmla="*/ G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171"/>
                </a:lnTo>
                <a:lnTo>
                  <a:pt x="8640" y="6171"/>
                </a:lnTo>
                <a:lnTo>
                  <a:pt x="8640" y="12343"/>
                </a:lnTo>
                <a:lnTo>
                  <a:pt x="4320" y="12343"/>
                </a:lnTo>
                <a:lnTo>
                  <a:pt x="4320" y="9257"/>
                </a:lnTo>
                <a:lnTo>
                  <a:pt x="0" y="15429"/>
                </a:lnTo>
                <a:lnTo>
                  <a:pt x="4320" y="21600"/>
                </a:lnTo>
                <a:lnTo>
                  <a:pt x="4320" y="18514"/>
                </a:lnTo>
                <a:lnTo>
                  <a:pt x="17280" y="18514"/>
                </a:lnTo>
                <a:lnTo>
                  <a:pt x="17280" y="21600"/>
                </a:lnTo>
                <a:lnTo>
                  <a:pt x="21600" y="15429"/>
                </a:lnTo>
                <a:lnTo>
                  <a:pt x="17280" y="9257"/>
                </a:lnTo>
                <a:lnTo>
                  <a:pt x="17280" y="12343"/>
                </a:lnTo>
                <a:lnTo>
                  <a:pt x="12960" y="12343"/>
                </a:lnTo>
                <a:lnTo>
                  <a:pt x="12960" y="6171"/>
                </a:lnTo>
                <a:lnTo>
                  <a:pt x="15120" y="6171"/>
                </a:lnTo>
                <a:close/>
              </a:path>
            </a:pathLst>
          </a:custGeom>
          <a:solidFill>
            <a:srgbClr val="66FF66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eaLnBrk="0" hangingPunct="0"/>
            <a:endParaRPr lang="en-US"/>
          </a:p>
        </p:txBody>
      </p:sp>
      <p:sp>
        <p:nvSpPr>
          <p:cNvPr id="52584" name="Text Box 360"/>
          <p:cNvSpPr txBox="1">
            <a:spLocks noChangeArrowheads="1"/>
          </p:cNvSpPr>
          <p:nvPr/>
        </p:nvSpPr>
        <p:spPr bwMode="auto">
          <a:xfrm rot="19078098">
            <a:off x="5216810" y="311783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/>
              <a:t>ad hoc</a:t>
            </a:r>
          </a:p>
        </p:txBody>
      </p:sp>
      <p:grpSp>
        <p:nvGrpSpPr>
          <p:cNvPr id="54405" name="Group 2181"/>
          <p:cNvGrpSpPr>
            <a:grpSpLocks/>
          </p:cNvGrpSpPr>
          <p:nvPr/>
        </p:nvGrpSpPr>
        <p:grpSpPr bwMode="auto">
          <a:xfrm rot="18898972" flipH="1">
            <a:off x="5574791" y="3459939"/>
            <a:ext cx="1012825" cy="715963"/>
            <a:chOff x="12912" y="12144"/>
            <a:chExt cx="2736" cy="1795"/>
          </a:xfrm>
        </p:grpSpPr>
        <p:grpSp>
          <p:nvGrpSpPr>
            <p:cNvPr id="54406" name="Group 2182"/>
            <p:cNvGrpSpPr>
              <a:grpSpLocks/>
            </p:cNvGrpSpPr>
            <p:nvPr/>
          </p:nvGrpSpPr>
          <p:grpSpPr bwMode="auto">
            <a:xfrm flipH="1">
              <a:off x="12912" y="12768"/>
              <a:ext cx="2736" cy="1171"/>
              <a:chOff x="4464" y="9901"/>
              <a:chExt cx="7591" cy="3249"/>
            </a:xfrm>
          </p:grpSpPr>
          <p:sp>
            <p:nvSpPr>
              <p:cNvPr id="54407" name="Freeform 2183"/>
              <p:cNvSpPr>
                <a:spLocks/>
              </p:cNvSpPr>
              <p:nvPr/>
            </p:nvSpPr>
            <p:spPr bwMode="auto">
              <a:xfrm>
                <a:off x="5186" y="11926"/>
                <a:ext cx="873" cy="1095"/>
              </a:xfrm>
              <a:custGeom>
                <a:avLst/>
                <a:gdLst/>
                <a:ahLst/>
                <a:cxnLst>
                  <a:cxn ang="0">
                    <a:pos x="861" y="187"/>
                  </a:cxn>
                  <a:cxn ang="0">
                    <a:pos x="867" y="230"/>
                  </a:cxn>
                  <a:cxn ang="0">
                    <a:pos x="830" y="260"/>
                  </a:cxn>
                  <a:cxn ang="0">
                    <a:pos x="764" y="260"/>
                  </a:cxn>
                  <a:cxn ang="0">
                    <a:pos x="594" y="193"/>
                  </a:cxn>
                  <a:cxn ang="0">
                    <a:pos x="370" y="205"/>
                  </a:cxn>
                  <a:cxn ang="0">
                    <a:pos x="236" y="339"/>
                  </a:cxn>
                  <a:cxn ang="0">
                    <a:pos x="230" y="502"/>
                  </a:cxn>
                  <a:cxn ang="0">
                    <a:pos x="333" y="617"/>
                  </a:cxn>
                  <a:cxn ang="0">
                    <a:pos x="309" y="659"/>
                  </a:cxn>
                  <a:cxn ang="0">
                    <a:pos x="170" y="768"/>
                  </a:cxn>
                  <a:cxn ang="0">
                    <a:pos x="145" y="908"/>
                  </a:cxn>
                  <a:cxn ang="0">
                    <a:pos x="267" y="968"/>
                  </a:cxn>
                  <a:cxn ang="0">
                    <a:pos x="406" y="932"/>
                  </a:cxn>
                  <a:cxn ang="0">
                    <a:pos x="485" y="823"/>
                  </a:cxn>
                  <a:cxn ang="0">
                    <a:pos x="582" y="823"/>
                  </a:cxn>
                  <a:cxn ang="0">
                    <a:pos x="570" y="932"/>
                  </a:cxn>
                  <a:cxn ang="0">
                    <a:pos x="485" y="1035"/>
                  </a:cxn>
                  <a:cxn ang="0">
                    <a:pos x="345" y="1095"/>
                  </a:cxn>
                  <a:cxn ang="0">
                    <a:pos x="170" y="1071"/>
                  </a:cxn>
                  <a:cxn ang="0">
                    <a:pos x="36" y="986"/>
                  </a:cxn>
                  <a:cxn ang="0">
                    <a:pos x="0" y="883"/>
                  </a:cxn>
                  <a:cxn ang="0">
                    <a:pos x="12" y="774"/>
                  </a:cxn>
                  <a:cxn ang="0">
                    <a:pos x="97" y="678"/>
                  </a:cxn>
                  <a:cxn ang="0">
                    <a:pos x="109" y="611"/>
                  </a:cxn>
                  <a:cxn ang="0">
                    <a:pos x="36" y="496"/>
                  </a:cxn>
                  <a:cxn ang="0">
                    <a:pos x="24" y="351"/>
                  </a:cxn>
                  <a:cxn ang="0">
                    <a:pos x="60" y="211"/>
                  </a:cxn>
                  <a:cxn ang="0">
                    <a:pos x="151" y="90"/>
                  </a:cxn>
                  <a:cxn ang="0">
                    <a:pos x="291" y="18"/>
                  </a:cxn>
                  <a:cxn ang="0">
                    <a:pos x="479" y="6"/>
                  </a:cxn>
                  <a:cxn ang="0">
                    <a:pos x="709" y="84"/>
                  </a:cxn>
                </a:cxnLst>
                <a:rect l="0" t="0" r="r" b="b"/>
                <a:pathLst>
                  <a:path w="873" h="1095">
                    <a:moveTo>
                      <a:pt x="836" y="163"/>
                    </a:moveTo>
                    <a:lnTo>
                      <a:pt x="861" y="187"/>
                    </a:lnTo>
                    <a:lnTo>
                      <a:pt x="873" y="211"/>
                    </a:lnTo>
                    <a:lnTo>
                      <a:pt x="867" y="230"/>
                    </a:lnTo>
                    <a:lnTo>
                      <a:pt x="855" y="248"/>
                    </a:lnTo>
                    <a:lnTo>
                      <a:pt x="830" y="260"/>
                    </a:lnTo>
                    <a:lnTo>
                      <a:pt x="800" y="266"/>
                    </a:lnTo>
                    <a:lnTo>
                      <a:pt x="764" y="260"/>
                    </a:lnTo>
                    <a:lnTo>
                      <a:pt x="733" y="248"/>
                    </a:lnTo>
                    <a:lnTo>
                      <a:pt x="594" y="193"/>
                    </a:lnTo>
                    <a:lnTo>
                      <a:pt x="473" y="181"/>
                    </a:lnTo>
                    <a:lnTo>
                      <a:pt x="370" y="205"/>
                    </a:lnTo>
                    <a:lnTo>
                      <a:pt x="285" y="266"/>
                    </a:lnTo>
                    <a:lnTo>
                      <a:pt x="236" y="339"/>
                    </a:lnTo>
                    <a:lnTo>
                      <a:pt x="218" y="423"/>
                    </a:lnTo>
                    <a:lnTo>
                      <a:pt x="230" y="502"/>
                    </a:lnTo>
                    <a:lnTo>
                      <a:pt x="291" y="575"/>
                    </a:lnTo>
                    <a:lnTo>
                      <a:pt x="333" y="617"/>
                    </a:lnTo>
                    <a:lnTo>
                      <a:pt x="333" y="647"/>
                    </a:lnTo>
                    <a:lnTo>
                      <a:pt x="309" y="659"/>
                    </a:lnTo>
                    <a:lnTo>
                      <a:pt x="267" y="684"/>
                    </a:lnTo>
                    <a:lnTo>
                      <a:pt x="170" y="768"/>
                    </a:lnTo>
                    <a:lnTo>
                      <a:pt x="133" y="847"/>
                    </a:lnTo>
                    <a:lnTo>
                      <a:pt x="145" y="908"/>
                    </a:lnTo>
                    <a:lnTo>
                      <a:pt x="200" y="944"/>
                    </a:lnTo>
                    <a:lnTo>
                      <a:pt x="267" y="968"/>
                    </a:lnTo>
                    <a:lnTo>
                      <a:pt x="345" y="962"/>
                    </a:lnTo>
                    <a:lnTo>
                      <a:pt x="406" y="932"/>
                    </a:lnTo>
                    <a:lnTo>
                      <a:pt x="448" y="871"/>
                    </a:lnTo>
                    <a:lnTo>
                      <a:pt x="485" y="823"/>
                    </a:lnTo>
                    <a:lnTo>
                      <a:pt x="539" y="805"/>
                    </a:lnTo>
                    <a:lnTo>
                      <a:pt x="582" y="823"/>
                    </a:lnTo>
                    <a:lnTo>
                      <a:pt x="588" y="883"/>
                    </a:lnTo>
                    <a:lnTo>
                      <a:pt x="570" y="932"/>
                    </a:lnTo>
                    <a:lnTo>
                      <a:pt x="533" y="986"/>
                    </a:lnTo>
                    <a:lnTo>
                      <a:pt x="485" y="1035"/>
                    </a:lnTo>
                    <a:lnTo>
                      <a:pt x="418" y="1071"/>
                    </a:lnTo>
                    <a:lnTo>
                      <a:pt x="345" y="1095"/>
                    </a:lnTo>
                    <a:lnTo>
                      <a:pt x="261" y="1095"/>
                    </a:lnTo>
                    <a:lnTo>
                      <a:pt x="170" y="1071"/>
                    </a:lnTo>
                    <a:lnTo>
                      <a:pt x="67" y="1017"/>
                    </a:lnTo>
                    <a:lnTo>
                      <a:pt x="36" y="986"/>
                    </a:lnTo>
                    <a:lnTo>
                      <a:pt x="12" y="938"/>
                    </a:lnTo>
                    <a:lnTo>
                      <a:pt x="0" y="883"/>
                    </a:lnTo>
                    <a:lnTo>
                      <a:pt x="0" y="829"/>
                    </a:lnTo>
                    <a:lnTo>
                      <a:pt x="12" y="774"/>
                    </a:lnTo>
                    <a:lnTo>
                      <a:pt x="42" y="720"/>
                    </a:lnTo>
                    <a:lnTo>
                      <a:pt x="97" y="678"/>
                    </a:lnTo>
                    <a:lnTo>
                      <a:pt x="164" y="653"/>
                    </a:lnTo>
                    <a:lnTo>
                      <a:pt x="109" y="611"/>
                    </a:lnTo>
                    <a:lnTo>
                      <a:pt x="67" y="557"/>
                    </a:lnTo>
                    <a:lnTo>
                      <a:pt x="36" y="496"/>
                    </a:lnTo>
                    <a:lnTo>
                      <a:pt x="24" y="423"/>
                    </a:lnTo>
                    <a:lnTo>
                      <a:pt x="24" y="351"/>
                    </a:lnTo>
                    <a:lnTo>
                      <a:pt x="36" y="278"/>
                    </a:lnTo>
                    <a:lnTo>
                      <a:pt x="60" y="211"/>
                    </a:lnTo>
                    <a:lnTo>
                      <a:pt x="103" y="145"/>
                    </a:lnTo>
                    <a:lnTo>
                      <a:pt x="151" y="90"/>
                    </a:lnTo>
                    <a:lnTo>
                      <a:pt x="218" y="48"/>
                    </a:lnTo>
                    <a:lnTo>
                      <a:pt x="291" y="18"/>
                    </a:lnTo>
                    <a:lnTo>
                      <a:pt x="382" y="0"/>
                    </a:lnTo>
                    <a:lnTo>
                      <a:pt x="479" y="6"/>
                    </a:lnTo>
                    <a:lnTo>
                      <a:pt x="588" y="30"/>
                    </a:lnTo>
                    <a:lnTo>
                      <a:pt x="709" y="84"/>
                    </a:lnTo>
                    <a:lnTo>
                      <a:pt x="836" y="1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8" name="Freeform 2184"/>
              <p:cNvSpPr>
                <a:spLocks/>
              </p:cNvSpPr>
              <p:nvPr/>
            </p:nvSpPr>
            <p:spPr bwMode="auto">
              <a:xfrm>
                <a:off x="4464" y="10945"/>
                <a:ext cx="1492" cy="1513"/>
              </a:xfrm>
              <a:custGeom>
                <a:avLst/>
                <a:gdLst/>
                <a:ahLst/>
                <a:cxnLst>
                  <a:cxn ang="0">
                    <a:pos x="758" y="248"/>
                  </a:cxn>
                  <a:cxn ang="0">
                    <a:pos x="976" y="24"/>
                  </a:cxn>
                  <a:cxn ang="0">
                    <a:pos x="1249" y="24"/>
                  </a:cxn>
                  <a:cxn ang="0">
                    <a:pos x="1455" y="218"/>
                  </a:cxn>
                  <a:cxn ang="0">
                    <a:pos x="1480" y="442"/>
                  </a:cxn>
                  <a:cxn ang="0">
                    <a:pos x="1425" y="430"/>
                  </a:cxn>
                  <a:cxn ang="0">
                    <a:pos x="1364" y="254"/>
                  </a:cxn>
                  <a:cxn ang="0">
                    <a:pos x="1189" y="139"/>
                  </a:cxn>
                  <a:cxn ang="0">
                    <a:pos x="976" y="194"/>
                  </a:cxn>
                  <a:cxn ang="0">
                    <a:pos x="861" y="412"/>
                  </a:cxn>
                  <a:cxn ang="0">
                    <a:pos x="867" y="623"/>
                  </a:cxn>
                  <a:cxn ang="0">
                    <a:pos x="801" y="630"/>
                  </a:cxn>
                  <a:cxn ang="0">
                    <a:pos x="637" y="539"/>
                  </a:cxn>
                  <a:cxn ang="0">
                    <a:pos x="407" y="563"/>
                  </a:cxn>
                  <a:cxn ang="0">
                    <a:pos x="267" y="751"/>
                  </a:cxn>
                  <a:cxn ang="0">
                    <a:pos x="291" y="1011"/>
                  </a:cxn>
                  <a:cxn ang="0">
                    <a:pos x="413" y="1180"/>
                  </a:cxn>
                  <a:cxn ang="0">
                    <a:pos x="352" y="1223"/>
                  </a:cxn>
                  <a:cxn ang="0">
                    <a:pos x="213" y="1211"/>
                  </a:cxn>
                  <a:cxn ang="0">
                    <a:pos x="140" y="1265"/>
                  </a:cxn>
                  <a:cxn ang="0">
                    <a:pos x="170" y="1350"/>
                  </a:cxn>
                  <a:cxn ang="0">
                    <a:pos x="267" y="1416"/>
                  </a:cxn>
                  <a:cxn ang="0">
                    <a:pos x="346" y="1422"/>
                  </a:cxn>
                  <a:cxn ang="0">
                    <a:pos x="370" y="1447"/>
                  </a:cxn>
                  <a:cxn ang="0">
                    <a:pos x="358" y="1489"/>
                  </a:cxn>
                  <a:cxn ang="0">
                    <a:pos x="279" y="1513"/>
                  </a:cxn>
                  <a:cxn ang="0">
                    <a:pos x="146" y="1495"/>
                  </a:cxn>
                  <a:cxn ang="0">
                    <a:pos x="43" y="1404"/>
                  </a:cxn>
                  <a:cxn ang="0">
                    <a:pos x="0" y="1271"/>
                  </a:cxn>
                  <a:cxn ang="0">
                    <a:pos x="55" y="1144"/>
                  </a:cxn>
                  <a:cxn ang="0">
                    <a:pos x="73" y="987"/>
                  </a:cxn>
                  <a:cxn ang="0">
                    <a:pos x="55" y="708"/>
                  </a:cxn>
                  <a:cxn ang="0">
                    <a:pos x="200" y="454"/>
                  </a:cxn>
                  <a:cxn ang="0">
                    <a:pos x="504" y="369"/>
                  </a:cxn>
                </a:cxnLst>
                <a:rect l="0" t="0" r="r" b="b"/>
                <a:pathLst>
                  <a:path w="1492" h="1513">
                    <a:moveTo>
                      <a:pt x="716" y="442"/>
                    </a:moveTo>
                    <a:lnTo>
                      <a:pt x="758" y="248"/>
                    </a:lnTo>
                    <a:lnTo>
                      <a:pt x="849" y="109"/>
                    </a:lnTo>
                    <a:lnTo>
                      <a:pt x="976" y="24"/>
                    </a:lnTo>
                    <a:lnTo>
                      <a:pt x="1110" y="0"/>
                    </a:lnTo>
                    <a:lnTo>
                      <a:pt x="1249" y="24"/>
                    </a:lnTo>
                    <a:lnTo>
                      <a:pt x="1364" y="97"/>
                    </a:lnTo>
                    <a:lnTo>
                      <a:pt x="1455" y="218"/>
                    </a:lnTo>
                    <a:lnTo>
                      <a:pt x="1492" y="387"/>
                    </a:lnTo>
                    <a:lnTo>
                      <a:pt x="1480" y="442"/>
                    </a:lnTo>
                    <a:lnTo>
                      <a:pt x="1455" y="454"/>
                    </a:lnTo>
                    <a:lnTo>
                      <a:pt x="1425" y="430"/>
                    </a:lnTo>
                    <a:lnTo>
                      <a:pt x="1407" y="387"/>
                    </a:lnTo>
                    <a:lnTo>
                      <a:pt x="1364" y="254"/>
                    </a:lnTo>
                    <a:lnTo>
                      <a:pt x="1286" y="176"/>
                    </a:lnTo>
                    <a:lnTo>
                      <a:pt x="1189" y="139"/>
                    </a:lnTo>
                    <a:lnTo>
                      <a:pt x="1080" y="145"/>
                    </a:lnTo>
                    <a:lnTo>
                      <a:pt x="976" y="194"/>
                    </a:lnTo>
                    <a:lnTo>
                      <a:pt x="898" y="284"/>
                    </a:lnTo>
                    <a:lnTo>
                      <a:pt x="861" y="412"/>
                    </a:lnTo>
                    <a:lnTo>
                      <a:pt x="873" y="581"/>
                    </a:lnTo>
                    <a:lnTo>
                      <a:pt x="867" y="623"/>
                    </a:lnTo>
                    <a:lnTo>
                      <a:pt x="843" y="636"/>
                    </a:lnTo>
                    <a:lnTo>
                      <a:pt x="801" y="630"/>
                    </a:lnTo>
                    <a:lnTo>
                      <a:pt x="764" y="611"/>
                    </a:lnTo>
                    <a:lnTo>
                      <a:pt x="637" y="539"/>
                    </a:lnTo>
                    <a:lnTo>
                      <a:pt x="510" y="527"/>
                    </a:lnTo>
                    <a:lnTo>
                      <a:pt x="407" y="563"/>
                    </a:lnTo>
                    <a:lnTo>
                      <a:pt x="322" y="642"/>
                    </a:lnTo>
                    <a:lnTo>
                      <a:pt x="267" y="751"/>
                    </a:lnTo>
                    <a:lnTo>
                      <a:pt x="255" y="878"/>
                    </a:lnTo>
                    <a:lnTo>
                      <a:pt x="291" y="1011"/>
                    </a:lnTo>
                    <a:lnTo>
                      <a:pt x="388" y="1138"/>
                    </a:lnTo>
                    <a:lnTo>
                      <a:pt x="413" y="1180"/>
                    </a:lnTo>
                    <a:lnTo>
                      <a:pt x="394" y="1205"/>
                    </a:lnTo>
                    <a:lnTo>
                      <a:pt x="352" y="1223"/>
                    </a:lnTo>
                    <a:lnTo>
                      <a:pt x="304" y="1223"/>
                    </a:lnTo>
                    <a:lnTo>
                      <a:pt x="213" y="1211"/>
                    </a:lnTo>
                    <a:lnTo>
                      <a:pt x="158" y="1229"/>
                    </a:lnTo>
                    <a:lnTo>
                      <a:pt x="140" y="1265"/>
                    </a:lnTo>
                    <a:lnTo>
                      <a:pt x="146" y="1307"/>
                    </a:lnTo>
                    <a:lnTo>
                      <a:pt x="170" y="1350"/>
                    </a:lnTo>
                    <a:lnTo>
                      <a:pt x="219" y="1392"/>
                    </a:lnTo>
                    <a:lnTo>
                      <a:pt x="267" y="1416"/>
                    </a:lnTo>
                    <a:lnTo>
                      <a:pt x="328" y="1422"/>
                    </a:lnTo>
                    <a:lnTo>
                      <a:pt x="346" y="1422"/>
                    </a:lnTo>
                    <a:lnTo>
                      <a:pt x="364" y="1435"/>
                    </a:lnTo>
                    <a:lnTo>
                      <a:pt x="370" y="1447"/>
                    </a:lnTo>
                    <a:lnTo>
                      <a:pt x="370" y="1465"/>
                    </a:lnTo>
                    <a:lnTo>
                      <a:pt x="358" y="1489"/>
                    </a:lnTo>
                    <a:lnTo>
                      <a:pt x="328" y="1501"/>
                    </a:lnTo>
                    <a:lnTo>
                      <a:pt x="279" y="1513"/>
                    </a:lnTo>
                    <a:lnTo>
                      <a:pt x="207" y="1513"/>
                    </a:lnTo>
                    <a:lnTo>
                      <a:pt x="146" y="1495"/>
                    </a:lnTo>
                    <a:lnTo>
                      <a:pt x="91" y="1459"/>
                    </a:lnTo>
                    <a:lnTo>
                      <a:pt x="43" y="1404"/>
                    </a:lnTo>
                    <a:lnTo>
                      <a:pt x="13" y="1338"/>
                    </a:lnTo>
                    <a:lnTo>
                      <a:pt x="0" y="1271"/>
                    </a:lnTo>
                    <a:lnTo>
                      <a:pt x="13" y="1205"/>
                    </a:lnTo>
                    <a:lnTo>
                      <a:pt x="55" y="1144"/>
                    </a:lnTo>
                    <a:lnTo>
                      <a:pt x="140" y="1096"/>
                    </a:lnTo>
                    <a:lnTo>
                      <a:pt x="73" y="987"/>
                    </a:lnTo>
                    <a:lnTo>
                      <a:pt x="43" y="853"/>
                    </a:lnTo>
                    <a:lnTo>
                      <a:pt x="55" y="708"/>
                    </a:lnTo>
                    <a:lnTo>
                      <a:pt x="110" y="569"/>
                    </a:lnTo>
                    <a:lnTo>
                      <a:pt x="200" y="454"/>
                    </a:lnTo>
                    <a:lnTo>
                      <a:pt x="334" y="381"/>
                    </a:lnTo>
                    <a:lnTo>
                      <a:pt x="504" y="369"/>
                    </a:lnTo>
                    <a:lnTo>
                      <a:pt x="716" y="4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9" name="Freeform 2185"/>
              <p:cNvSpPr>
                <a:spLocks/>
              </p:cNvSpPr>
              <p:nvPr/>
            </p:nvSpPr>
            <p:spPr bwMode="auto">
              <a:xfrm rot="719888">
                <a:off x="11357" y="11985"/>
                <a:ext cx="321" cy="418"/>
              </a:xfrm>
              <a:custGeom>
                <a:avLst/>
                <a:gdLst/>
                <a:ahLst/>
                <a:cxnLst>
                  <a:cxn ang="0">
                    <a:pos x="79" y="243"/>
                  </a:cxn>
                  <a:cxn ang="0">
                    <a:pos x="67" y="309"/>
                  </a:cxn>
                  <a:cxn ang="0">
                    <a:pos x="85" y="345"/>
                  </a:cxn>
                  <a:cxn ang="0">
                    <a:pos x="115" y="345"/>
                  </a:cxn>
                  <a:cxn ang="0">
                    <a:pos x="146" y="321"/>
                  </a:cxn>
                  <a:cxn ang="0">
                    <a:pos x="158" y="285"/>
                  </a:cxn>
                  <a:cxn ang="0">
                    <a:pos x="158" y="261"/>
                  </a:cxn>
                  <a:cxn ang="0">
                    <a:pos x="140" y="237"/>
                  </a:cxn>
                  <a:cxn ang="0">
                    <a:pos x="127" y="218"/>
                  </a:cxn>
                  <a:cxn ang="0">
                    <a:pos x="121" y="194"/>
                  </a:cxn>
                  <a:cxn ang="0">
                    <a:pos x="133" y="164"/>
                  </a:cxn>
                  <a:cxn ang="0">
                    <a:pos x="152" y="134"/>
                  </a:cxn>
                  <a:cxn ang="0">
                    <a:pos x="170" y="109"/>
                  </a:cxn>
                  <a:cxn ang="0">
                    <a:pos x="152" y="73"/>
                  </a:cxn>
                  <a:cxn ang="0">
                    <a:pos x="170" y="25"/>
                  </a:cxn>
                  <a:cxn ang="0">
                    <a:pos x="218" y="0"/>
                  </a:cxn>
                  <a:cxn ang="0">
                    <a:pos x="279" y="13"/>
                  </a:cxn>
                  <a:cxn ang="0">
                    <a:pos x="321" y="67"/>
                  </a:cxn>
                  <a:cxn ang="0">
                    <a:pos x="309" y="115"/>
                  </a:cxn>
                  <a:cxn ang="0">
                    <a:pos x="273" y="152"/>
                  </a:cxn>
                  <a:cxn ang="0">
                    <a:pos x="230" y="152"/>
                  </a:cxn>
                  <a:cxn ang="0">
                    <a:pos x="218" y="170"/>
                  </a:cxn>
                  <a:cxn ang="0">
                    <a:pos x="200" y="188"/>
                  </a:cxn>
                  <a:cxn ang="0">
                    <a:pos x="194" y="212"/>
                  </a:cxn>
                  <a:cxn ang="0">
                    <a:pos x="212" y="237"/>
                  </a:cxn>
                  <a:cxn ang="0">
                    <a:pos x="237" y="267"/>
                  </a:cxn>
                  <a:cxn ang="0">
                    <a:pos x="243" y="303"/>
                  </a:cxn>
                  <a:cxn ang="0">
                    <a:pos x="230" y="339"/>
                  </a:cxn>
                  <a:cxn ang="0">
                    <a:pos x="212" y="370"/>
                  </a:cxn>
                  <a:cxn ang="0">
                    <a:pos x="182" y="400"/>
                  </a:cxn>
                  <a:cxn ang="0">
                    <a:pos x="140" y="418"/>
                  </a:cxn>
                  <a:cxn ang="0">
                    <a:pos x="103" y="418"/>
                  </a:cxn>
                  <a:cxn ang="0">
                    <a:pos x="61" y="406"/>
                  </a:cxn>
                  <a:cxn ang="0">
                    <a:pos x="6" y="352"/>
                  </a:cxn>
                  <a:cxn ang="0">
                    <a:pos x="0" y="297"/>
                  </a:cxn>
                  <a:cxn ang="0">
                    <a:pos x="24" y="261"/>
                  </a:cxn>
                  <a:cxn ang="0">
                    <a:pos x="79" y="243"/>
                  </a:cxn>
                </a:cxnLst>
                <a:rect l="0" t="0" r="r" b="b"/>
                <a:pathLst>
                  <a:path w="321" h="418">
                    <a:moveTo>
                      <a:pt x="79" y="243"/>
                    </a:moveTo>
                    <a:lnTo>
                      <a:pt x="67" y="309"/>
                    </a:lnTo>
                    <a:lnTo>
                      <a:pt x="85" y="345"/>
                    </a:lnTo>
                    <a:lnTo>
                      <a:pt x="115" y="345"/>
                    </a:lnTo>
                    <a:lnTo>
                      <a:pt x="146" y="321"/>
                    </a:lnTo>
                    <a:lnTo>
                      <a:pt x="158" y="285"/>
                    </a:lnTo>
                    <a:lnTo>
                      <a:pt x="158" y="261"/>
                    </a:lnTo>
                    <a:lnTo>
                      <a:pt x="140" y="237"/>
                    </a:lnTo>
                    <a:lnTo>
                      <a:pt x="127" y="218"/>
                    </a:lnTo>
                    <a:lnTo>
                      <a:pt x="121" y="194"/>
                    </a:lnTo>
                    <a:lnTo>
                      <a:pt x="133" y="164"/>
                    </a:lnTo>
                    <a:lnTo>
                      <a:pt x="152" y="134"/>
                    </a:lnTo>
                    <a:lnTo>
                      <a:pt x="170" y="109"/>
                    </a:lnTo>
                    <a:lnTo>
                      <a:pt x="152" y="73"/>
                    </a:lnTo>
                    <a:lnTo>
                      <a:pt x="170" y="25"/>
                    </a:lnTo>
                    <a:lnTo>
                      <a:pt x="218" y="0"/>
                    </a:lnTo>
                    <a:lnTo>
                      <a:pt x="279" y="13"/>
                    </a:lnTo>
                    <a:lnTo>
                      <a:pt x="321" y="67"/>
                    </a:lnTo>
                    <a:lnTo>
                      <a:pt x="309" y="115"/>
                    </a:lnTo>
                    <a:lnTo>
                      <a:pt x="273" y="152"/>
                    </a:lnTo>
                    <a:lnTo>
                      <a:pt x="230" y="152"/>
                    </a:lnTo>
                    <a:lnTo>
                      <a:pt x="218" y="170"/>
                    </a:lnTo>
                    <a:lnTo>
                      <a:pt x="200" y="188"/>
                    </a:lnTo>
                    <a:lnTo>
                      <a:pt x="194" y="212"/>
                    </a:lnTo>
                    <a:lnTo>
                      <a:pt x="212" y="237"/>
                    </a:lnTo>
                    <a:lnTo>
                      <a:pt x="237" y="267"/>
                    </a:lnTo>
                    <a:lnTo>
                      <a:pt x="243" y="303"/>
                    </a:lnTo>
                    <a:lnTo>
                      <a:pt x="230" y="339"/>
                    </a:lnTo>
                    <a:lnTo>
                      <a:pt x="212" y="370"/>
                    </a:lnTo>
                    <a:lnTo>
                      <a:pt x="182" y="400"/>
                    </a:lnTo>
                    <a:lnTo>
                      <a:pt x="140" y="418"/>
                    </a:lnTo>
                    <a:lnTo>
                      <a:pt x="103" y="418"/>
                    </a:lnTo>
                    <a:lnTo>
                      <a:pt x="61" y="406"/>
                    </a:lnTo>
                    <a:lnTo>
                      <a:pt x="6" y="352"/>
                    </a:lnTo>
                    <a:lnTo>
                      <a:pt x="0" y="297"/>
                    </a:lnTo>
                    <a:lnTo>
                      <a:pt x="24" y="261"/>
                    </a:lnTo>
                    <a:lnTo>
                      <a:pt x="79" y="2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0" name="Freeform 2186"/>
              <p:cNvSpPr>
                <a:spLocks/>
              </p:cNvSpPr>
              <p:nvPr/>
            </p:nvSpPr>
            <p:spPr bwMode="auto">
              <a:xfrm rot="719888">
                <a:off x="11576" y="12046"/>
                <a:ext cx="73" cy="72"/>
              </a:xfrm>
              <a:custGeom>
                <a:avLst/>
                <a:gdLst/>
                <a:ahLst/>
                <a:cxnLst>
                  <a:cxn ang="0">
                    <a:pos x="18" y="66"/>
                  </a:cxn>
                  <a:cxn ang="0">
                    <a:pos x="30" y="72"/>
                  </a:cxn>
                  <a:cxn ang="0">
                    <a:pos x="49" y="72"/>
                  </a:cxn>
                  <a:cxn ang="0">
                    <a:pos x="61" y="66"/>
                  </a:cxn>
                  <a:cxn ang="0">
                    <a:pos x="67" y="60"/>
                  </a:cxn>
                  <a:cxn ang="0">
                    <a:pos x="73" y="48"/>
                  </a:cxn>
                  <a:cxn ang="0">
                    <a:pos x="73" y="30"/>
                  </a:cxn>
                  <a:cxn ang="0">
                    <a:pos x="67" y="18"/>
                  </a:cxn>
                  <a:cxn ang="0">
                    <a:pos x="55" y="6"/>
                  </a:cxn>
                  <a:cxn ang="0">
                    <a:pos x="43" y="0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3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8" y="66"/>
                  </a:cxn>
                </a:cxnLst>
                <a:rect l="0" t="0" r="r" b="b"/>
                <a:pathLst>
                  <a:path w="73" h="72">
                    <a:moveTo>
                      <a:pt x="18" y="66"/>
                    </a:moveTo>
                    <a:lnTo>
                      <a:pt x="30" y="72"/>
                    </a:lnTo>
                    <a:lnTo>
                      <a:pt x="49" y="72"/>
                    </a:lnTo>
                    <a:lnTo>
                      <a:pt x="61" y="66"/>
                    </a:lnTo>
                    <a:lnTo>
                      <a:pt x="67" y="60"/>
                    </a:lnTo>
                    <a:lnTo>
                      <a:pt x="73" y="48"/>
                    </a:lnTo>
                    <a:lnTo>
                      <a:pt x="73" y="30"/>
                    </a:lnTo>
                    <a:lnTo>
                      <a:pt x="67" y="18"/>
                    </a:lnTo>
                    <a:lnTo>
                      <a:pt x="55" y="6"/>
                    </a:lnTo>
                    <a:lnTo>
                      <a:pt x="43" y="0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30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8" y="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1" name="Freeform 2187"/>
              <p:cNvSpPr>
                <a:spLocks/>
              </p:cNvSpPr>
              <p:nvPr/>
            </p:nvSpPr>
            <p:spPr bwMode="auto">
              <a:xfrm rot="719888">
                <a:off x="11594" y="12750"/>
                <a:ext cx="461" cy="400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9" y="49"/>
                  </a:cxn>
                  <a:cxn ang="0">
                    <a:pos x="79" y="31"/>
                  </a:cxn>
                  <a:cxn ang="0">
                    <a:pos x="115" y="19"/>
                  </a:cxn>
                  <a:cxn ang="0">
                    <a:pos x="164" y="7"/>
                  </a:cxn>
                  <a:cxn ang="0">
                    <a:pos x="212" y="0"/>
                  </a:cxn>
                  <a:cxn ang="0">
                    <a:pos x="261" y="0"/>
                  </a:cxn>
                  <a:cxn ang="0">
                    <a:pos x="303" y="0"/>
                  </a:cxn>
                  <a:cxn ang="0">
                    <a:pos x="346" y="7"/>
                  </a:cxn>
                  <a:cxn ang="0">
                    <a:pos x="424" y="73"/>
                  </a:cxn>
                  <a:cxn ang="0">
                    <a:pos x="455" y="194"/>
                  </a:cxn>
                  <a:cxn ang="0">
                    <a:pos x="461" y="309"/>
                  </a:cxn>
                  <a:cxn ang="0">
                    <a:pos x="455" y="364"/>
                  </a:cxn>
                  <a:cxn ang="0">
                    <a:pos x="418" y="376"/>
                  </a:cxn>
                  <a:cxn ang="0">
                    <a:pos x="364" y="388"/>
                  </a:cxn>
                  <a:cxn ang="0">
                    <a:pos x="303" y="394"/>
                  </a:cxn>
                  <a:cxn ang="0">
                    <a:pos x="237" y="400"/>
                  </a:cxn>
                  <a:cxn ang="0">
                    <a:pos x="170" y="400"/>
                  </a:cxn>
                  <a:cxn ang="0">
                    <a:pos x="109" y="394"/>
                  </a:cxn>
                  <a:cxn ang="0">
                    <a:pos x="61" y="394"/>
                  </a:cxn>
                  <a:cxn ang="0">
                    <a:pos x="30" y="382"/>
                  </a:cxn>
                  <a:cxn ang="0">
                    <a:pos x="6" y="327"/>
                  </a:cxn>
                  <a:cxn ang="0">
                    <a:pos x="0" y="230"/>
                  </a:cxn>
                  <a:cxn ang="0">
                    <a:pos x="12" y="134"/>
                  </a:cxn>
                  <a:cxn ang="0">
                    <a:pos x="30" y="67"/>
                  </a:cxn>
                </a:cxnLst>
                <a:rect l="0" t="0" r="r" b="b"/>
                <a:pathLst>
                  <a:path w="461" h="400">
                    <a:moveTo>
                      <a:pt x="30" y="67"/>
                    </a:moveTo>
                    <a:lnTo>
                      <a:pt x="49" y="49"/>
                    </a:lnTo>
                    <a:lnTo>
                      <a:pt x="79" y="31"/>
                    </a:lnTo>
                    <a:lnTo>
                      <a:pt x="115" y="19"/>
                    </a:lnTo>
                    <a:lnTo>
                      <a:pt x="164" y="7"/>
                    </a:lnTo>
                    <a:lnTo>
                      <a:pt x="212" y="0"/>
                    </a:lnTo>
                    <a:lnTo>
                      <a:pt x="261" y="0"/>
                    </a:lnTo>
                    <a:lnTo>
                      <a:pt x="303" y="0"/>
                    </a:lnTo>
                    <a:lnTo>
                      <a:pt x="346" y="7"/>
                    </a:lnTo>
                    <a:lnTo>
                      <a:pt x="424" y="73"/>
                    </a:lnTo>
                    <a:lnTo>
                      <a:pt x="455" y="194"/>
                    </a:lnTo>
                    <a:lnTo>
                      <a:pt x="461" y="309"/>
                    </a:lnTo>
                    <a:lnTo>
                      <a:pt x="455" y="364"/>
                    </a:lnTo>
                    <a:lnTo>
                      <a:pt x="418" y="376"/>
                    </a:lnTo>
                    <a:lnTo>
                      <a:pt x="364" y="388"/>
                    </a:lnTo>
                    <a:lnTo>
                      <a:pt x="303" y="394"/>
                    </a:lnTo>
                    <a:lnTo>
                      <a:pt x="237" y="400"/>
                    </a:lnTo>
                    <a:lnTo>
                      <a:pt x="170" y="400"/>
                    </a:lnTo>
                    <a:lnTo>
                      <a:pt x="109" y="394"/>
                    </a:lnTo>
                    <a:lnTo>
                      <a:pt x="61" y="394"/>
                    </a:lnTo>
                    <a:lnTo>
                      <a:pt x="30" y="382"/>
                    </a:lnTo>
                    <a:lnTo>
                      <a:pt x="6" y="327"/>
                    </a:lnTo>
                    <a:lnTo>
                      <a:pt x="0" y="230"/>
                    </a:lnTo>
                    <a:lnTo>
                      <a:pt x="12" y="134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2" name="Freeform 2188"/>
              <p:cNvSpPr>
                <a:spLocks/>
              </p:cNvSpPr>
              <p:nvPr/>
            </p:nvSpPr>
            <p:spPr bwMode="auto">
              <a:xfrm rot="719888">
                <a:off x="7311" y="11920"/>
                <a:ext cx="903" cy="1120"/>
              </a:xfrm>
              <a:custGeom>
                <a:avLst/>
                <a:gdLst/>
                <a:ahLst/>
                <a:cxnLst>
                  <a:cxn ang="0">
                    <a:pos x="455" y="1101"/>
                  </a:cxn>
                  <a:cxn ang="0">
                    <a:pos x="546" y="1059"/>
                  </a:cxn>
                  <a:cxn ang="0">
                    <a:pos x="631" y="1005"/>
                  </a:cxn>
                  <a:cxn ang="0">
                    <a:pos x="709" y="932"/>
                  </a:cxn>
                  <a:cxn ang="0">
                    <a:pos x="776" y="841"/>
                  </a:cxn>
                  <a:cxn ang="0">
                    <a:pos x="831" y="750"/>
                  </a:cxn>
                  <a:cxn ang="0">
                    <a:pos x="873" y="641"/>
                  </a:cxn>
                  <a:cxn ang="0">
                    <a:pos x="897" y="532"/>
                  </a:cxn>
                  <a:cxn ang="0">
                    <a:pos x="903" y="423"/>
                  </a:cxn>
                  <a:cxn ang="0">
                    <a:pos x="897" y="320"/>
                  </a:cxn>
                  <a:cxn ang="0">
                    <a:pos x="867" y="224"/>
                  </a:cxn>
                  <a:cxn ang="0">
                    <a:pos x="825" y="145"/>
                  </a:cxn>
                  <a:cxn ang="0">
                    <a:pos x="770" y="78"/>
                  </a:cxn>
                  <a:cxn ang="0">
                    <a:pos x="703" y="36"/>
                  </a:cxn>
                  <a:cxn ang="0">
                    <a:pos x="624" y="6"/>
                  </a:cxn>
                  <a:cxn ang="0">
                    <a:pos x="540" y="0"/>
                  </a:cxn>
                  <a:cxn ang="0">
                    <a:pos x="449" y="18"/>
                  </a:cxn>
                  <a:cxn ang="0">
                    <a:pos x="358" y="54"/>
                  </a:cxn>
                  <a:cxn ang="0">
                    <a:pos x="273" y="115"/>
                  </a:cxn>
                  <a:cxn ang="0">
                    <a:pos x="200" y="181"/>
                  </a:cxn>
                  <a:cxn ang="0">
                    <a:pos x="133" y="272"/>
                  </a:cxn>
                  <a:cxn ang="0">
                    <a:pos x="79" y="369"/>
                  </a:cxn>
                  <a:cxn ang="0">
                    <a:pos x="36" y="472"/>
                  </a:cxn>
                  <a:cxn ang="0">
                    <a:pos x="6" y="581"/>
                  </a:cxn>
                  <a:cxn ang="0">
                    <a:pos x="0" y="690"/>
                  </a:cxn>
                  <a:cxn ang="0">
                    <a:pos x="12" y="799"/>
                  </a:cxn>
                  <a:cxn ang="0">
                    <a:pos x="36" y="889"/>
                  </a:cxn>
                  <a:cxn ang="0">
                    <a:pos x="79" y="974"/>
                  </a:cxn>
                  <a:cxn ang="0">
                    <a:pos x="133" y="1035"/>
                  </a:cxn>
                  <a:cxn ang="0">
                    <a:pos x="200" y="1083"/>
                  </a:cxn>
                  <a:cxn ang="0">
                    <a:pos x="279" y="1107"/>
                  </a:cxn>
                  <a:cxn ang="0">
                    <a:pos x="364" y="1120"/>
                  </a:cxn>
                  <a:cxn ang="0">
                    <a:pos x="455" y="1101"/>
                  </a:cxn>
                </a:cxnLst>
                <a:rect l="0" t="0" r="r" b="b"/>
                <a:pathLst>
                  <a:path w="903" h="1120">
                    <a:moveTo>
                      <a:pt x="455" y="1101"/>
                    </a:moveTo>
                    <a:lnTo>
                      <a:pt x="546" y="1059"/>
                    </a:lnTo>
                    <a:lnTo>
                      <a:pt x="631" y="1005"/>
                    </a:lnTo>
                    <a:lnTo>
                      <a:pt x="709" y="932"/>
                    </a:lnTo>
                    <a:lnTo>
                      <a:pt x="776" y="841"/>
                    </a:lnTo>
                    <a:lnTo>
                      <a:pt x="831" y="750"/>
                    </a:lnTo>
                    <a:lnTo>
                      <a:pt x="873" y="641"/>
                    </a:lnTo>
                    <a:lnTo>
                      <a:pt x="897" y="532"/>
                    </a:lnTo>
                    <a:lnTo>
                      <a:pt x="903" y="423"/>
                    </a:lnTo>
                    <a:lnTo>
                      <a:pt x="897" y="320"/>
                    </a:lnTo>
                    <a:lnTo>
                      <a:pt x="867" y="224"/>
                    </a:lnTo>
                    <a:lnTo>
                      <a:pt x="825" y="145"/>
                    </a:lnTo>
                    <a:lnTo>
                      <a:pt x="770" y="78"/>
                    </a:lnTo>
                    <a:lnTo>
                      <a:pt x="703" y="36"/>
                    </a:lnTo>
                    <a:lnTo>
                      <a:pt x="624" y="6"/>
                    </a:lnTo>
                    <a:lnTo>
                      <a:pt x="540" y="0"/>
                    </a:lnTo>
                    <a:lnTo>
                      <a:pt x="449" y="18"/>
                    </a:lnTo>
                    <a:lnTo>
                      <a:pt x="358" y="54"/>
                    </a:lnTo>
                    <a:lnTo>
                      <a:pt x="273" y="115"/>
                    </a:lnTo>
                    <a:lnTo>
                      <a:pt x="200" y="181"/>
                    </a:lnTo>
                    <a:lnTo>
                      <a:pt x="133" y="272"/>
                    </a:lnTo>
                    <a:lnTo>
                      <a:pt x="79" y="369"/>
                    </a:lnTo>
                    <a:lnTo>
                      <a:pt x="36" y="472"/>
                    </a:lnTo>
                    <a:lnTo>
                      <a:pt x="6" y="581"/>
                    </a:lnTo>
                    <a:lnTo>
                      <a:pt x="0" y="690"/>
                    </a:lnTo>
                    <a:lnTo>
                      <a:pt x="12" y="799"/>
                    </a:lnTo>
                    <a:lnTo>
                      <a:pt x="36" y="889"/>
                    </a:lnTo>
                    <a:lnTo>
                      <a:pt x="79" y="974"/>
                    </a:lnTo>
                    <a:lnTo>
                      <a:pt x="133" y="1035"/>
                    </a:lnTo>
                    <a:lnTo>
                      <a:pt x="200" y="1083"/>
                    </a:lnTo>
                    <a:lnTo>
                      <a:pt x="279" y="1107"/>
                    </a:lnTo>
                    <a:lnTo>
                      <a:pt x="364" y="1120"/>
                    </a:lnTo>
                    <a:lnTo>
                      <a:pt x="455" y="11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3" name="Freeform 2189"/>
              <p:cNvSpPr>
                <a:spLocks/>
              </p:cNvSpPr>
              <p:nvPr/>
            </p:nvSpPr>
            <p:spPr bwMode="auto">
              <a:xfrm rot="719888">
                <a:off x="7608" y="12290"/>
                <a:ext cx="315" cy="381"/>
              </a:xfrm>
              <a:custGeom>
                <a:avLst/>
                <a:gdLst/>
                <a:ahLst/>
                <a:cxnLst>
                  <a:cxn ang="0">
                    <a:pos x="158" y="375"/>
                  </a:cxn>
                  <a:cxn ang="0">
                    <a:pos x="218" y="345"/>
                  </a:cxn>
                  <a:cxn ang="0">
                    <a:pos x="267" y="284"/>
                  </a:cxn>
                  <a:cxn ang="0">
                    <a:pos x="303" y="218"/>
                  </a:cxn>
                  <a:cxn ang="0">
                    <a:pos x="315" y="139"/>
                  </a:cxn>
                  <a:cxn ang="0">
                    <a:pos x="303" y="73"/>
                  </a:cxn>
                  <a:cxn ang="0">
                    <a:pos x="267" y="24"/>
                  </a:cxn>
                  <a:cxn ang="0">
                    <a:pos x="218" y="0"/>
                  </a:cxn>
                  <a:cxn ang="0">
                    <a:pos x="158" y="0"/>
                  </a:cxn>
                  <a:cxn ang="0">
                    <a:pos x="97" y="30"/>
                  </a:cxn>
                  <a:cxn ang="0">
                    <a:pos x="43" y="85"/>
                  </a:cxn>
                  <a:cxn ang="0">
                    <a:pos x="12" y="157"/>
                  </a:cxn>
                  <a:cxn ang="0">
                    <a:pos x="0" y="236"/>
                  </a:cxn>
                  <a:cxn ang="0">
                    <a:pos x="12" y="303"/>
                  </a:cxn>
                  <a:cxn ang="0">
                    <a:pos x="43" y="357"/>
                  </a:cxn>
                  <a:cxn ang="0">
                    <a:pos x="97" y="381"/>
                  </a:cxn>
                  <a:cxn ang="0">
                    <a:pos x="158" y="375"/>
                  </a:cxn>
                </a:cxnLst>
                <a:rect l="0" t="0" r="r" b="b"/>
                <a:pathLst>
                  <a:path w="315" h="381">
                    <a:moveTo>
                      <a:pt x="158" y="375"/>
                    </a:moveTo>
                    <a:lnTo>
                      <a:pt x="218" y="345"/>
                    </a:lnTo>
                    <a:lnTo>
                      <a:pt x="267" y="284"/>
                    </a:lnTo>
                    <a:lnTo>
                      <a:pt x="303" y="218"/>
                    </a:lnTo>
                    <a:lnTo>
                      <a:pt x="315" y="139"/>
                    </a:lnTo>
                    <a:lnTo>
                      <a:pt x="303" y="73"/>
                    </a:lnTo>
                    <a:lnTo>
                      <a:pt x="267" y="24"/>
                    </a:lnTo>
                    <a:lnTo>
                      <a:pt x="218" y="0"/>
                    </a:lnTo>
                    <a:lnTo>
                      <a:pt x="158" y="0"/>
                    </a:lnTo>
                    <a:lnTo>
                      <a:pt x="97" y="30"/>
                    </a:lnTo>
                    <a:lnTo>
                      <a:pt x="43" y="85"/>
                    </a:lnTo>
                    <a:lnTo>
                      <a:pt x="12" y="157"/>
                    </a:lnTo>
                    <a:lnTo>
                      <a:pt x="0" y="236"/>
                    </a:lnTo>
                    <a:lnTo>
                      <a:pt x="12" y="303"/>
                    </a:lnTo>
                    <a:lnTo>
                      <a:pt x="43" y="357"/>
                    </a:lnTo>
                    <a:lnTo>
                      <a:pt x="97" y="381"/>
                    </a:lnTo>
                    <a:lnTo>
                      <a:pt x="158" y="3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4" name="Freeform 2190"/>
              <p:cNvSpPr>
                <a:spLocks/>
              </p:cNvSpPr>
              <p:nvPr/>
            </p:nvSpPr>
            <p:spPr bwMode="auto">
              <a:xfrm rot="719888">
                <a:off x="10116" y="11903"/>
                <a:ext cx="903" cy="1120"/>
              </a:xfrm>
              <a:custGeom>
                <a:avLst/>
                <a:gdLst/>
                <a:ahLst/>
                <a:cxnLst>
                  <a:cxn ang="0">
                    <a:pos x="455" y="1102"/>
                  </a:cxn>
                  <a:cxn ang="0">
                    <a:pos x="546" y="1066"/>
                  </a:cxn>
                  <a:cxn ang="0">
                    <a:pos x="631" y="1011"/>
                  </a:cxn>
                  <a:cxn ang="0">
                    <a:pos x="703" y="939"/>
                  </a:cxn>
                  <a:cxn ang="0">
                    <a:pos x="770" y="854"/>
                  </a:cxn>
                  <a:cxn ang="0">
                    <a:pos x="825" y="757"/>
                  </a:cxn>
                  <a:cxn ang="0">
                    <a:pos x="867" y="648"/>
                  </a:cxn>
                  <a:cxn ang="0">
                    <a:pos x="897" y="539"/>
                  </a:cxn>
                  <a:cxn ang="0">
                    <a:pos x="903" y="430"/>
                  </a:cxn>
                  <a:cxn ang="0">
                    <a:pos x="891" y="321"/>
                  </a:cxn>
                  <a:cxn ang="0">
                    <a:pos x="867" y="230"/>
                  </a:cxn>
                  <a:cxn ang="0">
                    <a:pos x="825" y="146"/>
                  </a:cxn>
                  <a:cxn ang="0">
                    <a:pos x="770" y="85"/>
                  </a:cxn>
                  <a:cxn ang="0">
                    <a:pos x="703" y="37"/>
                  </a:cxn>
                  <a:cxn ang="0">
                    <a:pos x="625" y="13"/>
                  </a:cxn>
                  <a:cxn ang="0">
                    <a:pos x="540" y="0"/>
                  </a:cxn>
                  <a:cxn ang="0">
                    <a:pos x="449" y="19"/>
                  </a:cxn>
                  <a:cxn ang="0">
                    <a:pos x="358" y="55"/>
                  </a:cxn>
                  <a:cxn ang="0">
                    <a:pos x="273" y="115"/>
                  </a:cxn>
                  <a:cxn ang="0">
                    <a:pos x="200" y="188"/>
                  </a:cxn>
                  <a:cxn ang="0">
                    <a:pos x="134" y="273"/>
                  </a:cxn>
                  <a:cxn ang="0">
                    <a:pos x="79" y="370"/>
                  </a:cxn>
                  <a:cxn ang="0">
                    <a:pos x="37" y="479"/>
                  </a:cxn>
                  <a:cxn ang="0">
                    <a:pos x="6" y="588"/>
                  </a:cxn>
                  <a:cxn ang="0">
                    <a:pos x="0" y="697"/>
                  </a:cxn>
                  <a:cxn ang="0">
                    <a:pos x="12" y="805"/>
                  </a:cxn>
                  <a:cxn ang="0">
                    <a:pos x="37" y="896"/>
                  </a:cxn>
                  <a:cxn ang="0">
                    <a:pos x="79" y="981"/>
                  </a:cxn>
                  <a:cxn ang="0">
                    <a:pos x="134" y="1042"/>
                  </a:cxn>
                  <a:cxn ang="0">
                    <a:pos x="200" y="1090"/>
                  </a:cxn>
                  <a:cxn ang="0">
                    <a:pos x="279" y="1114"/>
                  </a:cxn>
                  <a:cxn ang="0">
                    <a:pos x="364" y="1120"/>
                  </a:cxn>
                  <a:cxn ang="0">
                    <a:pos x="455" y="1102"/>
                  </a:cxn>
                </a:cxnLst>
                <a:rect l="0" t="0" r="r" b="b"/>
                <a:pathLst>
                  <a:path w="903" h="1120">
                    <a:moveTo>
                      <a:pt x="455" y="1102"/>
                    </a:moveTo>
                    <a:lnTo>
                      <a:pt x="546" y="1066"/>
                    </a:lnTo>
                    <a:lnTo>
                      <a:pt x="631" y="1011"/>
                    </a:lnTo>
                    <a:lnTo>
                      <a:pt x="703" y="939"/>
                    </a:lnTo>
                    <a:lnTo>
                      <a:pt x="770" y="854"/>
                    </a:lnTo>
                    <a:lnTo>
                      <a:pt x="825" y="757"/>
                    </a:lnTo>
                    <a:lnTo>
                      <a:pt x="867" y="648"/>
                    </a:lnTo>
                    <a:lnTo>
                      <a:pt x="897" y="539"/>
                    </a:lnTo>
                    <a:lnTo>
                      <a:pt x="903" y="430"/>
                    </a:lnTo>
                    <a:lnTo>
                      <a:pt x="891" y="321"/>
                    </a:lnTo>
                    <a:lnTo>
                      <a:pt x="867" y="230"/>
                    </a:lnTo>
                    <a:lnTo>
                      <a:pt x="825" y="146"/>
                    </a:lnTo>
                    <a:lnTo>
                      <a:pt x="770" y="85"/>
                    </a:lnTo>
                    <a:lnTo>
                      <a:pt x="703" y="37"/>
                    </a:lnTo>
                    <a:lnTo>
                      <a:pt x="625" y="13"/>
                    </a:lnTo>
                    <a:lnTo>
                      <a:pt x="540" y="0"/>
                    </a:lnTo>
                    <a:lnTo>
                      <a:pt x="449" y="19"/>
                    </a:lnTo>
                    <a:lnTo>
                      <a:pt x="358" y="55"/>
                    </a:lnTo>
                    <a:lnTo>
                      <a:pt x="273" y="115"/>
                    </a:lnTo>
                    <a:lnTo>
                      <a:pt x="200" y="188"/>
                    </a:lnTo>
                    <a:lnTo>
                      <a:pt x="134" y="273"/>
                    </a:lnTo>
                    <a:lnTo>
                      <a:pt x="79" y="370"/>
                    </a:lnTo>
                    <a:lnTo>
                      <a:pt x="37" y="479"/>
                    </a:lnTo>
                    <a:lnTo>
                      <a:pt x="6" y="588"/>
                    </a:lnTo>
                    <a:lnTo>
                      <a:pt x="0" y="697"/>
                    </a:lnTo>
                    <a:lnTo>
                      <a:pt x="12" y="805"/>
                    </a:lnTo>
                    <a:lnTo>
                      <a:pt x="37" y="896"/>
                    </a:lnTo>
                    <a:lnTo>
                      <a:pt x="79" y="981"/>
                    </a:lnTo>
                    <a:lnTo>
                      <a:pt x="134" y="1042"/>
                    </a:lnTo>
                    <a:lnTo>
                      <a:pt x="200" y="1090"/>
                    </a:lnTo>
                    <a:lnTo>
                      <a:pt x="279" y="1114"/>
                    </a:lnTo>
                    <a:lnTo>
                      <a:pt x="364" y="1120"/>
                    </a:lnTo>
                    <a:lnTo>
                      <a:pt x="455" y="110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5" name="Freeform 2191"/>
              <p:cNvSpPr>
                <a:spLocks/>
              </p:cNvSpPr>
              <p:nvPr/>
            </p:nvSpPr>
            <p:spPr bwMode="auto">
              <a:xfrm rot="719888">
                <a:off x="10406" y="12272"/>
                <a:ext cx="321" cy="387"/>
              </a:xfrm>
              <a:custGeom>
                <a:avLst/>
                <a:gdLst/>
                <a:ahLst/>
                <a:cxnLst>
                  <a:cxn ang="0">
                    <a:pos x="164" y="387"/>
                  </a:cxn>
                  <a:cxn ang="0">
                    <a:pos x="224" y="351"/>
                  </a:cxn>
                  <a:cxn ang="0">
                    <a:pos x="273" y="296"/>
                  </a:cxn>
                  <a:cxn ang="0">
                    <a:pos x="309" y="224"/>
                  </a:cxn>
                  <a:cxn ang="0">
                    <a:pos x="321" y="145"/>
                  </a:cxn>
                  <a:cxn ang="0">
                    <a:pos x="309" y="78"/>
                  </a:cxn>
                  <a:cxn ang="0">
                    <a:pos x="273" y="24"/>
                  </a:cxn>
                  <a:cxn ang="0">
                    <a:pos x="224" y="0"/>
                  </a:cxn>
                  <a:cxn ang="0">
                    <a:pos x="158" y="6"/>
                  </a:cxn>
                  <a:cxn ang="0">
                    <a:pos x="97" y="36"/>
                  </a:cxn>
                  <a:cxn ang="0">
                    <a:pos x="49" y="96"/>
                  </a:cxn>
                  <a:cxn ang="0">
                    <a:pos x="12" y="163"/>
                  </a:cxn>
                  <a:cxn ang="0">
                    <a:pos x="0" y="242"/>
                  </a:cxn>
                  <a:cxn ang="0">
                    <a:pos x="12" y="308"/>
                  </a:cxn>
                  <a:cxn ang="0">
                    <a:pos x="49" y="363"/>
                  </a:cxn>
                  <a:cxn ang="0">
                    <a:pos x="97" y="387"/>
                  </a:cxn>
                  <a:cxn ang="0">
                    <a:pos x="164" y="387"/>
                  </a:cxn>
                </a:cxnLst>
                <a:rect l="0" t="0" r="r" b="b"/>
                <a:pathLst>
                  <a:path w="321" h="387">
                    <a:moveTo>
                      <a:pt x="164" y="387"/>
                    </a:moveTo>
                    <a:lnTo>
                      <a:pt x="224" y="351"/>
                    </a:lnTo>
                    <a:lnTo>
                      <a:pt x="273" y="296"/>
                    </a:lnTo>
                    <a:lnTo>
                      <a:pt x="309" y="224"/>
                    </a:lnTo>
                    <a:lnTo>
                      <a:pt x="321" y="145"/>
                    </a:lnTo>
                    <a:lnTo>
                      <a:pt x="309" y="78"/>
                    </a:lnTo>
                    <a:lnTo>
                      <a:pt x="273" y="24"/>
                    </a:lnTo>
                    <a:lnTo>
                      <a:pt x="224" y="0"/>
                    </a:lnTo>
                    <a:lnTo>
                      <a:pt x="158" y="6"/>
                    </a:lnTo>
                    <a:lnTo>
                      <a:pt x="97" y="36"/>
                    </a:lnTo>
                    <a:lnTo>
                      <a:pt x="49" y="96"/>
                    </a:lnTo>
                    <a:lnTo>
                      <a:pt x="12" y="163"/>
                    </a:lnTo>
                    <a:lnTo>
                      <a:pt x="0" y="242"/>
                    </a:lnTo>
                    <a:lnTo>
                      <a:pt x="12" y="308"/>
                    </a:lnTo>
                    <a:lnTo>
                      <a:pt x="49" y="363"/>
                    </a:lnTo>
                    <a:lnTo>
                      <a:pt x="97" y="387"/>
                    </a:lnTo>
                    <a:lnTo>
                      <a:pt x="164" y="38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6" name="Freeform 2192"/>
              <p:cNvSpPr>
                <a:spLocks/>
              </p:cNvSpPr>
              <p:nvPr/>
            </p:nvSpPr>
            <p:spPr bwMode="auto">
              <a:xfrm>
                <a:off x="6001" y="9901"/>
                <a:ext cx="5751" cy="2560"/>
              </a:xfrm>
              <a:custGeom>
                <a:avLst/>
                <a:gdLst/>
                <a:ahLst/>
                <a:cxnLst>
                  <a:cxn ang="0">
                    <a:pos x="5123" y="1006"/>
                  </a:cxn>
                  <a:cxn ang="0">
                    <a:pos x="5429" y="1049"/>
                  </a:cxn>
                  <a:cxn ang="0">
                    <a:pos x="5541" y="1342"/>
                  </a:cxn>
                  <a:cxn ang="0">
                    <a:pos x="5562" y="1446"/>
                  </a:cxn>
                  <a:cxn ang="0">
                    <a:pos x="5738" y="1613"/>
                  </a:cxn>
                  <a:cxn ang="0">
                    <a:pos x="5725" y="1876"/>
                  </a:cxn>
                  <a:cxn ang="0">
                    <a:pos x="5687" y="2085"/>
                  </a:cxn>
                  <a:cxn ang="0">
                    <a:pos x="5686" y="2382"/>
                  </a:cxn>
                  <a:cxn ang="0">
                    <a:pos x="5360" y="2516"/>
                  </a:cxn>
                  <a:cxn ang="0">
                    <a:pos x="5172" y="2346"/>
                  </a:cxn>
                  <a:cxn ang="0">
                    <a:pos x="5149" y="2138"/>
                  </a:cxn>
                  <a:cxn ang="0">
                    <a:pos x="5007" y="1959"/>
                  </a:cxn>
                  <a:cxn ang="0">
                    <a:pos x="4623" y="1927"/>
                  </a:cxn>
                  <a:cxn ang="0">
                    <a:pos x="4224" y="2176"/>
                  </a:cxn>
                  <a:cxn ang="0">
                    <a:pos x="3972" y="2513"/>
                  </a:cxn>
                  <a:cxn ang="0">
                    <a:pos x="3869" y="2503"/>
                  </a:cxn>
                  <a:cxn ang="0">
                    <a:pos x="3790" y="2437"/>
                  </a:cxn>
                  <a:cxn ang="0">
                    <a:pos x="3694" y="2453"/>
                  </a:cxn>
                  <a:cxn ang="0">
                    <a:pos x="3569" y="2514"/>
                  </a:cxn>
                  <a:cxn ang="0">
                    <a:pos x="3450" y="2550"/>
                  </a:cxn>
                  <a:cxn ang="0">
                    <a:pos x="3352" y="2517"/>
                  </a:cxn>
                  <a:cxn ang="0">
                    <a:pos x="3266" y="2455"/>
                  </a:cxn>
                  <a:cxn ang="0">
                    <a:pos x="3144" y="2442"/>
                  </a:cxn>
                  <a:cxn ang="0">
                    <a:pos x="3054" y="2484"/>
                  </a:cxn>
                  <a:cxn ang="0">
                    <a:pos x="2965" y="2528"/>
                  </a:cxn>
                  <a:cxn ang="0">
                    <a:pos x="2855" y="2522"/>
                  </a:cxn>
                  <a:cxn ang="0">
                    <a:pos x="2770" y="2486"/>
                  </a:cxn>
                  <a:cxn ang="0">
                    <a:pos x="2646" y="2453"/>
                  </a:cxn>
                  <a:cxn ang="0">
                    <a:pos x="2509" y="2486"/>
                  </a:cxn>
                  <a:cxn ang="0">
                    <a:pos x="2416" y="2516"/>
                  </a:cxn>
                  <a:cxn ang="0">
                    <a:pos x="2336" y="2424"/>
                  </a:cxn>
                  <a:cxn ang="0">
                    <a:pos x="2314" y="2241"/>
                  </a:cxn>
                  <a:cxn ang="0">
                    <a:pos x="2223" y="2078"/>
                  </a:cxn>
                  <a:cxn ang="0">
                    <a:pos x="2015" y="1954"/>
                  </a:cxn>
                  <a:cxn ang="0">
                    <a:pos x="1652" y="1995"/>
                  </a:cxn>
                  <a:cxn ang="0">
                    <a:pos x="1194" y="2461"/>
                  </a:cxn>
                  <a:cxn ang="0">
                    <a:pos x="956" y="2472"/>
                  </a:cxn>
                  <a:cxn ang="0">
                    <a:pos x="647" y="2468"/>
                  </a:cxn>
                  <a:cxn ang="0">
                    <a:pos x="529" y="2498"/>
                  </a:cxn>
                  <a:cxn ang="0">
                    <a:pos x="300" y="2555"/>
                  </a:cxn>
                  <a:cxn ang="0">
                    <a:pos x="49" y="2539"/>
                  </a:cxn>
                  <a:cxn ang="0">
                    <a:pos x="1" y="2299"/>
                  </a:cxn>
                  <a:cxn ang="0">
                    <a:pos x="72" y="2085"/>
                  </a:cxn>
                  <a:cxn ang="0">
                    <a:pos x="167" y="2075"/>
                  </a:cxn>
                  <a:cxn ang="0">
                    <a:pos x="278" y="2080"/>
                  </a:cxn>
                  <a:cxn ang="0">
                    <a:pos x="389" y="1757"/>
                  </a:cxn>
                  <a:cxn ang="0">
                    <a:pos x="477" y="1342"/>
                  </a:cxn>
                  <a:cxn ang="0">
                    <a:pos x="873" y="1118"/>
                  </a:cxn>
                  <a:cxn ang="0">
                    <a:pos x="1229" y="841"/>
                  </a:cxn>
                  <a:cxn ang="0">
                    <a:pos x="1496" y="396"/>
                  </a:cxn>
                  <a:cxn ang="0">
                    <a:pos x="1676" y="168"/>
                  </a:cxn>
                  <a:cxn ang="0">
                    <a:pos x="1886" y="83"/>
                  </a:cxn>
                  <a:cxn ang="0">
                    <a:pos x="2190" y="24"/>
                  </a:cxn>
                  <a:cxn ang="0">
                    <a:pos x="2559" y="3"/>
                  </a:cxn>
                  <a:cxn ang="0">
                    <a:pos x="2960" y="39"/>
                  </a:cxn>
                  <a:cxn ang="0">
                    <a:pos x="3370" y="157"/>
                  </a:cxn>
                  <a:cxn ang="0">
                    <a:pos x="3517" y="342"/>
                  </a:cxn>
                  <a:cxn ang="0">
                    <a:pos x="3655" y="625"/>
                  </a:cxn>
                  <a:cxn ang="0">
                    <a:pos x="3866" y="794"/>
                  </a:cxn>
                  <a:cxn ang="0">
                    <a:pos x="4300" y="651"/>
                  </a:cxn>
                </a:cxnLst>
                <a:rect l="0" t="0" r="r" b="b"/>
                <a:pathLst>
                  <a:path w="5751" h="2560">
                    <a:moveTo>
                      <a:pt x="5010" y="982"/>
                    </a:moveTo>
                    <a:lnTo>
                      <a:pt x="5075" y="1002"/>
                    </a:lnTo>
                    <a:lnTo>
                      <a:pt x="5123" y="1006"/>
                    </a:lnTo>
                    <a:lnTo>
                      <a:pt x="5167" y="1003"/>
                    </a:lnTo>
                    <a:lnTo>
                      <a:pt x="5218" y="995"/>
                    </a:lnTo>
                    <a:lnTo>
                      <a:pt x="5429" y="1049"/>
                    </a:lnTo>
                    <a:lnTo>
                      <a:pt x="5554" y="1221"/>
                    </a:lnTo>
                    <a:lnTo>
                      <a:pt x="5546" y="1288"/>
                    </a:lnTo>
                    <a:lnTo>
                      <a:pt x="5541" y="1342"/>
                    </a:lnTo>
                    <a:lnTo>
                      <a:pt x="5535" y="1397"/>
                    </a:lnTo>
                    <a:lnTo>
                      <a:pt x="5541" y="1429"/>
                    </a:lnTo>
                    <a:lnTo>
                      <a:pt x="5562" y="1446"/>
                    </a:lnTo>
                    <a:lnTo>
                      <a:pt x="5643" y="1475"/>
                    </a:lnTo>
                    <a:lnTo>
                      <a:pt x="5704" y="1537"/>
                    </a:lnTo>
                    <a:lnTo>
                      <a:pt x="5738" y="1613"/>
                    </a:lnTo>
                    <a:lnTo>
                      <a:pt x="5751" y="1696"/>
                    </a:lnTo>
                    <a:lnTo>
                      <a:pt x="5744" y="1788"/>
                    </a:lnTo>
                    <a:lnTo>
                      <a:pt x="5725" y="1876"/>
                    </a:lnTo>
                    <a:lnTo>
                      <a:pt x="5678" y="1953"/>
                    </a:lnTo>
                    <a:lnTo>
                      <a:pt x="5622" y="2009"/>
                    </a:lnTo>
                    <a:lnTo>
                      <a:pt x="5687" y="2085"/>
                    </a:lnTo>
                    <a:lnTo>
                      <a:pt x="5717" y="2178"/>
                    </a:lnTo>
                    <a:lnTo>
                      <a:pt x="5719" y="2284"/>
                    </a:lnTo>
                    <a:lnTo>
                      <a:pt x="5686" y="2382"/>
                    </a:lnTo>
                    <a:lnTo>
                      <a:pt x="5612" y="2465"/>
                    </a:lnTo>
                    <a:lnTo>
                      <a:pt x="5503" y="2510"/>
                    </a:lnTo>
                    <a:lnTo>
                      <a:pt x="5360" y="2516"/>
                    </a:lnTo>
                    <a:lnTo>
                      <a:pt x="5174" y="2458"/>
                    </a:lnTo>
                    <a:lnTo>
                      <a:pt x="5172" y="2409"/>
                    </a:lnTo>
                    <a:lnTo>
                      <a:pt x="5172" y="2346"/>
                    </a:lnTo>
                    <a:lnTo>
                      <a:pt x="5168" y="2278"/>
                    </a:lnTo>
                    <a:lnTo>
                      <a:pt x="5166" y="2203"/>
                    </a:lnTo>
                    <a:lnTo>
                      <a:pt x="5149" y="2138"/>
                    </a:lnTo>
                    <a:lnTo>
                      <a:pt x="5120" y="2069"/>
                    </a:lnTo>
                    <a:lnTo>
                      <a:pt x="5071" y="2010"/>
                    </a:lnTo>
                    <a:lnTo>
                      <a:pt x="5007" y="1959"/>
                    </a:lnTo>
                    <a:lnTo>
                      <a:pt x="4887" y="1915"/>
                    </a:lnTo>
                    <a:lnTo>
                      <a:pt x="4758" y="1906"/>
                    </a:lnTo>
                    <a:lnTo>
                      <a:pt x="4623" y="1927"/>
                    </a:lnTo>
                    <a:lnTo>
                      <a:pt x="4483" y="1977"/>
                    </a:lnTo>
                    <a:lnTo>
                      <a:pt x="4352" y="2067"/>
                    </a:lnTo>
                    <a:lnTo>
                      <a:pt x="4224" y="2176"/>
                    </a:lnTo>
                    <a:lnTo>
                      <a:pt x="4114" y="2314"/>
                    </a:lnTo>
                    <a:lnTo>
                      <a:pt x="4022" y="2480"/>
                    </a:lnTo>
                    <a:lnTo>
                      <a:pt x="3972" y="2513"/>
                    </a:lnTo>
                    <a:lnTo>
                      <a:pt x="3931" y="2528"/>
                    </a:lnTo>
                    <a:lnTo>
                      <a:pt x="3902" y="2522"/>
                    </a:lnTo>
                    <a:lnTo>
                      <a:pt x="3869" y="2503"/>
                    </a:lnTo>
                    <a:lnTo>
                      <a:pt x="3843" y="2479"/>
                    </a:lnTo>
                    <a:lnTo>
                      <a:pt x="3817" y="2455"/>
                    </a:lnTo>
                    <a:lnTo>
                      <a:pt x="3790" y="2437"/>
                    </a:lnTo>
                    <a:lnTo>
                      <a:pt x="3754" y="2429"/>
                    </a:lnTo>
                    <a:lnTo>
                      <a:pt x="3728" y="2436"/>
                    </a:lnTo>
                    <a:lnTo>
                      <a:pt x="3694" y="2453"/>
                    </a:lnTo>
                    <a:lnTo>
                      <a:pt x="3652" y="2469"/>
                    </a:lnTo>
                    <a:lnTo>
                      <a:pt x="3611" y="2491"/>
                    </a:lnTo>
                    <a:lnTo>
                      <a:pt x="3569" y="2514"/>
                    </a:lnTo>
                    <a:lnTo>
                      <a:pt x="3528" y="2530"/>
                    </a:lnTo>
                    <a:lnTo>
                      <a:pt x="3488" y="2546"/>
                    </a:lnTo>
                    <a:lnTo>
                      <a:pt x="3450" y="2550"/>
                    </a:lnTo>
                    <a:lnTo>
                      <a:pt x="3413" y="2548"/>
                    </a:lnTo>
                    <a:lnTo>
                      <a:pt x="3379" y="2535"/>
                    </a:lnTo>
                    <a:lnTo>
                      <a:pt x="3352" y="2517"/>
                    </a:lnTo>
                    <a:lnTo>
                      <a:pt x="3325" y="2493"/>
                    </a:lnTo>
                    <a:lnTo>
                      <a:pt x="3299" y="2475"/>
                    </a:lnTo>
                    <a:lnTo>
                      <a:pt x="3266" y="2455"/>
                    </a:lnTo>
                    <a:lnTo>
                      <a:pt x="3231" y="2442"/>
                    </a:lnTo>
                    <a:lnTo>
                      <a:pt x="3183" y="2438"/>
                    </a:lnTo>
                    <a:lnTo>
                      <a:pt x="3144" y="2442"/>
                    </a:lnTo>
                    <a:lnTo>
                      <a:pt x="3111" y="2453"/>
                    </a:lnTo>
                    <a:lnTo>
                      <a:pt x="3084" y="2466"/>
                    </a:lnTo>
                    <a:lnTo>
                      <a:pt x="3054" y="2484"/>
                    </a:lnTo>
                    <a:lnTo>
                      <a:pt x="3026" y="2504"/>
                    </a:lnTo>
                    <a:lnTo>
                      <a:pt x="2998" y="2516"/>
                    </a:lnTo>
                    <a:lnTo>
                      <a:pt x="2965" y="2528"/>
                    </a:lnTo>
                    <a:lnTo>
                      <a:pt x="2927" y="2532"/>
                    </a:lnTo>
                    <a:lnTo>
                      <a:pt x="2884" y="2529"/>
                    </a:lnTo>
                    <a:lnTo>
                      <a:pt x="2855" y="2522"/>
                    </a:lnTo>
                    <a:lnTo>
                      <a:pt x="2826" y="2510"/>
                    </a:lnTo>
                    <a:lnTo>
                      <a:pt x="2798" y="2498"/>
                    </a:lnTo>
                    <a:lnTo>
                      <a:pt x="2770" y="2486"/>
                    </a:lnTo>
                    <a:lnTo>
                      <a:pt x="2741" y="2474"/>
                    </a:lnTo>
                    <a:lnTo>
                      <a:pt x="2700" y="2465"/>
                    </a:lnTo>
                    <a:lnTo>
                      <a:pt x="2646" y="2453"/>
                    </a:lnTo>
                    <a:lnTo>
                      <a:pt x="2589" y="2460"/>
                    </a:lnTo>
                    <a:lnTo>
                      <a:pt x="2543" y="2469"/>
                    </a:lnTo>
                    <a:lnTo>
                      <a:pt x="2509" y="2486"/>
                    </a:lnTo>
                    <a:lnTo>
                      <a:pt x="2476" y="2498"/>
                    </a:lnTo>
                    <a:lnTo>
                      <a:pt x="2448" y="2511"/>
                    </a:lnTo>
                    <a:lnTo>
                      <a:pt x="2416" y="2516"/>
                    </a:lnTo>
                    <a:lnTo>
                      <a:pt x="2375" y="2507"/>
                    </a:lnTo>
                    <a:lnTo>
                      <a:pt x="2325" y="2478"/>
                    </a:lnTo>
                    <a:lnTo>
                      <a:pt x="2336" y="2424"/>
                    </a:lnTo>
                    <a:lnTo>
                      <a:pt x="2337" y="2363"/>
                    </a:lnTo>
                    <a:lnTo>
                      <a:pt x="2331" y="2306"/>
                    </a:lnTo>
                    <a:lnTo>
                      <a:pt x="2314" y="2241"/>
                    </a:lnTo>
                    <a:lnTo>
                      <a:pt x="2289" y="2179"/>
                    </a:lnTo>
                    <a:lnTo>
                      <a:pt x="2258" y="2124"/>
                    </a:lnTo>
                    <a:lnTo>
                      <a:pt x="2223" y="2078"/>
                    </a:lnTo>
                    <a:lnTo>
                      <a:pt x="2183" y="2039"/>
                    </a:lnTo>
                    <a:lnTo>
                      <a:pt x="2106" y="1992"/>
                    </a:lnTo>
                    <a:lnTo>
                      <a:pt x="2015" y="1954"/>
                    </a:lnTo>
                    <a:lnTo>
                      <a:pt x="1907" y="1938"/>
                    </a:lnTo>
                    <a:lnTo>
                      <a:pt x="1787" y="1949"/>
                    </a:lnTo>
                    <a:lnTo>
                      <a:pt x="1652" y="1995"/>
                    </a:lnTo>
                    <a:lnTo>
                      <a:pt x="1508" y="2094"/>
                    </a:lnTo>
                    <a:lnTo>
                      <a:pt x="1353" y="2240"/>
                    </a:lnTo>
                    <a:lnTo>
                      <a:pt x="1194" y="2461"/>
                    </a:lnTo>
                    <a:lnTo>
                      <a:pt x="1143" y="2468"/>
                    </a:lnTo>
                    <a:lnTo>
                      <a:pt x="1055" y="2474"/>
                    </a:lnTo>
                    <a:lnTo>
                      <a:pt x="956" y="2472"/>
                    </a:lnTo>
                    <a:lnTo>
                      <a:pt x="844" y="2472"/>
                    </a:lnTo>
                    <a:lnTo>
                      <a:pt x="740" y="2470"/>
                    </a:lnTo>
                    <a:lnTo>
                      <a:pt x="647" y="2468"/>
                    </a:lnTo>
                    <a:lnTo>
                      <a:pt x="586" y="2468"/>
                    </a:lnTo>
                    <a:lnTo>
                      <a:pt x="554" y="2467"/>
                    </a:lnTo>
                    <a:lnTo>
                      <a:pt x="529" y="2498"/>
                    </a:lnTo>
                    <a:lnTo>
                      <a:pt x="475" y="2524"/>
                    </a:lnTo>
                    <a:lnTo>
                      <a:pt x="390" y="2543"/>
                    </a:lnTo>
                    <a:lnTo>
                      <a:pt x="300" y="2555"/>
                    </a:lnTo>
                    <a:lnTo>
                      <a:pt x="206" y="2560"/>
                    </a:lnTo>
                    <a:lnTo>
                      <a:pt x="121" y="2554"/>
                    </a:lnTo>
                    <a:lnTo>
                      <a:pt x="49" y="2539"/>
                    </a:lnTo>
                    <a:lnTo>
                      <a:pt x="13" y="2506"/>
                    </a:lnTo>
                    <a:lnTo>
                      <a:pt x="0" y="2423"/>
                    </a:lnTo>
                    <a:lnTo>
                      <a:pt x="1" y="2299"/>
                    </a:lnTo>
                    <a:lnTo>
                      <a:pt x="16" y="2173"/>
                    </a:lnTo>
                    <a:lnTo>
                      <a:pt x="52" y="2094"/>
                    </a:lnTo>
                    <a:lnTo>
                      <a:pt x="72" y="2085"/>
                    </a:lnTo>
                    <a:lnTo>
                      <a:pt x="98" y="2079"/>
                    </a:lnTo>
                    <a:lnTo>
                      <a:pt x="130" y="2073"/>
                    </a:lnTo>
                    <a:lnTo>
                      <a:pt x="167" y="2075"/>
                    </a:lnTo>
                    <a:lnTo>
                      <a:pt x="204" y="2077"/>
                    </a:lnTo>
                    <a:lnTo>
                      <a:pt x="240" y="2078"/>
                    </a:lnTo>
                    <a:lnTo>
                      <a:pt x="278" y="2080"/>
                    </a:lnTo>
                    <a:lnTo>
                      <a:pt x="307" y="2086"/>
                    </a:lnTo>
                    <a:lnTo>
                      <a:pt x="361" y="1918"/>
                    </a:lnTo>
                    <a:lnTo>
                      <a:pt x="389" y="1757"/>
                    </a:lnTo>
                    <a:lnTo>
                      <a:pt x="409" y="1607"/>
                    </a:lnTo>
                    <a:lnTo>
                      <a:pt x="433" y="1463"/>
                    </a:lnTo>
                    <a:lnTo>
                      <a:pt x="477" y="1342"/>
                    </a:lnTo>
                    <a:lnTo>
                      <a:pt x="555" y="1241"/>
                    </a:lnTo>
                    <a:lnTo>
                      <a:pt x="683" y="1163"/>
                    </a:lnTo>
                    <a:lnTo>
                      <a:pt x="873" y="1118"/>
                    </a:lnTo>
                    <a:lnTo>
                      <a:pt x="1006" y="1071"/>
                    </a:lnTo>
                    <a:lnTo>
                      <a:pt x="1126" y="973"/>
                    </a:lnTo>
                    <a:lnTo>
                      <a:pt x="1229" y="841"/>
                    </a:lnTo>
                    <a:lnTo>
                      <a:pt x="1328" y="694"/>
                    </a:lnTo>
                    <a:lnTo>
                      <a:pt x="1417" y="540"/>
                    </a:lnTo>
                    <a:lnTo>
                      <a:pt x="1496" y="396"/>
                    </a:lnTo>
                    <a:lnTo>
                      <a:pt x="1566" y="274"/>
                    </a:lnTo>
                    <a:lnTo>
                      <a:pt x="1632" y="195"/>
                    </a:lnTo>
                    <a:lnTo>
                      <a:pt x="1676" y="168"/>
                    </a:lnTo>
                    <a:lnTo>
                      <a:pt x="1731" y="137"/>
                    </a:lnTo>
                    <a:lnTo>
                      <a:pt x="1800" y="107"/>
                    </a:lnTo>
                    <a:lnTo>
                      <a:pt x="1886" y="83"/>
                    </a:lnTo>
                    <a:lnTo>
                      <a:pt x="1978" y="59"/>
                    </a:lnTo>
                    <a:lnTo>
                      <a:pt x="2082" y="37"/>
                    </a:lnTo>
                    <a:lnTo>
                      <a:pt x="2190" y="24"/>
                    </a:lnTo>
                    <a:lnTo>
                      <a:pt x="2304" y="11"/>
                    </a:lnTo>
                    <a:lnTo>
                      <a:pt x="2430" y="0"/>
                    </a:lnTo>
                    <a:lnTo>
                      <a:pt x="2559" y="3"/>
                    </a:lnTo>
                    <a:lnTo>
                      <a:pt x="2689" y="6"/>
                    </a:lnTo>
                    <a:lnTo>
                      <a:pt x="2828" y="23"/>
                    </a:lnTo>
                    <a:lnTo>
                      <a:pt x="2960" y="39"/>
                    </a:lnTo>
                    <a:lnTo>
                      <a:pt x="3097" y="68"/>
                    </a:lnTo>
                    <a:lnTo>
                      <a:pt x="3237" y="110"/>
                    </a:lnTo>
                    <a:lnTo>
                      <a:pt x="3370" y="157"/>
                    </a:lnTo>
                    <a:lnTo>
                      <a:pt x="3430" y="194"/>
                    </a:lnTo>
                    <a:lnTo>
                      <a:pt x="3478" y="261"/>
                    </a:lnTo>
                    <a:lnTo>
                      <a:pt x="3517" y="342"/>
                    </a:lnTo>
                    <a:lnTo>
                      <a:pt x="3559" y="432"/>
                    </a:lnTo>
                    <a:lnTo>
                      <a:pt x="3601" y="528"/>
                    </a:lnTo>
                    <a:lnTo>
                      <a:pt x="3655" y="625"/>
                    </a:lnTo>
                    <a:lnTo>
                      <a:pt x="3729" y="710"/>
                    </a:lnTo>
                    <a:lnTo>
                      <a:pt x="3819" y="784"/>
                    </a:lnTo>
                    <a:lnTo>
                      <a:pt x="3866" y="794"/>
                    </a:lnTo>
                    <a:lnTo>
                      <a:pt x="3922" y="769"/>
                    </a:lnTo>
                    <a:lnTo>
                      <a:pt x="3980" y="726"/>
                    </a:lnTo>
                    <a:lnTo>
                      <a:pt x="4300" y="651"/>
                    </a:lnTo>
                    <a:lnTo>
                      <a:pt x="4494" y="755"/>
                    </a:ln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7" name="Freeform 2193"/>
              <p:cNvSpPr>
                <a:spLocks/>
              </p:cNvSpPr>
              <p:nvPr/>
            </p:nvSpPr>
            <p:spPr bwMode="auto">
              <a:xfrm rot="719888">
                <a:off x="11521" y="11512"/>
                <a:ext cx="145" cy="327"/>
              </a:xfrm>
              <a:custGeom>
                <a:avLst/>
                <a:gdLst/>
                <a:ahLst/>
                <a:cxnLst>
                  <a:cxn ang="0">
                    <a:pos x="78" y="327"/>
                  </a:cxn>
                  <a:cxn ang="0">
                    <a:pos x="109" y="315"/>
                  </a:cxn>
                  <a:cxn ang="0">
                    <a:pos x="133" y="285"/>
                  </a:cxn>
                  <a:cxn ang="0">
                    <a:pos x="145" y="230"/>
                  </a:cxn>
                  <a:cxn ang="0">
                    <a:pos x="145" y="170"/>
                  </a:cxn>
                  <a:cxn ang="0">
                    <a:pos x="133" y="103"/>
                  </a:cxn>
                  <a:cxn ang="0">
                    <a:pos x="115" y="55"/>
                  </a:cxn>
                  <a:cxn ang="0">
                    <a:pos x="91" y="18"/>
                  </a:cxn>
                  <a:cxn ang="0">
                    <a:pos x="66" y="0"/>
                  </a:cxn>
                  <a:cxn ang="0">
                    <a:pos x="36" y="12"/>
                  </a:cxn>
                  <a:cxn ang="0">
                    <a:pos x="18" y="49"/>
                  </a:cxn>
                  <a:cxn ang="0">
                    <a:pos x="0" y="97"/>
                  </a:cxn>
                  <a:cxn ang="0">
                    <a:pos x="0" y="158"/>
                  </a:cxn>
                  <a:cxn ang="0">
                    <a:pos x="6" y="224"/>
                  </a:cxn>
                  <a:cxn ang="0">
                    <a:pos x="24" y="279"/>
                  </a:cxn>
                  <a:cxn ang="0">
                    <a:pos x="48" y="315"/>
                  </a:cxn>
                  <a:cxn ang="0">
                    <a:pos x="78" y="327"/>
                  </a:cxn>
                </a:cxnLst>
                <a:rect l="0" t="0" r="r" b="b"/>
                <a:pathLst>
                  <a:path w="145" h="327">
                    <a:moveTo>
                      <a:pt x="78" y="327"/>
                    </a:moveTo>
                    <a:lnTo>
                      <a:pt x="109" y="315"/>
                    </a:lnTo>
                    <a:lnTo>
                      <a:pt x="133" y="285"/>
                    </a:lnTo>
                    <a:lnTo>
                      <a:pt x="145" y="230"/>
                    </a:lnTo>
                    <a:lnTo>
                      <a:pt x="145" y="170"/>
                    </a:lnTo>
                    <a:lnTo>
                      <a:pt x="133" y="103"/>
                    </a:lnTo>
                    <a:lnTo>
                      <a:pt x="115" y="55"/>
                    </a:lnTo>
                    <a:lnTo>
                      <a:pt x="91" y="18"/>
                    </a:lnTo>
                    <a:lnTo>
                      <a:pt x="66" y="0"/>
                    </a:lnTo>
                    <a:lnTo>
                      <a:pt x="36" y="12"/>
                    </a:lnTo>
                    <a:lnTo>
                      <a:pt x="18" y="49"/>
                    </a:lnTo>
                    <a:lnTo>
                      <a:pt x="0" y="97"/>
                    </a:lnTo>
                    <a:lnTo>
                      <a:pt x="0" y="158"/>
                    </a:lnTo>
                    <a:lnTo>
                      <a:pt x="6" y="224"/>
                    </a:lnTo>
                    <a:lnTo>
                      <a:pt x="24" y="279"/>
                    </a:lnTo>
                    <a:lnTo>
                      <a:pt x="48" y="315"/>
                    </a:lnTo>
                    <a:lnTo>
                      <a:pt x="78" y="3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8" name="Freeform 2194"/>
              <p:cNvSpPr>
                <a:spLocks/>
              </p:cNvSpPr>
              <p:nvPr/>
            </p:nvSpPr>
            <p:spPr bwMode="auto">
              <a:xfrm rot="719888">
                <a:off x="6128" y="12059"/>
                <a:ext cx="297" cy="308"/>
              </a:xfrm>
              <a:custGeom>
                <a:avLst/>
                <a:gdLst/>
                <a:ahLst/>
                <a:cxnLst>
                  <a:cxn ang="0">
                    <a:pos x="0" y="97"/>
                  </a:cxn>
                  <a:cxn ang="0">
                    <a:pos x="0" y="60"/>
                  </a:cxn>
                  <a:cxn ang="0">
                    <a:pos x="18" y="42"/>
                  </a:cxn>
                  <a:cxn ang="0">
                    <a:pos x="42" y="30"/>
                  </a:cxn>
                  <a:cxn ang="0">
                    <a:pos x="79" y="24"/>
                  </a:cxn>
                  <a:cxn ang="0">
                    <a:pos x="121" y="24"/>
                  </a:cxn>
                  <a:cxn ang="0">
                    <a:pos x="163" y="18"/>
                  </a:cxn>
                  <a:cxn ang="0">
                    <a:pos x="206" y="12"/>
                  </a:cxn>
                  <a:cxn ang="0">
                    <a:pos x="248" y="0"/>
                  </a:cxn>
                  <a:cxn ang="0">
                    <a:pos x="260" y="48"/>
                  </a:cxn>
                  <a:cxn ang="0">
                    <a:pos x="272" y="97"/>
                  </a:cxn>
                  <a:cxn ang="0">
                    <a:pos x="291" y="151"/>
                  </a:cxn>
                  <a:cxn ang="0">
                    <a:pos x="297" y="212"/>
                  </a:cxn>
                  <a:cxn ang="0">
                    <a:pos x="279" y="242"/>
                  </a:cxn>
                  <a:cxn ang="0">
                    <a:pos x="248" y="266"/>
                  </a:cxn>
                  <a:cxn ang="0">
                    <a:pos x="218" y="284"/>
                  </a:cxn>
                  <a:cxn ang="0">
                    <a:pos x="182" y="296"/>
                  </a:cxn>
                  <a:cxn ang="0">
                    <a:pos x="145" y="308"/>
                  </a:cxn>
                  <a:cxn ang="0">
                    <a:pos x="109" y="308"/>
                  </a:cxn>
                  <a:cxn ang="0">
                    <a:pos x="79" y="308"/>
                  </a:cxn>
                  <a:cxn ang="0">
                    <a:pos x="60" y="302"/>
                  </a:cxn>
                  <a:cxn ang="0">
                    <a:pos x="36" y="272"/>
                  </a:cxn>
                  <a:cxn ang="0">
                    <a:pos x="18" y="218"/>
                  </a:cxn>
                  <a:cxn ang="0">
                    <a:pos x="6" y="157"/>
                  </a:cxn>
                  <a:cxn ang="0">
                    <a:pos x="0" y="97"/>
                  </a:cxn>
                </a:cxnLst>
                <a:rect l="0" t="0" r="r" b="b"/>
                <a:pathLst>
                  <a:path w="297" h="308">
                    <a:moveTo>
                      <a:pt x="0" y="97"/>
                    </a:moveTo>
                    <a:lnTo>
                      <a:pt x="0" y="60"/>
                    </a:lnTo>
                    <a:lnTo>
                      <a:pt x="18" y="42"/>
                    </a:lnTo>
                    <a:lnTo>
                      <a:pt x="42" y="30"/>
                    </a:lnTo>
                    <a:lnTo>
                      <a:pt x="79" y="24"/>
                    </a:lnTo>
                    <a:lnTo>
                      <a:pt x="121" y="24"/>
                    </a:lnTo>
                    <a:lnTo>
                      <a:pt x="163" y="18"/>
                    </a:lnTo>
                    <a:lnTo>
                      <a:pt x="206" y="12"/>
                    </a:lnTo>
                    <a:lnTo>
                      <a:pt x="248" y="0"/>
                    </a:lnTo>
                    <a:lnTo>
                      <a:pt x="260" y="48"/>
                    </a:lnTo>
                    <a:lnTo>
                      <a:pt x="272" y="97"/>
                    </a:lnTo>
                    <a:lnTo>
                      <a:pt x="291" y="151"/>
                    </a:lnTo>
                    <a:lnTo>
                      <a:pt x="297" y="212"/>
                    </a:lnTo>
                    <a:lnTo>
                      <a:pt x="279" y="242"/>
                    </a:lnTo>
                    <a:lnTo>
                      <a:pt x="248" y="266"/>
                    </a:lnTo>
                    <a:lnTo>
                      <a:pt x="218" y="284"/>
                    </a:lnTo>
                    <a:lnTo>
                      <a:pt x="182" y="296"/>
                    </a:lnTo>
                    <a:lnTo>
                      <a:pt x="145" y="308"/>
                    </a:lnTo>
                    <a:lnTo>
                      <a:pt x="109" y="308"/>
                    </a:lnTo>
                    <a:lnTo>
                      <a:pt x="79" y="308"/>
                    </a:lnTo>
                    <a:lnTo>
                      <a:pt x="60" y="302"/>
                    </a:lnTo>
                    <a:lnTo>
                      <a:pt x="36" y="272"/>
                    </a:lnTo>
                    <a:lnTo>
                      <a:pt x="18" y="218"/>
                    </a:lnTo>
                    <a:lnTo>
                      <a:pt x="6" y="15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9" name="Freeform 2195"/>
              <p:cNvSpPr>
                <a:spLocks/>
              </p:cNvSpPr>
              <p:nvPr/>
            </p:nvSpPr>
            <p:spPr bwMode="auto">
              <a:xfrm rot="719888">
                <a:off x="11254" y="11996"/>
                <a:ext cx="346" cy="314"/>
              </a:xfrm>
              <a:custGeom>
                <a:avLst/>
                <a:gdLst/>
                <a:ahLst/>
                <a:cxnLst>
                  <a:cxn ang="0">
                    <a:pos x="339" y="0"/>
                  </a:cxn>
                  <a:cxn ang="0">
                    <a:pos x="346" y="66"/>
                  </a:cxn>
                  <a:cxn ang="0">
                    <a:pos x="346" y="127"/>
                  </a:cxn>
                  <a:cxn ang="0">
                    <a:pos x="327" y="181"/>
                  </a:cxn>
                  <a:cxn ang="0">
                    <a:pos x="297" y="230"/>
                  </a:cxn>
                  <a:cxn ang="0">
                    <a:pos x="255" y="266"/>
                  </a:cxn>
                  <a:cxn ang="0">
                    <a:pos x="206" y="296"/>
                  </a:cxn>
                  <a:cxn ang="0">
                    <a:pos x="146" y="314"/>
                  </a:cxn>
                  <a:cxn ang="0">
                    <a:pos x="79" y="314"/>
                  </a:cxn>
                  <a:cxn ang="0">
                    <a:pos x="18" y="290"/>
                  </a:cxn>
                  <a:cxn ang="0">
                    <a:pos x="0" y="230"/>
                  </a:cxn>
                  <a:cxn ang="0">
                    <a:pos x="6" y="169"/>
                  </a:cxn>
                  <a:cxn ang="0">
                    <a:pos x="42" y="121"/>
                  </a:cxn>
                  <a:cxn ang="0">
                    <a:pos x="67" y="109"/>
                  </a:cxn>
                  <a:cxn ang="0">
                    <a:pos x="85" y="109"/>
                  </a:cxn>
                  <a:cxn ang="0">
                    <a:pos x="103" y="109"/>
                  </a:cxn>
                  <a:cxn ang="0">
                    <a:pos x="121" y="109"/>
                  </a:cxn>
                  <a:cxn ang="0">
                    <a:pos x="152" y="103"/>
                  </a:cxn>
                  <a:cxn ang="0">
                    <a:pos x="194" y="84"/>
                  </a:cxn>
                  <a:cxn ang="0">
                    <a:pos x="255" y="54"/>
                  </a:cxn>
                  <a:cxn ang="0">
                    <a:pos x="339" y="0"/>
                  </a:cxn>
                </a:cxnLst>
                <a:rect l="0" t="0" r="r" b="b"/>
                <a:pathLst>
                  <a:path w="346" h="314">
                    <a:moveTo>
                      <a:pt x="339" y="0"/>
                    </a:moveTo>
                    <a:lnTo>
                      <a:pt x="346" y="66"/>
                    </a:lnTo>
                    <a:lnTo>
                      <a:pt x="346" y="127"/>
                    </a:lnTo>
                    <a:lnTo>
                      <a:pt x="327" y="181"/>
                    </a:lnTo>
                    <a:lnTo>
                      <a:pt x="297" y="230"/>
                    </a:lnTo>
                    <a:lnTo>
                      <a:pt x="255" y="266"/>
                    </a:lnTo>
                    <a:lnTo>
                      <a:pt x="206" y="296"/>
                    </a:lnTo>
                    <a:lnTo>
                      <a:pt x="146" y="314"/>
                    </a:lnTo>
                    <a:lnTo>
                      <a:pt x="79" y="314"/>
                    </a:lnTo>
                    <a:lnTo>
                      <a:pt x="18" y="290"/>
                    </a:lnTo>
                    <a:lnTo>
                      <a:pt x="0" y="230"/>
                    </a:lnTo>
                    <a:lnTo>
                      <a:pt x="6" y="169"/>
                    </a:lnTo>
                    <a:lnTo>
                      <a:pt x="42" y="121"/>
                    </a:lnTo>
                    <a:lnTo>
                      <a:pt x="67" y="109"/>
                    </a:lnTo>
                    <a:lnTo>
                      <a:pt x="85" y="109"/>
                    </a:lnTo>
                    <a:lnTo>
                      <a:pt x="103" y="109"/>
                    </a:lnTo>
                    <a:lnTo>
                      <a:pt x="121" y="109"/>
                    </a:lnTo>
                    <a:lnTo>
                      <a:pt x="152" y="103"/>
                    </a:lnTo>
                    <a:lnTo>
                      <a:pt x="194" y="84"/>
                    </a:lnTo>
                    <a:lnTo>
                      <a:pt x="255" y="54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0" name="Freeform 2196"/>
              <p:cNvSpPr>
                <a:spLocks/>
              </p:cNvSpPr>
              <p:nvPr/>
            </p:nvSpPr>
            <p:spPr bwMode="auto">
              <a:xfrm>
                <a:off x="6431" y="10036"/>
                <a:ext cx="5048" cy="2234"/>
              </a:xfrm>
              <a:custGeom>
                <a:avLst/>
                <a:gdLst/>
                <a:ahLst/>
                <a:cxnLst>
                  <a:cxn ang="0">
                    <a:pos x="3626" y="699"/>
                  </a:cxn>
                  <a:cxn ang="0">
                    <a:pos x="3382" y="827"/>
                  </a:cxn>
                  <a:cxn ang="0">
                    <a:pos x="3245" y="711"/>
                  </a:cxn>
                  <a:cxn ang="0">
                    <a:pos x="3130" y="470"/>
                  </a:cxn>
                  <a:cxn ang="0">
                    <a:pos x="2991" y="335"/>
                  </a:cxn>
                  <a:cxn ang="0">
                    <a:pos x="2924" y="210"/>
                  </a:cxn>
                  <a:cxn ang="0">
                    <a:pos x="2801" y="85"/>
                  </a:cxn>
                  <a:cxn ang="0">
                    <a:pos x="2562" y="47"/>
                  </a:cxn>
                  <a:cxn ang="0">
                    <a:pos x="2274" y="4"/>
                  </a:cxn>
                  <a:cxn ang="0">
                    <a:pos x="1969" y="38"/>
                  </a:cxn>
                  <a:cxn ang="0">
                    <a:pos x="1729" y="61"/>
                  </a:cxn>
                  <a:cxn ang="0">
                    <a:pos x="1449" y="94"/>
                  </a:cxn>
                  <a:cxn ang="0">
                    <a:pos x="1211" y="279"/>
                  </a:cxn>
                  <a:cxn ang="0">
                    <a:pos x="1038" y="601"/>
                  </a:cxn>
                  <a:cxn ang="0">
                    <a:pos x="910" y="878"/>
                  </a:cxn>
                  <a:cxn ang="0">
                    <a:pos x="628" y="1071"/>
                  </a:cxn>
                  <a:cxn ang="0">
                    <a:pos x="382" y="1149"/>
                  </a:cxn>
                  <a:cxn ang="0">
                    <a:pos x="248" y="1225"/>
                  </a:cxn>
                  <a:cxn ang="0">
                    <a:pos x="104" y="1492"/>
                  </a:cxn>
                  <a:cxn ang="0">
                    <a:pos x="30" y="1842"/>
                  </a:cxn>
                  <a:cxn ang="0">
                    <a:pos x="99" y="2011"/>
                  </a:cxn>
                  <a:cxn ang="0">
                    <a:pos x="140" y="2168"/>
                  </a:cxn>
                  <a:cxn ang="0">
                    <a:pos x="221" y="2198"/>
                  </a:cxn>
                  <a:cxn ang="0">
                    <a:pos x="377" y="2193"/>
                  </a:cxn>
                  <a:cxn ang="0">
                    <a:pos x="495" y="2076"/>
                  </a:cxn>
                  <a:cxn ang="0">
                    <a:pos x="670" y="1921"/>
                  </a:cxn>
                  <a:cxn ang="0">
                    <a:pos x="888" y="1801"/>
                  </a:cxn>
                  <a:cxn ang="0">
                    <a:pos x="1132" y="1729"/>
                  </a:cxn>
                  <a:cxn ang="0">
                    <a:pos x="1379" y="1707"/>
                  </a:cxn>
                  <a:cxn ang="0">
                    <a:pos x="1602" y="1736"/>
                  </a:cxn>
                  <a:cxn ang="0">
                    <a:pos x="1768" y="1802"/>
                  </a:cxn>
                  <a:cxn ang="0">
                    <a:pos x="1906" y="1967"/>
                  </a:cxn>
                  <a:cxn ang="0">
                    <a:pos x="1999" y="2204"/>
                  </a:cxn>
                  <a:cxn ang="0">
                    <a:pos x="2156" y="2132"/>
                  </a:cxn>
                  <a:cxn ang="0">
                    <a:pos x="2403" y="2111"/>
                  </a:cxn>
                  <a:cxn ang="0">
                    <a:pos x="2579" y="2216"/>
                  </a:cxn>
                  <a:cxn ang="0">
                    <a:pos x="2692" y="2122"/>
                  </a:cxn>
                  <a:cxn ang="0">
                    <a:pos x="2826" y="2071"/>
                  </a:cxn>
                  <a:cxn ang="0">
                    <a:pos x="2935" y="2143"/>
                  </a:cxn>
                  <a:cxn ang="0">
                    <a:pos x="2974" y="2220"/>
                  </a:cxn>
                  <a:cxn ang="0">
                    <a:pos x="3078" y="2230"/>
                  </a:cxn>
                  <a:cxn ang="0">
                    <a:pos x="3220" y="2142"/>
                  </a:cxn>
                  <a:cxn ang="0">
                    <a:pos x="3349" y="2033"/>
                  </a:cxn>
                  <a:cxn ang="0">
                    <a:pos x="3524" y="1879"/>
                  </a:cxn>
                  <a:cxn ang="0">
                    <a:pos x="3725" y="1748"/>
                  </a:cxn>
                  <a:cxn ang="0">
                    <a:pos x="3906" y="1687"/>
                  </a:cxn>
                  <a:cxn ang="0">
                    <a:pos x="4148" y="1652"/>
                  </a:cxn>
                  <a:cxn ang="0">
                    <a:pos x="4564" y="1709"/>
                  </a:cxn>
                  <a:cxn ang="0">
                    <a:pos x="4825" y="1939"/>
                  </a:cxn>
                  <a:cxn ang="0">
                    <a:pos x="4964" y="1956"/>
                  </a:cxn>
                  <a:cxn ang="0">
                    <a:pos x="5042" y="1879"/>
                  </a:cxn>
                  <a:cxn ang="0">
                    <a:pos x="4978" y="1686"/>
                  </a:cxn>
                  <a:cxn ang="0">
                    <a:pos x="5035" y="1475"/>
                  </a:cxn>
                  <a:cxn ang="0">
                    <a:pos x="4980" y="1327"/>
                  </a:cxn>
                  <a:cxn ang="0">
                    <a:pos x="4922" y="1018"/>
                  </a:cxn>
                  <a:cxn ang="0">
                    <a:pos x="4795" y="1022"/>
                  </a:cxn>
                </a:cxnLst>
                <a:rect l="0" t="0" r="r" b="b"/>
                <a:pathLst>
                  <a:path w="5048" h="2234">
                    <a:moveTo>
                      <a:pt x="4021" y="765"/>
                    </a:moveTo>
                    <a:lnTo>
                      <a:pt x="3872" y="709"/>
                    </a:lnTo>
                    <a:lnTo>
                      <a:pt x="3626" y="699"/>
                    </a:lnTo>
                    <a:lnTo>
                      <a:pt x="3559" y="747"/>
                    </a:lnTo>
                    <a:lnTo>
                      <a:pt x="3481" y="799"/>
                    </a:lnTo>
                    <a:lnTo>
                      <a:pt x="3382" y="827"/>
                    </a:lnTo>
                    <a:lnTo>
                      <a:pt x="3328" y="816"/>
                    </a:lnTo>
                    <a:lnTo>
                      <a:pt x="3282" y="775"/>
                    </a:lnTo>
                    <a:lnTo>
                      <a:pt x="3245" y="711"/>
                    </a:lnTo>
                    <a:lnTo>
                      <a:pt x="3207" y="630"/>
                    </a:lnTo>
                    <a:lnTo>
                      <a:pt x="3169" y="547"/>
                    </a:lnTo>
                    <a:lnTo>
                      <a:pt x="3130" y="470"/>
                    </a:lnTo>
                    <a:lnTo>
                      <a:pt x="3081" y="404"/>
                    </a:lnTo>
                    <a:lnTo>
                      <a:pt x="3016" y="360"/>
                    </a:lnTo>
                    <a:lnTo>
                      <a:pt x="2991" y="335"/>
                    </a:lnTo>
                    <a:lnTo>
                      <a:pt x="2968" y="300"/>
                    </a:lnTo>
                    <a:lnTo>
                      <a:pt x="2945" y="258"/>
                    </a:lnTo>
                    <a:lnTo>
                      <a:pt x="2924" y="210"/>
                    </a:lnTo>
                    <a:lnTo>
                      <a:pt x="2892" y="160"/>
                    </a:lnTo>
                    <a:lnTo>
                      <a:pt x="2850" y="120"/>
                    </a:lnTo>
                    <a:lnTo>
                      <a:pt x="2801" y="85"/>
                    </a:lnTo>
                    <a:lnTo>
                      <a:pt x="2731" y="70"/>
                    </a:lnTo>
                    <a:lnTo>
                      <a:pt x="2652" y="60"/>
                    </a:lnTo>
                    <a:lnTo>
                      <a:pt x="2562" y="47"/>
                    </a:lnTo>
                    <a:lnTo>
                      <a:pt x="2467" y="27"/>
                    </a:lnTo>
                    <a:lnTo>
                      <a:pt x="2371" y="12"/>
                    </a:lnTo>
                    <a:lnTo>
                      <a:pt x="2274" y="4"/>
                    </a:lnTo>
                    <a:lnTo>
                      <a:pt x="2169" y="0"/>
                    </a:lnTo>
                    <a:lnTo>
                      <a:pt x="2068" y="9"/>
                    </a:lnTo>
                    <a:lnTo>
                      <a:pt x="1969" y="38"/>
                    </a:lnTo>
                    <a:lnTo>
                      <a:pt x="1897" y="54"/>
                    </a:lnTo>
                    <a:lnTo>
                      <a:pt x="1815" y="61"/>
                    </a:lnTo>
                    <a:lnTo>
                      <a:pt x="1729" y="61"/>
                    </a:lnTo>
                    <a:lnTo>
                      <a:pt x="1635" y="66"/>
                    </a:lnTo>
                    <a:lnTo>
                      <a:pt x="1541" y="71"/>
                    </a:lnTo>
                    <a:lnTo>
                      <a:pt x="1449" y="94"/>
                    </a:lnTo>
                    <a:lnTo>
                      <a:pt x="1362" y="126"/>
                    </a:lnTo>
                    <a:lnTo>
                      <a:pt x="1287" y="184"/>
                    </a:lnTo>
                    <a:lnTo>
                      <a:pt x="1211" y="279"/>
                    </a:lnTo>
                    <a:lnTo>
                      <a:pt x="1145" y="383"/>
                    </a:lnTo>
                    <a:lnTo>
                      <a:pt x="1091" y="495"/>
                    </a:lnTo>
                    <a:lnTo>
                      <a:pt x="1038" y="601"/>
                    </a:lnTo>
                    <a:lnTo>
                      <a:pt x="996" y="710"/>
                    </a:lnTo>
                    <a:lnTo>
                      <a:pt x="952" y="799"/>
                    </a:lnTo>
                    <a:lnTo>
                      <a:pt x="910" y="878"/>
                    </a:lnTo>
                    <a:lnTo>
                      <a:pt x="864" y="923"/>
                    </a:lnTo>
                    <a:lnTo>
                      <a:pt x="735" y="1007"/>
                    </a:lnTo>
                    <a:lnTo>
                      <a:pt x="628" y="1071"/>
                    </a:lnTo>
                    <a:lnTo>
                      <a:pt x="528" y="1106"/>
                    </a:lnTo>
                    <a:lnTo>
                      <a:pt x="447" y="1132"/>
                    </a:lnTo>
                    <a:lnTo>
                      <a:pt x="382" y="1149"/>
                    </a:lnTo>
                    <a:lnTo>
                      <a:pt x="322" y="1167"/>
                    </a:lnTo>
                    <a:lnTo>
                      <a:pt x="280" y="1189"/>
                    </a:lnTo>
                    <a:lnTo>
                      <a:pt x="248" y="1225"/>
                    </a:lnTo>
                    <a:lnTo>
                      <a:pt x="210" y="1286"/>
                    </a:lnTo>
                    <a:lnTo>
                      <a:pt x="155" y="1373"/>
                    </a:lnTo>
                    <a:lnTo>
                      <a:pt x="104" y="1492"/>
                    </a:lnTo>
                    <a:lnTo>
                      <a:pt x="89" y="1619"/>
                    </a:lnTo>
                    <a:lnTo>
                      <a:pt x="77" y="1740"/>
                    </a:lnTo>
                    <a:lnTo>
                      <a:pt x="30" y="1842"/>
                    </a:lnTo>
                    <a:lnTo>
                      <a:pt x="0" y="1922"/>
                    </a:lnTo>
                    <a:lnTo>
                      <a:pt x="29" y="1965"/>
                    </a:lnTo>
                    <a:lnTo>
                      <a:pt x="99" y="2011"/>
                    </a:lnTo>
                    <a:lnTo>
                      <a:pt x="138" y="2063"/>
                    </a:lnTo>
                    <a:lnTo>
                      <a:pt x="145" y="2119"/>
                    </a:lnTo>
                    <a:lnTo>
                      <a:pt x="140" y="2168"/>
                    </a:lnTo>
                    <a:lnTo>
                      <a:pt x="149" y="2183"/>
                    </a:lnTo>
                    <a:lnTo>
                      <a:pt x="180" y="2189"/>
                    </a:lnTo>
                    <a:lnTo>
                      <a:pt x="221" y="2198"/>
                    </a:lnTo>
                    <a:lnTo>
                      <a:pt x="270" y="2201"/>
                    </a:lnTo>
                    <a:lnTo>
                      <a:pt x="326" y="2201"/>
                    </a:lnTo>
                    <a:lnTo>
                      <a:pt x="377" y="2193"/>
                    </a:lnTo>
                    <a:lnTo>
                      <a:pt x="419" y="2172"/>
                    </a:lnTo>
                    <a:lnTo>
                      <a:pt x="450" y="2141"/>
                    </a:lnTo>
                    <a:lnTo>
                      <a:pt x="495" y="2076"/>
                    </a:lnTo>
                    <a:lnTo>
                      <a:pt x="544" y="2018"/>
                    </a:lnTo>
                    <a:lnTo>
                      <a:pt x="604" y="1970"/>
                    </a:lnTo>
                    <a:lnTo>
                      <a:pt x="670" y="1921"/>
                    </a:lnTo>
                    <a:lnTo>
                      <a:pt x="742" y="1875"/>
                    </a:lnTo>
                    <a:lnTo>
                      <a:pt x="812" y="1834"/>
                    </a:lnTo>
                    <a:lnTo>
                      <a:pt x="888" y="1801"/>
                    </a:lnTo>
                    <a:lnTo>
                      <a:pt x="968" y="1775"/>
                    </a:lnTo>
                    <a:lnTo>
                      <a:pt x="1053" y="1749"/>
                    </a:lnTo>
                    <a:lnTo>
                      <a:pt x="1132" y="1729"/>
                    </a:lnTo>
                    <a:lnTo>
                      <a:pt x="1216" y="1716"/>
                    </a:lnTo>
                    <a:lnTo>
                      <a:pt x="1298" y="1708"/>
                    </a:lnTo>
                    <a:lnTo>
                      <a:pt x="1379" y="1707"/>
                    </a:lnTo>
                    <a:lnTo>
                      <a:pt x="1458" y="1712"/>
                    </a:lnTo>
                    <a:lnTo>
                      <a:pt x="1531" y="1721"/>
                    </a:lnTo>
                    <a:lnTo>
                      <a:pt x="1602" y="1736"/>
                    </a:lnTo>
                    <a:lnTo>
                      <a:pt x="1660" y="1755"/>
                    </a:lnTo>
                    <a:lnTo>
                      <a:pt x="1718" y="1773"/>
                    </a:lnTo>
                    <a:lnTo>
                      <a:pt x="1768" y="1802"/>
                    </a:lnTo>
                    <a:lnTo>
                      <a:pt x="1814" y="1844"/>
                    </a:lnTo>
                    <a:lnTo>
                      <a:pt x="1859" y="1896"/>
                    </a:lnTo>
                    <a:lnTo>
                      <a:pt x="1906" y="1967"/>
                    </a:lnTo>
                    <a:lnTo>
                      <a:pt x="1943" y="2056"/>
                    </a:lnTo>
                    <a:lnTo>
                      <a:pt x="1975" y="2168"/>
                    </a:lnTo>
                    <a:lnTo>
                      <a:pt x="1999" y="2204"/>
                    </a:lnTo>
                    <a:lnTo>
                      <a:pt x="2036" y="2199"/>
                    </a:lnTo>
                    <a:lnTo>
                      <a:pt x="2093" y="2169"/>
                    </a:lnTo>
                    <a:lnTo>
                      <a:pt x="2156" y="2132"/>
                    </a:lnTo>
                    <a:lnTo>
                      <a:pt x="2231" y="2099"/>
                    </a:lnTo>
                    <a:lnTo>
                      <a:pt x="2315" y="2086"/>
                    </a:lnTo>
                    <a:lnTo>
                      <a:pt x="2403" y="2111"/>
                    </a:lnTo>
                    <a:lnTo>
                      <a:pt x="2498" y="2186"/>
                    </a:lnTo>
                    <a:lnTo>
                      <a:pt x="2535" y="2212"/>
                    </a:lnTo>
                    <a:lnTo>
                      <a:pt x="2579" y="2216"/>
                    </a:lnTo>
                    <a:lnTo>
                      <a:pt x="2614" y="2192"/>
                    </a:lnTo>
                    <a:lnTo>
                      <a:pt x="2651" y="2163"/>
                    </a:lnTo>
                    <a:lnTo>
                      <a:pt x="2692" y="2122"/>
                    </a:lnTo>
                    <a:lnTo>
                      <a:pt x="2728" y="2093"/>
                    </a:lnTo>
                    <a:lnTo>
                      <a:pt x="2776" y="2072"/>
                    </a:lnTo>
                    <a:lnTo>
                      <a:pt x="2826" y="2071"/>
                    </a:lnTo>
                    <a:lnTo>
                      <a:pt x="2878" y="2088"/>
                    </a:lnTo>
                    <a:lnTo>
                      <a:pt x="2916" y="2114"/>
                    </a:lnTo>
                    <a:lnTo>
                      <a:pt x="2935" y="2143"/>
                    </a:lnTo>
                    <a:lnTo>
                      <a:pt x="2947" y="2170"/>
                    </a:lnTo>
                    <a:lnTo>
                      <a:pt x="2961" y="2199"/>
                    </a:lnTo>
                    <a:lnTo>
                      <a:pt x="2974" y="2220"/>
                    </a:lnTo>
                    <a:lnTo>
                      <a:pt x="2997" y="2231"/>
                    </a:lnTo>
                    <a:lnTo>
                      <a:pt x="3039" y="2234"/>
                    </a:lnTo>
                    <a:lnTo>
                      <a:pt x="3078" y="2230"/>
                    </a:lnTo>
                    <a:lnTo>
                      <a:pt x="3119" y="2207"/>
                    </a:lnTo>
                    <a:lnTo>
                      <a:pt x="3169" y="2180"/>
                    </a:lnTo>
                    <a:lnTo>
                      <a:pt x="3220" y="2142"/>
                    </a:lnTo>
                    <a:lnTo>
                      <a:pt x="3264" y="2108"/>
                    </a:lnTo>
                    <a:lnTo>
                      <a:pt x="3310" y="2068"/>
                    </a:lnTo>
                    <a:lnTo>
                      <a:pt x="3349" y="2033"/>
                    </a:lnTo>
                    <a:lnTo>
                      <a:pt x="3378" y="2008"/>
                    </a:lnTo>
                    <a:lnTo>
                      <a:pt x="3450" y="1937"/>
                    </a:lnTo>
                    <a:lnTo>
                      <a:pt x="3524" y="1879"/>
                    </a:lnTo>
                    <a:lnTo>
                      <a:pt x="3591" y="1824"/>
                    </a:lnTo>
                    <a:lnTo>
                      <a:pt x="3662" y="1784"/>
                    </a:lnTo>
                    <a:lnTo>
                      <a:pt x="3725" y="1748"/>
                    </a:lnTo>
                    <a:lnTo>
                      <a:pt x="3792" y="1725"/>
                    </a:lnTo>
                    <a:lnTo>
                      <a:pt x="3845" y="1706"/>
                    </a:lnTo>
                    <a:lnTo>
                      <a:pt x="3906" y="1687"/>
                    </a:lnTo>
                    <a:lnTo>
                      <a:pt x="3950" y="1678"/>
                    </a:lnTo>
                    <a:lnTo>
                      <a:pt x="4034" y="1665"/>
                    </a:lnTo>
                    <a:lnTo>
                      <a:pt x="4148" y="1652"/>
                    </a:lnTo>
                    <a:lnTo>
                      <a:pt x="4280" y="1649"/>
                    </a:lnTo>
                    <a:lnTo>
                      <a:pt x="4424" y="1667"/>
                    </a:lnTo>
                    <a:lnTo>
                      <a:pt x="4564" y="1709"/>
                    </a:lnTo>
                    <a:lnTo>
                      <a:pt x="4690" y="1786"/>
                    </a:lnTo>
                    <a:lnTo>
                      <a:pt x="4794" y="1907"/>
                    </a:lnTo>
                    <a:lnTo>
                      <a:pt x="4825" y="1939"/>
                    </a:lnTo>
                    <a:lnTo>
                      <a:pt x="4864" y="1959"/>
                    </a:lnTo>
                    <a:lnTo>
                      <a:pt x="4913" y="1963"/>
                    </a:lnTo>
                    <a:lnTo>
                      <a:pt x="4964" y="1956"/>
                    </a:lnTo>
                    <a:lnTo>
                      <a:pt x="5005" y="1940"/>
                    </a:lnTo>
                    <a:lnTo>
                      <a:pt x="5035" y="1915"/>
                    </a:lnTo>
                    <a:lnTo>
                      <a:pt x="5042" y="1879"/>
                    </a:lnTo>
                    <a:lnTo>
                      <a:pt x="5020" y="1838"/>
                    </a:lnTo>
                    <a:lnTo>
                      <a:pt x="4981" y="1761"/>
                    </a:lnTo>
                    <a:lnTo>
                      <a:pt x="4978" y="1686"/>
                    </a:lnTo>
                    <a:lnTo>
                      <a:pt x="4993" y="1615"/>
                    </a:lnTo>
                    <a:lnTo>
                      <a:pt x="5016" y="1539"/>
                    </a:lnTo>
                    <a:lnTo>
                      <a:pt x="5035" y="1475"/>
                    </a:lnTo>
                    <a:lnTo>
                      <a:pt x="5048" y="1416"/>
                    </a:lnTo>
                    <a:lnTo>
                      <a:pt x="5034" y="1364"/>
                    </a:lnTo>
                    <a:lnTo>
                      <a:pt x="4980" y="1327"/>
                    </a:lnTo>
                    <a:lnTo>
                      <a:pt x="4984" y="1162"/>
                    </a:lnTo>
                    <a:lnTo>
                      <a:pt x="4961" y="1064"/>
                    </a:lnTo>
                    <a:lnTo>
                      <a:pt x="4922" y="1018"/>
                    </a:lnTo>
                    <a:lnTo>
                      <a:pt x="4861" y="1012"/>
                    </a:lnTo>
                    <a:lnTo>
                      <a:pt x="4795" y="1028"/>
                    </a:lnTo>
                    <a:lnTo>
                      <a:pt x="4795" y="1022"/>
                    </a:lnTo>
                    <a:lnTo>
                      <a:pt x="4387" y="824"/>
                    </a:lnTo>
                  </a:path>
                </a:pathLst>
              </a:custGeom>
              <a:solidFill>
                <a:srgbClr val="00CA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1" name="Freeform 2197"/>
              <p:cNvSpPr>
                <a:spLocks/>
              </p:cNvSpPr>
              <p:nvPr/>
            </p:nvSpPr>
            <p:spPr bwMode="auto">
              <a:xfrm rot="719888">
                <a:off x="8570" y="10268"/>
                <a:ext cx="945" cy="636"/>
              </a:xfrm>
              <a:custGeom>
                <a:avLst/>
                <a:gdLst/>
                <a:ahLst/>
                <a:cxnLst>
                  <a:cxn ang="0">
                    <a:pos x="945" y="436"/>
                  </a:cxn>
                  <a:cxn ang="0">
                    <a:pos x="909" y="454"/>
                  </a:cxn>
                  <a:cxn ang="0">
                    <a:pos x="824" y="490"/>
                  </a:cxn>
                  <a:cxn ang="0">
                    <a:pos x="709" y="527"/>
                  </a:cxn>
                  <a:cxn ang="0">
                    <a:pos x="570" y="563"/>
                  </a:cxn>
                  <a:cxn ang="0">
                    <a:pos x="430" y="599"/>
                  </a:cxn>
                  <a:cxn ang="0">
                    <a:pos x="297" y="624"/>
                  </a:cxn>
                  <a:cxn ang="0">
                    <a:pos x="194" y="636"/>
                  </a:cxn>
                  <a:cxn ang="0">
                    <a:pos x="127" y="630"/>
                  </a:cxn>
                  <a:cxn ang="0">
                    <a:pos x="85" y="545"/>
                  </a:cxn>
                  <a:cxn ang="0">
                    <a:pos x="36" y="369"/>
                  </a:cxn>
                  <a:cxn ang="0">
                    <a:pos x="6" y="188"/>
                  </a:cxn>
                  <a:cxn ang="0">
                    <a:pos x="0" y="91"/>
                  </a:cxn>
                  <a:cxn ang="0">
                    <a:pos x="30" y="79"/>
                  </a:cxn>
                  <a:cxn ang="0">
                    <a:pos x="78" y="61"/>
                  </a:cxn>
                  <a:cxn ang="0">
                    <a:pos x="151" y="49"/>
                  </a:cxn>
                  <a:cxn ang="0">
                    <a:pos x="236" y="30"/>
                  </a:cxn>
                  <a:cxn ang="0">
                    <a:pos x="315" y="18"/>
                  </a:cxn>
                  <a:cxn ang="0">
                    <a:pos x="388" y="6"/>
                  </a:cxn>
                  <a:cxn ang="0">
                    <a:pos x="448" y="0"/>
                  </a:cxn>
                  <a:cxn ang="0">
                    <a:pos x="479" y="0"/>
                  </a:cxn>
                  <a:cxn ang="0">
                    <a:pos x="515" y="18"/>
                  </a:cxn>
                  <a:cxn ang="0">
                    <a:pos x="576" y="61"/>
                  </a:cxn>
                  <a:cxn ang="0">
                    <a:pos x="654" y="127"/>
                  </a:cxn>
                  <a:cxn ang="0">
                    <a:pos x="739" y="200"/>
                  </a:cxn>
                  <a:cxn ang="0">
                    <a:pos x="824" y="279"/>
                  </a:cxn>
                  <a:cxn ang="0">
                    <a:pos x="891" y="345"/>
                  </a:cxn>
                  <a:cxn ang="0">
                    <a:pos x="933" y="400"/>
                  </a:cxn>
                  <a:cxn ang="0">
                    <a:pos x="945" y="436"/>
                  </a:cxn>
                </a:cxnLst>
                <a:rect l="0" t="0" r="r" b="b"/>
                <a:pathLst>
                  <a:path w="945" h="636">
                    <a:moveTo>
                      <a:pt x="945" y="436"/>
                    </a:moveTo>
                    <a:lnTo>
                      <a:pt x="909" y="454"/>
                    </a:lnTo>
                    <a:lnTo>
                      <a:pt x="824" y="490"/>
                    </a:lnTo>
                    <a:lnTo>
                      <a:pt x="709" y="527"/>
                    </a:lnTo>
                    <a:lnTo>
                      <a:pt x="570" y="563"/>
                    </a:lnTo>
                    <a:lnTo>
                      <a:pt x="430" y="599"/>
                    </a:lnTo>
                    <a:lnTo>
                      <a:pt x="297" y="624"/>
                    </a:lnTo>
                    <a:lnTo>
                      <a:pt x="194" y="636"/>
                    </a:lnTo>
                    <a:lnTo>
                      <a:pt x="127" y="630"/>
                    </a:lnTo>
                    <a:lnTo>
                      <a:pt x="85" y="545"/>
                    </a:lnTo>
                    <a:lnTo>
                      <a:pt x="36" y="369"/>
                    </a:lnTo>
                    <a:lnTo>
                      <a:pt x="6" y="188"/>
                    </a:lnTo>
                    <a:lnTo>
                      <a:pt x="0" y="91"/>
                    </a:lnTo>
                    <a:lnTo>
                      <a:pt x="30" y="79"/>
                    </a:lnTo>
                    <a:lnTo>
                      <a:pt x="78" y="61"/>
                    </a:lnTo>
                    <a:lnTo>
                      <a:pt x="151" y="49"/>
                    </a:lnTo>
                    <a:lnTo>
                      <a:pt x="236" y="30"/>
                    </a:lnTo>
                    <a:lnTo>
                      <a:pt x="315" y="18"/>
                    </a:lnTo>
                    <a:lnTo>
                      <a:pt x="388" y="6"/>
                    </a:lnTo>
                    <a:lnTo>
                      <a:pt x="448" y="0"/>
                    </a:lnTo>
                    <a:lnTo>
                      <a:pt x="479" y="0"/>
                    </a:lnTo>
                    <a:lnTo>
                      <a:pt x="515" y="18"/>
                    </a:lnTo>
                    <a:lnTo>
                      <a:pt x="576" y="61"/>
                    </a:lnTo>
                    <a:lnTo>
                      <a:pt x="654" y="127"/>
                    </a:lnTo>
                    <a:lnTo>
                      <a:pt x="739" y="200"/>
                    </a:lnTo>
                    <a:lnTo>
                      <a:pt x="824" y="279"/>
                    </a:lnTo>
                    <a:lnTo>
                      <a:pt x="891" y="345"/>
                    </a:lnTo>
                    <a:lnTo>
                      <a:pt x="933" y="400"/>
                    </a:lnTo>
                    <a:lnTo>
                      <a:pt x="945" y="4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2" name="Freeform 2198"/>
              <p:cNvSpPr>
                <a:spLocks/>
              </p:cNvSpPr>
              <p:nvPr/>
            </p:nvSpPr>
            <p:spPr bwMode="auto">
              <a:xfrm rot="719888">
                <a:off x="7731" y="10268"/>
                <a:ext cx="697" cy="678"/>
              </a:xfrm>
              <a:custGeom>
                <a:avLst/>
                <a:gdLst/>
                <a:ahLst/>
                <a:cxnLst>
                  <a:cxn ang="0">
                    <a:pos x="546" y="6"/>
                  </a:cxn>
                  <a:cxn ang="0">
                    <a:pos x="588" y="79"/>
                  </a:cxn>
                  <a:cxn ang="0">
                    <a:pos x="631" y="230"/>
                  </a:cxn>
                  <a:cxn ang="0">
                    <a:pos x="667" y="381"/>
                  </a:cxn>
                  <a:cxn ang="0">
                    <a:pos x="697" y="478"/>
                  </a:cxn>
                  <a:cxn ang="0">
                    <a:pos x="679" y="502"/>
                  </a:cxn>
                  <a:cxn ang="0">
                    <a:pos x="607" y="539"/>
                  </a:cxn>
                  <a:cxn ang="0">
                    <a:pos x="503" y="575"/>
                  </a:cxn>
                  <a:cxn ang="0">
                    <a:pos x="376" y="611"/>
                  </a:cxn>
                  <a:cxn ang="0">
                    <a:pos x="249" y="648"/>
                  </a:cxn>
                  <a:cxn ang="0">
                    <a:pos x="134" y="666"/>
                  </a:cxn>
                  <a:cxn ang="0">
                    <a:pos x="49" y="678"/>
                  </a:cxn>
                  <a:cxn ang="0">
                    <a:pos x="12" y="666"/>
                  </a:cxn>
                  <a:cxn ang="0">
                    <a:pos x="0" y="551"/>
                  </a:cxn>
                  <a:cxn ang="0">
                    <a:pos x="12" y="363"/>
                  </a:cxn>
                  <a:cxn ang="0">
                    <a:pos x="55" y="182"/>
                  </a:cxn>
                  <a:cxn ang="0">
                    <a:pos x="140" y="85"/>
                  </a:cxn>
                  <a:cxn ang="0">
                    <a:pos x="194" y="73"/>
                  </a:cxn>
                  <a:cxn ang="0">
                    <a:pos x="255" y="54"/>
                  </a:cxn>
                  <a:cxn ang="0">
                    <a:pos x="316" y="42"/>
                  </a:cxn>
                  <a:cxn ang="0">
                    <a:pos x="376" y="24"/>
                  </a:cxn>
                  <a:cxn ang="0">
                    <a:pos x="431" y="12"/>
                  </a:cxn>
                  <a:cxn ang="0">
                    <a:pos x="479" y="6"/>
                  </a:cxn>
                  <a:cxn ang="0">
                    <a:pos x="516" y="0"/>
                  </a:cxn>
                  <a:cxn ang="0">
                    <a:pos x="546" y="6"/>
                  </a:cxn>
                </a:cxnLst>
                <a:rect l="0" t="0" r="r" b="b"/>
                <a:pathLst>
                  <a:path w="697" h="678">
                    <a:moveTo>
                      <a:pt x="546" y="6"/>
                    </a:moveTo>
                    <a:lnTo>
                      <a:pt x="588" y="79"/>
                    </a:lnTo>
                    <a:lnTo>
                      <a:pt x="631" y="230"/>
                    </a:lnTo>
                    <a:lnTo>
                      <a:pt x="667" y="381"/>
                    </a:lnTo>
                    <a:lnTo>
                      <a:pt x="697" y="478"/>
                    </a:lnTo>
                    <a:lnTo>
                      <a:pt x="679" y="502"/>
                    </a:lnTo>
                    <a:lnTo>
                      <a:pt x="607" y="539"/>
                    </a:lnTo>
                    <a:lnTo>
                      <a:pt x="503" y="575"/>
                    </a:lnTo>
                    <a:lnTo>
                      <a:pt x="376" y="611"/>
                    </a:lnTo>
                    <a:lnTo>
                      <a:pt x="249" y="648"/>
                    </a:lnTo>
                    <a:lnTo>
                      <a:pt x="134" y="666"/>
                    </a:lnTo>
                    <a:lnTo>
                      <a:pt x="49" y="678"/>
                    </a:lnTo>
                    <a:lnTo>
                      <a:pt x="12" y="666"/>
                    </a:lnTo>
                    <a:lnTo>
                      <a:pt x="0" y="551"/>
                    </a:lnTo>
                    <a:lnTo>
                      <a:pt x="12" y="363"/>
                    </a:lnTo>
                    <a:lnTo>
                      <a:pt x="55" y="182"/>
                    </a:lnTo>
                    <a:lnTo>
                      <a:pt x="140" y="85"/>
                    </a:lnTo>
                    <a:lnTo>
                      <a:pt x="194" y="73"/>
                    </a:lnTo>
                    <a:lnTo>
                      <a:pt x="255" y="54"/>
                    </a:lnTo>
                    <a:lnTo>
                      <a:pt x="316" y="42"/>
                    </a:lnTo>
                    <a:lnTo>
                      <a:pt x="376" y="24"/>
                    </a:lnTo>
                    <a:lnTo>
                      <a:pt x="431" y="12"/>
                    </a:lnTo>
                    <a:lnTo>
                      <a:pt x="479" y="6"/>
                    </a:lnTo>
                    <a:lnTo>
                      <a:pt x="516" y="0"/>
                    </a:lnTo>
                    <a:lnTo>
                      <a:pt x="54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423" name="Group 2199"/>
            <p:cNvGrpSpPr>
              <a:grpSpLocks noChangeAspect="1"/>
            </p:cNvGrpSpPr>
            <p:nvPr/>
          </p:nvGrpSpPr>
          <p:grpSpPr bwMode="auto">
            <a:xfrm rot="1214975">
              <a:off x="13488" y="12144"/>
              <a:ext cx="1331" cy="678"/>
              <a:chOff x="307" y="16318"/>
              <a:chExt cx="3570" cy="1818"/>
            </a:xfrm>
          </p:grpSpPr>
          <p:sp>
            <p:nvSpPr>
              <p:cNvPr id="54424" name="Freeform 2200"/>
              <p:cNvSpPr>
                <a:spLocks noChangeAspect="1"/>
              </p:cNvSpPr>
              <p:nvPr/>
            </p:nvSpPr>
            <p:spPr bwMode="auto">
              <a:xfrm>
                <a:off x="1258" y="16568"/>
                <a:ext cx="646" cy="767"/>
              </a:xfrm>
              <a:custGeom>
                <a:avLst/>
                <a:gdLst/>
                <a:ahLst/>
                <a:cxnLst>
                  <a:cxn ang="0">
                    <a:pos x="228" y="99"/>
                  </a:cxn>
                  <a:cxn ang="0">
                    <a:pos x="178" y="129"/>
                  </a:cxn>
                  <a:cxn ang="0">
                    <a:pos x="136" y="167"/>
                  </a:cxn>
                  <a:cxn ang="0">
                    <a:pos x="98" y="209"/>
                  </a:cxn>
                  <a:cxn ang="0">
                    <a:pos x="64" y="255"/>
                  </a:cxn>
                  <a:cxn ang="0">
                    <a:pos x="38" y="304"/>
                  </a:cxn>
                  <a:cxn ang="0">
                    <a:pos x="19" y="357"/>
                  </a:cxn>
                  <a:cxn ang="0">
                    <a:pos x="7" y="414"/>
                  </a:cxn>
                  <a:cxn ang="0">
                    <a:pos x="0" y="471"/>
                  </a:cxn>
                  <a:cxn ang="0">
                    <a:pos x="7" y="551"/>
                  </a:cxn>
                  <a:cxn ang="0">
                    <a:pos x="38" y="615"/>
                  </a:cxn>
                  <a:cxn ang="0">
                    <a:pos x="83" y="672"/>
                  </a:cxn>
                  <a:cxn ang="0">
                    <a:pos x="144" y="714"/>
                  </a:cxn>
                  <a:cxn ang="0">
                    <a:pos x="212" y="748"/>
                  </a:cxn>
                  <a:cxn ang="0">
                    <a:pos x="285" y="763"/>
                  </a:cxn>
                  <a:cxn ang="0">
                    <a:pos x="361" y="767"/>
                  </a:cxn>
                  <a:cxn ang="0">
                    <a:pos x="433" y="756"/>
                  </a:cxn>
                  <a:cxn ang="0">
                    <a:pos x="448" y="756"/>
                  </a:cxn>
                  <a:cxn ang="0">
                    <a:pos x="463" y="748"/>
                  </a:cxn>
                  <a:cxn ang="0">
                    <a:pos x="475" y="737"/>
                  </a:cxn>
                  <a:cxn ang="0">
                    <a:pos x="479" y="722"/>
                  </a:cxn>
                  <a:cxn ang="0">
                    <a:pos x="471" y="703"/>
                  </a:cxn>
                  <a:cxn ang="0">
                    <a:pos x="456" y="687"/>
                  </a:cxn>
                  <a:cxn ang="0">
                    <a:pos x="437" y="672"/>
                  </a:cxn>
                  <a:cxn ang="0">
                    <a:pos x="418" y="665"/>
                  </a:cxn>
                  <a:cxn ang="0">
                    <a:pos x="380" y="653"/>
                  </a:cxn>
                  <a:cxn ang="0">
                    <a:pos x="342" y="646"/>
                  </a:cxn>
                  <a:cxn ang="0">
                    <a:pos x="304" y="638"/>
                  </a:cxn>
                  <a:cxn ang="0">
                    <a:pos x="269" y="631"/>
                  </a:cxn>
                  <a:cxn ang="0">
                    <a:pos x="235" y="619"/>
                  </a:cxn>
                  <a:cxn ang="0">
                    <a:pos x="201" y="604"/>
                  </a:cxn>
                  <a:cxn ang="0">
                    <a:pos x="171" y="585"/>
                  </a:cxn>
                  <a:cxn ang="0">
                    <a:pos x="140" y="555"/>
                  </a:cxn>
                  <a:cxn ang="0">
                    <a:pos x="129" y="425"/>
                  </a:cxn>
                  <a:cxn ang="0">
                    <a:pos x="159" y="319"/>
                  </a:cxn>
                  <a:cxn ang="0">
                    <a:pos x="220" y="236"/>
                  </a:cxn>
                  <a:cxn ang="0">
                    <a:pos x="304" y="167"/>
                  </a:cxn>
                  <a:cxn ang="0">
                    <a:pos x="395" y="114"/>
                  </a:cxn>
                  <a:cxn ang="0">
                    <a:pos x="490" y="72"/>
                  </a:cxn>
                  <a:cxn ang="0">
                    <a:pos x="577" y="42"/>
                  </a:cxn>
                  <a:cxn ang="0">
                    <a:pos x="646" y="15"/>
                  </a:cxn>
                  <a:cxn ang="0">
                    <a:pos x="604" y="4"/>
                  </a:cxn>
                  <a:cxn ang="0">
                    <a:pos x="558" y="0"/>
                  </a:cxn>
                  <a:cxn ang="0">
                    <a:pos x="505" y="8"/>
                  </a:cxn>
                  <a:cxn ang="0">
                    <a:pos x="448" y="15"/>
                  </a:cxn>
                  <a:cxn ang="0">
                    <a:pos x="391" y="34"/>
                  </a:cxn>
                  <a:cxn ang="0">
                    <a:pos x="334" y="53"/>
                  </a:cxn>
                  <a:cxn ang="0">
                    <a:pos x="277" y="76"/>
                  </a:cxn>
                  <a:cxn ang="0">
                    <a:pos x="228" y="99"/>
                  </a:cxn>
                </a:cxnLst>
                <a:rect l="0" t="0" r="r" b="b"/>
                <a:pathLst>
                  <a:path w="646" h="767">
                    <a:moveTo>
                      <a:pt x="228" y="99"/>
                    </a:moveTo>
                    <a:lnTo>
                      <a:pt x="178" y="129"/>
                    </a:lnTo>
                    <a:lnTo>
                      <a:pt x="136" y="167"/>
                    </a:lnTo>
                    <a:lnTo>
                      <a:pt x="98" y="209"/>
                    </a:lnTo>
                    <a:lnTo>
                      <a:pt x="64" y="255"/>
                    </a:lnTo>
                    <a:lnTo>
                      <a:pt x="38" y="304"/>
                    </a:lnTo>
                    <a:lnTo>
                      <a:pt x="19" y="357"/>
                    </a:lnTo>
                    <a:lnTo>
                      <a:pt x="7" y="414"/>
                    </a:lnTo>
                    <a:lnTo>
                      <a:pt x="0" y="471"/>
                    </a:lnTo>
                    <a:lnTo>
                      <a:pt x="7" y="551"/>
                    </a:lnTo>
                    <a:lnTo>
                      <a:pt x="38" y="615"/>
                    </a:lnTo>
                    <a:lnTo>
                      <a:pt x="83" y="672"/>
                    </a:lnTo>
                    <a:lnTo>
                      <a:pt x="144" y="714"/>
                    </a:lnTo>
                    <a:lnTo>
                      <a:pt x="212" y="748"/>
                    </a:lnTo>
                    <a:lnTo>
                      <a:pt x="285" y="763"/>
                    </a:lnTo>
                    <a:lnTo>
                      <a:pt x="361" y="767"/>
                    </a:lnTo>
                    <a:lnTo>
                      <a:pt x="433" y="756"/>
                    </a:lnTo>
                    <a:lnTo>
                      <a:pt x="448" y="756"/>
                    </a:lnTo>
                    <a:lnTo>
                      <a:pt x="463" y="748"/>
                    </a:lnTo>
                    <a:lnTo>
                      <a:pt x="475" y="737"/>
                    </a:lnTo>
                    <a:lnTo>
                      <a:pt x="479" y="722"/>
                    </a:lnTo>
                    <a:lnTo>
                      <a:pt x="471" y="703"/>
                    </a:lnTo>
                    <a:lnTo>
                      <a:pt x="456" y="687"/>
                    </a:lnTo>
                    <a:lnTo>
                      <a:pt x="437" y="672"/>
                    </a:lnTo>
                    <a:lnTo>
                      <a:pt x="418" y="665"/>
                    </a:lnTo>
                    <a:lnTo>
                      <a:pt x="380" y="653"/>
                    </a:lnTo>
                    <a:lnTo>
                      <a:pt x="342" y="646"/>
                    </a:lnTo>
                    <a:lnTo>
                      <a:pt x="304" y="638"/>
                    </a:lnTo>
                    <a:lnTo>
                      <a:pt x="269" y="631"/>
                    </a:lnTo>
                    <a:lnTo>
                      <a:pt x="235" y="619"/>
                    </a:lnTo>
                    <a:lnTo>
                      <a:pt x="201" y="604"/>
                    </a:lnTo>
                    <a:lnTo>
                      <a:pt x="171" y="585"/>
                    </a:lnTo>
                    <a:lnTo>
                      <a:pt x="140" y="555"/>
                    </a:lnTo>
                    <a:lnTo>
                      <a:pt x="129" y="425"/>
                    </a:lnTo>
                    <a:lnTo>
                      <a:pt x="159" y="319"/>
                    </a:lnTo>
                    <a:lnTo>
                      <a:pt x="220" y="236"/>
                    </a:lnTo>
                    <a:lnTo>
                      <a:pt x="304" y="167"/>
                    </a:lnTo>
                    <a:lnTo>
                      <a:pt x="395" y="114"/>
                    </a:lnTo>
                    <a:lnTo>
                      <a:pt x="490" y="72"/>
                    </a:lnTo>
                    <a:lnTo>
                      <a:pt x="577" y="42"/>
                    </a:lnTo>
                    <a:lnTo>
                      <a:pt x="646" y="15"/>
                    </a:lnTo>
                    <a:lnTo>
                      <a:pt x="604" y="4"/>
                    </a:lnTo>
                    <a:lnTo>
                      <a:pt x="558" y="0"/>
                    </a:lnTo>
                    <a:lnTo>
                      <a:pt x="505" y="8"/>
                    </a:lnTo>
                    <a:lnTo>
                      <a:pt x="448" y="15"/>
                    </a:lnTo>
                    <a:lnTo>
                      <a:pt x="391" y="34"/>
                    </a:lnTo>
                    <a:lnTo>
                      <a:pt x="334" y="53"/>
                    </a:lnTo>
                    <a:lnTo>
                      <a:pt x="277" y="76"/>
                    </a:lnTo>
                    <a:lnTo>
                      <a:pt x="228" y="9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5" name="Freeform 2201"/>
              <p:cNvSpPr>
                <a:spLocks noChangeAspect="1"/>
              </p:cNvSpPr>
              <p:nvPr/>
            </p:nvSpPr>
            <p:spPr bwMode="auto">
              <a:xfrm>
                <a:off x="2360" y="16557"/>
                <a:ext cx="415" cy="596"/>
              </a:xfrm>
              <a:custGeom>
                <a:avLst/>
                <a:gdLst/>
                <a:ahLst/>
                <a:cxnLst>
                  <a:cxn ang="0">
                    <a:pos x="350" y="193"/>
                  </a:cxn>
                  <a:cxn ang="0">
                    <a:pos x="365" y="254"/>
                  </a:cxn>
                  <a:cxn ang="0">
                    <a:pos x="361" y="311"/>
                  </a:cxn>
                  <a:cxn ang="0">
                    <a:pos x="335" y="357"/>
                  </a:cxn>
                  <a:cxn ang="0">
                    <a:pos x="297" y="399"/>
                  </a:cxn>
                  <a:cxn ang="0">
                    <a:pos x="251" y="436"/>
                  </a:cxn>
                  <a:cxn ang="0">
                    <a:pos x="198" y="474"/>
                  </a:cxn>
                  <a:cxn ang="0">
                    <a:pos x="145" y="509"/>
                  </a:cxn>
                  <a:cxn ang="0">
                    <a:pos x="99" y="543"/>
                  </a:cxn>
                  <a:cxn ang="0">
                    <a:pos x="91" y="554"/>
                  </a:cxn>
                  <a:cxn ang="0">
                    <a:pos x="88" y="562"/>
                  </a:cxn>
                  <a:cxn ang="0">
                    <a:pos x="88" y="573"/>
                  </a:cxn>
                  <a:cxn ang="0">
                    <a:pos x="91" y="585"/>
                  </a:cxn>
                  <a:cxn ang="0">
                    <a:pos x="103" y="592"/>
                  </a:cxn>
                  <a:cxn ang="0">
                    <a:pos x="114" y="596"/>
                  </a:cxn>
                  <a:cxn ang="0">
                    <a:pos x="122" y="596"/>
                  </a:cxn>
                  <a:cxn ang="0">
                    <a:pos x="133" y="592"/>
                  </a:cxn>
                  <a:cxn ang="0">
                    <a:pos x="194" y="558"/>
                  </a:cxn>
                  <a:cxn ang="0">
                    <a:pos x="251" y="520"/>
                  </a:cxn>
                  <a:cxn ang="0">
                    <a:pos x="304" y="478"/>
                  </a:cxn>
                  <a:cxn ang="0">
                    <a:pos x="354" y="429"/>
                  </a:cxn>
                  <a:cxn ang="0">
                    <a:pos x="388" y="376"/>
                  </a:cxn>
                  <a:cxn ang="0">
                    <a:pos x="411" y="315"/>
                  </a:cxn>
                  <a:cxn ang="0">
                    <a:pos x="415" y="250"/>
                  </a:cxn>
                  <a:cxn ang="0">
                    <a:pos x="399" y="182"/>
                  </a:cxn>
                  <a:cxn ang="0">
                    <a:pos x="365" y="129"/>
                  </a:cxn>
                  <a:cxn ang="0">
                    <a:pos x="316" y="83"/>
                  </a:cxn>
                  <a:cxn ang="0">
                    <a:pos x="255" y="49"/>
                  </a:cxn>
                  <a:cxn ang="0">
                    <a:pos x="186" y="23"/>
                  </a:cxn>
                  <a:cxn ang="0">
                    <a:pos x="118" y="7"/>
                  </a:cxn>
                  <a:cxn ang="0">
                    <a:pos x="61" y="0"/>
                  </a:cxn>
                  <a:cxn ang="0">
                    <a:pos x="19" y="0"/>
                  </a:cxn>
                  <a:cxn ang="0">
                    <a:pos x="0" y="11"/>
                  </a:cxn>
                  <a:cxn ang="0">
                    <a:pos x="46" y="30"/>
                  </a:cxn>
                  <a:cxn ang="0">
                    <a:pos x="95" y="45"/>
                  </a:cxn>
                  <a:cxn ang="0">
                    <a:pos x="148" y="61"/>
                  </a:cxn>
                  <a:cxn ang="0">
                    <a:pos x="198" y="76"/>
                  </a:cxn>
                  <a:cxn ang="0">
                    <a:pos x="247" y="95"/>
                  </a:cxn>
                  <a:cxn ang="0">
                    <a:pos x="289" y="121"/>
                  </a:cxn>
                  <a:cxn ang="0">
                    <a:pos x="323" y="152"/>
                  </a:cxn>
                  <a:cxn ang="0">
                    <a:pos x="350" y="193"/>
                  </a:cxn>
                </a:cxnLst>
                <a:rect l="0" t="0" r="r" b="b"/>
                <a:pathLst>
                  <a:path w="415" h="596">
                    <a:moveTo>
                      <a:pt x="350" y="193"/>
                    </a:moveTo>
                    <a:lnTo>
                      <a:pt x="365" y="254"/>
                    </a:lnTo>
                    <a:lnTo>
                      <a:pt x="361" y="311"/>
                    </a:lnTo>
                    <a:lnTo>
                      <a:pt x="335" y="357"/>
                    </a:lnTo>
                    <a:lnTo>
                      <a:pt x="297" y="399"/>
                    </a:lnTo>
                    <a:lnTo>
                      <a:pt x="251" y="436"/>
                    </a:lnTo>
                    <a:lnTo>
                      <a:pt x="198" y="474"/>
                    </a:lnTo>
                    <a:lnTo>
                      <a:pt x="145" y="509"/>
                    </a:lnTo>
                    <a:lnTo>
                      <a:pt x="99" y="543"/>
                    </a:lnTo>
                    <a:lnTo>
                      <a:pt x="91" y="554"/>
                    </a:lnTo>
                    <a:lnTo>
                      <a:pt x="88" y="562"/>
                    </a:lnTo>
                    <a:lnTo>
                      <a:pt x="88" y="573"/>
                    </a:lnTo>
                    <a:lnTo>
                      <a:pt x="91" y="585"/>
                    </a:lnTo>
                    <a:lnTo>
                      <a:pt x="103" y="592"/>
                    </a:lnTo>
                    <a:lnTo>
                      <a:pt x="114" y="596"/>
                    </a:lnTo>
                    <a:lnTo>
                      <a:pt x="122" y="596"/>
                    </a:lnTo>
                    <a:lnTo>
                      <a:pt x="133" y="592"/>
                    </a:lnTo>
                    <a:lnTo>
                      <a:pt x="194" y="558"/>
                    </a:lnTo>
                    <a:lnTo>
                      <a:pt x="251" y="520"/>
                    </a:lnTo>
                    <a:lnTo>
                      <a:pt x="304" y="478"/>
                    </a:lnTo>
                    <a:lnTo>
                      <a:pt x="354" y="429"/>
                    </a:lnTo>
                    <a:lnTo>
                      <a:pt x="388" y="376"/>
                    </a:lnTo>
                    <a:lnTo>
                      <a:pt x="411" y="315"/>
                    </a:lnTo>
                    <a:lnTo>
                      <a:pt x="415" y="250"/>
                    </a:lnTo>
                    <a:lnTo>
                      <a:pt x="399" y="182"/>
                    </a:lnTo>
                    <a:lnTo>
                      <a:pt x="365" y="129"/>
                    </a:lnTo>
                    <a:lnTo>
                      <a:pt x="316" y="83"/>
                    </a:lnTo>
                    <a:lnTo>
                      <a:pt x="255" y="49"/>
                    </a:lnTo>
                    <a:lnTo>
                      <a:pt x="186" y="23"/>
                    </a:lnTo>
                    <a:lnTo>
                      <a:pt x="118" y="7"/>
                    </a:lnTo>
                    <a:lnTo>
                      <a:pt x="61" y="0"/>
                    </a:lnTo>
                    <a:lnTo>
                      <a:pt x="19" y="0"/>
                    </a:lnTo>
                    <a:lnTo>
                      <a:pt x="0" y="11"/>
                    </a:lnTo>
                    <a:lnTo>
                      <a:pt x="46" y="30"/>
                    </a:lnTo>
                    <a:lnTo>
                      <a:pt x="95" y="45"/>
                    </a:lnTo>
                    <a:lnTo>
                      <a:pt x="148" y="61"/>
                    </a:lnTo>
                    <a:lnTo>
                      <a:pt x="198" y="76"/>
                    </a:lnTo>
                    <a:lnTo>
                      <a:pt x="247" y="95"/>
                    </a:lnTo>
                    <a:lnTo>
                      <a:pt x="289" y="121"/>
                    </a:lnTo>
                    <a:lnTo>
                      <a:pt x="323" y="152"/>
                    </a:lnTo>
                    <a:lnTo>
                      <a:pt x="350" y="19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6" name="Freeform 2202"/>
              <p:cNvSpPr>
                <a:spLocks noChangeAspect="1"/>
              </p:cNvSpPr>
              <p:nvPr/>
            </p:nvSpPr>
            <p:spPr bwMode="auto">
              <a:xfrm>
                <a:off x="851" y="16416"/>
                <a:ext cx="1045" cy="1250"/>
              </a:xfrm>
              <a:custGeom>
                <a:avLst/>
                <a:gdLst/>
                <a:ahLst/>
                <a:cxnLst>
                  <a:cxn ang="0">
                    <a:pos x="327" y="232"/>
                  </a:cxn>
                  <a:cxn ang="0">
                    <a:pos x="175" y="380"/>
                  </a:cxn>
                  <a:cxn ang="0">
                    <a:pos x="57" y="551"/>
                  </a:cxn>
                  <a:cxn ang="0">
                    <a:pos x="0" y="748"/>
                  </a:cxn>
                  <a:cxn ang="0">
                    <a:pos x="11" y="881"/>
                  </a:cxn>
                  <a:cxn ang="0">
                    <a:pos x="30" y="934"/>
                  </a:cxn>
                  <a:cxn ang="0">
                    <a:pos x="64" y="984"/>
                  </a:cxn>
                  <a:cxn ang="0">
                    <a:pos x="106" y="1026"/>
                  </a:cxn>
                  <a:cxn ang="0">
                    <a:pos x="182" y="1071"/>
                  </a:cxn>
                  <a:cxn ang="0">
                    <a:pos x="281" y="1120"/>
                  </a:cxn>
                  <a:cxn ang="0">
                    <a:pos x="388" y="1158"/>
                  </a:cxn>
                  <a:cxn ang="0">
                    <a:pos x="494" y="1189"/>
                  </a:cxn>
                  <a:cxn ang="0">
                    <a:pos x="604" y="1212"/>
                  </a:cxn>
                  <a:cxn ang="0">
                    <a:pos x="715" y="1227"/>
                  </a:cxn>
                  <a:cxn ang="0">
                    <a:pos x="825" y="1238"/>
                  </a:cxn>
                  <a:cxn ang="0">
                    <a:pos x="939" y="1246"/>
                  </a:cxn>
                  <a:cxn ang="0">
                    <a:pos x="1011" y="1250"/>
                  </a:cxn>
                  <a:cxn ang="0">
                    <a:pos x="1038" y="1227"/>
                  </a:cxn>
                  <a:cxn ang="0">
                    <a:pos x="1045" y="1193"/>
                  </a:cxn>
                  <a:cxn ang="0">
                    <a:pos x="1022" y="1166"/>
                  </a:cxn>
                  <a:cxn ang="0">
                    <a:pos x="954" y="1147"/>
                  </a:cxn>
                  <a:cxn ang="0">
                    <a:pos x="855" y="1128"/>
                  </a:cxn>
                  <a:cxn ang="0">
                    <a:pos x="753" y="1113"/>
                  </a:cxn>
                  <a:cxn ang="0">
                    <a:pos x="650" y="1098"/>
                  </a:cxn>
                  <a:cxn ang="0">
                    <a:pos x="551" y="1079"/>
                  </a:cxn>
                  <a:cxn ang="0">
                    <a:pos x="452" y="1052"/>
                  </a:cxn>
                  <a:cxn ang="0">
                    <a:pos x="357" y="1022"/>
                  </a:cxn>
                  <a:cxn ang="0">
                    <a:pos x="262" y="984"/>
                  </a:cxn>
                  <a:cxn ang="0">
                    <a:pos x="178" y="931"/>
                  </a:cxn>
                  <a:cxn ang="0">
                    <a:pos x="125" y="858"/>
                  </a:cxn>
                  <a:cxn ang="0">
                    <a:pos x="110" y="767"/>
                  </a:cxn>
                  <a:cxn ang="0">
                    <a:pos x="125" y="661"/>
                  </a:cxn>
                  <a:cxn ang="0">
                    <a:pos x="167" y="562"/>
                  </a:cxn>
                  <a:cxn ang="0">
                    <a:pos x="232" y="456"/>
                  </a:cxn>
                  <a:cxn ang="0">
                    <a:pos x="308" y="365"/>
                  </a:cxn>
                  <a:cxn ang="0">
                    <a:pos x="399" y="274"/>
                  </a:cxn>
                  <a:cxn ang="0">
                    <a:pos x="498" y="190"/>
                  </a:cxn>
                  <a:cxn ang="0">
                    <a:pos x="635" y="126"/>
                  </a:cxn>
                  <a:cxn ang="0">
                    <a:pos x="772" y="69"/>
                  </a:cxn>
                  <a:cxn ang="0">
                    <a:pos x="859" y="23"/>
                  </a:cxn>
                  <a:cxn ang="0">
                    <a:pos x="832" y="0"/>
                  </a:cxn>
                  <a:cxn ang="0">
                    <a:pos x="718" y="15"/>
                  </a:cxn>
                  <a:cxn ang="0">
                    <a:pos x="585" y="61"/>
                  </a:cxn>
                  <a:cxn ang="0">
                    <a:pos x="460" y="126"/>
                  </a:cxn>
                </a:cxnLst>
                <a:rect l="0" t="0" r="r" b="b"/>
                <a:pathLst>
                  <a:path w="1045" h="1250">
                    <a:moveTo>
                      <a:pt x="407" y="164"/>
                    </a:moveTo>
                    <a:lnTo>
                      <a:pt x="327" y="232"/>
                    </a:lnTo>
                    <a:lnTo>
                      <a:pt x="247" y="300"/>
                    </a:lnTo>
                    <a:lnTo>
                      <a:pt x="175" y="380"/>
                    </a:lnTo>
                    <a:lnTo>
                      <a:pt x="110" y="464"/>
                    </a:lnTo>
                    <a:lnTo>
                      <a:pt x="57" y="551"/>
                    </a:lnTo>
                    <a:lnTo>
                      <a:pt x="19" y="646"/>
                    </a:lnTo>
                    <a:lnTo>
                      <a:pt x="0" y="748"/>
                    </a:lnTo>
                    <a:lnTo>
                      <a:pt x="4" y="855"/>
                    </a:lnTo>
                    <a:lnTo>
                      <a:pt x="11" y="881"/>
                    </a:lnTo>
                    <a:lnTo>
                      <a:pt x="19" y="912"/>
                    </a:lnTo>
                    <a:lnTo>
                      <a:pt x="30" y="934"/>
                    </a:lnTo>
                    <a:lnTo>
                      <a:pt x="45" y="961"/>
                    </a:lnTo>
                    <a:lnTo>
                      <a:pt x="64" y="984"/>
                    </a:lnTo>
                    <a:lnTo>
                      <a:pt x="87" y="1007"/>
                    </a:lnTo>
                    <a:lnTo>
                      <a:pt x="106" y="1026"/>
                    </a:lnTo>
                    <a:lnTo>
                      <a:pt x="133" y="1041"/>
                    </a:lnTo>
                    <a:lnTo>
                      <a:pt x="182" y="1071"/>
                    </a:lnTo>
                    <a:lnTo>
                      <a:pt x="232" y="1098"/>
                    </a:lnTo>
                    <a:lnTo>
                      <a:pt x="281" y="1120"/>
                    </a:lnTo>
                    <a:lnTo>
                      <a:pt x="334" y="1139"/>
                    </a:lnTo>
                    <a:lnTo>
                      <a:pt x="388" y="1158"/>
                    </a:lnTo>
                    <a:lnTo>
                      <a:pt x="441" y="1174"/>
                    </a:lnTo>
                    <a:lnTo>
                      <a:pt x="494" y="1189"/>
                    </a:lnTo>
                    <a:lnTo>
                      <a:pt x="547" y="1200"/>
                    </a:lnTo>
                    <a:lnTo>
                      <a:pt x="604" y="1212"/>
                    </a:lnTo>
                    <a:lnTo>
                      <a:pt x="657" y="1219"/>
                    </a:lnTo>
                    <a:lnTo>
                      <a:pt x="715" y="1227"/>
                    </a:lnTo>
                    <a:lnTo>
                      <a:pt x="772" y="1234"/>
                    </a:lnTo>
                    <a:lnTo>
                      <a:pt x="825" y="1238"/>
                    </a:lnTo>
                    <a:lnTo>
                      <a:pt x="882" y="1242"/>
                    </a:lnTo>
                    <a:lnTo>
                      <a:pt x="939" y="1246"/>
                    </a:lnTo>
                    <a:lnTo>
                      <a:pt x="992" y="1250"/>
                    </a:lnTo>
                    <a:lnTo>
                      <a:pt x="1011" y="1250"/>
                    </a:lnTo>
                    <a:lnTo>
                      <a:pt x="1026" y="1242"/>
                    </a:lnTo>
                    <a:lnTo>
                      <a:pt x="1038" y="1227"/>
                    </a:lnTo>
                    <a:lnTo>
                      <a:pt x="1045" y="1212"/>
                    </a:lnTo>
                    <a:lnTo>
                      <a:pt x="1045" y="1193"/>
                    </a:lnTo>
                    <a:lnTo>
                      <a:pt x="1038" y="1177"/>
                    </a:lnTo>
                    <a:lnTo>
                      <a:pt x="1022" y="1166"/>
                    </a:lnTo>
                    <a:lnTo>
                      <a:pt x="1003" y="1158"/>
                    </a:lnTo>
                    <a:lnTo>
                      <a:pt x="954" y="1147"/>
                    </a:lnTo>
                    <a:lnTo>
                      <a:pt x="905" y="1139"/>
                    </a:lnTo>
                    <a:lnTo>
                      <a:pt x="855" y="1128"/>
                    </a:lnTo>
                    <a:lnTo>
                      <a:pt x="802" y="1120"/>
                    </a:lnTo>
                    <a:lnTo>
                      <a:pt x="753" y="1113"/>
                    </a:lnTo>
                    <a:lnTo>
                      <a:pt x="703" y="1105"/>
                    </a:lnTo>
                    <a:lnTo>
                      <a:pt x="650" y="1098"/>
                    </a:lnTo>
                    <a:lnTo>
                      <a:pt x="600" y="1086"/>
                    </a:lnTo>
                    <a:lnTo>
                      <a:pt x="551" y="1079"/>
                    </a:lnTo>
                    <a:lnTo>
                      <a:pt x="502" y="1067"/>
                    </a:lnTo>
                    <a:lnTo>
                      <a:pt x="452" y="1052"/>
                    </a:lnTo>
                    <a:lnTo>
                      <a:pt x="403" y="1041"/>
                    </a:lnTo>
                    <a:lnTo>
                      <a:pt x="357" y="1022"/>
                    </a:lnTo>
                    <a:lnTo>
                      <a:pt x="308" y="1003"/>
                    </a:lnTo>
                    <a:lnTo>
                      <a:pt x="262" y="984"/>
                    </a:lnTo>
                    <a:lnTo>
                      <a:pt x="216" y="957"/>
                    </a:lnTo>
                    <a:lnTo>
                      <a:pt x="178" y="931"/>
                    </a:lnTo>
                    <a:lnTo>
                      <a:pt x="148" y="896"/>
                    </a:lnTo>
                    <a:lnTo>
                      <a:pt x="125" y="858"/>
                    </a:lnTo>
                    <a:lnTo>
                      <a:pt x="114" y="813"/>
                    </a:lnTo>
                    <a:lnTo>
                      <a:pt x="110" y="767"/>
                    </a:lnTo>
                    <a:lnTo>
                      <a:pt x="114" y="714"/>
                    </a:lnTo>
                    <a:lnTo>
                      <a:pt x="125" y="661"/>
                    </a:lnTo>
                    <a:lnTo>
                      <a:pt x="140" y="619"/>
                    </a:lnTo>
                    <a:lnTo>
                      <a:pt x="167" y="562"/>
                    </a:lnTo>
                    <a:lnTo>
                      <a:pt x="197" y="505"/>
                    </a:lnTo>
                    <a:lnTo>
                      <a:pt x="232" y="456"/>
                    </a:lnTo>
                    <a:lnTo>
                      <a:pt x="270" y="410"/>
                    </a:lnTo>
                    <a:lnTo>
                      <a:pt x="308" y="365"/>
                    </a:lnTo>
                    <a:lnTo>
                      <a:pt x="350" y="319"/>
                    </a:lnTo>
                    <a:lnTo>
                      <a:pt x="399" y="274"/>
                    </a:lnTo>
                    <a:lnTo>
                      <a:pt x="448" y="228"/>
                    </a:lnTo>
                    <a:lnTo>
                      <a:pt x="498" y="190"/>
                    </a:lnTo>
                    <a:lnTo>
                      <a:pt x="562" y="156"/>
                    </a:lnTo>
                    <a:lnTo>
                      <a:pt x="635" y="126"/>
                    </a:lnTo>
                    <a:lnTo>
                      <a:pt x="707" y="95"/>
                    </a:lnTo>
                    <a:lnTo>
                      <a:pt x="772" y="69"/>
                    </a:lnTo>
                    <a:lnTo>
                      <a:pt x="825" y="46"/>
                    </a:lnTo>
                    <a:lnTo>
                      <a:pt x="859" y="23"/>
                    </a:lnTo>
                    <a:lnTo>
                      <a:pt x="870" y="8"/>
                    </a:lnTo>
                    <a:lnTo>
                      <a:pt x="832" y="0"/>
                    </a:lnTo>
                    <a:lnTo>
                      <a:pt x="779" y="4"/>
                    </a:lnTo>
                    <a:lnTo>
                      <a:pt x="718" y="15"/>
                    </a:lnTo>
                    <a:lnTo>
                      <a:pt x="654" y="34"/>
                    </a:lnTo>
                    <a:lnTo>
                      <a:pt x="585" y="61"/>
                    </a:lnTo>
                    <a:lnTo>
                      <a:pt x="521" y="91"/>
                    </a:lnTo>
                    <a:lnTo>
                      <a:pt x="460" y="126"/>
                    </a:lnTo>
                    <a:lnTo>
                      <a:pt x="407" y="164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7" name="Freeform 2203"/>
              <p:cNvSpPr>
                <a:spLocks noChangeAspect="1"/>
              </p:cNvSpPr>
              <p:nvPr/>
            </p:nvSpPr>
            <p:spPr bwMode="auto">
              <a:xfrm>
                <a:off x="2322" y="16375"/>
                <a:ext cx="916" cy="831"/>
              </a:xfrm>
              <a:custGeom>
                <a:avLst/>
                <a:gdLst/>
                <a:ahLst/>
                <a:cxnLst>
                  <a:cxn ang="0">
                    <a:pos x="761" y="254"/>
                  </a:cxn>
                  <a:cxn ang="0">
                    <a:pos x="802" y="300"/>
                  </a:cxn>
                  <a:cxn ang="0">
                    <a:pos x="829" y="353"/>
                  </a:cxn>
                  <a:cxn ang="0">
                    <a:pos x="840" y="410"/>
                  </a:cxn>
                  <a:cxn ang="0">
                    <a:pos x="840" y="470"/>
                  </a:cxn>
                  <a:cxn ang="0">
                    <a:pos x="833" y="520"/>
                  </a:cxn>
                  <a:cxn ang="0">
                    <a:pos x="818" y="562"/>
                  </a:cxn>
                  <a:cxn ang="0">
                    <a:pos x="791" y="603"/>
                  </a:cxn>
                  <a:cxn ang="0">
                    <a:pos x="764" y="637"/>
                  </a:cxn>
                  <a:cxn ang="0">
                    <a:pos x="730" y="675"/>
                  </a:cxn>
                  <a:cxn ang="0">
                    <a:pos x="696" y="706"/>
                  </a:cxn>
                  <a:cxn ang="0">
                    <a:pos x="662" y="740"/>
                  </a:cxn>
                  <a:cxn ang="0">
                    <a:pos x="627" y="774"/>
                  </a:cxn>
                  <a:cxn ang="0">
                    <a:pos x="620" y="786"/>
                  </a:cxn>
                  <a:cxn ang="0">
                    <a:pos x="620" y="797"/>
                  </a:cxn>
                  <a:cxn ang="0">
                    <a:pos x="620" y="808"/>
                  </a:cxn>
                  <a:cxn ang="0">
                    <a:pos x="627" y="820"/>
                  </a:cxn>
                  <a:cxn ang="0">
                    <a:pos x="639" y="827"/>
                  </a:cxn>
                  <a:cxn ang="0">
                    <a:pos x="654" y="831"/>
                  </a:cxn>
                  <a:cxn ang="0">
                    <a:pos x="666" y="827"/>
                  </a:cxn>
                  <a:cxn ang="0">
                    <a:pos x="677" y="820"/>
                  </a:cxn>
                  <a:cxn ang="0">
                    <a:pos x="753" y="770"/>
                  </a:cxn>
                  <a:cxn ang="0">
                    <a:pos x="818" y="706"/>
                  </a:cxn>
                  <a:cxn ang="0">
                    <a:pos x="867" y="634"/>
                  </a:cxn>
                  <a:cxn ang="0">
                    <a:pos x="901" y="550"/>
                  </a:cxn>
                  <a:cxn ang="0">
                    <a:pos x="916" y="467"/>
                  </a:cxn>
                  <a:cxn ang="0">
                    <a:pos x="909" y="379"/>
                  </a:cxn>
                  <a:cxn ang="0">
                    <a:pos x="878" y="300"/>
                  </a:cxn>
                  <a:cxn ang="0">
                    <a:pos x="818" y="227"/>
                  </a:cxn>
                  <a:cxn ang="0">
                    <a:pos x="772" y="189"/>
                  </a:cxn>
                  <a:cxn ang="0">
                    <a:pos x="719" y="159"/>
                  </a:cxn>
                  <a:cxn ang="0">
                    <a:pos x="662" y="129"/>
                  </a:cxn>
                  <a:cxn ang="0">
                    <a:pos x="597" y="102"/>
                  </a:cxn>
                  <a:cxn ang="0">
                    <a:pos x="532" y="75"/>
                  </a:cxn>
                  <a:cxn ang="0">
                    <a:pos x="468" y="56"/>
                  </a:cxn>
                  <a:cxn ang="0">
                    <a:pos x="399" y="41"/>
                  </a:cxn>
                  <a:cxn ang="0">
                    <a:pos x="335" y="26"/>
                  </a:cxn>
                  <a:cxn ang="0">
                    <a:pos x="270" y="15"/>
                  </a:cxn>
                  <a:cxn ang="0">
                    <a:pos x="213" y="7"/>
                  </a:cxn>
                  <a:cxn ang="0">
                    <a:pos x="156" y="0"/>
                  </a:cxn>
                  <a:cxn ang="0">
                    <a:pos x="110" y="0"/>
                  </a:cxn>
                  <a:cxn ang="0">
                    <a:pos x="69" y="0"/>
                  </a:cxn>
                  <a:cxn ang="0">
                    <a:pos x="34" y="0"/>
                  </a:cxn>
                  <a:cxn ang="0">
                    <a:pos x="12" y="7"/>
                  </a:cxn>
                  <a:cxn ang="0">
                    <a:pos x="0" y="15"/>
                  </a:cxn>
                  <a:cxn ang="0">
                    <a:pos x="38" y="22"/>
                  </a:cxn>
                  <a:cxn ang="0">
                    <a:pos x="76" y="26"/>
                  </a:cxn>
                  <a:cxn ang="0">
                    <a:pos x="122" y="34"/>
                  </a:cxn>
                  <a:cxn ang="0">
                    <a:pos x="167" y="41"/>
                  </a:cxn>
                  <a:cxn ang="0">
                    <a:pos x="213" y="53"/>
                  </a:cxn>
                  <a:cxn ang="0">
                    <a:pos x="266" y="60"/>
                  </a:cxn>
                  <a:cxn ang="0">
                    <a:pos x="316" y="72"/>
                  </a:cxn>
                  <a:cxn ang="0">
                    <a:pos x="369" y="83"/>
                  </a:cxn>
                  <a:cxn ang="0">
                    <a:pos x="418" y="98"/>
                  </a:cxn>
                  <a:cxn ang="0">
                    <a:pos x="472" y="113"/>
                  </a:cxn>
                  <a:cxn ang="0">
                    <a:pos x="525" y="129"/>
                  </a:cxn>
                  <a:cxn ang="0">
                    <a:pos x="574" y="148"/>
                  </a:cxn>
                  <a:cxn ang="0">
                    <a:pos x="624" y="170"/>
                  </a:cxn>
                  <a:cxn ang="0">
                    <a:pos x="673" y="197"/>
                  </a:cxn>
                  <a:cxn ang="0">
                    <a:pos x="719" y="224"/>
                  </a:cxn>
                  <a:cxn ang="0">
                    <a:pos x="761" y="254"/>
                  </a:cxn>
                </a:cxnLst>
                <a:rect l="0" t="0" r="r" b="b"/>
                <a:pathLst>
                  <a:path w="916" h="831">
                    <a:moveTo>
                      <a:pt x="761" y="254"/>
                    </a:moveTo>
                    <a:lnTo>
                      <a:pt x="802" y="300"/>
                    </a:lnTo>
                    <a:lnTo>
                      <a:pt x="829" y="353"/>
                    </a:lnTo>
                    <a:lnTo>
                      <a:pt x="840" y="410"/>
                    </a:lnTo>
                    <a:lnTo>
                      <a:pt x="840" y="470"/>
                    </a:lnTo>
                    <a:lnTo>
                      <a:pt x="833" y="520"/>
                    </a:lnTo>
                    <a:lnTo>
                      <a:pt x="818" y="562"/>
                    </a:lnTo>
                    <a:lnTo>
                      <a:pt x="791" y="603"/>
                    </a:lnTo>
                    <a:lnTo>
                      <a:pt x="764" y="637"/>
                    </a:lnTo>
                    <a:lnTo>
                      <a:pt x="730" y="675"/>
                    </a:lnTo>
                    <a:lnTo>
                      <a:pt x="696" y="706"/>
                    </a:lnTo>
                    <a:lnTo>
                      <a:pt x="662" y="740"/>
                    </a:lnTo>
                    <a:lnTo>
                      <a:pt x="627" y="774"/>
                    </a:lnTo>
                    <a:lnTo>
                      <a:pt x="620" y="786"/>
                    </a:lnTo>
                    <a:lnTo>
                      <a:pt x="620" y="797"/>
                    </a:lnTo>
                    <a:lnTo>
                      <a:pt x="620" y="808"/>
                    </a:lnTo>
                    <a:lnTo>
                      <a:pt x="627" y="820"/>
                    </a:lnTo>
                    <a:lnTo>
                      <a:pt x="639" y="827"/>
                    </a:lnTo>
                    <a:lnTo>
                      <a:pt x="654" y="831"/>
                    </a:lnTo>
                    <a:lnTo>
                      <a:pt x="666" y="827"/>
                    </a:lnTo>
                    <a:lnTo>
                      <a:pt x="677" y="820"/>
                    </a:lnTo>
                    <a:lnTo>
                      <a:pt x="753" y="770"/>
                    </a:lnTo>
                    <a:lnTo>
                      <a:pt x="818" y="706"/>
                    </a:lnTo>
                    <a:lnTo>
                      <a:pt x="867" y="634"/>
                    </a:lnTo>
                    <a:lnTo>
                      <a:pt x="901" y="550"/>
                    </a:lnTo>
                    <a:lnTo>
                      <a:pt x="916" y="467"/>
                    </a:lnTo>
                    <a:lnTo>
                      <a:pt x="909" y="379"/>
                    </a:lnTo>
                    <a:lnTo>
                      <a:pt x="878" y="300"/>
                    </a:lnTo>
                    <a:lnTo>
                      <a:pt x="818" y="227"/>
                    </a:lnTo>
                    <a:lnTo>
                      <a:pt x="772" y="189"/>
                    </a:lnTo>
                    <a:lnTo>
                      <a:pt x="719" y="159"/>
                    </a:lnTo>
                    <a:lnTo>
                      <a:pt x="662" y="129"/>
                    </a:lnTo>
                    <a:lnTo>
                      <a:pt x="597" y="102"/>
                    </a:lnTo>
                    <a:lnTo>
                      <a:pt x="532" y="75"/>
                    </a:lnTo>
                    <a:lnTo>
                      <a:pt x="468" y="56"/>
                    </a:lnTo>
                    <a:lnTo>
                      <a:pt x="399" y="41"/>
                    </a:lnTo>
                    <a:lnTo>
                      <a:pt x="335" y="26"/>
                    </a:lnTo>
                    <a:lnTo>
                      <a:pt x="270" y="15"/>
                    </a:lnTo>
                    <a:lnTo>
                      <a:pt x="213" y="7"/>
                    </a:lnTo>
                    <a:lnTo>
                      <a:pt x="156" y="0"/>
                    </a:lnTo>
                    <a:lnTo>
                      <a:pt x="110" y="0"/>
                    </a:lnTo>
                    <a:lnTo>
                      <a:pt x="69" y="0"/>
                    </a:lnTo>
                    <a:lnTo>
                      <a:pt x="34" y="0"/>
                    </a:lnTo>
                    <a:lnTo>
                      <a:pt x="12" y="7"/>
                    </a:lnTo>
                    <a:lnTo>
                      <a:pt x="0" y="15"/>
                    </a:lnTo>
                    <a:lnTo>
                      <a:pt x="38" y="22"/>
                    </a:lnTo>
                    <a:lnTo>
                      <a:pt x="76" y="26"/>
                    </a:lnTo>
                    <a:lnTo>
                      <a:pt x="122" y="34"/>
                    </a:lnTo>
                    <a:lnTo>
                      <a:pt x="167" y="41"/>
                    </a:lnTo>
                    <a:lnTo>
                      <a:pt x="213" y="53"/>
                    </a:lnTo>
                    <a:lnTo>
                      <a:pt x="266" y="60"/>
                    </a:lnTo>
                    <a:lnTo>
                      <a:pt x="316" y="72"/>
                    </a:lnTo>
                    <a:lnTo>
                      <a:pt x="369" y="83"/>
                    </a:lnTo>
                    <a:lnTo>
                      <a:pt x="418" y="98"/>
                    </a:lnTo>
                    <a:lnTo>
                      <a:pt x="472" y="113"/>
                    </a:lnTo>
                    <a:lnTo>
                      <a:pt x="525" y="129"/>
                    </a:lnTo>
                    <a:lnTo>
                      <a:pt x="574" y="148"/>
                    </a:lnTo>
                    <a:lnTo>
                      <a:pt x="624" y="170"/>
                    </a:lnTo>
                    <a:lnTo>
                      <a:pt x="673" y="197"/>
                    </a:lnTo>
                    <a:lnTo>
                      <a:pt x="719" y="224"/>
                    </a:lnTo>
                    <a:lnTo>
                      <a:pt x="761" y="254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8" name="Freeform 2204"/>
              <p:cNvSpPr>
                <a:spLocks noChangeAspect="1"/>
              </p:cNvSpPr>
              <p:nvPr/>
            </p:nvSpPr>
            <p:spPr bwMode="auto">
              <a:xfrm>
                <a:off x="455" y="16758"/>
                <a:ext cx="373" cy="786"/>
              </a:xfrm>
              <a:custGeom>
                <a:avLst/>
                <a:gdLst/>
                <a:ahLst/>
                <a:cxnLst>
                  <a:cxn ang="0">
                    <a:pos x="0" y="429"/>
                  </a:cxn>
                  <a:cxn ang="0">
                    <a:pos x="0" y="494"/>
                  </a:cxn>
                  <a:cxn ang="0">
                    <a:pos x="16" y="554"/>
                  </a:cxn>
                  <a:cxn ang="0">
                    <a:pos x="42" y="611"/>
                  </a:cxn>
                  <a:cxn ang="0">
                    <a:pos x="80" y="661"/>
                  </a:cxn>
                  <a:cxn ang="0">
                    <a:pos x="126" y="703"/>
                  </a:cxn>
                  <a:cxn ang="0">
                    <a:pos x="179" y="741"/>
                  </a:cxn>
                  <a:cxn ang="0">
                    <a:pos x="240" y="767"/>
                  </a:cxn>
                  <a:cxn ang="0">
                    <a:pos x="301" y="782"/>
                  </a:cxn>
                  <a:cxn ang="0">
                    <a:pos x="320" y="786"/>
                  </a:cxn>
                  <a:cxn ang="0">
                    <a:pos x="339" y="778"/>
                  </a:cxn>
                  <a:cxn ang="0">
                    <a:pos x="354" y="767"/>
                  </a:cxn>
                  <a:cxn ang="0">
                    <a:pos x="361" y="752"/>
                  </a:cxn>
                  <a:cxn ang="0">
                    <a:pos x="361" y="733"/>
                  </a:cxn>
                  <a:cxn ang="0">
                    <a:pos x="358" y="714"/>
                  </a:cxn>
                  <a:cxn ang="0">
                    <a:pos x="346" y="699"/>
                  </a:cxn>
                  <a:cxn ang="0">
                    <a:pos x="327" y="691"/>
                  </a:cxn>
                  <a:cxn ang="0">
                    <a:pos x="266" y="668"/>
                  </a:cxn>
                  <a:cxn ang="0">
                    <a:pos x="209" y="638"/>
                  </a:cxn>
                  <a:cxn ang="0">
                    <a:pos x="164" y="596"/>
                  </a:cxn>
                  <a:cxn ang="0">
                    <a:pos x="130" y="551"/>
                  </a:cxn>
                  <a:cxn ang="0">
                    <a:pos x="107" y="494"/>
                  </a:cxn>
                  <a:cxn ang="0">
                    <a:pos x="95" y="433"/>
                  </a:cxn>
                  <a:cxn ang="0">
                    <a:pos x="95" y="368"/>
                  </a:cxn>
                  <a:cxn ang="0">
                    <a:pos x="114" y="300"/>
                  </a:cxn>
                  <a:cxn ang="0">
                    <a:pos x="137" y="251"/>
                  </a:cxn>
                  <a:cxn ang="0">
                    <a:pos x="168" y="205"/>
                  </a:cxn>
                  <a:cxn ang="0">
                    <a:pos x="202" y="163"/>
                  </a:cxn>
                  <a:cxn ang="0">
                    <a:pos x="240" y="125"/>
                  </a:cxn>
                  <a:cxn ang="0">
                    <a:pos x="274" y="91"/>
                  </a:cxn>
                  <a:cxn ang="0">
                    <a:pos x="312" y="61"/>
                  </a:cxn>
                  <a:cxn ang="0">
                    <a:pos x="346" y="30"/>
                  </a:cxn>
                  <a:cxn ang="0">
                    <a:pos x="373" y="4"/>
                  </a:cxn>
                  <a:cxn ang="0">
                    <a:pos x="346" y="0"/>
                  </a:cxn>
                  <a:cxn ang="0">
                    <a:pos x="304" y="19"/>
                  </a:cxn>
                  <a:cxn ang="0">
                    <a:pos x="247" y="61"/>
                  </a:cxn>
                  <a:cxn ang="0">
                    <a:pos x="183" y="118"/>
                  </a:cxn>
                  <a:cxn ang="0">
                    <a:pos x="122" y="190"/>
                  </a:cxn>
                  <a:cxn ang="0">
                    <a:pos x="65" y="266"/>
                  </a:cxn>
                  <a:cxn ang="0">
                    <a:pos x="23" y="349"/>
                  </a:cxn>
                  <a:cxn ang="0">
                    <a:pos x="0" y="429"/>
                  </a:cxn>
                </a:cxnLst>
                <a:rect l="0" t="0" r="r" b="b"/>
                <a:pathLst>
                  <a:path w="373" h="786">
                    <a:moveTo>
                      <a:pt x="0" y="429"/>
                    </a:moveTo>
                    <a:lnTo>
                      <a:pt x="0" y="494"/>
                    </a:lnTo>
                    <a:lnTo>
                      <a:pt x="16" y="554"/>
                    </a:lnTo>
                    <a:lnTo>
                      <a:pt x="42" y="611"/>
                    </a:lnTo>
                    <a:lnTo>
                      <a:pt x="80" y="661"/>
                    </a:lnTo>
                    <a:lnTo>
                      <a:pt x="126" y="703"/>
                    </a:lnTo>
                    <a:lnTo>
                      <a:pt x="179" y="741"/>
                    </a:lnTo>
                    <a:lnTo>
                      <a:pt x="240" y="767"/>
                    </a:lnTo>
                    <a:lnTo>
                      <a:pt x="301" y="782"/>
                    </a:lnTo>
                    <a:lnTo>
                      <a:pt x="320" y="786"/>
                    </a:lnTo>
                    <a:lnTo>
                      <a:pt x="339" y="778"/>
                    </a:lnTo>
                    <a:lnTo>
                      <a:pt x="354" y="767"/>
                    </a:lnTo>
                    <a:lnTo>
                      <a:pt x="361" y="752"/>
                    </a:lnTo>
                    <a:lnTo>
                      <a:pt x="361" y="733"/>
                    </a:lnTo>
                    <a:lnTo>
                      <a:pt x="358" y="714"/>
                    </a:lnTo>
                    <a:lnTo>
                      <a:pt x="346" y="699"/>
                    </a:lnTo>
                    <a:lnTo>
                      <a:pt x="327" y="691"/>
                    </a:lnTo>
                    <a:lnTo>
                      <a:pt x="266" y="668"/>
                    </a:lnTo>
                    <a:lnTo>
                      <a:pt x="209" y="638"/>
                    </a:lnTo>
                    <a:lnTo>
                      <a:pt x="164" y="596"/>
                    </a:lnTo>
                    <a:lnTo>
                      <a:pt x="130" y="551"/>
                    </a:lnTo>
                    <a:lnTo>
                      <a:pt x="107" y="494"/>
                    </a:lnTo>
                    <a:lnTo>
                      <a:pt x="95" y="433"/>
                    </a:lnTo>
                    <a:lnTo>
                      <a:pt x="95" y="368"/>
                    </a:lnTo>
                    <a:lnTo>
                      <a:pt x="114" y="300"/>
                    </a:lnTo>
                    <a:lnTo>
                      <a:pt x="137" y="251"/>
                    </a:lnTo>
                    <a:lnTo>
                      <a:pt x="168" y="205"/>
                    </a:lnTo>
                    <a:lnTo>
                      <a:pt x="202" y="163"/>
                    </a:lnTo>
                    <a:lnTo>
                      <a:pt x="240" y="125"/>
                    </a:lnTo>
                    <a:lnTo>
                      <a:pt x="274" y="91"/>
                    </a:lnTo>
                    <a:lnTo>
                      <a:pt x="312" y="61"/>
                    </a:lnTo>
                    <a:lnTo>
                      <a:pt x="346" y="30"/>
                    </a:lnTo>
                    <a:lnTo>
                      <a:pt x="373" y="4"/>
                    </a:lnTo>
                    <a:lnTo>
                      <a:pt x="346" y="0"/>
                    </a:lnTo>
                    <a:lnTo>
                      <a:pt x="304" y="19"/>
                    </a:lnTo>
                    <a:lnTo>
                      <a:pt x="247" y="61"/>
                    </a:lnTo>
                    <a:lnTo>
                      <a:pt x="183" y="118"/>
                    </a:lnTo>
                    <a:lnTo>
                      <a:pt x="122" y="190"/>
                    </a:lnTo>
                    <a:lnTo>
                      <a:pt x="65" y="266"/>
                    </a:lnTo>
                    <a:lnTo>
                      <a:pt x="23" y="349"/>
                    </a:lnTo>
                    <a:lnTo>
                      <a:pt x="0" y="4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9" name="Freeform 2205"/>
              <p:cNvSpPr>
                <a:spLocks noChangeAspect="1"/>
              </p:cNvSpPr>
              <p:nvPr/>
            </p:nvSpPr>
            <p:spPr bwMode="auto">
              <a:xfrm>
                <a:off x="3079" y="16318"/>
                <a:ext cx="798" cy="1025"/>
              </a:xfrm>
              <a:custGeom>
                <a:avLst/>
                <a:gdLst/>
                <a:ahLst/>
                <a:cxnLst>
                  <a:cxn ang="0">
                    <a:pos x="673" y="410"/>
                  </a:cxn>
                  <a:cxn ang="0">
                    <a:pos x="711" y="474"/>
                  </a:cxn>
                  <a:cxn ang="0">
                    <a:pos x="730" y="543"/>
                  </a:cxn>
                  <a:cxn ang="0">
                    <a:pos x="718" y="619"/>
                  </a:cxn>
                  <a:cxn ang="0">
                    <a:pos x="677" y="691"/>
                  </a:cxn>
                  <a:cxn ang="0">
                    <a:pos x="612" y="755"/>
                  </a:cxn>
                  <a:cxn ang="0">
                    <a:pos x="540" y="812"/>
                  </a:cxn>
                  <a:cxn ang="0">
                    <a:pos x="464" y="873"/>
                  </a:cxn>
                  <a:cxn ang="0">
                    <a:pos x="418" y="919"/>
                  </a:cxn>
                  <a:cxn ang="0">
                    <a:pos x="403" y="949"/>
                  </a:cxn>
                  <a:cxn ang="0">
                    <a:pos x="391" y="979"/>
                  </a:cxn>
                  <a:cxn ang="0">
                    <a:pos x="395" y="1010"/>
                  </a:cxn>
                  <a:cxn ang="0">
                    <a:pos x="422" y="1025"/>
                  </a:cxn>
                  <a:cxn ang="0">
                    <a:pos x="452" y="1021"/>
                  </a:cxn>
                  <a:cxn ang="0">
                    <a:pos x="502" y="968"/>
                  </a:cxn>
                  <a:cxn ang="0">
                    <a:pos x="585" y="888"/>
                  </a:cxn>
                  <a:cxn ang="0">
                    <a:pos x="673" y="812"/>
                  </a:cxn>
                  <a:cxn ang="0">
                    <a:pos x="749" y="725"/>
                  </a:cxn>
                  <a:cxn ang="0">
                    <a:pos x="794" y="619"/>
                  </a:cxn>
                  <a:cxn ang="0">
                    <a:pos x="787" y="505"/>
                  </a:cxn>
                  <a:cxn ang="0">
                    <a:pos x="737" y="398"/>
                  </a:cxn>
                  <a:cxn ang="0">
                    <a:pos x="654" y="311"/>
                  </a:cxn>
                  <a:cxn ang="0">
                    <a:pos x="574" y="246"/>
                  </a:cxn>
                  <a:cxn ang="0">
                    <a:pos x="494" y="197"/>
                  </a:cxn>
                  <a:cxn ang="0">
                    <a:pos x="410" y="144"/>
                  </a:cxn>
                  <a:cxn ang="0">
                    <a:pos x="319" y="94"/>
                  </a:cxn>
                  <a:cxn ang="0">
                    <a:pos x="235" y="53"/>
                  </a:cxn>
                  <a:cxn ang="0">
                    <a:pos x="152" y="22"/>
                  </a:cxn>
                  <a:cxn ang="0">
                    <a:pos x="80" y="3"/>
                  </a:cxn>
                  <a:cxn ang="0">
                    <a:pos x="23" y="3"/>
                  </a:cxn>
                  <a:cxn ang="0">
                    <a:pos x="26" y="19"/>
                  </a:cxn>
                  <a:cxn ang="0">
                    <a:pos x="91" y="45"/>
                  </a:cxn>
                  <a:cxn ang="0">
                    <a:pos x="167" y="79"/>
                  </a:cxn>
                  <a:cxn ang="0">
                    <a:pos x="255" y="121"/>
                  </a:cxn>
                  <a:cxn ang="0">
                    <a:pos x="346" y="170"/>
                  </a:cxn>
                  <a:cxn ang="0">
                    <a:pos x="437" y="227"/>
                  </a:cxn>
                  <a:cxn ang="0">
                    <a:pos x="528" y="288"/>
                  </a:cxn>
                  <a:cxn ang="0">
                    <a:pos x="608" y="349"/>
                  </a:cxn>
                </a:cxnLst>
                <a:rect l="0" t="0" r="r" b="b"/>
                <a:pathLst>
                  <a:path w="798" h="1025">
                    <a:moveTo>
                      <a:pt x="646" y="383"/>
                    </a:moveTo>
                    <a:lnTo>
                      <a:pt x="673" y="410"/>
                    </a:lnTo>
                    <a:lnTo>
                      <a:pt x="696" y="440"/>
                    </a:lnTo>
                    <a:lnTo>
                      <a:pt x="711" y="474"/>
                    </a:lnTo>
                    <a:lnTo>
                      <a:pt x="726" y="508"/>
                    </a:lnTo>
                    <a:lnTo>
                      <a:pt x="730" y="543"/>
                    </a:lnTo>
                    <a:lnTo>
                      <a:pt x="730" y="581"/>
                    </a:lnTo>
                    <a:lnTo>
                      <a:pt x="718" y="619"/>
                    </a:lnTo>
                    <a:lnTo>
                      <a:pt x="703" y="653"/>
                    </a:lnTo>
                    <a:lnTo>
                      <a:pt x="677" y="691"/>
                    </a:lnTo>
                    <a:lnTo>
                      <a:pt x="646" y="725"/>
                    </a:lnTo>
                    <a:lnTo>
                      <a:pt x="612" y="755"/>
                    </a:lnTo>
                    <a:lnTo>
                      <a:pt x="574" y="786"/>
                    </a:lnTo>
                    <a:lnTo>
                      <a:pt x="540" y="812"/>
                    </a:lnTo>
                    <a:lnTo>
                      <a:pt x="502" y="843"/>
                    </a:lnTo>
                    <a:lnTo>
                      <a:pt x="464" y="873"/>
                    </a:lnTo>
                    <a:lnTo>
                      <a:pt x="429" y="907"/>
                    </a:lnTo>
                    <a:lnTo>
                      <a:pt x="418" y="919"/>
                    </a:lnTo>
                    <a:lnTo>
                      <a:pt x="410" y="934"/>
                    </a:lnTo>
                    <a:lnTo>
                      <a:pt x="403" y="949"/>
                    </a:lnTo>
                    <a:lnTo>
                      <a:pt x="395" y="964"/>
                    </a:lnTo>
                    <a:lnTo>
                      <a:pt x="391" y="979"/>
                    </a:lnTo>
                    <a:lnTo>
                      <a:pt x="391" y="994"/>
                    </a:lnTo>
                    <a:lnTo>
                      <a:pt x="395" y="1010"/>
                    </a:lnTo>
                    <a:lnTo>
                      <a:pt x="407" y="1021"/>
                    </a:lnTo>
                    <a:lnTo>
                      <a:pt x="422" y="1025"/>
                    </a:lnTo>
                    <a:lnTo>
                      <a:pt x="437" y="1025"/>
                    </a:lnTo>
                    <a:lnTo>
                      <a:pt x="452" y="1021"/>
                    </a:lnTo>
                    <a:lnTo>
                      <a:pt x="464" y="1010"/>
                    </a:lnTo>
                    <a:lnTo>
                      <a:pt x="502" y="968"/>
                    </a:lnTo>
                    <a:lnTo>
                      <a:pt x="543" y="926"/>
                    </a:lnTo>
                    <a:lnTo>
                      <a:pt x="585" y="888"/>
                    </a:lnTo>
                    <a:lnTo>
                      <a:pt x="631" y="850"/>
                    </a:lnTo>
                    <a:lnTo>
                      <a:pt x="673" y="812"/>
                    </a:lnTo>
                    <a:lnTo>
                      <a:pt x="711" y="770"/>
                    </a:lnTo>
                    <a:lnTo>
                      <a:pt x="749" y="725"/>
                    </a:lnTo>
                    <a:lnTo>
                      <a:pt x="775" y="675"/>
                    </a:lnTo>
                    <a:lnTo>
                      <a:pt x="794" y="619"/>
                    </a:lnTo>
                    <a:lnTo>
                      <a:pt x="798" y="562"/>
                    </a:lnTo>
                    <a:lnTo>
                      <a:pt x="787" y="505"/>
                    </a:lnTo>
                    <a:lnTo>
                      <a:pt x="768" y="451"/>
                    </a:lnTo>
                    <a:lnTo>
                      <a:pt x="737" y="398"/>
                    </a:lnTo>
                    <a:lnTo>
                      <a:pt x="699" y="353"/>
                    </a:lnTo>
                    <a:lnTo>
                      <a:pt x="654" y="311"/>
                    </a:lnTo>
                    <a:lnTo>
                      <a:pt x="608" y="273"/>
                    </a:lnTo>
                    <a:lnTo>
                      <a:pt x="574" y="246"/>
                    </a:lnTo>
                    <a:lnTo>
                      <a:pt x="536" y="224"/>
                    </a:lnTo>
                    <a:lnTo>
                      <a:pt x="494" y="197"/>
                    </a:lnTo>
                    <a:lnTo>
                      <a:pt x="452" y="170"/>
                    </a:lnTo>
                    <a:lnTo>
                      <a:pt x="410" y="144"/>
                    </a:lnTo>
                    <a:lnTo>
                      <a:pt x="365" y="117"/>
                    </a:lnTo>
                    <a:lnTo>
                      <a:pt x="319" y="94"/>
                    </a:lnTo>
                    <a:lnTo>
                      <a:pt x="277" y="72"/>
                    </a:lnTo>
                    <a:lnTo>
                      <a:pt x="235" y="53"/>
                    </a:lnTo>
                    <a:lnTo>
                      <a:pt x="194" y="34"/>
                    </a:lnTo>
                    <a:lnTo>
                      <a:pt x="152" y="22"/>
                    </a:lnTo>
                    <a:lnTo>
                      <a:pt x="114" y="11"/>
                    </a:lnTo>
                    <a:lnTo>
                      <a:pt x="80" y="3"/>
                    </a:lnTo>
                    <a:lnTo>
                      <a:pt x="49" y="0"/>
                    </a:lnTo>
                    <a:lnTo>
                      <a:pt x="23" y="3"/>
                    </a:lnTo>
                    <a:lnTo>
                      <a:pt x="0" y="11"/>
                    </a:lnTo>
                    <a:lnTo>
                      <a:pt x="26" y="19"/>
                    </a:lnTo>
                    <a:lnTo>
                      <a:pt x="57" y="30"/>
                    </a:lnTo>
                    <a:lnTo>
                      <a:pt x="91" y="45"/>
                    </a:lnTo>
                    <a:lnTo>
                      <a:pt x="125" y="60"/>
                    </a:lnTo>
                    <a:lnTo>
                      <a:pt x="167" y="79"/>
                    </a:lnTo>
                    <a:lnTo>
                      <a:pt x="209" y="98"/>
                    </a:lnTo>
                    <a:lnTo>
                      <a:pt x="255" y="121"/>
                    </a:lnTo>
                    <a:lnTo>
                      <a:pt x="300" y="144"/>
                    </a:lnTo>
                    <a:lnTo>
                      <a:pt x="346" y="170"/>
                    </a:lnTo>
                    <a:lnTo>
                      <a:pt x="391" y="197"/>
                    </a:lnTo>
                    <a:lnTo>
                      <a:pt x="437" y="227"/>
                    </a:lnTo>
                    <a:lnTo>
                      <a:pt x="483" y="258"/>
                    </a:lnTo>
                    <a:lnTo>
                      <a:pt x="528" y="288"/>
                    </a:lnTo>
                    <a:lnTo>
                      <a:pt x="570" y="319"/>
                    </a:lnTo>
                    <a:lnTo>
                      <a:pt x="608" y="349"/>
                    </a:lnTo>
                    <a:lnTo>
                      <a:pt x="646" y="38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30" name="Freeform 2206"/>
              <p:cNvSpPr>
                <a:spLocks noChangeAspect="1"/>
              </p:cNvSpPr>
              <p:nvPr/>
            </p:nvSpPr>
            <p:spPr bwMode="auto">
              <a:xfrm>
                <a:off x="2197" y="17517"/>
                <a:ext cx="270" cy="619"/>
              </a:xfrm>
              <a:custGeom>
                <a:avLst/>
                <a:gdLst/>
                <a:ahLst/>
                <a:cxnLst>
                  <a:cxn ang="0">
                    <a:pos x="102" y="46"/>
                  </a:cxn>
                  <a:cxn ang="0">
                    <a:pos x="95" y="27"/>
                  </a:cxn>
                  <a:cxn ang="0">
                    <a:pos x="83" y="12"/>
                  </a:cxn>
                  <a:cxn ang="0">
                    <a:pos x="64" y="4"/>
                  </a:cxn>
                  <a:cxn ang="0">
                    <a:pos x="45" y="0"/>
                  </a:cxn>
                  <a:cxn ang="0">
                    <a:pos x="26" y="8"/>
                  </a:cxn>
                  <a:cxn ang="0">
                    <a:pos x="11" y="19"/>
                  </a:cxn>
                  <a:cxn ang="0">
                    <a:pos x="0" y="38"/>
                  </a:cxn>
                  <a:cxn ang="0">
                    <a:pos x="0" y="57"/>
                  </a:cxn>
                  <a:cxn ang="0">
                    <a:pos x="19" y="141"/>
                  </a:cxn>
                  <a:cxn ang="0">
                    <a:pos x="49" y="236"/>
                  </a:cxn>
                  <a:cxn ang="0">
                    <a:pos x="87" y="331"/>
                  </a:cxn>
                  <a:cxn ang="0">
                    <a:pos x="133" y="422"/>
                  </a:cxn>
                  <a:cxn ang="0">
                    <a:pos x="178" y="502"/>
                  </a:cxn>
                  <a:cxn ang="0">
                    <a:pos x="220" y="566"/>
                  </a:cxn>
                  <a:cxn ang="0">
                    <a:pos x="251" y="608"/>
                  </a:cxn>
                  <a:cxn ang="0">
                    <a:pos x="270" y="619"/>
                  </a:cxn>
                  <a:cxn ang="0">
                    <a:pos x="262" y="578"/>
                  </a:cxn>
                  <a:cxn ang="0">
                    <a:pos x="243" y="525"/>
                  </a:cxn>
                  <a:cxn ang="0">
                    <a:pos x="220" y="456"/>
                  </a:cxn>
                  <a:cxn ang="0">
                    <a:pos x="194" y="376"/>
                  </a:cxn>
                  <a:cxn ang="0">
                    <a:pos x="167" y="293"/>
                  </a:cxn>
                  <a:cxn ang="0">
                    <a:pos x="140" y="209"/>
                  </a:cxn>
                  <a:cxn ang="0">
                    <a:pos x="118" y="126"/>
                  </a:cxn>
                  <a:cxn ang="0">
                    <a:pos x="102" y="46"/>
                  </a:cxn>
                </a:cxnLst>
                <a:rect l="0" t="0" r="r" b="b"/>
                <a:pathLst>
                  <a:path w="270" h="619">
                    <a:moveTo>
                      <a:pt x="102" y="46"/>
                    </a:moveTo>
                    <a:lnTo>
                      <a:pt x="95" y="27"/>
                    </a:lnTo>
                    <a:lnTo>
                      <a:pt x="83" y="12"/>
                    </a:lnTo>
                    <a:lnTo>
                      <a:pt x="64" y="4"/>
                    </a:lnTo>
                    <a:lnTo>
                      <a:pt x="45" y="0"/>
                    </a:lnTo>
                    <a:lnTo>
                      <a:pt x="26" y="8"/>
                    </a:lnTo>
                    <a:lnTo>
                      <a:pt x="11" y="19"/>
                    </a:lnTo>
                    <a:lnTo>
                      <a:pt x="0" y="38"/>
                    </a:lnTo>
                    <a:lnTo>
                      <a:pt x="0" y="57"/>
                    </a:lnTo>
                    <a:lnTo>
                      <a:pt x="19" y="141"/>
                    </a:lnTo>
                    <a:lnTo>
                      <a:pt x="49" y="236"/>
                    </a:lnTo>
                    <a:lnTo>
                      <a:pt x="87" y="331"/>
                    </a:lnTo>
                    <a:lnTo>
                      <a:pt x="133" y="422"/>
                    </a:lnTo>
                    <a:lnTo>
                      <a:pt x="178" y="502"/>
                    </a:lnTo>
                    <a:lnTo>
                      <a:pt x="220" y="566"/>
                    </a:lnTo>
                    <a:lnTo>
                      <a:pt x="251" y="608"/>
                    </a:lnTo>
                    <a:lnTo>
                      <a:pt x="270" y="619"/>
                    </a:lnTo>
                    <a:lnTo>
                      <a:pt x="262" y="578"/>
                    </a:lnTo>
                    <a:lnTo>
                      <a:pt x="243" y="525"/>
                    </a:lnTo>
                    <a:lnTo>
                      <a:pt x="220" y="456"/>
                    </a:lnTo>
                    <a:lnTo>
                      <a:pt x="194" y="376"/>
                    </a:lnTo>
                    <a:lnTo>
                      <a:pt x="167" y="293"/>
                    </a:lnTo>
                    <a:lnTo>
                      <a:pt x="140" y="209"/>
                    </a:lnTo>
                    <a:lnTo>
                      <a:pt x="118" y="126"/>
                    </a:lnTo>
                    <a:lnTo>
                      <a:pt x="102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31" name="Freeform 2207"/>
              <p:cNvSpPr>
                <a:spLocks noChangeAspect="1"/>
              </p:cNvSpPr>
              <p:nvPr/>
            </p:nvSpPr>
            <p:spPr bwMode="auto">
              <a:xfrm>
                <a:off x="2079" y="17187"/>
                <a:ext cx="140" cy="312"/>
              </a:xfrm>
              <a:custGeom>
                <a:avLst/>
                <a:gdLst/>
                <a:ahLst/>
                <a:cxnLst>
                  <a:cxn ang="0">
                    <a:pos x="72" y="34"/>
                  </a:cxn>
                  <a:cxn ang="0">
                    <a:pos x="68" y="19"/>
                  </a:cxn>
                  <a:cxn ang="0">
                    <a:pos x="57" y="8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9" y="4"/>
                  </a:cxn>
                  <a:cxn ang="0">
                    <a:pos x="7" y="12"/>
                  </a:cxn>
                  <a:cxn ang="0">
                    <a:pos x="0" y="23"/>
                  </a:cxn>
                  <a:cxn ang="0">
                    <a:pos x="0" y="38"/>
                  </a:cxn>
                  <a:cxn ang="0">
                    <a:pos x="0" y="80"/>
                  </a:cxn>
                  <a:cxn ang="0">
                    <a:pos x="11" y="125"/>
                  </a:cxn>
                  <a:cxn ang="0">
                    <a:pos x="26" y="171"/>
                  </a:cxn>
                  <a:cxn ang="0">
                    <a:pos x="45" y="217"/>
                  </a:cxn>
                  <a:cxn ang="0">
                    <a:pos x="68" y="258"/>
                  </a:cxn>
                  <a:cxn ang="0">
                    <a:pos x="91" y="289"/>
                  </a:cxn>
                  <a:cxn ang="0">
                    <a:pos x="118" y="308"/>
                  </a:cxn>
                  <a:cxn ang="0">
                    <a:pos x="137" y="312"/>
                  </a:cxn>
                  <a:cxn ang="0">
                    <a:pos x="140" y="251"/>
                  </a:cxn>
                  <a:cxn ang="0">
                    <a:pos x="121" y="179"/>
                  </a:cxn>
                  <a:cxn ang="0">
                    <a:pos x="99" y="106"/>
                  </a:cxn>
                  <a:cxn ang="0">
                    <a:pos x="72" y="34"/>
                  </a:cxn>
                </a:cxnLst>
                <a:rect l="0" t="0" r="r" b="b"/>
                <a:pathLst>
                  <a:path w="140" h="312">
                    <a:moveTo>
                      <a:pt x="72" y="34"/>
                    </a:moveTo>
                    <a:lnTo>
                      <a:pt x="68" y="19"/>
                    </a:lnTo>
                    <a:lnTo>
                      <a:pt x="57" y="8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9" y="4"/>
                    </a:lnTo>
                    <a:lnTo>
                      <a:pt x="7" y="12"/>
                    </a:lnTo>
                    <a:lnTo>
                      <a:pt x="0" y="23"/>
                    </a:lnTo>
                    <a:lnTo>
                      <a:pt x="0" y="38"/>
                    </a:lnTo>
                    <a:lnTo>
                      <a:pt x="0" y="80"/>
                    </a:lnTo>
                    <a:lnTo>
                      <a:pt x="11" y="125"/>
                    </a:lnTo>
                    <a:lnTo>
                      <a:pt x="26" y="171"/>
                    </a:lnTo>
                    <a:lnTo>
                      <a:pt x="45" y="217"/>
                    </a:lnTo>
                    <a:lnTo>
                      <a:pt x="68" y="258"/>
                    </a:lnTo>
                    <a:lnTo>
                      <a:pt x="91" y="289"/>
                    </a:lnTo>
                    <a:lnTo>
                      <a:pt x="118" y="308"/>
                    </a:lnTo>
                    <a:lnTo>
                      <a:pt x="137" y="312"/>
                    </a:lnTo>
                    <a:lnTo>
                      <a:pt x="140" y="251"/>
                    </a:lnTo>
                    <a:lnTo>
                      <a:pt x="121" y="179"/>
                    </a:lnTo>
                    <a:lnTo>
                      <a:pt x="99" y="106"/>
                    </a:lnTo>
                    <a:lnTo>
                      <a:pt x="7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32" name="Freeform 2208"/>
              <p:cNvSpPr>
                <a:spLocks noChangeAspect="1"/>
              </p:cNvSpPr>
              <p:nvPr/>
            </p:nvSpPr>
            <p:spPr bwMode="auto">
              <a:xfrm>
                <a:off x="1965" y="16959"/>
                <a:ext cx="121" cy="179"/>
              </a:xfrm>
              <a:custGeom>
                <a:avLst/>
                <a:gdLst/>
                <a:ahLst/>
                <a:cxnLst>
                  <a:cxn ang="0">
                    <a:pos x="64" y="23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1" y="15"/>
                  </a:cxn>
                  <a:cxn ang="0">
                    <a:pos x="49" y="4"/>
                  </a:cxn>
                  <a:cxn ang="0">
                    <a:pos x="38" y="0"/>
                  </a:cxn>
                  <a:cxn ang="0">
                    <a:pos x="23" y="0"/>
                  </a:cxn>
                  <a:cxn ang="0">
                    <a:pos x="11" y="4"/>
                  </a:cxn>
                  <a:cxn ang="0">
                    <a:pos x="4" y="15"/>
                  </a:cxn>
                  <a:cxn ang="0">
                    <a:pos x="0" y="27"/>
                  </a:cxn>
                  <a:cxn ang="0">
                    <a:pos x="0" y="38"/>
                  </a:cxn>
                  <a:cxn ang="0">
                    <a:pos x="4" y="57"/>
                  </a:cxn>
                  <a:cxn ang="0">
                    <a:pos x="11" y="80"/>
                  </a:cxn>
                  <a:cxn ang="0">
                    <a:pos x="26" y="107"/>
                  </a:cxn>
                  <a:cxn ang="0">
                    <a:pos x="45" y="129"/>
                  </a:cxn>
                  <a:cxn ang="0">
                    <a:pos x="64" y="152"/>
                  </a:cxn>
                  <a:cxn ang="0">
                    <a:pos x="87" y="167"/>
                  </a:cxn>
                  <a:cxn ang="0">
                    <a:pos x="106" y="179"/>
                  </a:cxn>
                  <a:cxn ang="0">
                    <a:pos x="121" y="179"/>
                  </a:cxn>
                  <a:cxn ang="0">
                    <a:pos x="118" y="141"/>
                  </a:cxn>
                  <a:cxn ang="0">
                    <a:pos x="102" y="95"/>
                  </a:cxn>
                  <a:cxn ang="0">
                    <a:pos x="80" y="53"/>
                  </a:cxn>
                  <a:cxn ang="0">
                    <a:pos x="64" y="23"/>
                  </a:cxn>
                </a:cxnLst>
                <a:rect l="0" t="0" r="r" b="b"/>
                <a:pathLst>
                  <a:path w="121" h="179">
                    <a:moveTo>
                      <a:pt x="64" y="23"/>
                    </a:moveTo>
                    <a:lnTo>
                      <a:pt x="64" y="27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1" y="15"/>
                    </a:lnTo>
                    <a:lnTo>
                      <a:pt x="49" y="4"/>
                    </a:lnTo>
                    <a:lnTo>
                      <a:pt x="38" y="0"/>
                    </a:lnTo>
                    <a:lnTo>
                      <a:pt x="23" y="0"/>
                    </a:lnTo>
                    <a:lnTo>
                      <a:pt x="11" y="4"/>
                    </a:lnTo>
                    <a:lnTo>
                      <a:pt x="4" y="15"/>
                    </a:lnTo>
                    <a:lnTo>
                      <a:pt x="0" y="27"/>
                    </a:lnTo>
                    <a:lnTo>
                      <a:pt x="0" y="38"/>
                    </a:lnTo>
                    <a:lnTo>
                      <a:pt x="4" y="57"/>
                    </a:lnTo>
                    <a:lnTo>
                      <a:pt x="11" y="80"/>
                    </a:lnTo>
                    <a:lnTo>
                      <a:pt x="26" y="107"/>
                    </a:lnTo>
                    <a:lnTo>
                      <a:pt x="45" y="129"/>
                    </a:lnTo>
                    <a:lnTo>
                      <a:pt x="64" y="152"/>
                    </a:lnTo>
                    <a:lnTo>
                      <a:pt x="87" y="167"/>
                    </a:lnTo>
                    <a:lnTo>
                      <a:pt x="106" y="179"/>
                    </a:lnTo>
                    <a:lnTo>
                      <a:pt x="121" y="179"/>
                    </a:lnTo>
                    <a:lnTo>
                      <a:pt x="118" y="141"/>
                    </a:lnTo>
                    <a:lnTo>
                      <a:pt x="102" y="95"/>
                    </a:lnTo>
                    <a:lnTo>
                      <a:pt x="80" y="53"/>
                    </a:lnTo>
                    <a:lnTo>
                      <a:pt x="6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33" name="Freeform 2209"/>
              <p:cNvSpPr>
                <a:spLocks noChangeAspect="1"/>
              </p:cNvSpPr>
              <p:nvPr/>
            </p:nvSpPr>
            <p:spPr bwMode="auto">
              <a:xfrm>
                <a:off x="1862" y="16811"/>
                <a:ext cx="167" cy="118"/>
              </a:xfrm>
              <a:custGeom>
                <a:avLst/>
                <a:gdLst/>
                <a:ahLst/>
                <a:cxnLst>
                  <a:cxn ang="0">
                    <a:pos x="133" y="88"/>
                  </a:cxn>
                  <a:cxn ang="0">
                    <a:pos x="148" y="80"/>
                  </a:cxn>
                  <a:cxn ang="0">
                    <a:pos x="164" y="69"/>
                  </a:cxn>
                  <a:cxn ang="0">
                    <a:pos x="167" y="53"/>
                  </a:cxn>
                  <a:cxn ang="0">
                    <a:pos x="167" y="38"/>
                  </a:cxn>
                  <a:cxn ang="0">
                    <a:pos x="160" y="19"/>
                  </a:cxn>
                  <a:cxn ang="0">
                    <a:pos x="148" y="8"/>
                  </a:cxn>
                  <a:cxn ang="0">
                    <a:pos x="133" y="0"/>
                  </a:cxn>
                  <a:cxn ang="0">
                    <a:pos x="114" y="0"/>
                  </a:cxn>
                  <a:cxn ang="0">
                    <a:pos x="107" y="0"/>
                  </a:cxn>
                  <a:cxn ang="0">
                    <a:pos x="91" y="4"/>
                  </a:cxn>
                  <a:cxn ang="0">
                    <a:pos x="69" y="12"/>
                  </a:cxn>
                  <a:cxn ang="0">
                    <a:pos x="42" y="27"/>
                  </a:cxn>
                  <a:cxn ang="0">
                    <a:pos x="19" y="50"/>
                  </a:cxn>
                  <a:cxn ang="0">
                    <a:pos x="8" y="72"/>
                  </a:cxn>
                  <a:cxn ang="0">
                    <a:pos x="0" y="95"/>
                  </a:cxn>
                  <a:cxn ang="0">
                    <a:pos x="0" y="103"/>
                  </a:cxn>
                  <a:cxn ang="0">
                    <a:pos x="11" y="110"/>
                  </a:cxn>
                  <a:cxn ang="0">
                    <a:pos x="27" y="118"/>
                  </a:cxn>
                  <a:cxn ang="0">
                    <a:pos x="42" y="118"/>
                  </a:cxn>
                  <a:cxn ang="0">
                    <a:pos x="57" y="118"/>
                  </a:cxn>
                  <a:cxn ang="0">
                    <a:pos x="76" y="110"/>
                  </a:cxn>
                  <a:cxn ang="0">
                    <a:pos x="95" y="107"/>
                  </a:cxn>
                  <a:cxn ang="0">
                    <a:pos x="114" y="99"/>
                  </a:cxn>
                  <a:cxn ang="0">
                    <a:pos x="133" y="88"/>
                  </a:cxn>
                </a:cxnLst>
                <a:rect l="0" t="0" r="r" b="b"/>
                <a:pathLst>
                  <a:path w="167" h="118">
                    <a:moveTo>
                      <a:pt x="133" y="88"/>
                    </a:moveTo>
                    <a:lnTo>
                      <a:pt x="148" y="80"/>
                    </a:lnTo>
                    <a:lnTo>
                      <a:pt x="164" y="69"/>
                    </a:lnTo>
                    <a:lnTo>
                      <a:pt x="167" y="53"/>
                    </a:lnTo>
                    <a:lnTo>
                      <a:pt x="167" y="38"/>
                    </a:lnTo>
                    <a:lnTo>
                      <a:pt x="160" y="19"/>
                    </a:lnTo>
                    <a:lnTo>
                      <a:pt x="148" y="8"/>
                    </a:lnTo>
                    <a:lnTo>
                      <a:pt x="133" y="0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91" y="4"/>
                    </a:lnTo>
                    <a:lnTo>
                      <a:pt x="69" y="12"/>
                    </a:lnTo>
                    <a:lnTo>
                      <a:pt x="42" y="27"/>
                    </a:lnTo>
                    <a:lnTo>
                      <a:pt x="19" y="50"/>
                    </a:lnTo>
                    <a:lnTo>
                      <a:pt x="8" y="72"/>
                    </a:lnTo>
                    <a:lnTo>
                      <a:pt x="0" y="95"/>
                    </a:lnTo>
                    <a:lnTo>
                      <a:pt x="0" y="103"/>
                    </a:lnTo>
                    <a:lnTo>
                      <a:pt x="11" y="110"/>
                    </a:lnTo>
                    <a:lnTo>
                      <a:pt x="27" y="118"/>
                    </a:lnTo>
                    <a:lnTo>
                      <a:pt x="42" y="118"/>
                    </a:lnTo>
                    <a:lnTo>
                      <a:pt x="57" y="118"/>
                    </a:lnTo>
                    <a:lnTo>
                      <a:pt x="76" y="110"/>
                    </a:lnTo>
                    <a:lnTo>
                      <a:pt x="95" y="107"/>
                    </a:lnTo>
                    <a:lnTo>
                      <a:pt x="114" y="99"/>
                    </a:lnTo>
                    <a:lnTo>
                      <a:pt x="133" y="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34" name="Freeform 2210"/>
              <p:cNvSpPr>
                <a:spLocks noChangeAspect="1"/>
              </p:cNvSpPr>
              <p:nvPr/>
            </p:nvSpPr>
            <p:spPr bwMode="auto">
              <a:xfrm>
                <a:off x="1079" y="16614"/>
                <a:ext cx="642" cy="778"/>
              </a:xfrm>
              <a:custGeom>
                <a:avLst/>
                <a:gdLst/>
                <a:ahLst/>
                <a:cxnLst>
                  <a:cxn ang="0">
                    <a:pos x="236" y="117"/>
                  </a:cxn>
                  <a:cxn ang="0">
                    <a:pos x="190" y="152"/>
                  </a:cxn>
                  <a:cxn ang="0">
                    <a:pos x="148" y="190"/>
                  </a:cxn>
                  <a:cxn ang="0">
                    <a:pos x="106" y="235"/>
                  </a:cxn>
                  <a:cxn ang="0">
                    <a:pos x="72" y="281"/>
                  </a:cxn>
                  <a:cxn ang="0">
                    <a:pos x="45" y="330"/>
                  </a:cxn>
                  <a:cxn ang="0">
                    <a:pos x="23" y="379"/>
                  </a:cxn>
                  <a:cxn ang="0">
                    <a:pos x="7" y="429"/>
                  </a:cxn>
                  <a:cxn ang="0">
                    <a:pos x="0" y="482"/>
                  </a:cxn>
                  <a:cxn ang="0">
                    <a:pos x="7" y="562"/>
                  </a:cxn>
                  <a:cxn ang="0">
                    <a:pos x="38" y="626"/>
                  </a:cxn>
                  <a:cxn ang="0">
                    <a:pos x="83" y="683"/>
                  </a:cxn>
                  <a:cxn ang="0">
                    <a:pos x="141" y="725"/>
                  </a:cxn>
                  <a:cxn ang="0">
                    <a:pos x="209" y="755"/>
                  </a:cxn>
                  <a:cxn ang="0">
                    <a:pos x="285" y="774"/>
                  </a:cxn>
                  <a:cxn ang="0">
                    <a:pos x="357" y="778"/>
                  </a:cxn>
                  <a:cxn ang="0">
                    <a:pos x="429" y="767"/>
                  </a:cxn>
                  <a:cxn ang="0">
                    <a:pos x="445" y="767"/>
                  </a:cxn>
                  <a:cxn ang="0">
                    <a:pos x="460" y="759"/>
                  </a:cxn>
                  <a:cxn ang="0">
                    <a:pos x="471" y="744"/>
                  </a:cxn>
                  <a:cxn ang="0">
                    <a:pos x="475" y="729"/>
                  </a:cxn>
                  <a:cxn ang="0">
                    <a:pos x="471" y="721"/>
                  </a:cxn>
                  <a:cxn ang="0">
                    <a:pos x="460" y="721"/>
                  </a:cxn>
                  <a:cxn ang="0">
                    <a:pos x="445" y="717"/>
                  </a:cxn>
                  <a:cxn ang="0">
                    <a:pos x="426" y="717"/>
                  </a:cxn>
                  <a:cxn ang="0">
                    <a:pos x="403" y="717"/>
                  </a:cxn>
                  <a:cxn ang="0">
                    <a:pos x="384" y="717"/>
                  </a:cxn>
                  <a:cxn ang="0">
                    <a:pos x="365" y="717"/>
                  </a:cxn>
                  <a:cxn ang="0">
                    <a:pos x="353" y="717"/>
                  </a:cxn>
                  <a:cxn ang="0">
                    <a:pos x="315" y="714"/>
                  </a:cxn>
                  <a:cxn ang="0">
                    <a:pos x="281" y="710"/>
                  </a:cxn>
                  <a:cxn ang="0">
                    <a:pos x="243" y="706"/>
                  </a:cxn>
                  <a:cxn ang="0">
                    <a:pos x="205" y="695"/>
                  </a:cxn>
                  <a:cxn ang="0">
                    <a:pos x="167" y="683"/>
                  </a:cxn>
                  <a:cxn ang="0">
                    <a:pos x="129" y="657"/>
                  </a:cxn>
                  <a:cxn ang="0">
                    <a:pos x="95" y="623"/>
                  </a:cxn>
                  <a:cxn ang="0">
                    <a:pos x="57" y="573"/>
                  </a:cxn>
                  <a:cxn ang="0">
                    <a:pos x="49" y="516"/>
                  </a:cxn>
                  <a:cxn ang="0">
                    <a:pos x="53" y="463"/>
                  </a:cxn>
                  <a:cxn ang="0">
                    <a:pos x="68" y="410"/>
                  </a:cxn>
                  <a:cxn ang="0">
                    <a:pos x="91" y="360"/>
                  </a:cxn>
                  <a:cxn ang="0">
                    <a:pos x="125" y="315"/>
                  </a:cxn>
                  <a:cxn ang="0">
                    <a:pos x="163" y="269"/>
                  </a:cxn>
                  <a:cxn ang="0">
                    <a:pos x="205" y="231"/>
                  </a:cxn>
                  <a:cxn ang="0">
                    <a:pos x="255" y="193"/>
                  </a:cxn>
                  <a:cxn ang="0">
                    <a:pos x="304" y="159"/>
                  </a:cxn>
                  <a:cxn ang="0">
                    <a:pos x="357" y="129"/>
                  </a:cxn>
                  <a:cxn ang="0">
                    <a:pos x="410" y="102"/>
                  </a:cxn>
                  <a:cxn ang="0">
                    <a:pos x="460" y="79"/>
                  </a:cxn>
                  <a:cxn ang="0">
                    <a:pos x="513" y="61"/>
                  </a:cxn>
                  <a:cxn ang="0">
                    <a:pos x="559" y="42"/>
                  </a:cxn>
                  <a:cxn ang="0">
                    <a:pos x="604" y="30"/>
                  </a:cxn>
                  <a:cxn ang="0">
                    <a:pos x="642" y="23"/>
                  </a:cxn>
                  <a:cxn ang="0">
                    <a:pos x="616" y="7"/>
                  </a:cxn>
                  <a:cxn ang="0">
                    <a:pos x="574" y="0"/>
                  </a:cxn>
                  <a:cxn ang="0">
                    <a:pos x="525" y="7"/>
                  </a:cxn>
                  <a:cxn ang="0">
                    <a:pos x="468" y="19"/>
                  </a:cxn>
                  <a:cxn ang="0">
                    <a:pos x="403" y="38"/>
                  </a:cxn>
                  <a:cxn ang="0">
                    <a:pos x="342" y="61"/>
                  </a:cxn>
                  <a:cxn ang="0">
                    <a:pos x="285" y="91"/>
                  </a:cxn>
                  <a:cxn ang="0">
                    <a:pos x="236" y="117"/>
                  </a:cxn>
                </a:cxnLst>
                <a:rect l="0" t="0" r="r" b="b"/>
                <a:pathLst>
                  <a:path w="642" h="778">
                    <a:moveTo>
                      <a:pt x="236" y="117"/>
                    </a:moveTo>
                    <a:lnTo>
                      <a:pt x="190" y="152"/>
                    </a:lnTo>
                    <a:lnTo>
                      <a:pt x="148" y="190"/>
                    </a:lnTo>
                    <a:lnTo>
                      <a:pt x="106" y="235"/>
                    </a:lnTo>
                    <a:lnTo>
                      <a:pt x="72" y="281"/>
                    </a:lnTo>
                    <a:lnTo>
                      <a:pt x="45" y="330"/>
                    </a:lnTo>
                    <a:lnTo>
                      <a:pt x="23" y="379"/>
                    </a:lnTo>
                    <a:lnTo>
                      <a:pt x="7" y="429"/>
                    </a:lnTo>
                    <a:lnTo>
                      <a:pt x="0" y="482"/>
                    </a:lnTo>
                    <a:lnTo>
                      <a:pt x="7" y="562"/>
                    </a:lnTo>
                    <a:lnTo>
                      <a:pt x="38" y="626"/>
                    </a:lnTo>
                    <a:lnTo>
                      <a:pt x="83" y="683"/>
                    </a:lnTo>
                    <a:lnTo>
                      <a:pt x="141" y="725"/>
                    </a:lnTo>
                    <a:lnTo>
                      <a:pt x="209" y="755"/>
                    </a:lnTo>
                    <a:lnTo>
                      <a:pt x="285" y="774"/>
                    </a:lnTo>
                    <a:lnTo>
                      <a:pt x="357" y="778"/>
                    </a:lnTo>
                    <a:lnTo>
                      <a:pt x="429" y="767"/>
                    </a:lnTo>
                    <a:lnTo>
                      <a:pt x="445" y="767"/>
                    </a:lnTo>
                    <a:lnTo>
                      <a:pt x="460" y="759"/>
                    </a:lnTo>
                    <a:lnTo>
                      <a:pt x="471" y="744"/>
                    </a:lnTo>
                    <a:lnTo>
                      <a:pt x="475" y="729"/>
                    </a:lnTo>
                    <a:lnTo>
                      <a:pt x="471" y="721"/>
                    </a:lnTo>
                    <a:lnTo>
                      <a:pt x="460" y="721"/>
                    </a:lnTo>
                    <a:lnTo>
                      <a:pt x="445" y="717"/>
                    </a:lnTo>
                    <a:lnTo>
                      <a:pt x="426" y="717"/>
                    </a:lnTo>
                    <a:lnTo>
                      <a:pt x="403" y="717"/>
                    </a:lnTo>
                    <a:lnTo>
                      <a:pt x="384" y="717"/>
                    </a:lnTo>
                    <a:lnTo>
                      <a:pt x="365" y="717"/>
                    </a:lnTo>
                    <a:lnTo>
                      <a:pt x="353" y="717"/>
                    </a:lnTo>
                    <a:lnTo>
                      <a:pt x="315" y="714"/>
                    </a:lnTo>
                    <a:lnTo>
                      <a:pt x="281" y="710"/>
                    </a:lnTo>
                    <a:lnTo>
                      <a:pt x="243" y="706"/>
                    </a:lnTo>
                    <a:lnTo>
                      <a:pt x="205" y="695"/>
                    </a:lnTo>
                    <a:lnTo>
                      <a:pt x="167" y="683"/>
                    </a:lnTo>
                    <a:lnTo>
                      <a:pt x="129" y="657"/>
                    </a:lnTo>
                    <a:lnTo>
                      <a:pt x="95" y="623"/>
                    </a:lnTo>
                    <a:lnTo>
                      <a:pt x="57" y="573"/>
                    </a:lnTo>
                    <a:lnTo>
                      <a:pt x="49" y="516"/>
                    </a:lnTo>
                    <a:lnTo>
                      <a:pt x="53" y="463"/>
                    </a:lnTo>
                    <a:lnTo>
                      <a:pt x="68" y="410"/>
                    </a:lnTo>
                    <a:lnTo>
                      <a:pt x="91" y="360"/>
                    </a:lnTo>
                    <a:lnTo>
                      <a:pt x="125" y="315"/>
                    </a:lnTo>
                    <a:lnTo>
                      <a:pt x="163" y="269"/>
                    </a:lnTo>
                    <a:lnTo>
                      <a:pt x="205" y="231"/>
                    </a:lnTo>
                    <a:lnTo>
                      <a:pt x="255" y="193"/>
                    </a:lnTo>
                    <a:lnTo>
                      <a:pt x="304" y="159"/>
                    </a:lnTo>
                    <a:lnTo>
                      <a:pt x="357" y="129"/>
                    </a:lnTo>
                    <a:lnTo>
                      <a:pt x="410" y="102"/>
                    </a:lnTo>
                    <a:lnTo>
                      <a:pt x="460" y="79"/>
                    </a:lnTo>
                    <a:lnTo>
                      <a:pt x="513" y="61"/>
                    </a:lnTo>
                    <a:lnTo>
                      <a:pt x="559" y="42"/>
                    </a:lnTo>
                    <a:lnTo>
                      <a:pt x="604" y="30"/>
                    </a:lnTo>
                    <a:lnTo>
                      <a:pt x="642" y="23"/>
                    </a:lnTo>
                    <a:lnTo>
                      <a:pt x="616" y="7"/>
                    </a:lnTo>
                    <a:lnTo>
                      <a:pt x="574" y="0"/>
                    </a:lnTo>
                    <a:lnTo>
                      <a:pt x="525" y="7"/>
                    </a:lnTo>
                    <a:lnTo>
                      <a:pt x="468" y="19"/>
                    </a:lnTo>
                    <a:lnTo>
                      <a:pt x="403" y="38"/>
                    </a:lnTo>
                    <a:lnTo>
                      <a:pt x="342" y="61"/>
                    </a:lnTo>
                    <a:lnTo>
                      <a:pt x="285" y="91"/>
                    </a:lnTo>
                    <a:lnTo>
                      <a:pt x="236" y="1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35" name="Freeform 2211"/>
              <p:cNvSpPr>
                <a:spLocks noChangeAspect="1"/>
              </p:cNvSpPr>
              <p:nvPr/>
            </p:nvSpPr>
            <p:spPr bwMode="auto">
              <a:xfrm>
                <a:off x="2181" y="16606"/>
                <a:ext cx="415" cy="604"/>
              </a:xfrm>
              <a:custGeom>
                <a:avLst/>
                <a:gdLst/>
                <a:ahLst/>
                <a:cxnLst>
                  <a:cxn ang="0">
                    <a:pos x="350" y="201"/>
                  </a:cxn>
                  <a:cxn ang="0">
                    <a:pos x="362" y="266"/>
                  </a:cxn>
                  <a:cxn ang="0">
                    <a:pos x="354" y="319"/>
                  </a:cxn>
                  <a:cxn ang="0">
                    <a:pos x="327" y="365"/>
                  </a:cxn>
                  <a:cxn ang="0">
                    <a:pos x="289" y="406"/>
                  </a:cxn>
                  <a:cxn ang="0">
                    <a:pos x="244" y="444"/>
                  </a:cxn>
                  <a:cxn ang="0">
                    <a:pos x="194" y="479"/>
                  </a:cxn>
                  <a:cxn ang="0">
                    <a:pos x="141" y="517"/>
                  </a:cxn>
                  <a:cxn ang="0">
                    <a:pos x="96" y="551"/>
                  </a:cxn>
                  <a:cxn ang="0">
                    <a:pos x="88" y="562"/>
                  </a:cxn>
                  <a:cxn ang="0">
                    <a:pos x="84" y="570"/>
                  </a:cxn>
                  <a:cxn ang="0">
                    <a:pos x="84" y="581"/>
                  </a:cxn>
                  <a:cxn ang="0">
                    <a:pos x="92" y="593"/>
                  </a:cxn>
                  <a:cxn ang="0">
                    <a:pos x="99" y="600"/>
                  </a:cxn>
                  <a:cxn ang="0">
                    <a:pos x="111" y="604"/>
                  </a:cxn>
                  <a:cxn ang="0">
                    <a:pos x="122" y="604"/>
                  </a:cxn>
                  <a:cxn ang="0">
                    <a:pos x="134" y="600"/>
                  </a:cxn>
                  <a:cxn ang="0">
                    <a:pos x="191" y="566"/>
                  </a:cxn>
                  <a:cxn ang="0">
                    <a:pos x="248" y="528"/>
                  </a:cxn>
                  <a:cxn ang="0">
                    <a:pos x="301" y="486"/>
                  </a:cxn>
                  <a:cxn ang="0">
                    <a:pos x="350" y="437"/>
                  </a:cxn>
                  <a:cxn ang="0">
                    <a:pos x="384" y="384"/>
                  </a:cxn>
                  <a:cxn ang="0">
                    <a:pos x="407" y="323"/>
                  </a:cxn>
                  <a:cxn ang="0">
                    <a:pos x="415" y="258"/>
                  </a:cxn>
                  <a:cxn ang="0">
                    <a:pos x="400" y="190"/>
                  </a:cxn>
                  <a:cxn ang="0">
                    <a:pos x="365" y="137"/>
                  </a:cxn>
                  <a:cxn ang="0">
                    <a:pos x="320" y="91"/>
                  </a:cxn>
                  <a:cxn ang="0">
                    <a:pos x="259" y="53"/>
                  </a:cxn>
                  <a:cxn ang="0">
                    <a:pos x="198" y="27"/>
                  </a:cxn>
                  <a:cxn ang="0">
                    <a:pos x="134" y="8"/>
                  </a:cxn>
                  <a:cxn ang="0">
                    <a:pos x="77" y="0"/>
                  </a:cxn>
                  <a:cxn ang="0">
                    <a:pos x="31" y="4"/>
                  </a:cxn>
                  <a:cxn ang="0">
                    <a:pos x="0" y="19"/>
                  </a:cxn>
                  <a:cxn ang="0">
                    <a:pos x="54" y="34"/>
                  </a:cxn>
                  <a:cxn ang="0">
                    <a:pos x="107" y="46"/>
                  </a:cxn>
                  <a:cxn ang="0">
                    <a:pos x="156" y="57"/>
                  </a:cxn>
                  <a:cxn ang="0">
                    <a:pos x="206" y="72"/>
                  </a:cxn>
                  <a:cxn ang="0">
                    <a:pos x="251" y="91"/>
                  </a:cxn>
                  <a:cxn ang="0">
                    <a:pos x="293" y="118"/>
                  </a:cxn>
                  <a:cxn ang="0">
                    <a:pos x="327" y="152"/>
                  </a:cxn>
                  <a:cxn ang="0">
                    <a:pos x="350" y="201"/>
                  </a:cxn>
                </a:cxnLst>
                <a:rect l="0" t="0" r="r" b="b"/>
                <a:pathLst>
                  <a:path w="415" h="604">
                    <a:moveTo>
                      <a:pt x="350" y="201"/>
                    </a:moveTo>
                    <a:lnTo>
                      <a:pt x="362" y="266"/>
                    </a:lnTo>
                    <a:lnTo>
                      <a:pt x="354" y="319"/>
                    </a:lnTo>
                    <a:lnTo>
                      <a:pt x="327" y="365"/>
                    </a:lnTo>
                    <a:lnTo>
                      <a:pt x="289" y="406"/>
                    </a:lnTo>
                    <a:lnTo>
                      <a:pt x="244" y="444"/>
                    </a:lnTo>
                    <a:lnTo>
                      <a:pt x="194" y="479"/>
                    </a:lnTo>
                    <a:lnTo>
                      <a:pt x="141" y="517"/>
                    </a:lnTo>
                    <a:lnTo>
                      <a:pt x="96" y="551"/>
                    </a:lnTo>
                    <a:lnTo>
                      <a:pt x="88" y="562"/>
                    </a:lnTo>
                    <a:lnTo>
                      <a:pt x="84" y="570"/>
                    </a:lnTo>
                    <a:lnTo>
                      <a:pt x="84" y="581"/>
                    </a:lnTo>
                    <a:lnTo>
                      <a:pt x="92" y="593"/>
                    </a:lnTo>
                    <a:lnTo>
                      <a:pt x="99" y="600"/>
                    </a:lnTo>
                    <a:lnTo>
                      <a:pt x="111" y="604"/>
                    </a:lnTo>
                    <a:lnTo>
                      <a:pt x="122" y="604"/>
                    </a:lnTo>
                    <a:lnTo>
                      <a:pt x="134" y="600"/>
                    </a:lnTo>
                    <a:lnTo>
                      <a:pt x="191" y="566"/>
                    </a:lnTo>
                    <a:lnTo>
                      <a:pt x="248" y="528"/>
                    </a:lnTo>
                    <a:lnTo>
                      <a:pt x="301" y="486"/>
                    </a:lnTo>
                    <a:lnTo>
                      <a:pt x="350" y="437"/>
                    </a:lnTo>
                    <a:lnTo>
                      <a:pt x="384" y="384"/>
                    </a:lnTo>
                    <a:lnTo>
                      <a:pt x="407" y="323"/>
                    </a:lnTo>
                    <a:lnTo>
                      <a:pt x="415" y="258"/>
                    </a:lnTo>
                    <a:lnTo>
                      <a:pt x="400" y="190"/>
                    </a:lnTo>
                    <a:lnTo>
                      <a:pt x="365" y="137"/>
                    </a:lnTo>
                    <a:lnTo>
                      <a:pt x="320" y="91"/>
                    </a:lnTo>
                    <a:lnTo>
                      <a:pt x="259" y="53"/>
                    </a:lnTo>
                    <a:lnTo>
                      <a:pt x="198" y="27"/>
                    </a:lnTo>
                    <a:lnTo>
                      <a:pt x="134" y="8"/>
                    </a:lnTo>
                    <a:lnTo>
                      <a:pt x="77" y="0"/>
                    </a:lnTo>
                    <a:lnTo>
                      <a:pt x="31" y="4"/>
                    </a:lnTo>
                    <a:lnTo>
                      <a:pt x="0" y="19"/>
                    </a:lnTo>
                    <a:lnTo>
                      <a:pt x="54" y="34"/>
                    </a:lnTo>
                    <a:lnTo>
                      <a:pt x="107" y="46"/>
                    </a:lnTo>
                    <a:lnTo>
                      <a:pt x="156" y="57"/>
                    </a:lnTo>
                    <a:lnTo>
                      <a:pt x="206" y="72"/>
                    </a:lnTo>
                    <a:lnTo>
                      <a:pt x="251" y="91"/>
                    </a:lnTo>
                    <a:lnTo>
                      <a:pt x="293" y="118"/>
                    </a:lnTo>
                    <a:lnTo>
                      <a:pt x="327" y="152"/>
                    </a:lnTo>
                    <a:lnTo>
                      <a:pt x="350" y="2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36" name="Freeform 2212"/>
              <p:cNvSpPr>
                <a:spLocks noChangeAspect="1"/>
              </p:cNvSpPr>
              <p:nvPr/>
            </p:nvSpPr>
            <p:spPr bwMode="auto">
              <a:xfrm>
                <a:off x="668" y="16469"/>
                <a:ext cx="1046" cy="1254"/>
              </a:xfrm>
              <a:custGeom>
                <a:avLst/>
                <a:gdLst/>
                <a:ahLst/>
                <a:cxnLst>
                  <a:cxn ang="0">
                    <a:pos x="327" y="232"/>
                  </a:cxn>
                  <a:cxn ang="0">
                    <a:pos x="175" y="380"/>
                  </a:cxn>
                  <a:cxn ang="0">
                    <a:pos x="57" y="555"/>
                  </a:cxn>
                  <a:cxn ang="0">
                    <a:pos x="0" y="752"/>
                  </a:cxn>
                  <a:cxn ang="0">
                    <a:pos x="12" y="885"/>
                  </a:cxn>
                  <a:cxn ang="0">
                    <a:pos x="34" y="938"/>
                  </a:cxn>
                  <a:cxn ang="0">
                    <a:pos x="69" y="988"/>
                  </a:cxn>
                  <a:cxn ang="0">
                    <a:pos x="110" y="1030"/>
                  </a:cxn>
                  <a:cxn ang="0">
                    <a:pos x="183" y="1075"/>
                  </a:cxn>
                  <a:cxn ang="0">
                    <a:pos x="282" y="1124"/>
                  </a:cxn>
                  <a:cxn ang="0">
                    <a:pos x="388" y="1162"/>
                  </a:cxn>
                  <a:cxn ang="0">
                    <a:pos x="494" y="1193"/>
                  </a:cxn>
                  <a:cxn ang="0">
                    <a:pos x="605" y="1216"/>
                  </a:cxn>
                  <a:cxn ang="0">
                    <a:pos x="715" y="1231"/>
                  </a:cxn>
                  <a:cxn ang="0">
                    <a:pos x="829" y="1242"/>
                  </a:cxn>
                  <a:cxn ang="0">
                    <a:pos x="939" y="1250"/>
                  </a:cxn>
                  <a:cxn ang="0">
                    <a:pos x="1012" y="1254"/>
                  </a:cxn>
                  <a:cxn ang="0">
                    <a:pos x="1038" y="1231"/>
                  </a:cxn>
                  <a:cxn ang="0">
                    <a:pos x="1046" y="1193"/>
                  </a:cxn>
                  <a:cxn ang="0">
                    <a:pos x="1023" y="1166"/>
                  </a:cxn>
                  <a:cxn ang="0">
                    <a:pos x="955" y="1162"/>
                  </a:cxn>
                  <a:cxn ang="0">
                    <a:pos x="852" y="1159"/>
                  </a:cxn>
                  <a:cxn ang="0">
                    <a:pos x="749" y="1151"/>
                  </a:cxn>
                  <a:cxn ang="0">
                    <a:pos x="647" y="1136"/>
                  </a:cxn>
                  <a:cxn ang="0">
                    <a:pos x="544" y="1117"/>
                  </a:cxn>
                  <a:cxn ang="0">
                    <a:pos x="441" y="1090"/>
                  </a:cxn>
                  <a:cxn ang="0">
                    <a:pos x="342" y="1060"/>
                  </a:cxn>
                  <a:cxn ang="0">
                    <a:pos x="247" y="1014"/>
                  </a:cxn>
                  <a:cxn ang="0">
                    <a:pos x="164" y="965"/>
                  </a:cxn>
                  <a:cxn ang="0">
                    <a:pos x="114" y="889"/>
                  </a:cxn>
                  <a:cxn ang="0">
                    <a:pos x="99" y="790"/>
                  </a:cxn>
                  <a:cxn ang="0">
                    <a:pos x="122" y="654"/>
                  </a:cxn>
                  <a:cxn ang="0">
                    <a:pos x="164" y="547"/>
                  </a:cxn>
                  <a:cxn ang="0">
                    <a:pos x="221" y="452"/>
                  </a:cxn>
                  <a:cxn ang="0">
                    <a:pos x="289" y="369"/>
                  </a:cxn>
                  <a:cxn ang="0">
                    <a:pos x="369" y="293"/>
                  </a:cxn>
                  <a:cxn ang="0">
                    <a:pos x="468" y="213"/>
                  </a:cxn>
                  <a:cxn ang="0">
                    <a:pos x="586" y="137"/>
                  </a:cxn>
                  <a:cxn ang="0">
                    <a:pos x="711" y="73"/>
                  </a:cxn>
                  <a:cxn ang="0">
                    <a:pos x="821" y="23"/>
                  </a:cxn>
                  <a:cxn ang="0">
                    <a:pos x="825" y="0"/>
                  </a:cxn>
                  <a:cxn ang="0">
                    <a:pos x="715" y="19"/>
                  </a:cxn>
                  <a:cxn ang="0">
                    <a:pos x="586" y="65"/>
                  </a:cxn>
                  <a:cxn ang="0">
                    <a:pos x="460" y="130"/>
                  </a:cxn>
                </a:cxnLst>
                <a:rect l="0" t="0" r="r" b="b"/>
                <a:pathLst>
                  <a:path w="1046" h="1254">
                    <a:moveTo>
                      <a:pt x="407" y="168"/>
                    </a:moveTo>
                    <a:lnTo>
                      <a:pt x="327" y="232"/>
                    </a:lnTo>
                    <a:lnTo>
                      <a:pt x="247" y="304"/>
                    </a:lnTo>
                    <a:lnTo>
                      <a:pt x="175" y="380"/>
                    </a:lnTo>
                    <a:lnTo>
                      <a:pt x="110" y="464"/>
                    </a:lnTo>
                    <a:lnTo>
                      <a:pt x="57" y="555"/>
                    </a:lnTo>
                    <a:lnTo>
                      <a:pt x="19" y="650"/>
                    </a:lnTo>
                    <a:lnTo>
                      <a:pt x="0" y="752"/>
                    </a:lnTo>
                    <a:lnTo>
                      <a:pt x="4" y="859"/>
                    </a:lnTo>
                    <a:lnTo>
                      <a:pt x="12" y="885"/>
                    </a:lnTo>
                    <a:lnTo>
                      <a:pt x="23" y="916"/>
                    </a:lnTo>
                    <a:lnTo>
                      <a:pt x="34" y="938"/>
                    </a:lnTo>
                    <a:lnTo>
                      <a:pt x="50" y="965"/>
                    </a:lnTo>
                    <a:lnTo>
                      <a:pt x="69" y="988"/>
                    </a:lnTo>
                    <a:lnTo>
                      <a:pt x="88" y="1011"/>
                    </a:lnTo>
                    <a:lnTo>
                      <a:pt x="110" y="1030"/>
                    </a:lnTo>
                    <a:lnTo>
                      <a:pt x="133" y="1045"/>
                    </a:lnTo>
                    <a:lnTo>
                      <a:pt x="183" y="1075"/>
                    </a:lnTo>
                    <a:lnTo>
                      <a:pt x="232" y="1102"/>
                    </a:lnTo>
                    <a:lnTo>
                      <a:pt x="282" y="1124"/>
                    </a:lnTo>
                    <a:lnTo>
                      <a:pt x="335" y="1143"/>
                    </a:lnTo>
                    <a:lnTo>
                      <a:pt x="388" y="1162"/>
                    </a:lnTo>
                    <a:lnTo>
                      <a:pt x="441" y="1178"/>
                    </a:lnTo>
                    <a:lnTo>
                      <a:pt x="494" y="1193"/>
                    </a:lnTo>
                    <a:lnTo>
                      <a:pt x="548" y="1204"/>
                    </a:lnTo>
                    <a:lnTo>
                      <a:pt x="605" y="1216"/>
                    </a:lnTo>
                    <a:lnTo>
                      <a:pt x="662" y="1223"/>
                    </a:lnTo>
                    <a:lnTo>
                      <a:pt x="715" y="1231"/>
                    </a:lnTo>
                    <a:lnTo>
                      <a:pt x="772" y="1238"/>
                    </a:lnTo>
                    <a:lnTo>
                      <a:pt x="829" y="1242"/>
                    </a:lnTo>
                    <a:lnTo>
                      <a:pt x="886" y="1246"/>
                    </a:lnTo>
                    <a:lnTo>
                      <a:pt x="939" y="1250"/>
                    </a:lnTo>
                    <a:lnTo>
                      <a:pt x="996" y="1254"/>
                    </a:lnTo>
                    <a:lnTo>
                      <a:pt x="1012" y="1254"/>
                    </a:lnTo>
                    <a:lnTo>
                      <a:pt x="1027" y="1242"/>
                    </a:lnTo>
                    <a:lnTo>
                      <a:pt x="1038" y="1231"/>
                    </a:lnTo>
                    <a:lnTo>
                      <a:pt x="1046" y="1212"/>
                    </a:lnTo>
                    <a:lnTo>
                      <a:pt x="1046" y="1193"/>
                    </a:lnTo>
                    <a:lnTo>
                      <a:pt x="1038" y="1178"/>
                    </a:lnTo>
                    <a:lnTo>
                      <a:pt x="1023" y="1166"/>
                    </a:lnTo>
                    <a:lnTo>
                      <a:pt x="1008" y="1162"/>
                    </a:lnTo>
                    <a:lnTo>
                      <a:pt x="955" y="1162"/>
                    </a:lnTo>
                    <a:lnTo>
                      <a:pt x="905" y="1162"/>
                    </a:lnTo>
                    <a:lnTo>
                      <a:pt x="852" y="1159"/>
                    </a:lnTo>
                    <a:lnTo>
                      <a:pt x="802" y="1155"/>
                    </a:lnTo>
                    <a:lnTo>
                      <a:pt x="749" y="1151"/>
                    </a:lnTo>
                    <a:lnTo>
                      <a:pt x="696" y="1143"/>
                    </a:lnTo>
                    <a:lnTo>
                      <a:pt x="647" y="1136"/>
                    </a:lnTo>
                    <a:lnTo>
                      <a:pt x="593" y="1128"/>
                    </a:lnTo>
                    <a:lnTo>
                      <a:pt x="544" y="1117"/>
                    </a:lnTo>
                    <a:lnTo>
                      <a:pt x="491" y="1105"/>
                    </a:lnTo>
                    <a:lnTo>
                      <a:pt x="441" y="1090"/>
                    </a:lnTo>
                    <a:lnTo>
                      <a:pt x="392" y="1075"/>
                    </a:lnTo>
                    <a:lnTo>
                      <a:pt x="342" y="1060"/>
                    </a:lnTo>
                    <a:lnTo>
                      <a:pt x="297" y="1037"/>
                    </a:lnTo>
                    <a:lnTo>
                      <a:pt x="247" y="1014"/>
                    </a:lnTo>
                    <a:lnTo>
                      <a:pt x="202" y="992"/>
                    </a:lnTo>
                    <a:lnTo>
                      <a:pt x="164" y="965"/>
                    </a:lnTo>
                    <a:lnTo>
                      <a:pt x="133" y="927"/>
                    </a:lnTo>
                    <a:lnTo>
                      <a:pt x="114" y="889"/>
                    </a:lnTo>
                    <a:lnTo>
                      <a:pt x="99" y="843"/>
                    </a:lnTo>
                    <a:lnTo>
                      <a:pt x="99" y="790"/>
                    </a:lnTo>
                    <a:lnTo>
                      <a:pt x="107" y="722"/>
                    </a:lnTo>
                    <a:lnTo>
                      <a:pt x="122" y="654"/>
                    </a:lnTo>
                    <a:lnTo>
                      <a:pt x="137" y="604"/>
                    </a:lnTo>
                    <a:lnTo>
                      <a:pt x="164" y="547"/>
                    </a:lnTo>
                    <a:lnTo>
                      <a:pt x="194" y="498"/>
                    </a:lnTo>
                    <a:lnTo>
                      <a:pt x="221" y="452"/>
                    </a:lnTo>
                    <a:lnTo>
                      <a:pt x="255" y="411"/>
                    </a:lnTo>
                    <a:lnTo>
                      <a:pt x="289" y="369"/>
                    </a:lnTo>
                    <a:lnTo>
                      <a:pt x="327" y="331"/>
                    </a:lnTo>
                    <a:lnTo>
                      <a:pt x="369" y="293"/>
                    </a:lnTo>
                    <a:lnTo>
                      <a:pt x="418" y="251"/>
                    </a:lnTo>
                    <a:lnTo>
                      <a:pt x="468" y="213"/>
                    </a:lnTo>
                    <a:lnTo>
                      <a:pt x="525" y="175"/>
                    </a:lnTo>
                    <a:lnTo>
                      <a:pt x="586" y="137"/>
                    </a:lnTo>
                    <a:lnTo>
                      <a:pt x="650" y="103"/>
                    </a:lnTo>
                    <a:lnTo>
                      <a:pt x="711" y="73"/>
                    </a:lnTo>
                    <a:lnTo>
                      <a:pt x="768" y="46"/>
                    </a:lnTo>
                    <a:lnTo>
                      <a:pt x="821" y="23"/>
                    </a:lnTo>
                    <a:lnTo>
                      <a:pt x="867" y="4"/>
                    </a:lnTo>
                    <a:lnTo>
                      <a:pt x="825" y="0"/>
                    </a:lnTo>
                    <a:lnTo>
                      <a:pt x="772" y="4"/>
                    </a:lnTo>
                    <a:lnTo>
                      <a:pt x="715" y="19"/>
                    </a:lnTo>
                    <a:lnTo>
                      <a:pt x="650" y="38"/>
                    </a:lnTo>
                    <a:lnTo>
                      <a:pt x="586" y="65"/>
                    </a:lnTo>
                    <a:lnTo>
                      <a:pt x="521" y="95"/>
                    </a:lnTo>
                    <a:lnTo>
                      <a:pt x="460" y="130"/>
                    </a:lnTo>
                    <a:lnTo>
                      <a:pt x="407" y="1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37" name="Freeform 2213"/>
              <p:cNvSpPr>
                <a:spLocks noChangeAspect="1"/>
              </p:cNvSpPr>
              <p:nvPr/>
            </p:nvSpPr>
            <p:spPr bwMode="auto">
              <a:xfrm>
                <a:off x="2143" y="16428"/>
                <a:ext cx="913" cy="835"/>
              </a:xfrm>
              <a:custGeom>
                <a:avLst/>
                <a:gdLst/>
                <a:ahLst/>
                <a:cxnLst>
                  <a:cxn ang="0">
                    <a:pos x="761" y="258"/>
                  </a:cxn>
                  <a:cxn ang="0">
                    <a:pos x="803" y="303"/>
                  </a:cxn>
                  <a:cxn ang="0">
                    <a:pos x="826" y="357"/>
                  </a:cxn>
                  <a:cxn ang="0">
                    <a:pos x="841" y="414"/>
                  </a:cxn>
                  <a:cxn ang="0">
                    <a:pos x="841" y="474"/>
                  </a:cxn>
                  <a:cxn ang="0">
                    <a:pos x="833" y="524"/>
                  </a:cxn>
                  <a:cxn ang="0">
                    <a:pos x="818" y="565"/>
                  </a:cxn>
                  <a:cxn ang="0">
                    <a:pos x="791" y="607"/>
                  </a:cxn>
                  <a:cxn ang="0">
                    <a:pos x="765" y="641"/>
                  </a:cxn>
                  <a:cxn ang="0">
                    <a:pos x="730" y="679"/>
                  </a:cxn>
                  <a:cxn ang="0">
                    <a:pos x="696" y="710"/>
                  </a:cxn>
                  <a:cxn ang="0">
                    <a:pos x="662" y="744"/>
                  </a:cxn>
                  <a:cxn ang="0">
                    <a:pos x="628" y="778"/>
                  </a:cxn>
                  <a:cxn ang="0">
                    <a:pos x="620" y="790"/>
                  </a:cxn>
                  <a:cxn ang="0">
                    <a:pos x="616" y="801"/>
                  </a:cxn>
                  <a:cxn ang="0">
                    <a:pos x="620" y="812"/>
                  </a:cxn>
                  <a:cxn ang="0">
                    <a:pos x="628" y="824"/>
                  </a:cxn>
                  <a:cxn ang="0">
                    <a:pos x="639" y="831"/>
                  </a:cxn>
                  <a:cxn ang="0">
                    <a:pos x="651" y="835"/>
                  </a:cxn>
                  <a:cxn ang="0">
                    <a:pos x="666" y="831"/>
                  </a:cxn>
                  <a:cxn ang="0">
                    <a:pos x="677" y="824"/>
                  </a:cxn>
                  <a:cxn ang="0">
                    <a:pos x="753" y="774"/>
                  </a:cxn>
                  <a:cxn ang="0">
                    <a:pos x="814" y="710"/>
                  </a:cxn>
                  <a:cxn ang="0">
                    <a:pos x="867" y="634"/>
                  </a:cxn>
                  <a:cxn ang="0">
                    <a:pos x="902" y="554"/>
                  </a:cxn>
                  <a:cxn ang="0">
                    <a:pos x="913" y="467"/>
                  </a:cxn>
                  <a:cxn ang="0">
                    <a:pos x="905" y="383"/>
                  </a:cxn>
                  <a:cxn ang="0">
                    <a:pos x="875" y="303"/>
                  </a:cxn>
                  <a:cxn ang="0">
                    <a:pos x="814" y="231"/>
                  </a:cxn>
                  <a:cxn ang="0">
                    <a:pos x="768" y="193"/>
                  </a:cxn>
                  <a:cxn ang="0">
                    <a:pos x="715" y="159"/>
                  </a:cxn>
                  <a:cxn ang="0">
                    <a:pos x="654" y="129"/>
                  </a:cxn>
                  <a:cxn ang="0">
                    <a:pos x="594" y="102"/>
                  </a:cxn>
                  <a:cxn ang="0">
                    <a:pos x="529" y="79"/>
                  </a:cxn>
                  <a:cxn ang="0">
                    <a:pos x="461" y="60"/>
                  </a:cxn>
                  <a:cxn ang="0">
                    <a:pos x="396" y="41"/>
                  </a:cxn>
                  <a:cxn ang="0">
                    <a:pos x="327" y="26"/>
                  </a:cxn>
                  <a:cxn ang="0">
                    <a:pos x="267" y="15"/>
                  </a:cxn>
                  <a:cxn ang="0">
                    <a:pos x="206" y="7"/>
                  </a:cxn>
                  <a:cxn ang="0">
                    <a:pos x="153" y="0"/>
                  </a:cxn>
                  <a:cxn ang="0">
                    <a:pos x="103" y="0"/>
                  </a:cxn>
                  <a:cxn ang="0">
                    <a:pos x="61" y="0"/>
                  </a:cxn>
                  <a:cxn ang="0">
                    <a:pos x="31" y="3"/>
                  </a:cxn>
                  <a:cxn ang="0">
                    <a:pos x="12" y="11"/>
                  </a:cxn>
                  <a:cxn ang="0">
                    <a:pos x="0" y="19"/>
                  </a:cxn>
                  <a:cxn ang="0">
                    <a:pos x="38" y="26"/>
                  </a:cxn>
                  <a:cxn ang="0">
                    <a:pos x="80" y="30"/>
                  </a:cxn>
                  <a:cxn ang="0">
                    <a:pos x="122" y="38"/>
                  </a:cxn>
                  <a:cxn ang="0">
                    <a:pos x="168" y="45"/>
                  </a:cxn>
                  <a:cxn ang="0">
                    <a:pos x="217" y="53"/>
                  </a:cxn>
                  <a:cxn ang="0">
                    <a:pos x="267" y="60"/>
                  </a:cxn>
                  <a:cxn ang="0">
                    <a:pos x="316" y="72"/>
                  </a:cxn>
                  <a:cxn ang="0">
                    <a:pos x="369" y="83"/>
                  </a:cxn>
                  <a:cxn ang="0">
                    <a:pos x="419" y="98"/>
                  </a:cxn>
                  <a:cxn ang="0">
                    <a:pos x="472" y="114"/>
                  </a:cxn>
                  <a:cxn ang="0">
                    <a:pos x="525" y="133"/>
                  </a:cxn>
                  <a:cxn ang="0">
                    <a:pos x="575" y="152"/>
                  </a:cxn>
                  <a:cxn ang="0">
                    <a:pos x="624" y="174"/>
                  </a:cxn>
                  <a:cxn ang="0">
                    <a:pos x="673" y="197"/>
                  </a:cxn>
                  <a:cxn ang="0">
                    <a:pos x="719" y="228"/>
                  </a:cxn>
                  <a:cxn ang="0">
                    <a:pos x="761" y="258"/>
                  </a:cxn>
                </a:cxnLst>
                <a:rect l="0" t="0" r="r" b="b"/>
                <a:pathLst>
                  <a:path w="913" h="835">
                    <a:moveTo>
                      <a:pt x="761" y="258"/>
                    </a:moveTo>
                    <a:lnTo>
                      <a:pt x="803" y="303"/>
                    </a:lnTo>
                    <a:lnTo>
                      <a:pt x="826" y="357"/>
                    </a:lnTo>
                    <a:lnTo>
                      <a:pt x="841" y="414"/>
                    </a:lnTo>
                    <a:lnTo>
                      <a:pt x="841" y="474"/>
                    </a:lnTo>
                    <a:lnTo>
                      <a:pt x="833" y="524"/>
                    </a:lnTo>
                    <a:lnTo>
                      <a:pt x="818" y="565"/>
                    </a:lnTo>
                    <a:lnTo>
                      <a:pt x="791" y="607"/>
                    </a:lnTo>
                    <a:lnTo>
                      <a:pt x="765" y="641"/>
                    </a:lnTo>
                    <a:lnTo>
                      <a:pt x="730" y="679"/>
                    </a:lnTo>
                    <a:lnTo>
                      <a:pt x="696" y="710"/>
                    </a:lnTo>
                    <a:lnTo>
                      <a:pt x="662" y="744"/>
                    </a:lnTo>
                    <a:lnTo>
                      <a:pt x="628" y="778"/>
                    </a:lnTo>
                    <a:lnTo>
                      <a:pt x="620" y="790"/>
                    </a:lnTo>
                    <a:lnTo>
                      <a:pt x="616" y="801"/>
                    </a:lnTo>
                    <a:lnTo>
                      <a:pt x="620" y="812"/>
                    </a:lnTo>
                    <a:lnTo>
                      <a:pt x="628" y="824"/>
                    </a:lnTo>
                    <a:lnTo>
                      <a:pt x="639" y="831"/>
                    </a:lnTo>
                    <a:lnTo>
                      <a:pt x="651" y="835"/>
                    </a:lnTo>
                    <a:lnTo>
                      <a:pt x="666" y="831"/>
                    </a:lnTo>
                    <a:lnTo>
                      <a:pt x="677" y="824"/>
                    </a:lnTo>
                    <a:lnTo>
                      <a:pt x="753" y="774"/>
                    </a:lnTo>
                    <a:lnTo>
                      <a:pt x="814" y="710"/>
                    </a:lnTo>
                    <a:lnTo>
                      <a:pt x="867" y="634"/>
                    </a:lnTo>
                    <a:lnTo>
                      <a:pt x="902" y="554"/>
                    </a:lnTo>
                    <a:lnTo>
                      <a:pt x="913" y="467"/>
                    </a:lnTo>
                    <a:lnTo>
                      <a:pt x="905" y="383"/>
                    </a:lnTo>
                    <a:lnTo>
                      <a:pt x="875" y="303"/>
                    </a:lnTo>
                    <a:lnTo>
                      <a:pt x="814" y="231"/>
                    </a:lnTo>
                    <a:lnTo>
                      <a:pt x="768" y="193"/>
                    </a:lnTo>
                    <a:lnTo>
                      <a:pt x="715" y="159"/>
                    </a:lnTo>
                    <a:lnTo>
                      <a:pt x="654" y="129"/>
                    </a:lnTo>
                    <a:lnTo>
                      <a:pt x="594" y="102"/>
                    </a:lnTo>
                    <a:lnTo>
                      <a:pt x="529" y="79"/>
                    </a:lnTo>
                    <a:lnTo>
                      <a:pt x="461" y="60"/>
                    </a:lnTo>
                    <a:lnTo>
                      <a:pt x="396" y="41"/>
                    </a:lnTo>
                    <a:lnTo>
                      <a:pt x="327" y="26"/>
                    </a:lnTo>
                    <a:lnTo>
                      <a:pt x="267" y="15"/>
                    </a:lnTo>
                    <a:lnTo>
                      <a:pt x="206" y="7"/>
                    </a:lnTo>
                    <a:lnTo>
                      <a:pt x="153" y="0"/>
                    </a:lnTo>
                    <a:lnTo>
                      <a:pt x="103" y="0"/>
                    </a:lnTo>
                    <a:lnTo>
                      <a:pt x="61" y="0"/>
                    </a:lnTo>
                    <a:lnTo>
                      <a:pt x="31" y="3"/>
                    </a:lnTo>
                    <a:lnTo>
                      <a:pt x="12" y="11"/>
                    </a:lnTo>
                    <a:lnTo>
                      <a:pt x="0" y="19"/>
                    </a:lnTo>
                    <a:lnTo>
                      <a:pt x="38" y="26"/>
                    </a:lnTo>
                    <a:lnTo>
                      <a:pt x="80" y="30"/>
                    </a:lnTo>
                    <a:lnTo>
                      <a:pt x="122" y="38"/>
                    </a:lnTo>
                    <a:lnTo>
                      <a:pt x="168" y="45"/>
                    </a:lnTo>
                    <a:lnTo>
                      <a:pt x="217" y="53"/>
                    </a:lnTo>
                    <a:lnTo>
                      <a:pt x="267" y="60"/>
                    </a:lnTo>
                    <a:lnTo>
                      <a:pt x="316" y="72"/>
                    </a:lnTo>
                    <a:lnTo>
                      <a:pt x="369" y="83"/>
                    </a:lnTo>
                    <a:lnTo>
                      <a:pt x="419" y="98"/>
                    </a:lnTo>
                    <a:lnTo>
                      <a:pt x="472" y="114"/>
                    </a:lnTo>
                    <a:lnTo>
                      <a:pt x="525" y="133"/>
                    </a:lnTo>
                    <a:lnTo>
                      <a:pt x="575" y="152"/>
                    </a:lnTo>
                    <a:lnTo>
                      <a:pt x="624" y="174"/>
                    </a:lnTo>
                    <a:lnTo>
                      <a:pt x="673" y="197"/>
                    </a:lnTo>
                    <a:lnTo>
                      <a:pt x="719" y="228"/>
                    </a:lnTo>
                    <a:lnTo>
                      <a:pt x="761" y="2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38" name="Freeform 2214"/>
              <p:cNvSpPr>
                <a:spLocks noChangeAspect="1"/>
              </p:cNvSpPr>
              <p:nvPr/>
            </p:nvSpPr>
            <p:spPr bwMode="auto">
              <a:xfrm>
                <a:off x="307" y="16880"/>
                <a:ext cx="373" cy="782"/>
              </a:xfrm>
              <a:custGeom>
                <a:avLst/>
                <a:gdLst/>
                <a:ahLst/>
                <a:cxnLst>
                  <a:cxn ang="0">
                    <a:pos x="0" y="425"/>
                  </a:cxn>
                  <a:cxn ang="0">
                    <a:pos x="0" y="489"/>
                  </a:cxn>
                  <a:cxn ang="0">
                    <a:pos x="15" y="550"/>
                  </a:cxn>
                  <a:cxn ang="0">
                    <a:pos x="42" y="607"/>
                  </a:cxn>
                  <a:cxn ang="0">
                    <a:pos x="80" y="656"/>
                  </a:cxn>
                  <a:cxn ang="0">
                    <a:pos x="125" y="698"/>
                  </a:cxn>
                  <a:cxn ang="0">
                    <a:pos x="179" y="736"/>
                  </a:cxn>
                  <a:cxn ang="0">
                    <a:pos x="240" y="763"/>
                  </a:cxn>
                  <a:cxn ang="0">
                    <a:pos x="300" y="778"/>
                  </a:cxn>
                  <a:cxn ang="0">
                    <a:pos x="319" y="782"/>
                  </a:cxn>
                  <a:cxn ang="0">
                    <a:pos x="338" y="774"/>
                  </a:cxn>
                  <a:cxn ang="0">
                    <a:pos x="354" y="763"/>
                  </a:cxn>
                  <a:cxn ang="0">
                    <a:pos x="361" y="748"/>
                  </a:cxn>
                  <a:cxn ang="0">
                    <a:pos x="361" y="729"/>
                  </a:cxn>
                  <a:cxn ang="0">
                    <a:pos x="357" y="710"/>
                  </a:cxn>
                  <a:cxn ang="0">
                    <a:pos x="346" y="694"/>
                  </a:cxn>
                  <a:cxn ang="0">
                    <a:pos x="327" y="687"/>
                  </a:cxn>
                  <a:cxn ang="0">
                    <a:pos x="266" y="664"/>
                  </a:cxn>
                  <a:cxn ang="0">
                    <a:pos x="209" y="634"/>
                  </a:cxn>
                  <a:cxn ang="0">
                    <a:pos x="164" y="592"/>
                  </a:cxn>
                  <a:cxn ang="0">
                    <a:pos x="129" y="546"/>
                  </a:cxn>
                  <a:cxn ang="0">
                    <a:pos x="106" y="489"/>
                  </a:cxn>
                  <a:cxn ang="0">
                    <a:pos x="95" y="429"/>
                  </a:cxn>
                  <a:cxn ang="0">
                    <a:pos x="95" y="364"/>
                  </a:cxn>
                  <a:cxn ang="0">
                    <a:pos x="114" y="296"/>
                  </a:cxn>
                  <a:cxn ang="0">
                    <a:pos x="141" y="246"/>
                  </a:cxn>
                  <a:cxn ang="0">
                    <a:pos x="183" y="197"/>
                  </a:cxn>
                  <a:cxn ang="0">
                    <a:pos x="228" y="151"/>
                  </a:cxn>
                  <a:cxn ang="0">
                    <a:pos x="278" y="110"/>
                  </a:cxn>
                  <a:cxn ang="0">
                    <a:pos x="319" y="76"/>
                  </a:cxn>
                  <a:cxn ang="0">
                    <a:pos x="354" y="41"/>
                  </a:cxn>
                  <a:cxn ang="0">
                    <a:pos x="373" y="19"/>
                  </a:cxn>
                  <a:cxn ang="0">
                    <a:pos x="373" y="0"/>
                  </a:cxn>
                  <a:cxn ang="0">
                    <a:pos x="331" y="15"/>
                  </a:cxn>
                  <a:cxn ang="0">
                    <a:pos x="278" y="41"/>
                  </a:cxn>
                  <a:cxn ang="0">
                    <a:pos x="221" y="87"/>
                  </a:cxn>
                  <a:cxn ang="0">
                    <a:pos x="160" y="140"/>
                  </a:cxn>
                  <a:cxn ang="0">
                    <a:pos x="103" y="201"/>
                  </a:cxn>
                  <a:cxn ang="0">
                    <a:pos x="57" y="273"/>
                  </a:cxn>
                  <a:cxn ang="0">
                    <a:pos x="19" y="349"/>
                  </a:cxn>
                  <a:cxn ang="0">
                    <a:pos x="0" y="425"/>
                  </a:cxn>
                </a:cxnLst>
                <a:rect l="0" t="0" r="r" b="b"/>
                <a:pathLst>
                  <a:path w="373" h="782">
                    <a:moveTo>
                      <a:pt x="0" y="425"/>
                    </a:moveTo>
                    <a:lnTo>
                      <a:pt x="0" y="489"/>
                    </a:lnTo>
                    <a:lnTo>
                      <a:pt x="15" y="550"/>
                    </a:lnTo>
                    <a:lnTo>
                      <a:pt x="42" y="607"/>
                    </a:lnTo>
                    <a:lnTo>
                      <a:pt x="80" y="656"/>
                    </a:lnTo>
                    <a:lnTo>
                      <a:pt x="125" y="698"/>
                    </a:lnTo>
                    <a:lnTo>
                      <a:pt x="179" y="736"/>
                    </a:lnTo>
                    <a:lnTo>
                      <a:pt x="240" y="763"/>
                    </a:lnTo>
                    <a:lnTo>
                      <a:pt x="300" y="778"/>
                    </a:lnTo>
                    <a:lnTo>
                      <a:pt x="319" y="782"/>
                    </a:lnTo>
                    <a:lnTo>
                      <a:pt x="338" y="774"/>
                    </a:lnTo>
                    <a:lnTo>
                      <a:pt x="354" y="763"/>
                    </a:lnTo>
                    <a:lnTo>
                      <a:pt x="361" y="748"/>
                    </a:lnTo>
                    <a:lnTo>
                      <a:pt x="361" y="729"/>
                    </a:lnTo>
                    <a:lnTo>
                      <a:pt x="357" y="710"/>
                    </a:lnTo>
                    <a:lnTo>
                      <a:pt x="346" y="694"/>
                    </a:lnTo>
                    <a:lnTo>
                      <a:pt x="327" y="687"/>
                    </a:lnTo>
                    <a:lnTo>
                      <a:pt x="266" y="664"/>
                    </a:lnTo>
                    <a:lnTo>
                      <a:pt x="209" y="634"/>
                    </a:lnTo>
                    <a:lnTo>
                      <a:pt x="164" y="592"/>
                    </a:lnTo>
                    <a:lnTo>
                      <a:pt x="129" y="546"/>
                    </a:lnTo>
                    <a:lnTo>
                      <a:pt x="106" y="489"/>
                    </a:lnTo>
                    <a:lnTo>
                      <a:pt x="95" y="429"/>
                    </a:lnTo>
                    <a:lnTo>
                      <a:pt x="95" y="364"/>
                    </a:lnTo>
                    <a:lnTo>
                      <a:pt x="114" y="296"/>
                    </a:lnTo>
                    <a:lnTo>
                      <a:pt x="141" y="246"/>
                    </a:lnTo>
                    <a:lnTo>
                      <a:pt x="183" y="197"/>
                    </a:lnTo>
                    <a:lnTo>
                      <a:pt x="228" y="151"/>
                    </a:lnTo>
                    <a:lnTo>
                      <a:pt x="278" y="110"/>
                    </a:lnTo>
                    <a:lnTo>
                      <a:pt x="319" y="76"/>
                    </a:lnTo>
                    <a:lnTo>
                      <a:pt x="354" y="41"/>
                    </a:lnTo>
                    <a:lnTo>
                      <a:pt x="373" y="19"/>
                    </a:lnTo>
                    <a:lnTo>
                      <a:pt x="373" y="0"/>
                    </a:lnTo>
                    <a:lnTo>
                      <a:pt x="331" y="15"/>
                    </a:lnTo>
                    <a:lnTo>
                      <a:pt x="278" y="41"/>
                    </a:lnTo>
                    <a:lnTo>
                      <a:pt x="221" y="87"/>
                    </a:lnTo>
                    <a:lnTo>
                      <a:pt x="160" y="140"/>
                    </a:lnTo>
                    <a:lnTo>
                      <a:pt x="103" y="201"/>
                    </a:lnTo>
                    <a:lnTo>
                      <a:pt x="57" y="273"/>
                    </a:lnTo>
                    <a:lnTo>
                      <a:pt x="19" y="349"/>
                    </a:lnTo>
                    <a:lnTo>
                      <a:pt x="0" y="4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39" name="Freeform 2215"/>
              <p:cNvSpPr>
                <a:spLocks noChangeAspect="1"/>
              </p:cNvSpPr>
              <p:nvPr/>
            </p:nvSpPr>
            <p:spPr bwMode="auto">
              <a:xfrm>
                <a:off x="2900" y="16375"/>
                <a:ext cx="795" cy="1025"/>
              </a:xfrm>
              <a:custGeom>
                <a:avLst/>
                <a:gdLst/>
                <a:ahLst/>
                <a:cxnLst>
                  <a:cxn ang="0">
                    <a:pos x="673" y="410"/>
                  </a:cxn>
                  <a:cxn ang="0">
                    <a:pos x="711" y="474"/>
                  </a:cxn>
                  <a:cxn ang="0">
                    <a:pos x="730" y="543"/>
                  </a:cxn>
                  <a:cxn ang="0">
                    <a:pos x="719" y="618"/>
                  </a:cxn>
                  <a:cxn ang="0">
                    <a:pos x="673" y="691"/>
                  </a:cxn>
                  <a:cxn ang="0">
                    <a:pos x="608" y="755"/>
                  </a:cxn>
                  <a:cxn ang="0">
                    <a:pos x="536" y="812"/>
                  </a:cxn>
                  <a:cxn ang="0">
                    <a:pos x="460" y="873"/>
                  </a:cxn>
                  <a:cxn ang="0">
                    <a:pos x="414" y="918"/>
                  </a:cxn>
                  <a:cxn ang="0">
                    <a:pos x="399" y="949"/>
                  </a:cxn>
                  <a:cxn ang="0">
                    <a:pos x="388" y="979"/>
                  </a:cxn>
                  <a:cxn ang="0">
                    <a:pos x="395" y="1010"/>
                  </a:cxn>
                  <a:cxn ang="0">
                    <a:pos x="422" y="1025"/>
                  </a:cxn>
                  <a:cxn ang="0">
                    <a:pos x="449" y="1021"/>
                  </a:cxn>
                  <a:cxn ang="0">
                    <a:pos x="498" y="964"/>
                  </a:cxn>
                  <a:cxn ang="0">
                    <a:pos x="582" y="888"/>
                  </a:cxn>
                  <a:cxn ang="0">
                    <a:pos x="669" y="812"/>
                  </a:cxn>
                  <a:cxn ang="0">
                    <a:pos x="745" y="725"/>
                  </a:cxn>
                  <a:cxn ang="0">
                    <a:pos x="791" y="615"/>
                  </a:cxn>
                  <a:cxn ang="0">
                    <a:pos x="787" y="501"/>
                  </a:cxn>
                  <a:cxn ang="0">
                    <a:pos x="738" y="394"/>
                  </a:cxn>
                  <a:cxn ang="0">
                    <a:pos x="658" y="307"/>
                  </a:cxn>
                  <a:cxn ang="0">
                    <a:pos x="570" y="250"/>
                  </a:cxn>
                  <a:cxn ang="0">
                    <a:pos x="487" y="201"/>
                  </a:cxn>
                  <a:cxn ang="0">
                    <a:pos x="395" y="151"/>
                  </a:cxn>
                  <a:cxn ang="0">
                    <a:pos x="300" y="102"/>
                  </a:cxn>
                  <a:cxn ang="0">
                    <a:pos x="213" y="60"/>
                  </a:cxn>
                  <a:cxn ang="0">
                    <a:pos x="129" y="26"/>
                  </a:cxn>
                  <a:cxn ang="0">
                    <a:pos x="65" y="3"/>
                  </a:cxn>
                  <a:cxn ang="0">
                    <a:pos x="15" y="0"/>
                  </a:cxn>
                  <a:cxn ang="0">
                    <a:pos x="34" y="26"/>
                  </a:cxn>
                  <a:cxn ang="0">
                    <a:pos x="114" y="64"/>
                  </a:cxn>
                  <a:cxn ang="0">
                    <a:pos x="194" y="102"/>
                  </a:cxn>
                  <a:cxn ang="0">
                    <a:pos x="278" y="144"/>
                  </a:cxn>
                  <a:cxn ang="0">
                    <a:pos x="365" y="189"/>
                  </a:cxn>
                  <a:cxn ang="0">
                    <a:pos x="449" y="235"/>
                  </a:cxn>
                  <a:cxn ang="0">
                    <a:pos x="532" y="292"/>
                  </a:cxn>
                  <a:cxn ang="0">
                    <a:pos x="608" y="349"/>
                  </a:cxn>
                </a:cxnLst>
                <a:rect l="0" t="0" r="r" b="b"/>
                <a:pathLst>
                  <a:path w="795" h="1025">
                    <a:moveTo>
                      <a:pt x="646" y="383"/>
                    </a:moveTo>
                    <a:lnTo>
                      <a:pt x="673" y="410"/>
                    </a:lnTo>
                    <a:lnTo>
                      <a:pt x="692" y="440"/>
                    </a:lnTo>
                    <a:lnTo>
                      <a:pt x="711" y="474"/>
                    </a:lnTo>
                    <a:lnTo>
                      <a:pt x="722" y="508"/>
                    </a:lnTo>
                    <a:lnTo>
                      <a:pt x="730" y="543"/>
                    </a:lnTo>
                    <a:lnTo>
                      <a:pt x="726" y="581"/>
                    </a:lnTo>
                    <a:lnTo>
                      <a:pt x="719" y="618"/>
                    </a:lnTo>
                    <a:lnTo>
                      <a:pt x="700" y="653"/>
                    </a:lnTo>
                    <a:lnTo>
                      <a:pt x="673" y="691"/>
                    </a:lnTo>
                    <a:lnTo>
                      <a:pt x="643" y="725"/>
                    </a:lnTo>
                    <a:lnTo>
                      <a:pt x="608" y="755"/>
                    </a:lnTo>
                    <a:lnTo>
                      <a:pt x="574" y="786"/>
                    </a:lnTo>
                    <a:lnTo>
                      <a:pt x="536" y="812"/>
                    </a:lnTo>
                    <a:lnTo>
                      <a:pt x="498" y="843"/>
                    </a:lnTo>
                    <a:lnTo>
                      <a:pt x="460" y="873"/>
                    </a:lnTo>
                    <a:lnTo>
                      <a:pt x="426" y="907"/>
                    </a:lnTo>
                    <a:lnTo>
                      <a:pt x="414" y="918"/>
                    </a:lnTo>
                    <a:lnTo>
                      <a:pt x="407" y="934"/>
                    </a:lnTo>
                    <a:lnTo>
                      <a:pt x="399" y="949"/>
                    </a:lnTo>
                    <a:lnTo>
                      <a:pt x="392" y="964"/>
                    </a:lnTo>
                    <a:lnTo>
                      <a:pt x="388" y="979"/>
                    </a:lnTo>
                    <a:lnTo>
                      <a:pt x="388" y="994"/>
                    </a:lnTo>
                    <a:lnTo>
                      <a:pt x="395" y="1010"/>
                    </a:lnTo>
                    <a:lnTo>
                      <a:pt x="407" y="1021"/>
                    </a:lnTo>
                    <a:lnTo>
                      <a:pt x="422" y="1025"/>
                    </a:lnTo>
                    <a:lnTo>
                      <a:pt x="437" y="1025"/>
                    </a:lnTo>
                    <a:lnTo>
                      <a:pt x="449" y="1021"/>
                    </a:lnTo>
                    <a:lnTo>
                      <a:pt x="460" y="1010"/>
                    </a:lnTo>
                    <a:lnTo>
                      <a:pt x="498" y="964"/>
                    </a:lnTo>
                    <a:lnTo>
                      <a:pt x="540" y="926"/>
                    </a:lnTo>
                    <a:lnTo>
                      <a:pt x="582" y="888"/>
                    </a:lnTo>
                    <a:lnTo>
                      <a:pt x="627" y="850"/>
                    </a:lnTo>
                    <a:lnTo>
                      <a:pt x="669" y="812"/>
                    </a:lnTo>
                    <a:lnTo>
                      <a:pt x="711" y="770"/>
                    </a:lnTo>
                    <a:lnTo>
                      <a:pt x="745" y="725"/>
                    </a:lnTo>
                    <a:lnTo>
                      <a:pt x="772" y="675"/>
                    </a:lnTo>
                    <a:lnTo>
                      <a:pt x="791" y="615"/>
                    </a:lnTo>
                    <a:lnTo>
                      <a:pt x="795" y="558"/>
                    </a:lnTo>
                    <a:lnTo>
                      <a:pt x="787" y="501"/>
                    </a:lnTo>
                    <a:lnTo>
                      <a:pt x="768" y="444"/>
                    </a:lnTo>
                    <a:lnTo>
                      <a:pt x="738" y="394"/>
                    </a:lnTo>
                    <a:lnTo>
                      <a:pt x="703" y="345"/>
                    </a:lnTo>
                    <a:lnTo>
                      <a:pt x="658" y="307"/>
                    </a:lnTo>
                    <a:lnTo>
                      <a:pt x="608" y="273"/>
                    </a:lnTo>
                    <a:lnTo>
                      <a:pt x="570" y="250"/>
                    </a:lnTo>
                    <a:lnTo>
                      <a:pt x="529" y="227"/>
                    </a:lnTo>
                    <a:lnTo>
                      <a:pt x="487" y="201"/>
                    </a:lnTo>
                    <a:lnTo>
                      <a:pt x="441" y="178"/>
                    </a:lnTo>
                    <a:lnTo>
                      <a:pt x="395" y="151"/>
                    </a:lnTo>
                    <a:lnTo>
                      <a:pt x="346" y="129"/>
                    </a:lnTo>
                    <a:lnTo>
                      <a:pt x="300" y="102"/>
                    </a:lnTo>
                    <a:lnTo>
                      <a:pt x="255" y="79"/>
                    </a:lnTo>
                    <a:lnTo>
                      <a:pt x="213" y="60"/>
                    </a:lnTo>
                    <a:lnTo>
                      <a:pt x="171" y="41"/>
                    </a:lnTo>
                    <a:lnTo>
                      <a:pt x="129" y="26"/>
                    </a:lnTo>
                    <a:lnTo>
                      <a:pt x="95" y="15"/>
                    </a:lnTo>
                    <a:lnTo>
                      <a:pt x="65" y="3"/>
                    </a:lnTo>
                    <a:lnTo>
                      <a:pt x="38" y="0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4" y="26"/>
                    </a:lnTo>
                    <a:lnTo>
                      <a:pt x="72" y="45"/>
                    </a:lnTo>
                    <a:lnTo>
                      <a:pt x="114" y="64"/>
                    </a:lnTo>
                    <a:lnTo>
                      <a:pt x="152" y="83"/>
                    </a:lnTo>
                    <a:lnTo>
                      <a:pt x="194" y="102"/>
                    </a:lnTo>
                    <a:lnTo>
                      <a:pt x="236" y="121"/>
                    </a:lnTo>
                    <a:lnTo>
                      <a:pt x="278" y="144"/>
                    </a:lnTo>
                    <a:lnTo>
                      <a:pt x="319" y="167"/>
                    </a:lnTo>
                    <a:lnTo>
                      <a:pt x="365" y="189"/>
                    </a:lnTo>
                    <a:lnTo>
                      <a:pt x="407" y="212"/>
                    </a:lnTo>
                    <a:lnTo>
                      <a:pt x="449" y="235"/>
                    </a:lnTo>
                    <a:lnTo>
                      <a:pt x="491" y="262"/>
                    </a:lnTo>
                    <a:lnTo>
                      <a:pt x="532" y="292"/>
                    </a:lnTo>
                    <a:lnTo>
                      <a:pt x="570" y="318"/>
                    </a:lnTo>
                    <a:lnTo>
                      <a:pt x="608" y="349"/>
                    </a:lnTo>
                    <a:lnTo>
                      <a:pt x="646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52228" name="AutoShape 4"/>
          <p:cNvCxnSpPr>
            <a:cxnSpLocks noChangeShapeType="1"/>
          </p:cNvCxnSpPr>
          <p:nvPr/>
        </p:nvCxnSpPr>
        <p:spPr bwMode="auto">
          <a:xfrm flipH="1" flipV="1">
            <a:off x="1113122" y="3600433"/>
            <a:ext cx="1028700" cy="701675"/>
          </a:xfrm>
          <a:prstGeom prst="straightConnector1">
            <a:avLst/>
          </a:prstGeom>
          <a:noFill/>
          <a:ln w="19050">
            <a:solidFill>
              <a:srgbClr val="66FF66"/>
            </a:solidFill>
            <a:round/>
            <a:headEnd/>
            <a:tailEnd/>
          </a:ln>
          <a:effectLst/>
        </p:spPr>
      </p:cxnSp>
      <p:cxnSp>
        <p:nvCxnSpPr>
          <p:cNvPr id="52229" name="AutoShape 5"/>
          <p:cNvCxnSpPr>
            <a:cxnSpLocks noChangeShapeType="1"/>
            <a:stCxn id="52274" idx="19"/>
            <a:endCxn id="52425" idx="1"/>
          </p:cNvCxnSpPr>
          <p:nvPr/>
        </p:nvCxnSpPr>
        <p:spPr bwMode="auto">
          <a:xfrm>
            <a:off x="808322" y="3138470"/>
            <a:ext cx="806450" cy="269875"/>
          </a:xfrm>
          <a:prstGeom prst="straightConnector1">
            <a:avLst/>
          </a:prstGeom>
          <a:noFill/>
          <a:ln w="19050">
            <a:solidFill>
              <a:srgbClr val="66FF66"/>
            </a:solidFill>
            <a:round/>
            <a:headEnd/>
            <a:tailEnd/>
          </a:ln>
          <a:effectLst/>
        </p:spPr>
      </p:cxnSp>
      <p:cxnSp>
        <p:nvCxnSpPr>
          <p:cNvPr id="52230" name="AutoShape 6"/>
          <p:cNvCxnSpPr>
            <a:cxnSpLocks noChangeShapeType="1"/>
            <a:endCxn id="52425" idx="1"/>
          </p:cNvCxnSpPr>
          <p:nvPr/>
        </p:nvCxnSpPr>
        <p:spPr bwMode="auto">
          <a:xfrm flipV="1">
            <a:off x="1113122" y="3406758"/>
            <a:ext cx="501650" cy="192087"/>
          </a:xfrm>
          <a:prstGeom prst="straightConnector1">
            <a:avLst/>
          </a:prstGeom>
          <a:noFill/>
          <a:ln w="19050">
            <a:solidFill>
              <a:srgbClr val="66FF66"/>
            </a:solidFill>
            <a:round/>
            <a:headEnd/>
            <a:tailEnd/>
          </a:ln>
          <a:effectLst/>
        </p:spPr>
      </p:cxnSp>
      <p:cxnSp>
        <p:nvCxnSpPr>
          <p:cNvPr id="52231" name="AutoShape 7"/>
          <p:cNvCxnSpPr>
            <a:cxnSpLocks noChangeShapeType="1"/>
          </p:cNvCxnSpPr>
          <p:nvPr/>
        </p:nvCxnSpPr>
        <p:spPr bwMode="auto">
          <a:xfrm flipV="1">
            <a:off x="605122" y="4568808"/>
            <a:ext cx="1806575" cy="1533525"/>
          </a:xfrm>
          <a:prstGeom prst="straightConnector1">
            <a:avLst/>
          </a:prstGeom>
          <a:noFill/>
          <a:ln w="19050">
            <a:solidFill>
              <a:srgbClr val="66FF66"/>
            </a:solidFill>
            <a:round/>
            <a:headEnd/>
            <a:tailEnd/>
          </a:ln>
          <a:effectLst/>
        </p:spPr>
      </p:cxnSp>
      <p:cxnSp>
        <p:nvCxnSpPr>
          <p:cNvPr id="52232" name="AutoShape 8"/>
          <p:cNvCxnSpPr>
            <a:cxnSpLocks noChangeShapeType="1"/>
            <a:endCxn id="52351" idx="29"/>
          </p:cNvCxnSpPr>
          <p:nvPr/>
        </p:nvCxnSpPr>
        <p:spPr bwMode="auto">
          <a:xfrm flipV="1">
            <a:off x="2681572" y="2973370"/>
            <a:ext cx="1920875" cy="1330325"/>
          </a:xfrm>
          <a:prstGeom prst="straightConnector1">
            <a:avLst/>
          </a:prstGeom>
          <a:noFill/>
          <a:ln w="19050">
            <a:solidFill>
              <a:srgbClr val="66FF66"/>
            </a:solidFill>
            <a:round/>
            <a:headEnd/>
            <a:tailEnd/>
          </a:ln>
          <a:effectLst/>
        </p:spPr>
      </p:cxnSp>
      <p:cxnSp>
        <p:nvCxnSpPr>
          <p:cNvPr id="52233" name="AutoShape 9"/>
          <p:cNvCxnSpPr>
            <a:cxnSpLocks noChangeShapeType="1"/>
            <a:stCxn id="52370" idx="4"/>
          </p:cNvCxnSpPr>
          <p:nvPr/>
        </p:nvCxnSpPr>
        <p:spPr bwMode="auto">
          <a:xfrm flipV="1">
            <a:off x="4737385" y="2347895"/>
            <a:ext cx="1444625" cy="469900"/>
          </a:xfrm>
          <a:prstGeom prst="straightConnector1">
            <a:avLst/>
          </a:prstGeom>
          <a:noFill/>
          <a:ln w="19050">
            <a:solidFill>
              <a:srgbClr val="66FF66"/>
            </a:solidFill>
            <a:round/>
            <a:headEnd/>
            <a:tailEnd/>
          </a:ln>
          <a:effectLst/>
        </p:spPr>
      </p:cxnSp>
      <p:cxnSp>
        <p:nvCxnSpPr>
          <p:cNvPr id="52234" name="AutoShape 10"/>
          <p:cNvCxnSpPr>
            <a:cxnSpLocks noChangeShapeType="1"/>
            <a:stCxn id="52423" idx="1"/>
            <a:endCxn id="52329" idx="19"/>
          </p:cNvCxnSpPr>
          <p:nvPr/>
        </p:nvCxnSpPr>
        <p:spPr bwMode="auto">
          <a:xfrm flipV="1">
            <a:off x="1910047" y="2898758"/>
            <a:ext cx="2201863" cy="449262"/>
          </a:xfrm>
          <a:prstGeom prst="straightConnector1">
            <a:avLst/>
          </a:prstGeom>
          <a:noFill/>
          <a:ln w="19050">
            <a:solidFill>
              <a:srgbClr val="66FF66"/>
            </a:solidFill>
            <a:round/>
            <a:headEnd/>
            <a:tailEnd/>
          </a:ln>
          <a:effectLst/>
        </p:spPr>
      </p:cxnSp>
      <p:grpSp>
        <p:nvGrpSpPr>
          <p:cNvPr id="52236" name="Group 12"/>
          <p:cNvGrpSpPr>
            <a:grpSpLocks/>
          </p:cNvGrpSpPr>
          <p:nvPr/>
        </p:nvGrpSpPr>
        <p:grpSpPr bwMode="auto">
          <a:xfrm>
            <a:off x="389222" y="5338745"/>
            <a:ext cx="223838" cy="815975"/>
            <a:chOff x="1635" y="1833"/>
            <a:chExt cx="92" cy="246"/>
          </a:xfrm>
        </p:grpSpPr>
        <p:grpSp>
          <p:nvGrpSpPr>
            <p:cNvPr id="52237" name="Group 13"/>
            <p:cNvGrpSpPr>
              <a:grpSpLocks/>
            </p:cNvGrpSpPr>
            <p:nvPr/>
          </p:nvGrpSpPr>
          <p:grpSpPr bwMode="auto">
            <a:xfrm>
              <a:off x="1636" y="1918"/>
              <a:ext cx="91" cy="161"/>
              <a:chOff x="1636" y="1918"/>
              <a:chExt cx="91" cy="161"/>
            </a:xfrm>
          </p:grpSpPr>
          <p:grpSp>
            <p:nvGrpSpPr>
              <p:cNvPr id="52238" name="Group 14"/>
              <p:cNvGrpSpPr>
                <a:grpSpLocks/>
              </p:cNvGrpSpPr>
              <p:nvPr/>
            </p:nvGrpSpPr>
            <p:grpSpPr bwMode="auto">
              <a:xfrm>
                <a:off x="1636" y="1922"/>
                <a:ext cx="59" cy="156"/>
                <a:chOff x="1636" y="1922"/>
                <a:chExt cx="59" cy="156"/>
              </a:xfrm>
            </p:grpSpPr>
            <p:sp>
              <p:nvSpPr>
                <p:cNvPr id="52239" name="Line 15"/>
                <p:cNvSpPr>
                  <a:spLocks noChangeShapeType="1"/>
                </p:cNvSpPr>
                <p:nvPr/>
              </p:nvSpPr>
              <p:spPr bwMode="auto">
                <a:xfrm>
                  <a:off x="1660" y="1922"/>
                  <a:ext cx="2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653" y="1923"/>
                  <a:ext cx="27" cy="3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1" name="Line 17"/>
                <p:cNvSpPr>
                  <a:spLocks noChangeShapeType="1"/>
                </p:cNvSpPr>
                <p:nvPr/>
              </p:nvSpPr>
              <p:spPr bwMode="auto">
                <a:xfrm>
                  <a:off x="1653" y="1956"/>
                  <a:ext cx="37" cy="7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636" y="2024"/>
                  <a:ext cx="53" cy="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3" name="Line 19"/>
                <p:cNvSpPr>
                  <a:spLocks noChangeShapeType="1"/>
                </p:cNvSpPr>
                <p:nvPr/>
              </p:nvSpPr>
              <p:spPr bwMode="auto">
                <a:xfrm>
                  <a:off x="1644" y="2025"/>
                  <a:ext cx="51" cy="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43" y="1956"/>
                  <a:ext cx="41" cy="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5" name="Line 21"/>
                <p:cNvSpPr>
                  <a:spLocks noChangeShapeType="1"/>
                </p:cNvSpPr>
                <p:nvPr/>
              </p:nvSpPr>
              <p:spPr bwMode="auto">
                <a:xfrm>
                  <a:off x="1660" y="1922"/>
                  <a:ext cx="24" cy="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693" y="2014"/>
                <a:ext cx="22" cy="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7" name="Line 23"/>
              <p:cNvSpPr>
                <a:spLocks noChangeShapeType="1"/>
              </p:cNvSpPr>
              <p:nvPr/>
            </p:nvSpPr>
            <p:spPr bwMode="auto">
              <a:xfrm>
                <a:off x="1685" y="1957"/>
                <a:ext cx="30" cy="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8" name="Line 24"/>
              <p:cNvSpPr>
                <a:spLocks noChangeShapeType="1"/>
              </p:cNvSpPr>
              <p:nvPr/>
            </p:nvSpPr>
            <p:spPr bwMode="auto">
              <a:xfrm flipV="1">
                <a:off x="1685" y="1918"/>
                <a:ext cx="7" cy="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9" name="Line 25"/>
              <p:cNvSpPr>
                <a:spLocks noChangeShapeType="1"/>
              </p:cNvSpPr>
              <p:nvPr/>
            </p:nvSpPr>
            <p:spPr bwMode="auto">
              <a:xfrm flipV="1">
                <a:off x="1682" y="1918"/>
                <a:ext cx="12" cy="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0" name="Line 26"/>
              <p:cNvSpPr>
                <a:spLocks noChangeShapeType="1"/>
              </p:cNvSpPr>
              <p:nvPr/>
            </p:nvSpPr>
            <p:spPr bwMode="auto">
              <a:xfrm>
                <a:off x="1682" y="1922"/>
                <a:ext cx="19" cy="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1" name="Line 27"/>
              <p:cNvSpPr>
                <a:spLocks noChangeShapeType="1"/>
              </p:cNvSpPr>
              <p:nvPr/>
            </p:nvSpPr>
            <p:spPr bwMode="auto">
              <a:xfrm flipV="1">
                <a:off x="1691" y="1951"/>
                <a:ext cx="8" cy="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2" name="Line 28"/>
              <p:cNvSpPr>
                <a:spLocks noChangeShapeType="1"/>
              </p:cNvSpPr>
              <p:nvPr/>
            </p:nvSpPr>
            <p:spPr bwMode="auto">
              <a:xfrm>
                <a:off x="1691" y="2024"/>
                <a:ext cx="36" cy="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253" name="Group 29"/>
            <p:cNvGrpSpPr>
              <a:grpSpLocks/>
            </p:cNvGrpSpPr>
            <p:nvPr/>
          </p:nvGrpSpPr>
          <p:grpSpPr bwMode="auto">
            <a:xfrm>
              <a:off x="1635" y="1841"/>
              <a:ext cx="90" cy="236"/>
              <a:chOff x="1635" y="1841"/>
              <a:chExt cx="90" cy="236"/>
            </a:xfrm>
          </p:grpSpPr>
          <p:sp>
            <p:nvSpPr>
              <p:cNvPr id="52254" name="Line 30"/>
              <p:cNvSpPr>
                <a:spLocks noChangeShapeType="1"/>
              </p:cNvSpPr>
              <p:nvPr/>
            </p:nvSpPr>
            <p:spPr bwMode="auto">
              <a:xfrm flipV="1">
                <a:off x="1635" y="1841"/>
                <a:ext cx="35" cy="2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5" name="Line 31"/>
              <p:cNvSpPr>
                <a:spLocks noChangeShapeType="1"/>
              </p:cNvSpPr>
              <p:nvPr/>
            </p:nvSpPr>
            <p:spPr bwMode="auto">
              <a:xfrm>
                <a:off x="1671" y="1847"/>
                <a:ext cx="22" cy="2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6" name="Line 32"/>
              <p:cNvSpPr>
                <a:spLocks noChangeShapeType="1"/>
              </p:cNvSpPr>
              <p:nvPr/>
            </p:nvSpPr>
            <p:spPr bwMode="auto">
              <a:xfrm flipV="1">
                <a:off x="1694" y="2057"/>
                <a:ext cx="31" cy="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7" name="Line 33"/>
              <p:cNvSpPr>
                <a:spLocks noChangeShapeType="1"/>
              </p:cNvSpPr>
              <p:nvPr/>
            </p:nvSpPr>
            <p:spPr bwMode="auto">
              <a:xfrm>
                <a:off x="1676" y="1846"/>
                <a:ext cx="48" cy="2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8" name="Line 34"/>
              <p:cNvSpPr>
                <a:spLocks noChangeShapeType="1"/>
              </p:cNvSpPr>
              <p:nvPr/>
            </p:nvSpPr>
            <p:spPr bwMode="auto">
              <a:xfrm>
                <a:off x="1636" y="2075"/>
                <a:ext cx="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59" name="Oval 35"/>
            <p:cNvSpPr>
              <a:spLocks noChangeArrowheads="1"/>
            </p:cNvSpPr>
            <p:nvPr/>
          </p:nvSpPr>
          <p:spPr bwMode="auto">
            <a:xfrm>
              <a:off x="1662" y="1833"/>
              <a:ext cx="25" cy="2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60" name="Group 36"/>
          <p:cNvGrpSpPr>
            <a:grpSpLocks/>
          </p:cNvGrpSpPr>
          <p:nvPr/>
        </p:nvGrpSpPr>
        <p:grpSpPr bwMode="auto">
          <a:xfrm>
            <a:off x="528922" y="4759308"/>
            <a:ext cx="889000" cy="1157287"/>
            <a:chOff x="1697" y="1685"/>
            <a:chExt cx="364" cy="349"/>
          </a:xfrm>
        </p:grpSpPr>
        <p:grpSp>
          <p:nvGrpSpPr>
            <p:cNvPr id="52261" name="Group 37"/>
            <p:cNvGrpSpPr>
              <a:grpSpLocks/>
            </p:cNvGrpSpPr>
            <p:nvPr/>
          </p:nvGrpSpPr>
          <p:grpSpPr bwMode="auto">
            <a:xfrm>
              <a:off x="1884" y="1685"/>
              <a:ext cx="177" cy="349"/>
              <a:chOff x="1884" y="1685"/>
              <a:chExt cx="177" cy="349"/>
            </a:xfrm>
          </p:grpSpPr>
          <p:sp>
            <p:nvSpPr>
              <p:cNvPr id="52262" name="Arc 38"/>
              <p:cNvSpPr>
                <a:spLocks/>
              </p:cNvSpPr>
              <p:nvPr/>
            </p:nvSpPr>
            <p:spPr bwMode="auto">
              <a:xfrm>
                <a:off x="1952" y="1685"/>
                <a:ext cx="109" cy="349"/>
              </a:xfrm>
              <a:custGeom>
                <a:avLst/>
                <a:gdLst>
                  <a:gd name="G0" fmla="+- 0 0 0"/>
                  <a:gd name="G1" fmla="+- 21166 0 0"/>
                  <a:gd name="G2" fmla="+- 21600 0 0"/>
                  <a:gd name="T0" fmla="*/ 4308 w 21600"/>
                  <a:gd name="T1" fmla="*/ 0 h 41996"/>
                  <a:gd name="T2" fmla="*/ 5717 w 21600"/>
                  <a:gd name="T3" fmla="*/ 41996 h 41996"/>
                  <a:gd name="T4" fmla="*/ 0 w 21600"/>
                  <a:gd name="T5" fmla="*/ 21166 h 4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96" fill="none" extrusionOk="0">
                    <a:moveTo>
                      <a:pt x="4308" y="-1"/>
                    </a:moveTo>
                    <a:cubicBezTo>
                      <a:pt x="14370" y="2048"/>
                      <a:pt x="21600" y="10897"/>
                      <a:pt x="21600" y="21166"/>
                    </a:cubicBezTo>
                    <a:cubicBezTo>
                      <a:pt x="21600" y="30893"/>
                      <a:pt x="15097" y="39421"/>
                      <a:pt x="5716" y="41995"/>
                    </a:cubicBezTo>
                  </a:path>
                  <a:path w="21600" h="41996" stroke="0" extrusionOk="0">
                    <a:moveTo>
                      <a:pt x="4308" y="-1"/>
                    </a:moveTo>
                    <a:cubicBezTo>
                      <a:pt x="14370" y="2048"/>
                      <a:pt x="21600" y="10897"/>
                      <a:pt x="21600" y="21166"/>
                    </a:cubicBezTo>
                    <a:cubicBezTo>
                      <a:pt x="21600" y="30893"/>
                      <a:pt x="15097" y="39421"/>
                      <a:pt x="5716" y="41995"/>
                    </a:cubicBezTo>
                    <a:lnTo>
                      <a:pt x="0" y="21166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3" name="Arc 39"/>
              <p:cNvSpPr>
                <a:spLocks/>
              </p:cNvSpPr>
              <p:nvPr/>
            </p:nvSpPr>
            <p:spPr bwMode="auto">
              <a:xfrm>
                <a:off x="1921" y="1708"/>
                <a:ext cx="94" cy="300"/>
              </a:xfrm>
              <a:custGeom>
                <a:avLst/>
                <a:gdLst>
                  <a:gd name="G0" fmla="+- 0 0 0"/>
                  <a:gd name="G1" fmla="+- 21164 0 0"/>
                  <a:gd name="G2" fmla="+- 21600 0 0"/>
                  <a:gd name="T0" fmla="*/ 4320 w 21600"/>
                  <a:gd name="T1" fmla="*/ 0 h 41987"/>
                  <a:gd name="T2" fmla="*/ 5742 w 21600"/>
                  <a:gd name="T3" fmla="*/ 41987 h 41987"/>
                  <a:gd name="T4" fmla="*/ 0 w 21600"/>
                  <a:gd name="T5" fmla="*/ 21164 h 41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87" fill="none" extrusionOk="0">
                    <a:moveTo>
                      <a:pt x="4319" y="0"/>
                    </a:moveTo>
                    <a:cubicBezTo>
                      <a:pt x="14376" y="2053"/>
                      <a:pt x="21600" y="10899"/>
                      <a:pt x="21600" y="21164"/>
                    </a:cubicBezTo>
                    <a:cubicBezTo>
                      <a:pt x="21600" y="30881"/>
                      <a:pt x="15110" y="39403"/>
                      <a:pt x="5741" y="41986"/>
                    </a:cubicBezTo>
                  </a:path>
                  <a:path w="21600" h="41987" stroke="0" extrusionOk="0">
                    <a:moveTo>
                      <a:pt x="4319" y="0"/>
                    </a:moveTo>
                    <a:cubicBezTo>
                      <a:pt x="14376" y="2053"/>
                      <a:pt x="21600" y="10899"/>
                      <a:pt x="21600" y="21164"/>
                    </a:cubicBezTo>
                    <a:cubicBezTo>
                      <a:pt x="21600" y="30881"/>
                      <a:pt x="15110" y="39403"/>
                      <a:pt x="5741" y="41986"/>
                    </a:cubicBezTo>
                    <a:lnTo>
                      <a:pt x="0" y="21164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4" name="Arc 40"/>
              <p:cNvSpPr>
                <a:spLocks/>
              </p:cNvSpPr>
              <p:nvPr/>
            </p:nvSpPr>
            <p:spPr bwMode="auto">
              <a:xfrm>
                <a:off x="1884" y="1733"/>
                <a:ext cx="88" cy="253"/>
              </a:xfrm>
              <a:custGeom>
                <a:avLst/>
                <a:gdLst>
                  <a:gd name="G0" fmla="+- 0 0 0"/>
                  <a:gd name="G1" fmla="+- 21198 0 0"/>
                  <a:gd name="G2" fmla="+- 21600 0 0"/>
                  <a:gd name="T0" fmla="*/ 4150 w 21600"/>
                  <a:gd name="T1" fmla="*/ 0 h 42045"/>
                  <a:gd name="T2" fmla="*/ 5654 w 21600"/>
                  <a:gd name="T3" fmla="*/ 42045 h 42045"/>
                  <a:gd name="T4" fmla="*/ 0 w 21600"/>
                  <a:gd name="T5" fmla="*/ 21198 h 4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45" fill="none" extrusionOk="0">
                    <a:moveTo>
                      <a:pt x="4149" y="0"/>
                    </a:moveTo>
                    <a:cubicBezTo>
                      <a:pt x="14286" y="1984"/>
                      <a:pt x="21600" y="10868"/>
                      <a:pt x="21600" y="21198"/>
                    </a:cubicBezTo>
                    <a:cubicBezTo>
                      <a:pt x="21600" y="30949"/>
                      <a:pt x="15065" y="39492"/>
                      <a:pt x="5653" y="42044"/>
                    </a:cubicBezTo>
                  </a:path>
                  <a:path w="21600" h="42045" stroke="0" extrusionOk="0">
                    <a:moveTo>
                      <a:pt x="4149" y="0"/>
                    </a:moveTo>
                    <a:cubicBezTo>
                      <a:pt x="14286" y="1984"/>
                      <a:pt x="21600" y="10868"/>
                      <a:pt x="21600" y="21198"/>
                    </a:cubicBezTo>
                    <a:cubicBezTo>
                      <a:pt x="21600" y="30949"/>
                      <a:pt x="15065" y="39492"/>
                      <a:pt x="5653" y="42044"/>
                    </a:cubicBezTo>
                    <a:lnTo>
                      <a:pt x="0" y="21198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265" name="Group 41"/>
            <p:cNvGrpSpPr>
              <a:grpSpLocks/>
            </p:cNvGrpSpPr>
            <p:nvPr/>
          </p:nvGrpSpPr>
          <p:grpSpPr bwMode="auto">
            <a:xfrm>
              <a:off x="1782" y="1750"/>
              <a:ext cx="150" cy="232"/>
              <a:chOff x="1782" y="1750"/>
              <a:chExt cx="150" cy="232"/>
            </a:xfrm>
          </p:grpSpPr>
          <p:sp>
            <p:nvSpPr>
              <p:cNvPr id="52266" name="Arc 42"/>
              <p:cNvSpPr>
                <a:spLocks/>
              </p:cNvSpPr>
              <p:nvPr/>
            </p:nvSpPr>
            <p:spPr bwMode="auto">
              <a:xfrm>
                <a:off x="1840" y="1750"/>
                <a:ext cx="92" cy="232"/>
              </a:xfrm>
              <a:custGeom>
                <a:avLst/>
                <a:gdLst>
                  <a:gd name="G0" fmla="+- 0 0 0"/>
                  <a:gd name="G1" fmla="+- 21185 0 0"/>
                  <a:gd name="G2" fmla="+- 21600 0 0"/>
                  <a:gd name="T0" fmla="*/ 4216 w 21600"/>
                  <a:gd name="T1" fmla="*/ 0 h 42051"/>
                  <a:gd name="T2" fmla="*/ 5584 w 21600"/>
                  <a:gd name="T3" fmla="*/ 42051 h 42051"/>
                  <a:gd name="T4" fmla="*/ 0 w 21600"/>
                  <a:gd name="T5" fmla="*/ 21185 h 4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51" fill="none" extrusionOk="0">
                    <a:moveTo>
                      <a:pt x="4215" y="0"/>
                    </a:moveTo>
                    <a:cubicBezTo>
                      <a:pt x="14321" y="2011"/>
                      <a:pt x="21600" y="10880"/>
                      <a:pt x="21600" y="21185"/>
                    </a:cubicBezTo>
                    <a:cubicBezTo>
                      <a:pt x="21600" y="30963"/>
                      <a:pt x="15030" y="39522"/>
                      <a:pt x="5583" y="42050"/>
                    </a:cubicBezTo>
                  </a:path>
                  <a:path w="21600" h="42051" stroke="0" extrusionOk="0">
                    <a:moveTo>
                      <a:pt x="4215" y="0"/>
                    </a:moveTo>
                    <a:cubicBezTo>
                      <a:pt x="14321" y="2011"/>
                      <a:pt x="21600" y="10880"/>
                      <a:pt x="21600" y="21185"/>
                    </a:cubicBezTo>
                    <a:cubicBezTo>
                      <a:pt x="21600" y="30963"/>
                      <a:pt x="15030" y="39522"/>
                      <a:pt x="5583" y="42050"/>
                    </a:cubicBezTo>
                    <a:lnTo>
                      <a:pt x="0" y="2118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7" name="Arc 43"/>
              <p:cNvSpPr>
                <a:spLocks/>
              </p:cNvSpPr>
              <p:nvPr/>
            </p:nvSpPr>
            <p:spPr bwMode="auto">
              <a:xfrm>
                <a:off x="1814" y="1766"/>
                <a:ext cx="79" cy="199"/>
              </a:xfrm>
              <a:custGeom>
                <a:avLst/>
                <a:gdLst>
                  <a:gd name="G0" fmla="+- 0 0 0"/>
                  <a:gd name="G1" fmla="+- 21214 0 0"/>
                  <a:gd name="G2" fmla="+- 21600 0 0"/>
                  <a:gd name="T0" fmla="*/ 4068 w 21600"/>
                  <a:gd name="T1" fmla="*/ 0 h 42128"/>
                  <a:gd name="T2" fmla="*/ 5401 w 21600"/>
                  <a:gd name="T3" fmla="*/ 42128 h 42128"/>
                  <a:gd name="T4" fmla="*/ 0 w 21600"/>
                  <a:gd name="T5" fmla="*/ 21214 h 42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128" fill="none" extrusionOk="0">
                    <a:moveTo>
                      <a:pt x="4067" y="0"/>
                    </a:moveTo>
                    <a:cubicBezTo>
                      <a:pt x="14243" y="1951"/>
                      <a:pt x="21600" y="10853"/>
                      <a:pt x="21600" y="21214"/>
                    </a:cubicBezTo>
                    <a:cubicBezTo>
                      <a:pt x="21600" y="31063"/>
                      <a:pt x="14937" y="39665"/>
                      <a:pt x="5400" y="42127"/>
                    </a:cubicBezTo>
                  </a:path>
                  <a:path w="21600" h="42128" stroke="0" extrusionOk="0">
                    <a:moveTo>
                      <a:pt x="4067" y="0"/>
                    </a:moveTo>
                    <a:cubicBezTo>
                      <a:pt x="14243" y="1951"/>
                      <a:pt x="21600" y="10853"/>
                      <a:pt x="21600" y="21214"/>
                    </a:cubicBezTo>
                    <a:cubicBezTo>
                      <a:pt x="21600" y="31063"/>
                      <a:pt x="14937" y="39665"/>
                      <a:pt x="5400" y="42127"/>
                    </a:cubicBezTo>
                    <a:lnTo>
                      <a:pt x="0" y="21214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8" name="Arc 44"/>
              <p:cNvSpPr>
                <a:spLocks/>
              </p:cNvSpPr>
              <p:nvPr/>
            </p:nvSpPr>
            <p:spPr bwMode="auto">
              <a:xfrm>
                <a:off x="1782" y="1783"/>
                <a:ext cx="74" cy="168"/>
              </a:xfrm>
              <a:custGeom>
                <a:avLst/>
                <a:gdLst>
                  <a:gd name="G0" fmla="+- 0 0 0"/>
                  <a:gd name="G1" fmla="+- 21165 0 0"/>
                  <a:gd name="G2" fmla="+- 21600 0 0"/>
                  <a:gd name="T0" fmla="*/ 4315 w 21600"/>
                  <a:gd name="T1" fmla="*/ 0 h 41974"/>
                  <a:gd name="T2" fmla="*/ 5791 w 21600"/>
                  <a:gd name="T3" fmla="*/ 41974 h 41974"/>
                  <a:gd name="T4" fmla="*/ 0 w 21600"/>
                  <a:gd name="T5" fmla="*/ 21165 h 4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74" fill="none" extrusionOk="0">
                    <a:moveTo>
                      <a:pt x="4314" y="0"/>
                    </a:moveTo>
                    <a:cubicBezTo>
                      <a:pt x="14374" y="2051"/>
                      <a:pt x="21600" y="10898"/>
                      <a:pt x="21600" y="21165"/>
                    </a:cubicBezTo>
                    <a:cubicBezTo>
                      <a:pt x="21600" y="30864"/>
                      <a:pt x="15135" y="39373"/>
                      <a:pt x="5791" y="41974"/>
                    </a:cubicBezTo>
                  </a:path>
                  <a:path w="21600" h="41974" stroke="0" extrusionOk="0">
                    <a:moveTo>
                      <a:pt x="4314" y="0"/>
                    </a:moveTo>
                    <a:cubicBezTo>
                      <a:pt x="14374" y="2051"/>
                      <a:pt x="21600" y="10898"/>
                      <a:pt x="21600" y="21165"/>
                    </a:cubicBezTo>
                    <a:cubicBezTo>
                      <a:pt x="21600" y="30864"/>
                      <a:pt x="15135" y="39373"/>
                      <a:pt x="5791" y="41974"/>
                    </a:cubicBezTo>
                    <a:lnTo>
                      <a:pt x="0" y="2116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69" name="Arc 45"/>
            <p:cNvSpPr>
              <a:spLocks/>
            </p:cNvSpPr>
            <p:nvPr/>
          </p:nvSpPr>
          <p:spPr bwMode="auto">
            <a:xfrm>
              <a:off x="1757" y="1797"/>
              <a:ext cx="67" cy="147"/>
            </a:xfrm>
            <a:custGeom>
              <a:avLst/>
              <a:gdLst>
                <a:gd name="G0" fmla="+- 0 0 0"/>
                <a:gd name="G1" fmla="+- 21248 0 0"/>
                <a:gd name="G2" fmla="+- 21600 0 0"/>
                <a:gd name="T0" fmla="*/ 3886 w 21600"/>
                <a:gd name="T1" fmla="*/ 0 h 42217"/>
                <a:gd name="T2" fmla="*/ 5183 w 21600"/>
                <a:gd name="T3" fmla="*/ 42217 h 42217"/>
                <a:gd name="T4" fmla="*/ 0 w 21600"/>
                <a:gd name="T5" fmla="*/ 21248 h 4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17" fill="none" extrusionOk="0">
                  <a:moveTo>
                    <a:pt x="3885" y="0"/>
                  </a:moveTo>
                  <a:cubicBezTo>
                    <a:pt x="14146" y="1876"/>
                    <a:pt x="21600" y="10817"/>
                    <a:pt x="21600" y="21248"/>
                  </a:cubicBezTo>
                  <a:cubicBezTo>
                    <a:pt x="21600" y="31180"/>
                    <a:pt x="14825" y="39833"/>
                    <a:pt x="5182" y="42216"/>
                  </a:cubicBezTo>
                </a:path>
                <a:path w="21600" h="42217" stroke="0" extrusionOk="0">
                  <a:moveTo>
                    <a:pt x="3885" y="0"/>
                  </a:moveTo>
                  <a:cubicBezTo>
                    <a:pt x="14146" y="1876"/>
                    <a:pt x="21600" y="10817"/>
                    <a:pt x="21600" y="21248"/>
                  </a:cubicBezTo>
                  <a:cubicBezTo>
                    <a:pt x="21600" y="31180"/>
                    <a:pt x="14825" y="39833"/>
                    <a:pt x="5182" y="42216"/>
                  </a:cubicBezTo>
                  <a:lnTo>
                    <a:pt x="0" y="21248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0" name="Arc 46"/>
            <p:cNvSpPr>
              <a:spLocks/>
            </p:cNvSpPr>
            <p:nvPr/>
          </p:nvSpPr>
          <p:spPr bwMode="auto">
            <a:xfrm>
              <a:off x="1729" y="1808"/>
              <a:ext cx="58" cy="126"/>
            </a:xfrm>
            <a:custGeom>
              <a:avLst/>
              <a:gdLst>
                <a:gd name="G0" fmla="+- 0 0 0"/>
                <a:gd name="G1" fmla="+- 21221 0 0"/>
                <a:gd name="G2" fmla="+- 21600 0 0"/>
                <a:gd name="T0" fmla="*/ 4028 w 21600"/>
                <a:gd name="T1" fmla="*/ 0 h 42160"/>
                <a:gd name="T2" fmla="*/ 5304 w 21600"/>
                <a:gd name="T3" fmla="*/ 42160 h 42160"/>
                <a:gd name="T4" fmla="*/ 0 w 21600"/>
                <a:gd name="T5" fmla="*/ 21221 h 4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160" fill="none" extrusionOk="0">
                  <a:moveTo>
                    <a:pt x="4028" y="-1"/>
                  </a:moveTo>
                  <a:cubicBezTo>
                    <a:pt x="14222" y="1934"/>
                    <a:pt x="21600" y="10844"/>
                    <a:pt x="21600" y="21221"/>
                  </a:cubicBezTo>
                  <a:cubicBezTo>
                    <a:pt x="21600" y="31107"/>
                    <a:pt x="14887" y="39732"/>
                    <a:pt x="5303" y="42159"/>
                  </a:cubicBezTo>
                </a:path>
                <a:path w="21600" h="42160" stroke="0" extrusionOk="0">
                  <a:moveTo>
                    <a:pt x="4028" y="-1"/>
                  </a:moveTo>
                  <a:cubicBezTo>
                    <a:pt x="14222" y="1934"/>
                    <a:pt x="21600" y="10844"/>
                    <a:pt x="21600" y="21221"/>
                  </a:cubicBezTo>
                  <a:cubicBezTo>
                    <a:pt x="21600" y="31107"/>
                    <a:pt x="14887" y="39732"/>
                    <a:pt x="5303" y="42159"/>
                  </a:cubicBezTo>
                  <a:lnTo>
                    <a:pt x="0" y="21221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1" name="Arc 47"/>
            <p:cNvSpPr>
              <a:spLocks/>
            </p:cNvSpPr>
            <p:nvPr/>
          </p:nvSpPr>
          <p:spPr bwMode="auto">
            <a:xfrm>
              <a:off x="1706" y="1824"/>
              <a:ext cx="50" cy="98"/>
            </a:xfrm>
            <a:custGeom>
              <a:avLst/>
              <a:gdLst>
                <a:gd name="G0" fmla="+- 0 0 0"/>
                <a:gd name="G1" fmla="+- 21180 0 0"/>
                <a:gd name="G2" fmla="+- 21600 0 0"/>
                <a:gd name="T0" fmla="*/ 4237 w 21600"/>
                <a:gd name="T1" fmla="*/ 0 h 42030"/>
                <a:gd name="T2" fmla="*/ 5643 w 21600"/>
                <a:gd name="T3" fmla="*/ 42030 h 42030"/>
                <a:gd name="T4" fmla="*/ 0 w 21600"/>
                <a:gd name="T5" fmla="*/ 21180 h 4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030" fill="none" extrusionOk="0">
                  <a:moveTo>
                    <a:pt x="4237" y="-1"/>
                  </a:moveTo>
                  <a:cubicBezTo>
                    <a:pt x="14332" y="2019"/>
                    <a:pt x="21600" y="10884"/>
                    <a:pt x="21600" y="21180"/>
                  </a:cubicBezTo>
                  <a:cubicBezTo>
                    <a:pt x="21600" y="30936"/>
                    <a:pt x="15060" y="39481"/>
                    <a:pt x="5642" y="42029"/>
                  </a:cubicBezTo>
                </a:path>
                <a:path w="21600" h="42030" stroke="0" extrusionOk="0">
                  <a:moveTo>
                    <a:pt x="4237" y="-1"/>
                  </a:moveTo>
                  <a:cubicBezTo>
                    <a:pt x="14332" y="2019"/>
                    <a:pt x="21600" y="10884"/>
                    <a:pt x="21600" y="21180"/>
                  </a:cubicBezTo>
                  <a:cubicBezTo>
                    <a:pt x="21600" y="30936"/>
                    <a:pt x="15060" y="39481"/>
                    <a:pt x="5642" y="42029"/>
                  </a:cubicBezTo>
                  <a:lnTo>
                    <a:pt x="0" y="2118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2" name="Arc 48"/>
            <p:cNvSpPr>
              <a:spLocks/>
            </p:cNvSpPr>
            <p:nvPr/>
          </p:nvSpPr>
          <p:spPr bwMode="auto">
            <a:xfrm>
              <a:off x="1697" y="1839"/>
              <a:ext cx="30" cy="74"/>
            </a:xfrm>
            <a:custGeom>
              <a:avLst/>
              <a:gdLst>
                <a:gd name="G0" fmla="+- 0 0 0"/>
                <a:gd name="G1" fmla="+- 21296 0 0"/>
                <a:gd name="G2" fmla="+- 21600 0 0"/>
                <a:gd name="T0" fmla="*/ 3610 w 21600"/>
                <a:gd name="T1" fmla="*/ 0 h 42282"/>
                <a:gd name="T2" fmla="*/ 5114 w 21600"/>
                <a:gd name="T3" fmla="*/ 42282 h 42282"/>
                <a:gd name="T4" fmla="*/ 0 w 21600"/>
                <a:gd name="T5" fmla="*/ 21296 h 4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82" fill="none" extrusionOk="0">
                  <a:moveTo>
                    <a:pt x="3610" y="-1"/>
                  </a:moveTo>
                  <a:cubicBezTo>
                    <a:pt x="13998" y="1760"/>
                    <a:pt x="21600" y="10759"/>
                    <a:pt x="21600" y="21296"/>
                  </a:cubicBezTo>
                  <a:cubicBezTo>
                    <a:pt x="21600" y="31255"/>
                    <a:pt x="14790" y="39923"/>
                    <a:pt x="5113" y="42281"/>
                  </a:cubicBezTo>
                </a:path>
                <a:path w="21600" h="42282" stroke="0" extrusionOk="0">
                  <a:moveTo>
                    <a:pt x="3610" y="-1"/>
                  </a:moveTo>
                  <a:cubicBezTo>
                    <a:pt x="13998" y="1760"/>
                    <a:pt x="21600" y="10759"/>
                    <a:pt x="21600" y="21296"/>
                  </a:cubicBezTo>
                  <a:cubicBezTo>
                    <a:pt x="21600" y="31255"/>
                    <a:pt x="14790" y="39923"/>
                    <a:pt x="5113" y="42281"/>
                  </a:cubicBezTo>
                  <a:lnTo>
                    <a:pt x="0" y="21296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74" name="Freeform 50"/>
          <p:cNvSpPr>
            <a:spLocks/>
          </p:cNvSpPr>
          <p:nvPr/>
        </p:nvSpPr>
        <p:spPr bwMode="auto">
          <a:xfrm flipH="1">
            <a:off x="389222" y="2443145"/>
            <a:ext cx="739775" cy="723900"/>
          </a:xfrm>
          <a:custGeom>
            <a:avLst/>
            <a:gdLst/>
            <a:ahLst/>
            <a:cxnLst>
              <a:cxn ang="0">
                <a:pos x="938" y="994"/>
              </a:cxn>
              <a:cxn ang="0">
                <a:pos x="901" y="933"/>
              </a:cxn>
              <a:cxn ang="0">
                <a:pos x="748" y="989"/>
              </a:cxn>
              <a:cxn ang="0">
                <a:pos x="794" y="1133"/>
              </a:cxn>
              <a:cxn ang="0">
                <a:pos x="901" y="1052"/>
              </a:cxn>
              <a:cxn ang="0">
                <a:pos x="901" y="1365"/>
              </a:cxn>
              <a:cxn ang="0">
                <a:pos x="790" y="1167"/>
              </a:cxn>
              <a:cxn ang="0">
                <a:pos x="673" y="1260"/>
              </a:cxn>
              <a:cxn ang="0">
                <a:pos x="779" y="1147"/>
              </a:cxn>
              <a:cxn ang="0">
                <a:pos x="673" y="1260"/>
              </a:cxn>
              <a:cxn ang="0">
                <a:pos x="658" y="1323"/>
              </a:cxn>
              <a:cxn ang="0">
                <a:pos x="901" y="1365"/>
              </a:cxn>
              <a:cxn ang="0">
                <a:pos x="901" y="1021"/>
              </a:cxn>
              <a:cxn ang="0">
                <a:pos x="748" y="989"/>
              </a:cxn>
              <a:cxn ang="0">
                <a:pos x="938" y="994"/>
              </a:cxn>
              <a:cxn ang="0">
                <a:pos x="1116" y="997"/>
              </a:cxn>
              <a:cxn ang="0">
                <a:pos x="940" y="1046"/>
              </a:cxn>
              <a:cxn ang="0">
                <a:pos x="950" y="1357"/>
              </a:cxn>
              <a:cxn ang="0">
                <a:pos x="1368" y="1277"/>
              </a:cxn>
              <a:cxn ang="0">
                <a:pos x="592" y="1355"/>
              </a:cxn>
              <a:cxn ang="0">
                <a:pos x="676" y="874"/>
              </a:cxn>
              <a:cxn ang="0">
                <a:pos x="389" y="816"/>
              </a:cxn>
              <a:cxn ang="0">
                <a:pos x="306" y="821"/>
              </a:cxn>
              <a:cxn ang="0">
                <a:pos x="233" y="819"/>
              </a:cxn>
              <a:cxn ang="0">
                <a:pos x="167" y="812"/>
              </a:cxn>
              <a:cxn ang="0">
                <a:pos x="110" y="798"/>
              </a:cxn>
              <a:cxn ang="0">
                <a:pos x="66" y="782"/>
              </a:cxn>
              <a:cxn ang="0">
                <a:pos x="32" y="766"/>
              </a:cxn>
              <a:cxn ang="0">
                <a:pos x="11" y="750"/>
              </a:cxn>
              <a:cxn ang="0">
                <a:pos x="0" y="729"/>
              </a:cxn>
              <a:cxn ang="0">
                <a:pos x="6" y="692"/>
              </a:cxn>
              <a:cxn ang="0">
                <a:pos x="32" y="643"/>
              </a:cxn>
              <a:cxn ang="0">
                <a:pos x="77" y="585"/>
              </a:cxn>
              <a:cxn ang="0">
                <a:pos x="136" y="520"/>
              </a:cxn>
              <a:cxn ang="0">
                <a:pos x="211" y="452"/>
              </a:cxn>
              <a:cxn ang="0">
                <a:pos x="299" y="380"/>
              </a:cxn>
              <a:cxn ang="0">
                <a:pos x="396" y="306"/>
              </a:cxn>
              <a:cxn ang="0">
                <a:pos x="384" y="176"/>
              </a:cxn>
              <a:cxn ang="0">
                <a:pos x="592" y="182"/>
              </a:cxn>
              <a:cxn ang="0">
                <a:pos x="698" y="127"/>
              </a:cxn>
              <a:cxn ang="0">
                <a:pos x="796" y="81"/>
              </a:cxn>
              <a:cxn ang="0">
                <a:pos x="886" y="46"/>
              </a:cxn>
              <a:cxn ang="0">
                <a:pos x="967" y="21"/>
              </a:cxn>
              <a:cxn ang="0">
                <a:pos x="1038" y="6"/>
              </a:cxn>
              <a:cxn ang="0">
                <a:pos x="1093" y="0"/>
              </a:cxn>
              <a:cxn ang="0">
                <a:pos x="1134" y="3"/>
              </a:cxn>
              <a:cxn ang="0">
                <a:pos x="1157" y="15"/>
              </a:cxn>
              <a:cxn ang="0">
                <a:pos x="1184" y="101"/>
              </a:cxn>
              <a:cxn ang="0">
                <a:pos x="1168" y="216"/>
              </a:cxn>
              <a:cxn ang="0">
                <a:pos x="1116" y="341"/>
              </a:cxn>
              <a:cxn ang="0">
                <a:pos x="1041" y="456"/>
              </a:cxn>
              <a:cxn ang="0">
                <a:pos x="1368" y="1277"/>
              </a:cxn>
              <a:cxn ang="0">
                <a:pos x="1079" y="1127"/>
              </a:cxn>
              <a:cxn ang="0">
                <a:pos x="1259" y="1199"/>
              </a:cxn>
              <a:cxn ang="0">
                <a:pos x="1093" y="1103"/>
              </a:cxn>
              <a:cxn ang="0">
                <a:pos x="950" y="1357"/>
              </a:cxn>
              <a:cxn ang="0">
                <a:pos x="1059" y="1113"/>
              </a:cxn>
              <a:cxn ang="0">
                <a:pos x="941" y="1021"/>
              </a:cxn>
              <a:cxn ang="0">
                <a:pos x="1116" y="997"/>
              </a:cxn>
              <a:cxn ang="0">
                <a:pos x="993" y="815"/>
              </a:cxn>
            </a:cxnLst>
            <a:rect l="0" t="0" r="r" b="b"/>
            <a:pathLst>
              <a:path w="1368" h="1409">
                <a:moveTo>
                  <a:pt x="938" y="888"/>
                </a:moveTo>
                <a:lnTo>
                  <a:pt x="938" y="994"/>
                </a:lnTo>
                <a:lnTo>
                  <a:pt x="901" y="995"/>
                </a:lnTo>
                <a:lnTo>
                  <a:pt x="901" y="933"/>
                </a:lnTo>
                <a:lnTo>
                  <a:pt x="762" y="939"/>
                </a:lnTo>
                <a:lnTo>
                  <a:pt x="748" y="989"/>
                </a:lnTo>
                <a:lnTo>
                  <a:pt x="741" y="1015"/>
                </a:lnTo>
                <a:lnTo>
                  <a:pt x="794" y="1133"/>
                </a:lnTo>
                <a:lnTo>
                  <a:pt x="901" y="1021"/>
                </a:lnTo>
                <a:lnTo>
                  <a:pt x="901" y="1052"/>
                </a:lnTo>
                <a:lnTo>
                  <a:pt x="805" y="1153"/>
                </a:lnTo>
                <a:lnTo>
                  <a:pt x="901" y="1365"/>
                </a:lnTo>
                <a:lnTo>
                  <a:pt x="878" y="1362"/>
                </a:lnTo>
                <a:lnTo>
                  <a:pt x="790" y="1167"/>
                </a:lnTo>
                <a:lnTo>
                  <a:pt x="663" y="1300"/>
                </a:lnTo>
                <a:lnTo>
                  <a:pt x="673" y="1260"/>
                </a:lnTo>
                <a:lnTo>
                  <a:pt x="779" y="1147"/>
                </a:lnTo>
                <a:lnTo>
                  <a:pt x="779" y="1147"/>
                </a:lnTo>
                <a:lnTo>
                  <a:pt x="733" y="1046"/>
                </a:lnTo>
                <a:lnTo>
                  <a:pt x="673" y="1260"/>
                </a:lnTo>
                <a:lnTo>
                  <a:pt x="663" y="1300"/>
                </a:lnTo>
                <a:lnTo>
                  <a:pt x="658" y="1323"/>
                </a:lnTo>
                <a:lnTo>
                  <a:pt x="878" y="1362"/>
                </a:lnTo>
                <a:lnTo>
                  <a:pt x="901" y="1365"/>
                </a:lnTo>
                <a:lnTo>
                  <a:pt x="901" y="1052"/>
                </a:lnTo>
                <a:lnTo>
                  <a:pt x="901" y="1021"/>
                </a:lnTo>
                <a:lnTo>
                  <a:pt x="741" y="1015"/>
                </a:lnTo>
                <a:lnTo>
                  <a:pt x="748" y="989"/>
                </a:lnTo>
                <a:lnTo>
                  <a:pt x="901" y="995"/>
                </a:lnTo>
                <a:lnTo>
                  <a:pt x="938" y="994"/>
                </a:lnTo>
                <a:lnTo>
                  <a:pt x="1100" y="971"/>
                </a:lnTo>
                <a:lnTo>
                  <a:pt x="1116" y="997"/>
                </a:lnTo>
                <a:lnTo>
                  <a:pt x="941" y="1021"/>
                </a:lnTo>
                <a:lnTo>
                  <a:pt x="940" y="1046"/>
                </a:lnTo>
                <a:lnTo>
                  <a:pt x="938" y="1337"/>
                </a:lnTo>
                <a:lnTo>
                  <a:pt x="950" y="1357"/>
                </a:lnTo>
                <a:lnTo>
                  <a:pt x="1305" y="1254"/>
                </a:lnTo>
                <a:lnTo>
                  <a:pt x="1368" y="1277"/>
                </a:lnTo>
                <a:lnTo>
                  <a:pt x="911" y="1409"/>
                </a:lnTo>
                <a:lnTo>
                  <a:pt x="592" y="1355"/>
                </a:lnTo>
                <a:lnTo>
                  <a:pt x="721" y="928"/>
                </a:lnTo>
                <a:lnTo>
                  <a:pt x="676" y="874"/>
                </a:lnTo>
                <a:lnTo>
                  <a:pt x="432" y="810"/>
                </a:lnTo>
                <a:lnTo>
                  <a:pt x="389" y="816"/>
                </a:lnTo>
                <a:lnTo>
                  <a:pt x="346" y="819"/>
                </a:lnTo>
                <a:lnTo>
                  <a:pt x="306" y="821"/>
                </a:lnTo>
                <a:lnTo>
                  <a:pt x="268" y="821"/>
                </a:lnTo>
                <a:lnTo>
                  <a:pt x="233" y="819"/>
                </a:lnTo>
                <a:lnTo>
                  <a:pt x="199" y="816"/>
                </a:lnTo>
                <a:lnTo>
                  <a:pt x="167" y="812"/>
                </a:lnTo>
                <a:lnTo>
                  <a:pt x="138" y="805"/>
                </a:lnTo>
                <a:lnTo>
                  <a:pt x="110" y="798"/>
                </a:lnTo>
                <a:lnTo>
                  <a:pt x="87" y="790"/>
                </a:lnTo>
                <a:lnTo>
                  <a:pt x="66" y="782"/>
                </a:lnTo>
                <a:lnTo>
                  <a:pt x="48" y="775"/>
                </a:lnTo>
                <a:lnTo>
                  <a:pt x="32" y="766"/>
                </a:lnTo>
                <a:lnTo>
                  <a:pt x="20" y="758"/>
                </a:lnTo>
                <a:lnTo>
                  <a:pt x="11" y="750"/>
                </a:lnTo>
                <a:lnTo>
                  <a:pt x="6" y="743"/>
                </a:lnTo>
                <a:lnTo>
                  <a:pt x="0" y="729"/>
                </a:lnTo>
                <a:lnTo>
                  <a:pt x="2" y="712"/>
                </a:lnTo>
                <a:lnTo>
                  <a:pt x="6" y="692"/>
                </a:lnTo>
                <a:lnTo>
                  <a:pt x="17" y="669"/>
                </a:lnTo>
                <a:lnTo>
                  <a:pt x="32" y="643"/>
                </a:lnTo>
                <a:lnTo>
                  <a:pt x="52" y="615"/>
                </a:lnTo>
                <a:lnTo>
                  <a:pt x="77" y="585"/>
                </a:lnTo>
                <a:lnTo>
                  <a:pt x="104" y="554"/>
                </a:lnTo>
                <a:lnTo>
                  <a:pt x="136" y="520"/>
                </a:lnTo>
                <a:lnTo>
                  <a:pt x="173" y="487"/>
                </a:lnTo>
                <a:lnTo>
                  <a:pt x="211" y="452"/>
                </a:lnTo>
                <a:lnTo>
                  <a:pt x="254" y="415"/>
                </a:lnTo>
                <a:lnTo>
                  <a:pt x="299" y="380"/>
                </a:lnTo>
                <a:lnTo>
                  <a:pt x="346" y="343"/>
                </a:lnTo>
                <a:lnTo>
                  <a:pt x="396" y="306"/>
                </a:lnTo>
                <a:lnTo>
                  <a:pt x="449" y="271"/>
                </a:lnTo>
                <a:lnTo>
                  <a:pt x="384" y="176"/>
                </a:lnTo>
                <a:lnTo>
                  <a:pt x="519" y="85"/>
                </a:lnTo>
                <a:lnTo>
                  <a:pt x="592" y="182"/>
                </a:lnTo>
                <a:lnTo>
                  <a:pt x="646" y="153"/>
                </a:lnTo>
                <a:lnTo>
                  <a:pt x="698" y="127"/>
                </a:lnTo>
                <a:lnTo>
                  <a:pt x="747" y="102"/>
                </a:lnTo>
                <a:lnTo>
                  <a:pt x="796" y="81"/>
                </a:lnTo>
                <a:lnTo>
                  <a:pt x="842" y="62"/>
                </a:lnTo>
                <a:lnTo>
                  <a:pt x="886" y="46"/>
                </a:lnTo>
                <a:lnTo>
                  <a:pt x="929" y="32"/>
                </a:lnTo>
                <a:lnTo>
                  <a:pt x="967" y="21"/>
                </a:lnTo>
                <a:lnTo>
                  <a:pt x="1004" y="12"/>
                </a:lnTo>
                <a:lnTo>
                  <a:pt x="1038" y="6"/>
                </a:lnTo>
                <a:lnTo>
                  <a:pt x="1067" y="1"/>
                </a:lnTo>
                <a:lnTo>
                  <a:pt x="1093" y="0"/>
                </a:lnTo>
                <a:lnTo>
                  <a:pt x="1116" y="0"/>
                </a:lnTo>
                <a:lnTo>
                  <a:pt x="1134" y="3"/>
                </a:lnTo>
                <a:lnTo>
                  <a:pt x="1148" y="7"/>
                </a:lnTo>
                <a:lnTo>
                  <a:pt x="1157" y="15"/>
                </a:lnTo>
                <a:lnTo>
                  <a:pt x="1177" y="53"/>
                </a:lnTo>
                <a:lnTo>
                  <a:pt x="1184" y="101"/>
                </a:lnTo>
                <a:lnTo>
                  <a:pt x="1181" y="156"/>
                </a:lnTo>
                <a:lnTo>
                  <a:pt x="1168" y="216"/>
                </a:lnTo>
                <a:lnTo>
                  <a:pt x="1145" y="278"/>
                </a:lnTo>
                <a:lnTo>
                  <a:pt x="1116" y="341"/>
                </a:lnTo>
                <a:lnTo>
                  <a:pt x="1080" y="401"/>
                </a:lnTo>
                <a:lnTo>
                  <a:pt x="1041" y="456"/>
                </a:lnTo>
                <a:lnTo>
                  <a:pt x="1018" y="778"/>
                </a:lnTo>
                <a:lnTo>
                  <a:pt x="1368" y="1277"/>
                </a:lnTo>
                <a:lnTo>
                  <a:pt x="1305" y="1254"/>
                </a:lnTo>
                <a:lnTo>
                  <a:pt x="1079" y="1127"/>
                </a:lnTo>
                <a:lnTo>
                  <a:pt x="1093" y="1103"/>
                </a:lnTo>
                <a:lnTo>
                  <a:pt x="1259" y="1199"/>
                </a:lnTo>
                <a:lnTo>
                  <a:pt x="1134" y="1018"/>
                </a:lnTo>
                <a:lnTo>
                  <a:pt x="1093" y="1103"/>
                </a:lnTo>
                <a:lnTo>
                  <a:pt x="1079" y="1127"/>
                </a:lnTo>
                <a:lnTo>
                  <a:pt x="950" y="1357"/>
                </a:lnTo>
                <a:lnTo>
                  <a:pt x="938" y="1337"/>
                </a:lnTo>
                <a:lnTo>
                  <a:pt x="1059" y="1113"/>
                </a:lnTo>
                <a:lnTo>
                  <a:pt x="940" y="1046"/>
                </a:lnTo>
                <a:lnTo>
                  <a:pt x="941" y="1021"/>
                </a:lnTo>
                <a:lnTo>
                  <a:pt x="1071" y="1090"/>
                </a:lnTo>
                <a:lnTo>
                  <a:pt x="1116" y="997"/>
                </a:lnTo>
                <a:lnTo>
                  <a:pt x="1100" y="971"/>
                </a:lnTo>
                <a:lnTo>
                  <a:pt x="993" y="815"/>
                </a:lnTo>
                <a:lnTo>
                  <a:pt x="938" y="888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5" name="Freeform 51"/>
          <p:cNvSpPr>
            <a:spLocks/>
          </p:cNvSpPr>
          <p:nvPr/>
        </p:nvSpPr>
        <p:spPr bwMode="auto">
          <a:xfrm flipH="1">
            <a:off x="595597" y="2711433"/>
            <a:ext cx="169863" cy="169862"/>
          </a:xfrm>
          <a:custGeom>
            <a:avLst/>
            <a:gdLst/>
            <a:ahLst/>
            <a:cxnLst>
              <a:cxn ang="0">
                <a:pos x="240" y="333"/>
              </a:cxn>
              <a:cxn ang="0">
                <a:pos x="199" y="284"/>
              </a:cxn>
              <a:cxn ang="0">
                <a:pos x="0" y="218"/>
              </a:cxn>
              <a:cxn ang="0">
                <a:pos x="15" y="212"/>
              </a:cxn>
              <a:cxn ang="0">
                <a:pos x="30" y="204"/>
              </a:cxn>
              <a:cxn ang="0">
                <a:pos x="46" y="197"/>
              </a:cxn>
              <a:cxn ang="0">
                <a:pos x="63" y="189"/>
              </a:cxn>
              <a:cxn ang="0">
                <a:pos x="78" y="181"/>
              </a:cxn>
              <a:cxn ang="0">
                <a:pos x="93" y="174"/>
              </a:cxn>
              <a:cxn ang="0">
                <a:pos x="109" y="164"/>
              </a:cxn>
              <a:cxn ang="0">
                <a:pos x="124" y="155"/>
              </a:cxn>
              <a:cxn ang="0">
                <a:pos x="148" y="140"/>
              </a:cxn>
              <a:cxn ang="0">
                <a:pos x="173" y="123"/>
              </a:cxn>
              <a:cxn ang="0">
                <a:pos x="197" y="106"/>
              </a:cxn>
              <a:cxn ang="0">
                <a:pos x="222" y="86"/>
              </a:cxn>
              <a:cxn ang="0">
                <a:pos x="245" y="66"/>
              </a:cxn>
              <a:cxn ang="0">
                <a:pos x="268" y="46"/>
              </a:cxn>
              <a:cxn ang="0">
                <a:pos x="291" y="23"/>
              </a:cxn>
              <a:cxn ang="0">
                <a:pos x="314" y="0"/>
              </a:cxn>
              <a:cxn ang="0">
                <a:pos x="298" y="255"/>
              </a:cxn>
              <a:cxn ang="0">
                <a:pos x="240" y="333"/>
              </a:cxn>
            </a:cxnLst>
            <a:rect l="0" t="0" r="r" b="b"/>
            <a:pathLst>
              <a:path w="314" h="333">
                <a:moveTo>
                  <a:pt x="240" y="333"/>
                </a:moveTo>
                <a:lnTo>
                  <a:pt x="199" y="284"/>
                </a:lnTo>
                <a:lnTo>
                  <a:pt x="0" y="218"/>
                </a:lnTo>
                <a:lnTo>
                  <a:pt x="15" y="212"/>
                </a:lnTo>
                <a:lnTo>
                  <a:pt x="30" y="204"/>
                </a:lnTo>
                <a:lnTo>
                  <a:pt x="46" y="197"/>
                </a:lnTo>
                <a:lnTo>
                  <a:pt x="63" y="189"/>
                </a:lnTo>
                <a:lnTo>
                  <a:pt x="78" y="181"/>
                </a:lnTo>
                <a:lnTo>
                  <a:pt x="93" y="174"/>
                </a:lnTo>
                <a:lnTo>
                  <a:pt x="109" y="164"/>
                </a:lnTo>
                <a:lnTo>
                  <a:pt x="124" y="155"/>
                </a:lnTo>
                <a:lnTo>
                  <a:pt x="148" y="140"/>
                </a:lnTo>
                <a:lnTo>
                  <a:pt x="173" y="123"/>
                </a:lnTo>
                <a:lnTo>
                  <a:pt x="197" y="106"/>
                </a:lnTo>
                <a:lnTo>
                  <a:pt x="222" y="86"/>
                </a:lnTo>
                <a:lnTo>
                  <a:pt x="245" y="66"/>
                </a:lnTo>
                <a:lnTo>
                  <a:pt x="268" y="46"/>
                </a:lnTo>
                <a:lnTo>
                  <a:pt x="291" y="23"/>
                </a:lnTo>
                <a:lnTo>
                  <a:pt x="314" y="0"/>
                </a:lnTo>
                <a:lnTo>
                  <a:pt x="298" y="255"/>
                </a:lnTo>
                <a:lnTo>
                  <a:pt x="240" y="333"/>
                </a:lnTo>
                <a:close/>
              </a:path>
            </a:pathLst>
          </a:custGeom>
          <a:solidFill>
            <a:srgbClr val="D8E0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6" name="Freeform 52"/>
          <p:cNvSpPr>
            <a:spLocks/>
          </p:cNvSpPr>
          <p:nvPr/>
        </p:nvSpPr>
        <p:spPr bwMode="auto">
          <a:xfrm flipH="1">
            <a:off x="544797" y="2581258"/>
            <a:ext cx="474663" cy="261937"/>
          </a:xfrm>
          <a:custGeom>
            <a:avLst/>
            <a:gdLst/>
            <a:ahLst/>
            <a:cxnLst>
              <a:cxn ang="0">
                <a:pos x="855" y="17"/>
              </a:cxn>
              <a:cxn ang="0">
                <a:pos x="823" y="51"/>
              </a:cxn>
              <a:cxn ang="0">
                <a:pos x="786" y="84"/>
              </a:cxn>
              <a:cxn ang="0">
                <a:pos x="748" y="118"/>
              </a:cxn>
              <a:cxn ang="0">
                <a:pos x="703" y="153"/>
              </a:cxn>
              <a:cxn ang="0">
                <a:pos x="658" y="190"/>
              </a:cxn>
              <a:cxn ang="0">
                <a:pos x="606" y="225"/>
              </a:cxn>
              <a:cxn ang="0">
                <a:pos x="551" y="261"/>
              </a:cxn>
              <a:cxn ang="0">
                <a:pos x="498" y="293"/>
              </a:cxn>
              <a:cxn ang="0">
                <a:pos x="451" y="319"/>
              </a:cxn>
              <a:cxn ang="0">
                <a:pos x="404" y="345"/>
              </a:cxn>
              <a:cxn ang="0">
                <a:pos x="358" y="368"/>
              </a:cxn>
              <a:cxn ang="0">
                <a:pos x="312" y="391"/>
              </a:cxn>
              <a:cxn ang="0">
                <a:pos x="266" y="412"/>
              </a:cxn>
              <a:cxn ang="0">
                <a:pos x="222" y="431"/>
              </a:cxn>
              <a:cxn ang="0">
                <a:pos x="177" y="449"/>
              </a:cxn>
              <a:cxn ang="0">
                <a:pos x="134" y="464"/>
              </a:cxn>
              <a:cxn ang="0">
                <a:pos x="95" y="480"/>
              </a:cxn>
              <a:cxn ang="0">
                <a:pos x="55" y="492"/>
              </a:cxn>
              <a:cxn ang="0">
                <a:pos x="18" y="501"/>
              </a:cxn>
              <a:cxn ang="0">
                <a:pos x="29" y="509"/>
              </a:cxn>
              <a:cxn ang="0">
                <a:pos x="87" y="510"/>
              </a:cxn>
              <a:cxn ang="0">
                <a:pos x="145" y="509"/>
              </a:cxn>
              <a:cxn ang="0">
                <a:pos x="203" y="503"/>
              </a:cxn>
              <a:cxn ang="0">
                <a:pos x="260" y="492"/>
              </a:cxn>
              <a:cxn ang="0">
                <a:pos x="313" y="480"/>
              </a:cxn>
              <a:cxn ang="0">
                <a:pos x="367" y="463"/>
              </a:cxn>
              <a:cxn ang="0">
                <a:pos x="416" y="444"/>
              </a:cxn>
              <a:cxn ang="0">
                <a:pos x="460" y="428"/>
              </a:cxn>
              <a:cxn ang="0">
                <a:pos x="498" y="409"/>
              </a:cxn>
              <a:cxn ang="0">
                <a:pos x="532" y="391"/>
              </a:cxn>
              <a:cxn ang="0">
                <a:pos x="564" y="372"/>
              </a:cxn>
              <a:cxn ang="0">
                <a:pos x="607" y="345"/>
              </a:cxn>
              <a:cxn ang="0">
                <a:pos x="659" y="305"/>
              </a:cxn>
              <a:cxn ang="0">
                <a:pos x="708" y="264"/>
              </a:cxn>
              <a:cxn ang="0">
                <a:pos x="754" y="219"/>
              </a:cxn>
              <a:cxn ang="0">
                <a:pos x="792" y="173"/>
              </a:cxn>
              <a:cxn ang="0">
                <a:pos x="826" y="124"/>
              </a:cxn>
              <a:cxn ang="0">
                <a:pos x="852" y="75"/>
              </a:cxn>
              <a:cxn ang="0">
                <a:pos x="870" y="25"/>
              </a:cxn>
              <a:cxn ang="0">
                <a:pos x="870" y="2"/>
              </a:cxn>
            </a:cxnLst>
            <a:rect l="0" t="0" r="r" b="b"/>
            <a:pathLst>
              <a:path w="876" h="510">
                <a:moveTo>
                  <a:pt x="870" y="2"/>
                </a:moveTo>
                <a:lnTo>
                  <a:pt x="855" y="17"/>
                </a:lnTo>
                <a:lnTo>
                  <a:pt x="840" y="34"/>
                </a:lnTo>
                <a:lnTo>
                  <a:pt x="823" y="51"/>
                </a:lnTo>
                <a:lnTo>
                  <a:pt x="804" y="68"/>
                </a:lnTo>
                <a:lnTo>
                  <a:pt x="786" y="84"/>
                </a:lnTo>
                <a:lnTo>
                  <a:pt x="768" y="101"/>
                </a:lnTo>
                <a:lnTo>
                  <a:pt x="748" y="118"/>
                </a:lnTo>
                <a:lnTo>
                  <a:pt x="726" y="137"/>
                </a:lnTo>
                <a:lnTo>
                  <a:pt x="703" y="153"/>
                </a:lnTo>
                <a:lnTo>
                  <a:pt x="681" y="172"/>
                </a:lnTo>
                <a:lnTo>
                  <a:pt x="658" y="190"/>
                </a:lnTo>
                <a:lnTo>
                  <a:pt x="632" y="207"/>
                </a:lnTo>
                <a:lnTo>
                  <a:pt x="606" y="225"/>
                </a:lnTo>
                <a:lnTo>
                  <a:pt x="580" y="244"/>
                </a:lnTo>
                <a:lnTo>
                  <a:pt x="551" y="261"/>
                </a:lnTo>
                <a:lnTo>
                  <a:pt x="521" y="279"/>
                </a:lnTo>
                <a:lnTo>
                  <a:pt x="498" y="293"/>
                </a:lnTo>
                <a:lnTo>
                  <a:pt x="474" y="307"/>
                </a:lnTo>
                <a:lnTo>
                  <a:pt x="451" y="319"/>
                </a:lnTo>
                <a:lnTo>
                  <a:pt x="428" y="331"/>
                </a:lnTo>
                <a:lnTo>
                  <a:pt x="404" y="345"/>
                </a:lnTo>
                <a:lnTo>
                  <a:pt x="381" y="357"/>
                </a:lnTo>
                <a:lnTo>
                  <a:pt x="358" y="368"/>
                </a:lnTo>
                <a:lnTo>
                  <a:pt x="335" y="380"/>
                </a:lnTo>
                <a:lnTo>
                  <a:pt x="312" y="391"/>
                </a:lnTo>
                <a:lnTo>
                  <a:pt x="289" y="402"/>
                </a:lnTo>
                <a:lnTo>
                  <a:pt x="266" y="412"/>
                </a:lnTo>
                <a:lnTo>
                  <a:pt x="243" y="421"/>
                </a:lnTo>
                <a:lnTo>
                  <a:pt x="222" y="431"/>
                </a:lnTo>
                <a:lnTo>
                  <a:pt x="199" y="440"/>
                </a:lnTo>
                <a:lnTo>
                  <a:pt x="177" y="449"/>
                </a:lnTo>
                <a:lnTo>
                  <a:pt x="156" y="457"/>
                </a:lnTo>
                <a:lnTo>
                  <a:pt x="134" y="464"/>
                </a:lnTo>
                <a:lnTo>
                  <a:pt x="114" y="472"/>
                </a:lnTo>
                <a:lnTo>
                  <a:pt x="95" y="480"/>
                </a:lnTo>
                <a:lnTo>
                  <a:pt x="75" y="486"/>
                </a:lnTo>
                <a:lnTo>
                  <a:pt x="55" y="492"/>
                </a:lnTo>
                <a:lnTo>
                  <a:pt x="36" y="497"/>
                </a:lnTo>
                <a:lnTo>
                  <a:pt x="18" y="501"/>
                </a:lnTo>
                <a:lnTo>
                  <a:pt x="0" y="506"/>
                </a:lnTo>
                <a:lnTo>
                  <a:pt x="29" y="509"/>
                </a:lnTo>
                <a:lnTo>
                  <a:pt x="58" y="510"/>
                </a:lnTo>
                <a:lnTo>
                  <a:pt x="87" y="510"/>
                </a:lnTo>
                <a:lnTo>
                  <a:pt x="118" y="510"/>
                </a:lnTo>
                <a:lnTo>
                  <a:pt x="145" y="509"/>
                </a:lnTo>
                <a:lnTo>
                  <a:pt x="174" y="506"/>
                </a:lnTo>
                <a:lnTo>
                  <a:pt x="203" y="503"/>
                </a:lnTo>
                <a:lnTo>
                  <a:pt x="232" y="498"/>
                </a:lnTo>
                <a:lnTo>
                  <a:pt x="260" y="492"/>
                </a:lnTo>
                <a:lnTo>
                  <a:pt x="287" y="486"/>
                </a:lnTo>
                <a:lnTo>
                  <a:pt x="313" y="480"/>
                </a:lnTo>
                <a:lnTo>
                  <a:pt x="341" y="472"/>
                </a:lnTo>
                <a:lnTo>
                  <a:pt x="367" y="463"/>
                </a:lnTo>
                <a:lnTo>
                  <a:pt x="391" y="455"/>
                </a:lnTo>
                <a:lnTo>
                  <a:pt x="416" y="444"/>
                </a:lnTo>
                <a:lnTo>
                  <a:pt x="440" y="435"/>
                </a:lnTo>
                <a:lnTo>
                  <a:pt x="460" y="428"/>
                </a:lnTo>
                <a:lnTo>
                  <a:pt x="479" y="418"/>
                </a:lnTo>
                <a:lnTo>
                  <a:pt x="498" y="409"/>
                </a:lnTo>
                <a:lnTo>
                  <a:pt x="515" y="400"/>
                </a:lnTo>
                <a:lnTo>
                  <a:pt x="532" y="391"/>
                </a:lnTo>
                <a:lnTo>
                  <a:pt x="549" y="382"/>
                </a:lnTo>
                <a:lnTo>
                  <a:pt x="564" y="372"/>
                </a:lnTo>
                <a:lnTo>
                  <a:pt x="580" y="363"/>
                </a:lnTo>
                <a:lnTo>
                  <a:pt x="607" y="345"/>
                </a:lnTo>
                <a:lnTo>
                  <a:pt x="633" y="325"/>
                </a:lnTo>
                <a:lnTo>
                  <a:pt x="659" y="305"/>
                </a:lnTo>
                <a:lnTo>
                  <a:pt x="685" y="285"/>
                </a:lnTo>
                <a:lnTo>
                  <a:pt x="708" y="264"/>
                </a:lnTo>
                <a:lnTo>
                  <a:pt x="731" y="242"/>
                </a:lnTo>
                <a:lnTo>
                  <a:pt x="754" y="219"/>
                </a:lnTo>
                <a:lnTo>
                  <a:pt x="774" y="196"/>
                </a:lnTo>
                <a:lnTo>
                  <a:pt x="792" y="173"/>
                </a:lnTo>
                <a:lnTo>
                  <a:pt x="811" y="149"/>
                </a:lnTo>
                <a:lnTo>
                  <a:pt x="826" y="124"/>
                </a:lnTo>
                <a:lnTo>
                  <a:pt x="840" y="100"/>
                </a:lnTo>
                <a:lnTo>
                  <a:pt x="852" y="75"/>
                </a:lnTo>
                <a:lnTo>
                  <a:pt x="863" y="51"/>
                </a:lnTo>
                <a:lnTo>
                  <a:pt x="870" y="25"/>
                </a:lnTo>
                <a:lnTo>
                  <a:pt x="876" y="0"/>
                </a:lnTo>
                <a:lnTo>
                  <a:pt x="870" y="2"/>
                </a:lnTo>
                <a:close/>
              </a:path>
            </a:pathLst>
          </a:custGeom>
          <a:solidFill>
            <a:srgbClr val="D8E0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7" name="Freeform 53"/>
          <p:cNvSpPr>
            <a:spLocks/>
          </p:cNvSpPr>
          <p:nvPr/>
        </p:nvSpPr>
        <p:spPr bwMode="auto">
          <a:xfrm flipH="1">
            <a:off x="881347" y="2605070"/>
            <a:ext cx="225425" cy="220663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381" y="26"/>
              </a:cxn>
              <a:cxn ang="0">
                <a:pos x="343" y="55"/>
              </a:cxn>
              <a:cxn ang="0">
                <a:pos x="306" y="84"/>
              </a:cxn>
              <a:cxn ang="0">
                <a:pos x="268" y="115"/>
              </a:cxn>
              <a:cxn ang="0">
                <a:pos x="231" y="145"/>
              </a:cxn>
              <a:cxn ang="0">
                <a:pos x="196" y="176"/>
              </a:cxn>
              <a:cxn ang="0">
                <a:pos x="161" y="206"/>
              </a:cxn>
              <a:cxn ang="0">
                <a:pos x="129" y="236"/>
              </a:cxn>
              <a:cxn ang="0">
                <a:pos x="99" y="265"/>
              </a:cxn>
              <a:cxn ang="0">
                <a:pos x="73" y="291"/>
              </a:cxn>
              <a:cxn ang="0">
                <a:pos x="49" y="317"/>
              </a:cxn>
              <a:cxn ang="0">
                <a:pos x="31" y="340"/>
              </a:cxn>
              <a:cxn ang="0">
                <a:pos x="15" y="361"/>
              </a:cxn>
              <a:cxn ang="0">
                <a:pos x="5" y="380"/>
              </a:cxn>
              <a:cxn ang="0">
                <a:pos x="0" y="395"/>
              </a:cxn>
              <a:cxn ang="0">
                <a:pos x="0" y="406"/>
              </a:cxn>
              <a:cxn ang="0">
                <a:pos x="6" y="415"/>
              </a:cxn>
              <a:cxn ang="0">
                <a:pos x="15" y="422"/>
              </a:cxn>
              <a:cxn ang="0">
                <a:pos x="28" y="427"/>
              </a:cxn>
              <a:cxn ang="0">
                <a:pos x="43" y="430"/>
              </a:cxn>
              <a:cxn ang="0">
                <a:pos x="61" y="430"/>
              </a:cxn>
              <a:cxn ang="0">
                <a:pos x="83" y="429"/>
              </a:cxn>
              <a:cxn ang="0">
                <a:pos x="106" y="426"/>
              </a:cxn>
              <a:cxn ang="0">
                <a:pos x="130" y="421"/>
              </a:cxn>
              <a:cxn ang="0">
                <a:pos x="156" y="415"/>
              </a:cxn>
              <a:cxn ang="0">
                <a:pos x="185" y="407"/>
              </a:cxn>
              <a:cxn ang="0">
                <a:pos x="214" y="400"/>
              </a:cxn>
              <a:cxn ang="0">
                <a:pos x="245" y="389"/>
              </a:cxn>
              <a:cxn ang="0">
                <a:pos x="277" y="378"/>
              </a:cxn>
              <a:cxn ang="0">
                <a:pos x="309" y="367"/>
              </a:cxn>
              <a:cxn ang="0">
                <a:pos x="341" y="354"/>
              </a:cxn>
              <a:cxn ang="0">
                <a:pos x="373" y="341"/>
              </a:cxn>
              <a:cxn ang="0">
                <a:pos x="418" y="0"/>
              </a:cxn>
            </a:cxnLst>
            <a:rect l="0" t="0" r="r" b="b"/>
            <a:pathLst>
              <a:path w="418" h="430">
                <a:moveTo>
                  <a:pt x="418" y="0"/>
                </a:moveTo>
                <a:lnTo>
                  <a:pt x="381" y="26"/>
                </a:lnTo>
                <a:lnTo>
                  <a:pt x="343" y="55"/>
                </a:lnTo>
                <a:lnTo>
                  <a:pt x="306" y="84"/>
                </a:lnTo>
                <a:lnTo>
                  <a:pt x="268" y="115"/>
                </a:lnTo>
                <a:lnTo>
                  <a:pt x="231" y="145"/>
                </a:lnTo>
                <a:lnTo>
                  <a:pt x="196" y="176"/>
                </a:lnTo>
                <a:lnTo>
                  <a:pt x="161" y="206"/>
                </a:lnTo>
                <a:lnTo>
                  <a:pt x="129" y="236"/>
                </a:lnTo>
                <a:lnTo>
                  <a:pt x="99" y="265"/>
                </a:lnTo>
                <a:lnTo>
                  <a:pt x="73" y="291"/>
                </a:lnTo>
                <a:lnTo>
                  <a:pt x="49" y="317"/>
                </a:lnTo>
                <a:lnTo>
                  <a:pt x="31" y="340"/>
                </a:lnTo>
                <a:lnTo>
                  <a:pt x="15" y="361"/>
                </a:lnTo>
                <a:lnTo>
                  <a:pt x="5" y="380"/>
                </a:lnTo>
                <a:lnTo>
                  <a:pt x="0" y="395"/>
                </a:lnTo>
                <a:lnTo>
                  <a:pt x="0" y="406"/>
                </a:lnTo>
                <a:lnTo>
                  <a:pt x="6" y="415"/>
                </a:lnTo>
                <a:lnTo>
                  <a:pt x="15" y="422"/>
                </a:lnTo>
                <a:lnTo>
                  <a:pt x="28" y="427"/>
                </a:lnTo>
                <a:lnTo>
                  <a:pt x="43" y="430"/>
                </a:lnTo>
                <a:lnTo>
                  <a:pt x="61" y="430"/>
                </a:lnTo>
                <a:lnTo>
                  <a:pt x="83" y="429"/>
                </a:lnTo>
                <a:lnTo>
                  <a:pt x="106" y="426"/>
                </a:lnTo>
                <a:lnTo>
                  <a:pt x="130" y="421"/>
                </a:lnTo>
                <a:lnTo>
                  <a:pt x="156" y="415"/>
                </a:lnTo>
                <a:lnTo>
                  <a:pt x="185" y="407"/>
                </a:lnTo>
                <a:lnTo>
                  <a:pt x="214" y="400"/>
                </a:lnTo>
                <a:lnTo>
                  <a:pt x="245" y="389"/>
                </a:lnTo>
                <a:lnTo>
                  <a:pt x="277" y="378"/>
                </a:lnTo>
                <a:lnTo>
                  <a:pt x="309" y="367"/>
                </a:lnTo>
                <a:lnTo>
                  <a:pt x="341" y="354"/>
                </a:lnTo>
                <a:lnTo>
                  <a:pt x="373" y="341"/>
                </a:lnTo>
                <a:lnTo>
                  <a:pt x="418" y="0"/>
                </a:lnTo>
                <a:close/>
              </a:path>
            </a:pathLst>
          </a:custGeom>
          <a:solidFill>
            <a:srgbClr val="D8E0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8" name="Freeform 54"/>
          <p:cNvSpPr>
            <a:spLocks/>
          </p:cNvSpPr>
          <p:nvPr/>
        </p:nvSpPr>
        <p:spPr bwMode="auto">
          <a:xfrm flipH="1">
            <a:off x="852772" y="2628883"/>
            <a:ext cx="31750" cy="142875"/>
          </a:xfrm>
          <a:custGeom>
            <a:avLst/>
            <a:gdLst/>
            <a:ahLst/>
            <a:cxnLst>
              <a:cxn ang="0">
                <a:pos x="61" y="254"/>
              </a:cxn>
              <a:cxn ang="0">
                <a:pos x="53" y="257"/>
              </a:cxn>
              <a:cxn ang="0">
                <a:pos x="45" y="261"/>
              </a:cxn>
              <a:cxn ang="0">
                <a:pos x="38" y="265"/>
              </a:cxn>
              <a:cxn ang="0">
                <a:pos x="30" y="268"/>
              </a:cxn>
              <a:cxn ang="0">
                <a:pos x="23" y="271"/>
              </a:cxn>
              <a:cxn ang="0">
                <a:pos x="15" y="274"/>
              </a:cxn>
              <a:cxn ang="0">
                <a:pos x="7" y="279"/>
              </a:cxn>
              <a:cxn ang="0">
                <a:pos x="0" y="282"/>
              </a:cxn>
              <a:cxn ang="0">
                <a:pos x="32" y="0"/>
              </a:cxn>
              <a:cxn ang="0">
                <a:pos x="61" y="254"/>
              </a:cxn>
            </a:cxnLst>
            <a:rect l="0" t="0" r="r" b="b"/>
            <a:pathLst>
              <a:path w="61" h="282">
                <a:moveTo>
                  <a:pt x="61" y="254"/>
                </a:moveTo>
                <a:lnTo>
                  <a:pt x="53" y="257"/>
                </a:lnTo>
                <a:lnTo>
                  <a:pt x="45" y="261"/>
                </a:lnTo>
                <a:lnTo>
                  <a:pt x="38" y="265"/>
                </a:lnTo>
                <a:lnTo>
                  <a:pt x="30" y="268"/>
                </a:lnTo>
                <a:lnTo>
                  <a:pt x="23" y="271"/>
                </a:lnTo>
                <a:lnTo>
                  <a:pt x="15" y="274"/>
                </a:lnTo>
                <a:lnTo>
                  <a:pt x="7" y="279"/>
                </a:lnTo>
                <a:lnTo>
                  <a:pt x="0" y="282"/>
                </a:lnTo>
                <a:lnTo>
                  <a:pt x="32" y="0"/>
                </a:lnTo>
                <a:lnTo>
                  <a:pt x="61" y="254"/>
                </a:lnTo>
                <a:close/>
              </a:path>
            </a:pathLst>
          </a:custGeom>
          <a:solidFill>
            <a:srgbClr val="D8E0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9" name="Freeform 55"/>
          <p:cNvSpPr>
            <a:spLocks/>
          </p:cNvSpPr>
          <p:nvPr/>
        </p:nvSpPr>
        <p:spPr bwMode="auto">
          <a:xfrm flipH="1">
            <a:off x="744822" y="2689208"/>
            <a:ext cx="25400" cy="23812"/>
          </a:xfrm>
          <a:custGeom>
            <a:avLst/>
            <a:gdLst/>
            <a:ahLst/>
            <a:cxnLst>
              <a:cxn ang="0">
                <a:pos x="47" y="29"/>
              </a:cxn>
              <a:cxn ang="0">
                <a:pos x="46" y="30"/>
              </a:cxn>
              <a:cxn ang="0">
                <a:pos x="43" y="33"/>
              </a:cxn>
              <a:cxn ang="0">
                <a:pos x="39" y="35"/>
              </a:cxn>
              <a:cxn ang="0">
                <a:pos x="36" y="38"/>
              </a:cxn>
              <a:cxn ang="0">
                <a:pos x="32" y="39"/>
              </a:cxn>
              <a:cxn ang="0">
                <a:pos x="29" y="42"/>
              </a:cxn>
              <a:cxn ang="0">
                <a:pos x="24" y="44"/>
              </a:cxn>
              <a:cxn ang="0">
                <a:pos x="20" y="47"/>
              </a:cxn>
              <a:cxn ang="0">
                <a:pos x="0" y="15"/>
              </a:cxn>
              <a:cxn ang="0">
                <a:pos x="29" y="0"/>
              </a:cxn>
              <a:cxn ang="0">
                <a:pos x="47" y="29"/>
              </a:cxn>
            </a:cxnLst>
            <a:rect l="0" t="0" r="r" b="b"/>
            <a:pathLst>
              <a:path w="47" h="47">
                <a:moveTo>
                  <a:pt x="47" y="29"/>
                </a:moveTo>
                <a:lnTo>
                  <a:pt x="46" y="30"/>
                </a:lnTo>
                <a:lnTo>
                  <a:pt x="43" y="33"/>
                </a:lnTo>
                <a:lnTo>
                  <a:pt x="39" y="35"/>
                </a:lnTo>
                <a:lnTo>
                  <a:pt x="36" y="38"/>
                </a:lnTo>
                <a:lnTo>
                  <a:pt x="32" y="39"/>
                </a:lnTo>
                <a:lnTo>
                  <a:pt x="29" y="42"/>
                </a:lnTo>
                <a:lnTo>
                  <a:pt x="24" y="44"/>
                </a:lnTo>
                <a:lnTo>
                  <a:pt x="20" y="47"/>
                </a:lnTo>
                <a:lnTo>
                  <a:pt x="0" y="15"/>
                </a:lnTo>
                <a:lnTo>
                  <a:pt x="29" y="0"/>
                </a:lnTo>
                <a:lnTo>
                  <a:pt x="47" y="29"/>
                </a:lnTo>
                <a:close/>
              </a:path>
            </a:pathLst>
          </a:custGeom>
          <a:solidFill>
            <a:srgbClr val="D8E0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0" name="Freeform 56"/>
          <p:cNvSpPr>
            <a:spLocks/>
          </p:cNvSpPr>
          <p:nvPr/>
        </p:nvSpPr>
        <p:spPr bwMode="auto">
          <a:xfrm flipH="1">
            <a:off x="657510" y="2570145"/>
            <a:ext cx="193675" cy="180975"/>
          </a:xfrm>
          <a:custGeom>
            <a:avLst/>
            <a:gdLst/>
            <a:ahLst/>
            <a:cxnLst>
              <a:cxn ang="0">
                <a:pos x="141" y="292"/>
              </a:cxn>
              <a:cxn ang="0">
                <a:pos x="129" y="299"/>
              </a:cxn>
              <a:cxn ang="0">
                <a:pos x="117" y="306"/>
              </a:cxn>
              <a:cxn ang="0">
                <a:pos x="104" y="312"/>
              </a:cxn>
              <a:cxn ang="0">
                <a:pos x="91" y="320"/>
              </a:cxn>
              <a:cxn ang="0">
                <a:pos x="77" y="326"/>
              </a:cxn>
              <a:cxn ang="0">
                <a:pos x="61" y="334"/>
              </a:cxn>
              <a:cxn ang="0">
                <a:pos x="46" y="341"/>
              </a:cxn>
              <a:cxn ang="0">
                <a:pos x="31" y="349"/>
              </a:cxn>
              <a:cxn ang="0">
                <a:pos x="0" y="44"/>
              </a:cxn>
              <a:cxn ang="0">
                <a:pos x="69" y="0"/>
              </a:cxn>
              <a:cxn ang="0">
                <a:pos x="358" y="145"/>
              </a:cxn>
              <a:cxn ang="0">
                <a:pos x="340" y="159"/>
              </a:cxn>
              <a:cxn ang="0">
                <a:pos x="320" y="173"/>
              </a:cxn>
              <a:cxn ang="0">
                <a:pos x="302" y="187"/>
              </a:cxn>
              <a:cxn ang="0">
                <a:pos x="283" y="199"/>
              </a:cxn>
              <a:cxn ang="0">
                <a:pos x="267" y="213"/>
              </a:cxn>
              <a:cxn ang="0">
                <a:pos x="250" y="223"/>
              </a:cxn>
              <a:cxn ang="0">
                <a:pos x="233" y="234"/>
              </a:cxn>
              <a:cxn ang="0">
                <a:pos x="218" y="245"/>
              </a:cxn>
              <a:cxn ang="0">
                <a:pos x="185" y="193"/>
              </a:cxn>
              <a:cxn ang="0">
                <a:pos x="110" y="237"/>
              </a:cxn>
              <a:cxn ang="0">
                <a:pos x="141" y="292"/>
              </a:cxn>
            </a:cxnLst>
            <a:rect l="0" t="0" r="r" b="b"/>
            <a:pathLst>
              <a:path w="358" h="349">
                <a:moveTo>
                  <a:pt x="141" y="292"/>
                </a:moveTo>
                <a:lnTo>
                  <a:pt x="129" y="299"/>
                </a:lnTo>
                <a:lnTo>
                  <a:pt x="117" y="306"/>
                </a:lnTo>
                <a:lnTo>
                  <a:pt x="104" y="312"/>
                </a:lnTo>
                <a:lnTo>
                  <a:pt x="91" y="320"/>
                </a:lnTo>
                <a:lnTo>
                  <a:pt x="77" y="326"/>
                </a:lnTo>
                <a:lnTo>
                  <a:pt x="61" y="334"/>
                </a:lnTo>
                <a:lnTo>
                  <a:pt x="46" y="341"/>
                </a:lnTo>
                <a:lnTo>
                  <a:pt x="31" y="349"/>
                </a:lnTo>
                <a:lnTo>
                  <a:pt x="0" y="44"/>
                </a:lnTo>
                <a:lnTo>
                  <a:pt x="69" y="0"/>
                </a:lnTo>
                <a:lnTo>
                  <a:pt x="358" y="145"/>
                </a:lnTo>
                <a:lnTo>
                  <a:pt x="340" y="159"/>
                </a:lnTo>
                <a:lnTo>
                  <a:pt x="320" y="173"/>
                </a:lnTo>
                <a:lnTo>
                  <a:pt x="302" y="187"/>
                </a:lnTo>
                <a:lnTo>
                  <a:pt x="283" y="199"/>
                </a:lnTo>
                <a:lnTo>
                  <a:pt x="267" y="213"/>
                </a:lnTo>
                <a:lnTo>
                  <a:pt x="250" y="223"/>
                </a:lnTo>
                <a:lnTo>
                  <a:pt x="233" y="234"/>
                </a:lnTo>
                <a:lnTo>
                  <a:pt x="218" y="245"/>
                </a:lnTo>
                <a:lnTo>
                  <a:pt x="185" y="193"/>
                </a:lnTo>
                <a:lnTo>
                  <a:pt x="110" y="237"/>
                </a:lnTo>
                <a:lnTo>
                  <a:pt x="141" y="292"/>
                </a:lnTo>
                <a:close/>
              </a:path>
            </a:pathLst>
          </a:custGeom>
          <a:solidFill>
            <a:srgbClr val="D8E0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1" name="Freeform 57"/>
          <p:cNvSpPr>
            <a:spLocks/>
          </p:cNvSpPr>
          <p:nvPr/>
        </p:nvSpPr>
        <p:spPr bwMode="auto">
          <a:xfrm flipH="1">
            <a:off x="509872" y="2463783"/>
            <a:ext cx="293688" cy="171450"/>
          </a:xfrm>
          <a:custGeom>
            <a:avLst/>
            <a:gdLst/>
            <a:ahLst/>
            <a:cxnLst>
              <a:cxn ang="0">
                <a:pos x="298" y="331"/>
              </a:cxn>
              <a:cxn ang="0">
                <a:pos x="313" y="319"/>
              </a:cxn>
              <a:cxn ang="0">
                <a:pos x="327" y="306"/>
              </a:cxn>
              <a:cxn ang="0">
                <a:pos x="342" y="294"/>
              </a:cxn>
              <a:cxn ang="0">
                <a:pos x="358" y="282"/>
              </a:cxn>
              <a:cxn ang="0">
                <a:pos x="371" y="270"/>
              </a:cxn>
              <a:cxn ang="0">
                <a:pos x="385" y="257"/>
              </a:cxn>
              <a:cxn ang="0">
                <a:pos x="399" y="245"/>
              </a:cxn>
              <a:cxn ang="0">
                <a:pos x="413" y="233"/>
              </a:cxn>
              <a:cxn ang="0">
                <a:pos x="446" y="201"/>
              </a:cxn>
              <a:cxn ang="0">
                <a:pos x="475" y="170"/>
              </a:cxn>
              <a:cxn ang="0">
                <a:pos x="500" y="139"/>
              </a:cxn>
              <a:cxn ang="0">
                <a:pos x="520" y="110"/>
              </a:cxn>
              <a:cxn ang="0">
                <a:pos x="533" y="83"/>
              </a:cxn>
              <a:cxn ang="0">
                <a:pos x="541" y="57"/>
              </a:cxn>
              <a:cxn ang="0">
                <a:pos x="541" y="34"/>
              </a:cxn>
              <a:cxn ang="0">
                <a:pos x="533" y="14"/>
              </a:cxn>
              <a:cxn ang="0">
                <a:pos x="529" y="9"/>
              </a:cxn>
              <a:cxn ang="0">
                <a:pos x="523" y="5"/>
              </a:cxn>
              <a:cxn ang="0">
                <a:pos x="514" y="3"/>
              </a:cxn>
              <a:cxn ang="0">
                <a:pos x="503" y="2"/>
              </a:cxn>
              <a:cxn ang="0">
                <a:pos x="492" y="0"/>
              </a:cxn>
              <a:cxn ang="0">
                <a:pos x="478" y="0"/>
              </a:cxn>
              <a:cxn ang="0">
                <a:pos x="463" y="2"/>
              </a:cxn>
              <a:cxn ang="0">
                <a:pos x="448" y="5"/>
              </a:cxn>
              <a:cxn ang="0">
                <a:pos x="429" y="8"/>
              </a:cxn>
              <a:cxn ang="0">
                <a:pos x="411" y="11"/>
              </a:cxn>
              <a:cxn ang="0">
                <a:pos x="391" y="17"/>
              </a:cxn>
              <a:cxn ang="0">
                <a:pos x="371" y="21"/>
              </a:cxn>
              <a:cxn ang="0">
                <a:pos x="350" y="29"/>
              </a:cxn>
              <a:cxn ang="0">
                <a:pos x="327" y="35"/>
              </a:cxn>
              <a:cxn ang="0">
                <a:pos x="304" y="43"/>
              </a:cxn>
              <a:cxn ang="0">
                <a:pos x="281" y="52"/>
              </a:cxn>
              <a:cxn ang="0">
                <a:pos x="264" y="58"/>
              </a:cxn>
              <a:cxn ang="0">
                <a:pos x="247" y="64"/>
              </a:cxn>
              <a:cxn ang="0">
                <a:pos x="229" y="72"/>
              </a:cxn>
              <a:cxn ang="0">
                <a:pos x="212" y="78"/>
              </a:cxn>
              <a:cxn ang="0">
                <a:pos x="194" y="86"/>
              </a:cxn>
              <a:cxn ang="0">
                <a:pos x="177" y="93"/>
              </a:cxn>
              <a:cxn ang="0">
                <a:pos x="159" y="101"/>
              </a:cxn>
              <a:cxn ang="0">
                <a:pos x="140" y="109"/>
              </a:cxn>
              <a:cxn ang="0">
                <a:pos x="123" y="118"/>
              </a:cxn>
              <a:cxn ang="0">
                <a:pos x="105" y="126"/>
              </a:cxn>
              <a:cxn ang="0">
                <a:pos x="87" y="135"/>
              </a:cxn>
              <a:cxn ang="0">
                <a:pos x="70" y="144"/>
              </a:cxn>
              <a:cxn ang="0">
                <a:pos x="52" y="153"/>
              </a:cxn>
              <a:cxn ang="0">
                <a:pos x="35" y="162"/>
              </a:cxn>
              <a:cxn ang="0">
                <a:pos x="16" y="172"/>
              </a:cxn>
              <a:cxn ang="0">
                <a:pos x="0" y="181"/>
              </a:cxn>
              <a:cxn ang="0">
                <a:pos x="298" y="331"/>
              </a:cxn>
            </a:cxnLst>
            <a:rect l="0" t="0" r="r" b="b"/>
            <a:pathLst>
              <a:path w="541" h="331">
                <a:moveTo>
                  <a:pt x="298" y="331"/>
                </a:moveTo>
                <a:lnTo>
                  <a:pt x="313" y="319"/>
                </a:lnTo>
                <a:lnTo>
                  <a:pt x="327" y="306"/>
                </a:lnTo>
                <a:lnTo>
                  <a:pt x="342" y="294"/>
                </a:lnTo>
                <a:lnTo>
                  <a:pt x="358" y="282"/>
                </a:lnTo>
                <a:lnTo>
                  <a:pt x="371" y="270"/>
                </a:lnTo>
                <a:lnTo>
                  <a:pt x="385" y="257"/>
                </a:lnTo>
                <a:lnTo>
                  <a:pt x="399" y="245"/>
                </a:lnTo>
                <a:lnTo>
                  <a:pt x="413" y="233"/>
                </a:lnTo>
                <a:lnTo>
                  <a:pt x="446" y="201"/>
                </a:lnTo>
                <a:lnTo>
                  <a:pt x="475" y="170"/>
                </a:lnTo>
                <a:lnTo>
                  <a:pt x="500" y="139"/>
                </a:lnTo>
                <a:lnTo>
                  <a:pt x="520" y="110"/>
                </a:lnTo>
                <a:lnTo>
                  <a:pt x="533" y="83"/>
                </a:lnTo>
                <a:lnTo>
                  <a:pt x="541" y="57"/>
                </a:lnTo>
                <a:lnTo>
                  <a:pt x="541" y="34"/>
                </a:lnTo>
                <a:lnTo>
                  <a:pt x="533" y="14"/>
                </a:lnTo>
                <a:lnTo>
                  <a:pt x="529" y="9"/>
                </a:lnTo>
                <a:lnTo>
                  <a:pt x="523" y="5"/>
                </a:lnTo>
                <a:lnTo>
                  <a:pt x="514" y="3"/>
                </a:lnTo>
                <a:lnTo>
                  <a:pt x="503" y="2"/>
                </a:lnTo>
                <a:lnTo>
                  <a:pt x="492" y="0"/>
                </a:lnTo>
                <a:lnTo>
                  <a:pt x="478" y="0"/>
                </a:lnTo>
                <a:lnTo>
                  <a:pt x="463" y="2"/>
                </a:lnTo>
                <a:lnTo>
                  <a:pt x="448" y="5"/>
                </a:lnTo>
                <a:lnTo>
                  <a:pt x="429" y="8"/>
                </a:lnTo>
                <a:lnTo>
                  <a:pt x="411" y="11"/>
                </a:lnTo>
                <a:lnTo>
                  <a:pt x="391" y="17"/>
                </a:lnTo>
                <a:lnTo>
                  <a:pt x="371" y="21"/>
                </a:lnTo>
                <a:lnTo>
                  <a:pt x="350" y="29"/>
                </a:lnTo>
                <a:lnTo>
                  <a:pt x="327" y="35"/>
                </a:lnTo>
                <a:lnTo>
                  <a:pt x="304" y="43"/>
                </a:lnTo>
                <a:lnTo>
                  <a:pt x="281" y="52"/>
                </a:lnTo>
                <a:lnTo>
                  <a:pt x="264" y="58"/>
                </a:lnTo>
                <a:lnTo>
                  <a:pt x="247" y="64"/>
                </a:lnTo>
                <a:lnTo>
                  <a:pt x="229" y="72"/>
                </a:lnTo>
                <a:lnTo>
                  <a:pt x="212" y="78"/>
                </a:lnTo>
                <a:lnTo>
                  <a:pt x="194" y="86"/>
                </a:lnTo>
                <a:lnTo>
                  <a:pt x="177" y="93"/>
                </a:lnTo>
                <a:lnTo>
                  <a:pt x="159" y="101"/>
                </a:lnTo>
                <a:lnTo>
                  <a:pt x="140" y="109"/>
                </a:lnTo>
                <a:lnTo>
                  <a:pt x="123" y="118"/>
                </a:lnTo>
                <a:lnTo>
                  <a:pt x="105" y="126"/>
                </a:lnTo>
                <a:lnTo>
                  <a:pt x="87" y="135"/>
                </a:lnTo>
                <a:lnTo>
                  <a:pt x="70" y="144"/>
                </a:lnTo>
                <a:lnTo>
                  <a:pt x="52" y="153"/>
                </a:lnTo>
                <a:lnTo>
                  <a:pt x="35" y="162"/>
                </a:lnTo>
                <a:lnTo>
                  <a:pt x="16" y="172"/>
                </a:lnTo>
                <a:lnTo>
                  <a:pt x="0" y="181"/>
                </a:lnTo>
                <a:lnTo>
                  <a:pt x="298" y="331"/>
                </a:lnTo>
                <a:close/>
              </a:path>
            </a:pathLst>
          </a:custGeom>
          <a:solidFill>
            <a:srgbClr val="D8E0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2" name="Freeform 58"/>
          <p:cNvSpPr>
            <a:spLocks/>
          </p:cNvSpPr>
          <p:nvPr/>
        </p:nvSpPr>
        <p:spPr bwMode="auto">
          <a:xfrm flipH="1">
            <a:off x="825785" y="2516170"/>
            <a:ext cx="63500" cy="55563"/>
          </a:xfrm>
          <a:custGeom>
            <a:avLst/>
            <a:gdLst/>
            <a:ahLst/>
            <a:cxnLst>
              <a:cxn ang="0">
                <a:pos x="45" y="110"/>
              </a:cxn>
              <a:cxn ang="0">
                <a:pos x="0" y="46"/>
              </a:cxn>
              <a:cxn ang="0">
                <a:pos x="71" y="0"/>
              </a:cxn>
              <a:cxn ang="0">
                <a:pos x="120" y="64"/>
              </a:cxn>
              <a:cxn ang="0">
                <a:pos x="45" y="110"/>
              </a:cxn>
            </a:cxnLst>
            <a:rect l="0" t="0" r="r" b="b"/>
            <a:pathLst>
              <a:path w="120" h="110">
                <a:moveTo>
                  <a:pt x="45" y="110"/>
                </a:moveTo>
                <a:lnTo>
                  <a:pt x="0" y="46"/>
                </a:lnTo>
                <a:lnTo>
                  <a:pt x="71" y="0"/>
                </a:lnTo>
                <a:lnTo>
                  <a:pt x="120" y="64"/>
                </a:lnTo>
                <a:lnTo>
                  <a:pt x="45" y="110"/>
                </a:lnTo>
                <a:close/>
              </a:path>
            </a:pathLst>
          </a:custGeom>
          <a:solidFill>
            <a:srgbClr val="D8E0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3" name="Freeform 59"/>
          <p:cNvSpPr>
            <a:spLocks/>
          </p:cNvSpPr>
          <p:nvPr/>
        </p:nvSpPr>
        <p:spPr bwMode="auto">
          <a:xfrm flipH="1">
            <a:off x="781335" y="2776520"/>
            <a:ext cx="238125" cy="66675"/>
          </a:xfrm>
          <a:custGeom>
            <a:avLst/>
            <a:gdLst/>
            <a:ahLst/>
            <a:cxnLst>
              <a:cxn ang="0">
                <a:pos x="440" y="55"/>
              </a:cxn>
              <a:cxn ang="0">
                <a:pos x="416" y="64"/>
              </a:cxn>
              <a:cxn ang="0">
                <a:pos x="391" y="75"/>
              </a:cxn>
              <a:cxn ang="0">
                <a:pos x="367" y="83"/>
              </a:cxn>
              <a:cxn ang="0">
                <a:pos x="341" y="92"/>
              </a:cxn>
              <a:cxn ang="0">
                <a:pos x="313" y="100"/>
              </a:cxn>
              <a:cxn ang="0">
                <a:pos x="287" y="106"/>
              </a:cxn>
              <a:cxn ang="0">
                <a:pos x="260" y="112"/>
              </a:cxn>
              <a:cxn ang="0">
                <a:pos x="232" y="118"/>
              </a:cxn>
              <a:cxn ang="0">
                <a:pos x="203" y="123"/>
              </a:cxn>
              <a:cxn ang="0">
                <a:pos x="174" y="126"/>
              </a:cxn>
              <a:cxn ang="0">
                <a:pos x="145" y="129"/>
              </a:cxn>
              <a:cxn ang="0">
                <a:pos x="118" y="130"/>
              </a:cxn>
              <a:cxn ang="0">
                <a:pos x="87" y="130"/>
              </a:cxn>
              <a:cxn ang="0">
                <a:pos x="58" y="130"/>
              </a:cxn>
              <a:cxn ang="0">
                <a:pos x="29" y="129"/>
              </a:cxn>
              <a:cxn ang="0">
                <a:pos x="0" y="126"/>
              </a:cxn>
              <a:cxn ang="0">
                <a:pos x="18" y="121"/>
              </a:cxn>
              <a:cxn ang="0">
                <a:pos x="36" y="117"/>
              </a:cxn>
              <a:cxn ang="0">
                <a:pos x="55" y="112"/>
              </a:cxn>
              <a:cxn ang="0">
                <a:pos x="75" y="106"/>
              </a:cxn>
              <a:cxn ang="0">
                <a:pos x="95" y="100"/>
              </a:cxn>
              <a:cxn ang="0">
                <a:pos x="114" y="92"/>
              </a:cxn>
              <a:cxn ang="0">
                <a:pos x="134" y="84"/>
              </a:cxn>
              <a:cxn ang="0">
                <a:pos x="156" y="77"/>
              </a:cxn>
              <a:cxn ang="0">
                <a:pos x="177" y="69"/>
              </a:cxn>
              <a:cxn ang="0">
                <a:pos x="199" y="60"/>
              </a:cxn>
              <a:cxn ang="0">
                <a:pos x="222" y="51"/>
              </a:cxn>
              <a:cxn ang="0">
                <a:pos x="243" y="41"/>
              </a:cxn>
              <a:cxn ang="0">
                <a:pos x="266" y="32"/>
              </a:cxn>
              <a:cxn ang="0">
                <a:pos x="289" y="22"/>
              </a:cxn>
              <a:cxn ang="0">
                <a:pos x="312" y="11"/>
              </a:cxn>
              <a:cxn ang="0">
                <a:pos x="335" y="0"/>
              </a:cxn>
              <a:cxn ang="0">
                <a:pos x="335" y="3"/>
              </a:cxn>
              <a:cxn ang="0">
                <a:pos x="338" y="11"/>
              </a:cxn>
              <a:cxn ang="0">
                <a:pos x="341" y="20"/>
              </a:cxn>
              <a:cxn ang="0">
                <a:pos x="350" y="32"/>
              </a:cxn>
              <a:cxn ang="0">
                <a:pos x="362" y="43"/>
              </a:cxn>
              <a:cxn ang="0">
                <a:pos x="381" y="51"/>
              </a:cxn>
              <a:cxn ang="0">
                <a:pos x="407" y="55"/>
              </a:cxn>
              <a:cxn ang="0">
                <a:pos x="440" y="55"/>
              </a:cxn>
            </a:cxnLst>
            <a:rect l="0" t="0" r="r" b="b"/>
            <a:pathLst>
              <a:path w="440" h="130">
                <a:moveTo>
                  <a:pt x="440" y="55"/>
                </a:moveTo>
                <a:lnTo>
                  <a:pt x="416" y="64"/>
                </a:lnTo>
                <a:lnTo>
                  <a:pt x="391" y="75"/>
                </a:lnTo>
                <a:lnTo>
                  <a:pt x="367" y="83"/>
                </a:lnTo>
                <a:lnTo>
                  <a:pt x="341" y="92"/>
                </a:lnTo>
                <a:lnTo>
                  <a:pt x="313" y="100"/>
                </a:lnTo>
                <a:lnTo>
                  <a:pt x="287" y="106"/>
                </a:lnTo>
                <a:lnTo>
                  <a:pt x="260" y="112"/>
                </a:lnTo>
                <a:lnTo>
                  <a:pt x="232" y="118"/>
                </a:lnTo>
                <a:lnTo>
                  <a:pt x="203" y="123"/>
                </a:lnTo>
                <a:lnTo>
                  <a:pt x="174" y="126"/>
                </a:lnTo>
                <a:lnTo>
                  <a:pt x="145" y="129"/>
                </a:lnTo>
                <a:lnTo>
                  <a:pt x="118" y="130"/>
                </a:lnTo>
                <a:lnTo>
                  <a:pt x="87" y="130"/>
                </a:lnTo>
                <a:lnTo>
                  <a:pt x="58" y="130"/>
                </a:lnTo>
                <a:lnTo>
                  <a:pt x="29" y="129"/>
                </a:lnTo>
                <a:lnTo>
                  <a:pt x="0" y="126"/>
                </a:lnTo>
                <a:lnTo>
                  <a:pt x="18" y="121"/>
                </a:lnTo>
                <a:lnTo>
                  <a:pt x="36" y="117"/>
                </a:lnTo>
                <a:lnTo>
                  <a:pt x="55" y="112"/>
                </a:lnTo>
                <a:lnTo>
                  <a:pt x="75" y="106"/>
                </a:lnTo>
                <a:lnTo>
                  <a:pt x="95" y="100"/>
                </a:lnTo>
                <a:lnTo>
                  <a:pt x="114" y="92"/>
                </a:lnTo>
                <a:lnTo>
                  <a:pt x="134" y="84"/>
                </a:lnTo>
                <a:lnTo>
                  <a:pt x="156" y="77"/>
                </a:lnTo>
                <a:lnTo>
                  <a:pt x="177" y="69"/>
                </a:lnTo>
                <a:lnTo>
                  <a:pt x="199" y="60"/>
                </a:lnTo>
                <a:lnTo>
                  <a:pt x="222" y="51"/>
                </a:lnTo>
                <a:lnTo>
                  <a:pt x="243" y="41"/>
                </a:lnTo>
                <a:lnTo>
                  <a:pt x="266" y="32"/>
                </a:lnTo>
                <a:lnTo>
                  <a:pt x="289" y="22"/>
                </a:lnTo>
                <a:lnTo>
                  <a:pt x="312" y="11"/>
                </a:lnTo>
                <a:lnTo>
                  <a:pt x="335" y="0"/>
                </a:lnTo>
                <a:lnTo>
                  <a:pt x="335" y="3"/>
                </a:lnTo>
                <a:lnTo>
                  <a:pt x="338" y="11"/>
                </a:lnTo>
                <a:lnTo>
                  <a:pt x="341" y="20"/>
                </a:lnTo>
                <a:lnTo>
                  <a:pt x="350" y="32"/>
                </a:lnTo>
                <a:lnTo>
                  <a:pt x="362" y="43"/>
                </a:lnTo>
                <a:lnTo>
                  <a:pt x="381" y="51"/>
                </a:lnTo>
                <a:lnTo>
                  <a:pt x="407" y="55"/>
                </a:lnTo>
                <a:lnTo>
                  <a:pt x="440" y="55"/>
                </a:lnTo>
                <a:close/>
              </a:path>
            </a:pathLst>
          </a:custGeom>
          <a:solidFill>
            <a:srgbClr val="7F99B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4" name="Freeform 60"/>
          <p:cNvSpPr>
            <a:spLocks/>
          </p:cNvSpPr>
          <p:nvPr/>
        </p:nvSpPr>
        <p:spPr bwMode="auto">
          <a:xfrm flipH="1">
            <a:off x="509872" y="2463783"/>
            <a:ext cx="141288" cy="119062"/>
          </a:xfrm>
          <a:custGeom>
            <a:avLst/>
            <a:gdLst/>
            <a:ahLst/>
            <a:cxnLst>
              <a:cxn ang="0">
                <a:pos x="132" y="233"/>
              </a:cxn>
              <a:cxn ang="0">
                <a:pos x="165" y="201"/>
              </a:cxn>
              <a:cxn ang="0">
                <a:pos x="194" y="170"/>
              </a:cxn>
              <a:cxn ang="0">
                <a:pos x="219" y="139"/>
              </a:cxn>
              <a:cxn ang="0">
                <a:pos x="239" y="110"/>
              </a:cxn>
              <a:cxn ang="0">
                <a:pos x="252" y="83"/>
              </a:cxn>
              <a:cxn ang="0">
                <a:pos x="260" y="57"/>
              </a:cxn>
              <a:cxn ang="0">
                <a:pos x="260" y="34"/>
              </a:cxn>
              <a:cxn ang="0">
                <a:pos x="252" y="14"/>
              </a:cxn>
              <a:cxn ang="0">
                <a:pos x="248" y="9"/>
              </a:cxn>
              <a:cxn ang="0">
                <a:pos x="242" y="5"/>
              </a:cxn>
              <a:cxn ang="0">
                <a:pos x="233" y="3"/>
              </a:cxn>
              <a:cxn ang="0">
                <a:pos x="222" y="2"/>
              </a:cxn>
              <a:cxn ang="0">
                <a:pos x="211" y="0"/>
              </a:cxn>
              <a:cxn ang="0">
                <a:pos x="197" y="0"/>
              </a:cxn>
              <a:cxn ang="0">
                <a:pos x="182" y="2"/>
              </a:cxn>
              <a:cxn ang="0">
                <a:pos x="167" y="5"/>
              </a:cxn>
              <a:cxn ang="0">
                <a:pos x="148" y="8"/>
              </a:cxn>
              <a:cxn ang="0">
                <a:pos x="130" y="11"/>
              </a:cxn>
              <a:cxn ang="0">
                <a:pos x="110" y="17"/>
              </a:cxn>
              <a:cxn ang="0">
                <a:pos x="90" y="21"/>
              </a:cxn>
              <a:cxn ang="0">
                <a:pos x="69" y="29"/>
              </a:cxn>
              <a:cxn ang="0">
                <a:pos x="46" y="35"/>
              </a:cxn>
              <a:cxn ang="0">
                <a:pos x="23" y="43"/>
              </a:cxn>
              <a:cxn ang="0">
                <a:pos x="0" y="52"/>
              </a:cxn>
              <a:cxn ang="0">
                <a:pos x="34" y="54"/>
              </a:cxn>
              <a:cxn ang="0">
                <a:pos x="66" y="63"/>
              </a:cxn>
              <a:cxn ang="0">
                <a:pos x="93" y="80"/>
              </a:cxn>
              <a:cxn ang="0">
                <a:pos x="118" y="103"/>
              </a:cxn>
              <a:cxn ang="0">
                <a:pos x="135" y="130"/>
              </a:cxn>
              <a:cxn ang="0">
                <a:pos x="144" y="162"/>
              </a:cxn>
              <a:cxn ang="0">
                <a:pos x="142" y="198"/>
              </a:cxn>
              <a:cxn ang="0">
                <a:pos x="132" y="233"/>
              </a:cxn>
            </a:cxnLst>
            <a:rect l="0" t="0" r="r" b="b"/>
            <a:pathLst>
              <a:path w="260" h="233">
                <a:moveTo>
                  <a:pt x="132" y="233"/>
                </a:moveTo>
                <a:lnTo>
                  <a:pt x="165" y="201"/>
                </a:lnTo>
                <a:lnTo>
                  <a:pt x="194" y="170"/>
                </a:lnTo>
                <a:lnTo>
                  <a:pt x="219" y="139"/>
                </a:lnTo>
                <a:lnTo>
                  <a:pt x="239" y="110"/>
                </a:lnTo>
                <a:lnTo>
                  <a:pt x="252" y="83"/>
                </a:lnTo>
                <a:lnTo>
                  <a:pt x="260" y="57"/>
                </a:lnTo>
                <a:lnTo>
                  <a:pt x="260" y="34"/>
                </a:lnTo>
                <a:lnTo>
                  <a:pt x="252" y="14"/>
                </a:lnTo>
                <a:lnTo>
                  <a:pt x="248" y="9"/>
                </a:lnTo>
                <a:lnTo>
                  <a:pt x="242" y="5"/>
                </a:lnTo>
                <a:lnTo>
                  <a:pt x="233" y="3"/>
                </a:lnTo>
                <a:lnTo>
                  <a:pt x="222" y="2"/>
                </a:lnTo>
                <a:lnTo>
                  <a:pt x="211" y="0"/>
                </a:lnTo>
                <a:lnTo>
                  <a:pt x="197" y="0"/>
                </a:lnTo>
                <a:lnTo>
                  <a:pt x="182" y="2"/>
                </a:lnTo>
                <a:lnTo>
                  <a:pt x="167" y="5"/>
                </a:lnTo>
                <a:lnTo>
                  <a:pt x="148" y="8"/>
                </a:lnTo>
                <a:lnTo>
                  <a:pt x="130" y="11"/>
                </a:lnTo>
                <a:lnTo>
                  <a:pt x="110" y="17"/>
                </a:lnTo>
                <a:lnTo>
                  <a:pt x="90" y="21"/>
                </a:lnTo>
                <a:lnTo>
                  <a:pt x="69" y="29"/>
                </a:lnTo>
                <a:lnTo>
                  <a:pt x="46" y="35"/>
                </a:lnTo>
                <a:lnTo>
                  <a:pt x="23" y="43"/>
                </a:lnTo>
                <a:lnTo>
                  <a:pt x="0" y="52"/>
                </a:lnTo>
                <a:lnTo>
                  <a:pt x="34" y="54"/>
                </a:lnTo>
                <a:lnTo>
                  <a:pt x="66" y="63"/>
                </a:lnTo>
                <a:lnTo>
                  <a:pt x="93" y="80"/>
                </a:lnTo>
                <a:lnTo>
                  <a:pt x="118" y="103"/>
                </a:lnTo>
                <a:lnTo>
                  <a:pt x="135" y="130"/>
                </a:lnTo>
                <a:lnTo>
                  <a:pt x="144" y="162"/>
                </a:lnTo>
                <a:lnTo>
                  <a:pt x="142" y="198"/>
                </a:lnTo>
                <a:lnTo>
                  <a:pt x="132" y="233"/>
                </a:lnTo>
                <a:close/>
              </a:path>
            </a:pathLst>
          </a:custGeom>
          <a:solidFill>
            <a:srgbClr val="7F99B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85" name="Freeform 761"/>
          <p:cNvSpPr>
            <a:spLocks/>
          </p:cNvSpPr>
          <p:nvPr/>
        </p:nvSpPr>
        <p:spPr bwMode="auto">
          <a:xfrm>
            <a:off x="776572" y="3613133"/>
            <a:ext cx="474663" cy="488950"/>
          </a:xfrm>
          <a:custGeom>
            <a:avLst/>
            <a:gdLst/>
            <a:ahLst/>
            <a:cxnLst>
              <a:cxn ang="0">
                <a:pos x="41" y="227"/>
              </a:cxn>
              <a:cxn ang="0">
                <a:pos x="77" y="194"/>
              </a:cxn>
              <a:cxn ang="0">
                <a:pos x="123" y="158"/>
              </a:cxn>
              <a:cxn ang="0">
                <a:pos x="171" y="123"/>
              </a:cxn>
              <a:cxn ang="0">
                <a:pos x="218" y="91"/>
              </a:cxn>
              <a:cxn ang="0">
                <a:pos x="260" y="63"/>
              </a:cxn>
              <a:cxn ang="0">
                <a:pos x="294" y="43"/>
              </a:cxn>
              <a:cxn ang="0">
                <a:pos x="311" y="31"/>
              </a:cxn>
              <a:cxn ang="0">
                <a:pos x="323" y="27"/>
              </a:cxn>
              <a:cxn ang="0">
                <a:pos x="355" y="21"/>
              </a:cxn>
              <a:cxn ang="0">
                <a:pos x="402" y="13"/>
              </a:cxn>
              <a:cxn ang="0">
                <a:pos x="460" y="8"/>
              </a:cxn>
              <a:cxn ang="0">
                <a:pos x="526" y="2"/>
              </a:cxn>
              <a:cxn ang="0">
                <a:pos x="590" y="0"/>
              </a:cxn>
              <a:cxn ang="0">
                <a:pos x="651" y="3"/>
              </a:cxn>
              <a:cxn ang="0">
                <a:pos x="704" y="10"/>
              </a:cxn>
              <a:cxn ang="0">
                <a:pos x="738" y="45"/>
              </a:cxn>
              <a:cxn ang="0">
                <a:pos x="777" y="158"/>
              </a:cxn>
              <a:cxn ang="0">
                <a:pos x="821" y="300"/>
              </a:cxn>
              <a:cxn ang="0">
                <a:pos x="848" y="423"/>
              </a:cxn>
              <a:cxn ang="0">
                <a:pos x="844" y="487"/>
              </a:cxn>
              <a:cxn ang="0">
                <a:pos x="825" y="558"/>
              </a:cxn>
              <a:cxn ang="0">
                <a:pos x="830" y="597"/>
              </a:cxn>
              <a:cxn ang="0">
                <a:pos x="862" y="603"/>
              </a:cxn>
              <a:cxn ang="0">
                <a:pos x="886" y="609"/>
              </a:cxn>
              <a:cxn ang="0">
                <a:pos x="898" y="615"/>
              </a:cxn>
              <a:cxn ang="0">
                <a:pos x="889" y="641"/>
              </a:cxn>
              <a:cxn ang="0">
                <a:pos x="865" y="711"/>
              </a:cxn>
              <a:cxn ang="0">
                <a:pos x="831" y="797"/>
              </a:cxn>
              <a:cxn ang="0">
                <a:pos x="786" y="877"/>
              </a:cxn>
              <a:cxn ang="0">
                <a:pos x="735" y="919"/>
              </a:cxn>
              <a:cxn ang="0">
                <a:pos x="656" y="936"/>
              </a:cxn>
              <a:cxn ang="0">
                <a:pos x="548" y="951"/>
              </a:cxn>
              <a:cxn ang="0">
                <a:pos x="422" y="963"/>
              </a:cxn>
              <a:cxn ang="0">
                <a:pos x="294" y="970"/>
              </a:cxn>
              <a:cxn ang="0">
                <a:pos x="174" y="973"/>
              </a:cxn>
              <a:cxn ang="0">
                <a:pos x="76" y="971"/>
              </a:cxn>
              <a:cxn ang="0">
                <a:pos x="13" y="966"/>
              </a:cxn>
              <a:cxn ang="0">
                <a:pos x="7" y="935"/>
              </a:cxn>
              <a:cxn ang="0">
                <a:pos x="41" y="886"/>
              </a:cxn>
              <a:cxn ang="0">
                <a:pos x="85" y="840"/>
              </a:cxn>
              <a:cxn ang="0">
                <a:pos x="126" y="794"/>
              </a:cxn>
              <a:cxn ang="0">
                <a:pos x="104" y="725"/>
              </a:cxn>
              <a:cxn ang="0">
                <a:pos x="42" y="589"/>
              </a:cxn>
              <a:cxn ang="0">
                <a:pos x="4" y="427"/>
              </a:cxn>
              <a:cxn ang="0">
                <a:pos x="7" y="289"/>
              </a:cxn>
            </a:cxnLst>
            <a:rect l="0" t="0" r="r" b="b"/>
            <a:pathLst>
              <a:path w="898" h="973">
                <a:moveTo>
                  <a:pt x="28" y="243"/>
                </a:moveTo>
                <a:lnTo>
                  <a:pt x="41" y="227"/>
                </a:lnTo>
                <a:lnTo>
                  <a:pt x="58" y="211"/>
                </a:lnTo>
                <a:lnTo>
                  <a:pt x="77" y="194"/>
                </a:lnTo>
                <a:lnTo>
                  <a:pt x="99" y="175"/>
                </a:lnTo>
                <a:lnTo>
                  <a:pt x="123" y="158"/>
                </a:lnTo>
                <a:lnTo>
                  <a:pt x="146" y="140"/>
                </a:lnTo>
                <a:lnTo>
                  <a:pt x="171" y="123"/>
                </a:lnTo>
                <a:lnTo>
                  <a:pt x="194" y="105"/>
                </a:lnTo>
                <a:lnTo>
                  <a:pt x="218" y="91"/>
                </a:lnTo>
                <a:lnTo>
                  <a:pt x="239" y="76"/>
                </a:lnTo>
                <a:lnTo>
                  <a:pt x="260" y="63"/>
                </a:lnTo>
                <a:lnTo>
                  <a:pt x="277" y="51"/>
                </a:lnTo>
                <a:lnTo>
                  <a:pt x="294" y="43"/>
                </a:lnTo>
                <a:lnTo>
                  <a:pt x="304" y="35"/>
                </a:lnTo>
                <a:lnTo>
                  <a:pt x="311" y="31"/>
                </a:lnTo>
                <a:lnTo>
                  <a:pt x="314" y="29"/>
                </a:lnTo>
                <a:lnTo>
                  <a:pt x="323" y="27"/>
                </a:lnTo>
                <a:lnTo>
                  <a:pt x="336" y="24"/>
                </a:lnTo>
                <a:lnTo>
                  <a:pt x="355" y="21"/>
                </a:lnTo>
                <a:lnTo>
                  <a:pt x="377" y="18"/>
                </a:lnTo>
                <a:lnTo>
                  <a:pt x="402" y="13"/>
                </a:lnTo>
                <a:lnTo>
                  <a:pt x="431" y="10"/>
                </a:lnTo>
                <a:lnTo>
                  <a:pt x="460" y="8"/>
                </a:lnTo>
                <a:lnTo>
                  <a:pt x="492" y="5"/>
                </a:lnTo>
                <a:lnTo>
                  <a:pt x="526" y="2"/>
                </a:lnTo>
                <a:lnTo>
                  <a:pt x="558" y="0"/>
                </a:lnTo>
                <a:lnTo>
                  <a:pt x="590" y="0"/>
                </a:lnTo>
                <a:lnTo>
                  <a:pt x="622" y="0"/>
                </a:lnTo>
                <a:lnTo>
                  <a:pt x="651" y="3"/>
                </a:lnTo>
                <a:lnTo>
                  <a:pt x="679" y="6"/>
                </a:lnTo>
                <a:lnTo>
                  <a:pt x="704" y="10"/>
                </a:lnTo>
                <a:lnTo>
                  <a:pt x="726" y="18"/>
                </a:lnTo>
                <a:lnTo>
                  <a:pt x="738" y="45"/>
                </a:lnTo>
                <a:lnTo>
                  <a:pt x="755" y="95"/>
                </a:lnTo>
                <a:lnTo>
                  <a:pt x="777" y="158"/>
                </a:lnTo>
                <a:lnTo>
                  <a:pt x="800" y="227"/>
                </a:lnTo>
                <a:lnTo>
                  <a:pt x="821" y="300"/>
                </a:lnTo>
                <a:lnTo>
                  <a:pt x="838" y="367"/>
                </a:lnTo>
                <a:lnTo>
                  <a:pt x="848" y="423"/>
                </a:lnTo>
                <a:lnTo>
                  <a:pt x="850" y="459"/>
                </a:lnTo>
                <a:lnTo>
                  <a:pt x="844" y="487"/>
                </a:lnTo>
                <a:lnTo>
                  <a:pt x="835" y="520"/>
                </a:lnTo>
                <a:lnTo>
                  <a:pt x="825" y="558"/>
                </a:lnTo>
                <a:lnTo>
                  <a:pt x="812" y="596"/>
                </a:lnTo>
                <a:lnTo>
                  <a:pt x="830" y="597"/>
                </a:lnTo>
                <a:lnTo>
                  <a:pt x="847" y="600"/>
                </a:lnTo>
                <a:lnTo>
                  <a:pt x="862" y="603"/>
                </a:lnTo>
                <a:lnTo>
                  <a:pt x="875" y="605"/>
                </a:lnTo>
                <a:lnTo>
                  <a:pt x="886" y="609"/>
                </a:lnTo>
                <a:lnTo>
                  <a:pt x="894" y="612"/>
                </a:lnTo>
                <a:lnTo>
                  <a:pt x="898" y="615"/>
                </a:lnTo>
                <a:lnTo>
                  <a:pt x="898" y="619"/>
                </a:lnTo>
                <a:lnTo>
                  <a:pt x="889" y="641"/>
                </a:lnTo>
                <a:lnTo>
                  <a:pt x="878" y="673"/>
                </a:lnTo>
                <a:lnTo>
                  <a:pt x="865" y="711"/>
                </a:lnTo>
                <a:lnTo>
                  <a:pt x="850" y="753"/>
                </a:lnTo>
                <a:lnTo>
                  <a:pt x="831" y="797"/>
                </a:lnTo>
                <a:lnTo>
                  <a:pt x="811" y="839"/>
                </a:lnTo>
                <a:lnTo>
                  <a:pt x="786" y="877"/>
                </a:lnTo>
                <a:lnTo>
                  <a:pt x="758" y="909"/>
                </a:lnTo>
                <a:lnTo>
                  <a:pt x="735" y="919"/>
                </a:lnTo>
                <a:lnTo>
                  <a:pt x="700" y="928"/>
                </a:lnTo>
                <a:lnTo>
                  <a:pt x="656" y="936"/>
                </a:lnTo>
                <a:lnTo>
                  <a:pt x="605" y="944"/>
                </a:lnTo>
                <a:lnTo>
                  <a:pt x="548" y="951"/>
                </a:lnTo>
                <a:lnTo>
                  <a:pt x="486" y="957"/>
                </a:lnTo>
                <a:lnTo>
                  <a:pt x="422" y="963"/>
                </a:lnTo>
                <a:lnTo>
                  <a:pt x="358" y="966"/>
                </a:lnTo>
                <a:lnTo>
                  <a:pt x="294" y="970"/>
                </a:lnTo>
                <a:lnTo>
                  <a:pt x="231" y="971"/>
                </a:lnTo>
                <a:lnTo>
                  <a:pt x="174" y="973"/>
                </a:lnTo>
                <a:lnTo>
                  <a:pt x="121" y="973"/>
                </a:lnTo>
                <a:lnTo>
                  <a:pt x="76" y="971"/>
                </a:lnTo>
                <a:lnTo>
                  <a:pt x="39" y="969"/>
                </a:lnTo>
                <a:lnTo>
                  <a:pt x="13" y="966"/>
                </a:lnTo>
                <a:lnTo>
                  <a:pt x="0" y="961"/>
                </a:lnTo>
                <a:lnTo>
                  <a:pt x="7" y="935"/>
                </a:lnTo>
                <a:lnTo>
                  <a:pt x="22" y="909"/>
                </a:lnTo>
                <a:lnTo>
                  <a:pt x="41" y="886"/>
                </a:lnTo>
                <a:lnTo>
                  <a:pt x="63" y="862"/>
                </a:lnTo>
                <a:lnTo>
                  <a:pt x="85" y="840"/>
                </a:lnTo>
                <a:lnTo>
                  <a:pt x="107" y="817"/>
                </a:lnTo>
                <a:lnTo>
                  <a:pt x="126" y="794"/>
                </a:lnTo>
                <a:lnTo>
                  <a:pt x="140" y="769"/>
                </a:lnTo>
                <a:lnTo>
                  <a:pt x="104" y="725"/>
                </a:lnTo>
                <a:lnTo>
                  <a:pt x="72" y="663"/>
                </a:lnTo>
                <a:lnTo>
                  <a:pt x="42" y="589"/>
                </a:lnTo>
                <a:lnTo>
                  <a:pt x="19" y="508"/>
                </a:lnTo>
                <a:lnTo>
                  <a:pt x="4" y="427"/>
                </a:lnTo>
                <a:lnTo>
                  <a:pt x="0" y="351"/>
                </a:lnTo>
                <a:lnTo>
                  <a:pt x="7" y="289"/>
                </a:lnTo>
                <a:lnTo>
                  <a:pt x="28" y="243"/>
                </a:lnTo>
                <a:close/>
              </a:path>
            </a:pathLst>
          </a:custGeom>
          <a:solidFill>
            <a:srgbClr val="7FC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86" name="Freeform 762"/>
          <p:cNvSpPr>
            <a:spLocks/>
          </p:cNvSpPr>
          <p:nvPr/>
        </p:nvSpPr>
        <p:spPr bwMode="auto">
          <a:xfrm>
            <a:off x="776572" y="3705208"/>
            <a:ext cx="406400" cy="293687"/>
          </a:xfrm>
          <a:custGeom>
            <a:avLst/>
            <a:gdLst/>
            <a:ahLst/>
            <a:cxnLst>
              <a:cxn ang="0">
                <a:pos x="28" y="59"/>
              </a:cxn>
              <a:cxn ang="0">
                <a:pos x="7" y="105"/>
              </a:cxn>
              <a:cxn ang="0">
                <a:pos x="0" y="167"/>
              </a:cxn>
              <a:cxn ang="0">
                <a:pos x="4" y="243"/>
              </a:cxn>
              <a:cxn ang="0">
                <a:pos x="19" y="324"/>
              </a:cxn>
              <a:cxn ang="0">
                <a:pos x="42" y="405"/>
              </a:cxn>
              <a:cxn ang="0">
                <a:pos x="72" y="479"/>
              </a:cxn>
              <a:cxn ang="0">
                <a:pos x="104" y="541"/>
              </a:cxn>
              <a:cxn ang="0">
                <a:pos x="140" y="585"/>
              </a:cxn>
              <a:cxn ang="0">
                <a:pos x="169" y="584"/>
              </a:cxn>
              <a:cxn ang="0">
                <a:pos x="202" y="582"/>
              </a:cxn>
              <a:cxn ang="0">
                <a:pos x="238" y="579"/>
              </a:cxn>
              <a:cxn ang="0">
                <a:pos x="279" y="576"/>
              </a:cxn>
              <a:cxn ang="0">
                <a:pos x="320" y="573"/>
              </a:cxn>
              <a:cxn ang="0">
                <a:pos x="364" y="569"/>
              </a:cxn>
              <a:cxn ang="0">
                <a:pos x="409" y="565"/>
              </a:cxn>
              <a:cxn ang="0">
                <a:pos x="453" y="560"/>
              </a:cxn>
              <a:cxn ang="0">
                <a:pos x="498" y="554"/>
              </a:cxn>
              <a:cxn ang="0">
                <a:pos x="540" y="549"/>
              </a:cxn>
              <a:cxn ang="0">
                <a:pos x="583" y="541"/>
              </a:cxn>
              <a:cxn ang="0">
                <a:pos x="621" y="533"/>
              </a:cxn>
              <a:cxn ang="0">
                <a:pos x="657" y="524"/>
              </a:cxn>
              <a:cxn ang="0">
                <a:pos x="689" y="515"/>
              </a:cxn>
              <a:cxn ang="0">
                <a:pos x="717" y="505"/>
              </a:cxn>
              <a:cxn ang="0">
                <a:pos x="739" y="493"/>
              </a:cxn>
              <a:cxn ang="0">
                <a:pos x="752" y="445"/>
              </a:cxn>
              <a:cxn ang="0">
                <a:pos x="761" y="383"/>
              </a:cxn>
              <a:cxn ang="0">
                <a:pos x="767" y="313"/>
              </a:cxn>
              <a:cxn ang="0">
                <a:pos x="765" y="239"/>
              </a:cxn>
              <a:cxn ang="0">
                <a:pos x="754" y="167"/>
              </a:cxn>
              <a:cxn ang="0">
                <a:pos x="733" y="102"/>
              </a:cxn>
              <a:cxn ang="0">
                <a:pos x="701" y="49"/>
              </a:cxn>
              <a:cxn ang="0">
                <a:pos x="654" y="14"/>
              </a:cxn>
              <a:cxn ang="0">
                <a:pos x="627" y="8"/>
              </a:cxn>
              <a:cxn ang="0">
                <a:pos x="594" y="4"/>
              </a:cxn>
              <a:cxn ang="0">
                <a:pos x="558" y="1"/>
              </a:cxn>
              <a:cxn ang="0">
                <a:pos x="518" y="0"/>
              </a:cxn>
              <a:cxn ang="0">
                <a:pos x="475" y="0"/>
              </a:cxn>
              <a:cxn ang="0">
                <a:pos x="431" y="3"/>
              </a:cxn>
              <a:cxn ang="0">
                <a:pos x="384" y="4"/>
              </a:cxn>
              <a:cxn ang="0">
                <a:pos x="337" y="8"/>
              </a:cxn>
              <a:cxn ang="0">
                <a:pos x="289" y="13"/>
              </a:cxn>
              <a:cxn ang="0">
                <a:pos x="244" y="19"/>
              </a:cxn>
              <a:cxn ang="0">
                <a:pos x="199" y="24"/>
              </a:cxn>
              <a:cxn ang="0">
                <a:pos x="158" y="32"/>
              </a:cxn>
              <a:cxn ang="0">
                <a:pos x="118" y="38"/>
              </a:cxn>
              <a:cxn ang="0">
                <a:pos x="83" y="45"/>
              </a:cxn>
              <a:cxn ang="0">
                <a:pos x="53" y="52"/>
              </a:cxn>
              <a:cxn ang="0">
                <a:pos x="28" y="59"/>
              </a:cxn>
            </a:cxnLst>
            <a:rect l="0" t="0" r="r" b="b"/>
            <a:pathLst>
              <a:path w="767" h="585">
                <a:moveTo>
                  <a:pt x="28" y="59"/>
                </a:moveTo>
                <a:lnTo>
                  <a:pt x="7" y="105"/>
                </a:lnTo>
                <a:lnTo>
                  <a:pt x="0" y="167"/>
                </a:lnTo>
                <a:lnTo>
                  <a:pt x="4" y="243"/>
                </a:lnTo>
                <a:lnTo>
                  <a:pt x="19" y="324"/>
                </a:lnTo>
                <a:lnTo>
                  <a:pt x="42" y="405"/>
                </a:lnTo>
                <a:lnTo>
                  <a:pt x="72" y="479"/>
                </a:lnTo>
                <a:lnTo>
                  <a:pt x="104" y="541"/>
                </a:lnTo>
                <a:lnTo>
                  <a:pt x="140" y="585"/>
                </a:lnTo>
                <a:lnTo>
                  <a:pt x="169" y="584"/>
                </a:lnTo>
                <a:lnTo>
                  <a:pt x="202" y="582"/>
                </a:lnTo>
                <a:lnTo>
                  <a:pt x="238" y="579"/>
                </a:lnTo>
                <a:lnTo>
                  <a:pt x="279" y="576"/>
                </a:lnTo>
                <a:lnTo>
                  <a:pt x="320" y="573"/>
                </a:lnTo>
                <a:lnTo>
                  <a:pt x="364" y="569"/>
                </a:lnTo>
                <a:lnTo>
                  <a:pt x="409" y="565"/>
                </a:lnTo>
                <a:lnTo>
                  <a:pt x="453" y="560"/>
                </a:lnTo>
                <a:lnTo>
                  <a:pt x="498" y="554"/>
                </a:lnTo>
                <a:lnTo>
                  <a:pt x="540" y="549"/>
                </a:lnTo>
                <a:lnTo>
                  <a:pt x="583" y="541"/>
                </a:lnTo>
                <a:lnTo>
                  <a:pt x="621" y="533"/>
                </a:lnTo>
                <a:lnTo>
                  <a:pt x="657" y="524"/>
                </a:lnTo>
                <a:lnTo>
                  <a:pt x="689" y="515"/>
                </a:lnTo>
                <a:lnTo>
                  <a:pt x="717" y="505"/>
                </a:lnTo>
                <a:lnTo>
                  <a:pt x="739" y="493"/>
                </a:lnTo>
                <a:lnTo>
                  <a:pt x="752" y="445"/>
                </a:lnTo>
                <a:lnTo>
                  <a:pt x="761" y="383"/>
                </a:lnTo>
                <a:lnTo>
                  <a:pt x="767" y="313"/>
                </a:lnTo>
                <a:lnTo>
                  <a:pt x="765" y="239"/>
                </a:lnTo>
                <a:lnTo>
                  <a:pt x="754" y="167"/>
                </a:lnTo>
                <a:lnTo>
                  <a:pt x="733" y="102"/>
                </a:lnTo>
                <a:lnTo>
                  <a:pt x="701" y="49"/>
                </a:lnTo>
                <a:lnTo>
                  <a:pt x="654" y="14"/>
                </a:lnTo>
                <a:lnTo>
                  <a:pt x="627" y="8"/>
                </a:lnTo>
                <a:lnTo>
                  <a:pt x="594" y="4"/>
                </a:lnTo>
                <a:lnTo>
                  <a:pt x="558" y="1"/>
                </a:lnTo>
                <a:lnTo>
                  <a:pt x="518" y="0"/>
                </a:lnTo>
                <a:lnTo>
                  <a:pt x="475" y="0"/>
                </a:lnTo>
                <a:lnTo>
                  <a:pt x="431" y="3"/>
                </a:lnTo>
                <a:lnTo>
                  <a:pt x="384" y="4"/>
                </a:lnTo>
                <a:lnTo>
                  <a:pt x="337" y="8"/>
                </a:lnTo>
                <a:lnTo>
                  <a:pt x="289" y="13"/>
                </a:lnTo>
                <a:lnTo>
                  <a:pt x="244" y="19"/>
                </a:lnTo>
                <a:lnTo>
                  <a:pt x="199" y="24"/>
                </a:lnTo>
                <a:lnTo>
                  <a:pt x="158" y="32"/>
                </a:lnTo>
                <a:lnTo>
                  <a:pt x="118" y="38"/>
                </a:lnTo>
                <a:lnTo>
                  <a:pt x="83" y="45"/>
                </a:lnTo>
                <a:lnTo>
                  <a:pt x="53" y="52"/>
                </a:lnTo>
                <a:lnTo>
                  <a:pt x="28" y="5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87" name="Freeform 763"/>
          <p:cNvSpPr>
            <a:spLocks/>
          </p:cNvSpPr>
          <p:nvPr/>
        </p:nvSpPr>
        <p:spPr bwMode="auto">
          <a:xfrm>
            <a:off x="771810" y="3730608"/>
            <a:ext cx="400050" cy="284162"/>
          </a:xfrm>
          <a:custGeom>
            <a:avLst/>
            <a:gdLst/>
            <a:ahLst/>
            <a:cxnLst>
              <a:cxn ang="0">
                <a:pos x="25" y="42"/>
              </a:cxn>
              <a:cxn ang="0">
                <a:pos x="7" y="85"/>
              </a:cxn>
              <a:cxn ang="0">
                <a:pos x="0" y="147"/>
              </a:cxn>
              <a:cxn ang="0">
                <a:pos x="1" y="221"/>
              </a:cxn>
              <a:cxn ang="0">
                <a:pos x="10" y="303"/>
              </a:cxn>
              <a:cxn ang="0">
                <a:pos x="26" y="385"/>
              </a:cxn>
              <a:cxn ang="0">
                <a:pos x="49" y="459"/>
              </a:cxn>
              <a:cxn ang="0">
                <a:pos x="79" y="521"/>
              </a:cxn>
              <a:cxn ang="0">
                <a:pos x="112" y="565"/>
              </a:cxn>
              <a:cxn ang="0">
                <a:pos x="141" y="564"/>
              </a:cxn>
              <a:cxn ang="0">
                <a:pos x="175" y="562"/>
              </a:cxn>
              <a:cxn ang="0">
                <a:pos x="213" y="562"/>
              </a:cxn>
              <a:cxn ang="0">
                <a:pos x="252" y="561"/>
              </a:cxn>
              <a:cxn ang="0">
                <a:pos x="296" y="559"/>
              </a:cxn>
              <a:cxn ang="0">
                <a:pos x="341" y="558"/>
              </a:cxn>
              <a:cxn ang="0">
                <a:pos x="388" y="555"/>
              </a:cxn>
              <a:cxn ang="0">
                <a:pos x="434" y="553"/>
              </a:cxn>
              <a:cxn ang="0">
                <a:pos x="480" y="549"/>
              </a:cxn>
              <a:cxn ang="0">
                <a:pos x="526" y="546"/>
              </a:cxn>
              <a:cxn ang="0">
                <a:pos x="568" y="540"/>
              </a:cxn>
              <a:cxn ang="0">
                <a:pos x="609" y="535"/>
              </a:cxn>
              <a:cxn ang="0">
                <a:pos x="645" y="527"/>
              </a:cxn>
              <a:cxn ang="0">
                <a:pos x="677" y="518"/>
              </a:cxn>
              <a:cxn ang="0">
                <a:pos x="707" y="510"/>
              </a:cxn>
              <a:cxn ang="0">
                <a:pos x="729" y="498"/>
              </a:cxn>
              <a:cxn ang="0">
                <a:pos x="742" y="450"/>
              </a:cxn>
              <a:cxn ang="0">
                <a:pos x="750" y="389"/>
              </a:cxn>
              <a:cxn ang="0">
                <a:pos x="756" y="318"/>
              </a:cxn>
              <a:cxn ang="0">
                <a:pos x="755" y="243"/>
              </a:cxn>
              <a:cxn ang="0">
                <a:pos x="743" y="172"/>
              </a:cxn>
              <a:cxn ang="0">
                <a:pos x="723" y="106"/>
              </a:cxn>
              <a:cxn ang="0">
                <a:pos x="691" y="54"/>
              </a:cxn>
              <a:cxn ang="0">
                <a:pos x="644" y="19"/>
              </a:cxn>
              <a:cxn ang="0">
                <a:pos x="616" y="13"/>
              </a:cxn>
              <a:cxn ang="0">
                <a:pos x="584" y="7"/>
              </a:cxn>
              <a:cxn ang="0">
                <a:pos x="547" y="5"/>
              </a:cxn>
              <a:cxn ang="0">
                <a:pos x="508" y="2"/>
              </a:cxn>
              <a:cxn ang="0">
                <a:pos x="466" y="0"/>
              </a:cxn>
              <a:cxn ang="0">
                <a:pos x="420" y="0"/>
              </a:cxn>
              <a:cxn ang="0">
                <a:pos x="375" y="0"/>
              </a:cxn>
              <a:cxn ang="0">
                <a:pos x="328" y="2"/>
              </a:cxn>
              <a:cxn ang="0">
                <a:pos x="283" y="5"/>
              </a:cxn>
              <a:cxn ang="0">
                <a:pos x="238" y="9"/>
              </a:cxn>
              <a:cxn ang="0">
                <a:pos x="194" y="13"/>
              </a:cxn>
              <a:cxn ang="0">
                <a:pos x="152" y="18"/>
              </a:cxn>
              <a:cxn ang="0">
                <a:pos x="114" y="23"/>
              </a:cxn>
              <a:cxn ang="0">
                <a:pos x="79" y="29"/>
              </a:cxn>
              <a:cxn ang="0">
                <a:pos x="49" y="35"/>
              </a:cxn>
              <a:cxn ang="0">
                <a:pos x="25" y="42"/>
              </a:cxn>
            </a:cxnLst>
            <a:rect l="0" t="0" r="r" b="b"/>
            <a:pathLst>
              <a:path w="756" h="565">
                <a:moveTo>
                  <a:pt x="25" y="42"/>
                </a:moveTo>
                <a:lnTo>
                  <a:pt x="7" y="85"/>
                </a:lnTo>
                <a:lnTo>
                  <a:pt x="0" y="147"/>
                </a:lnTo>
                <a:lnTo>
                  <a:pt x="1" y="221"/>
                </a:lnTo>
                <a:lnTo>
                  <a:pt x="10" y="303"/>
                </a:lnTo>
                <a:lnTo>
                  <a:pt x="26" y="385"/>
                </a:lnTo>
                <a:lnTo>
                  <a:pt x="49" y="459"/>
                </a:lnTo>
                <a:lnTo>
                  <a:pt x="79" y="521"/>
                </a:lnTo>
                <a:lnTo>
                  <a:pt x="112" y="565"/>
                </a:lnTo>
                <a:lnTo>
                  <a:pt x="141" y="564"/>
                </a:lnTo>
                <a:lnTo>
                  <a:pt x="175" y="562"/>
                </a:lnTo>
                <a:lnTo>
                  <a:pt x="213" y="562"/>
                </a:lnTo>
                <a:lnTo>
                  <a:pt x="252" y="561"/>
                </a:lnTo>
                <a:lnTo>
                  <a:pt x="296" y="559"/>
                </a:lnTo>
                <a:lnTo>
                  <a:pt x="341" y="558"/>
                </a:lnTo>
                <a:lnTo>
                  <a:pt x="388" y="555"/>
                </a:lnTo>
                <a:lnTo>
                  <a:pt x="434" y="553"/>
                </a:lnTo>
                <a:lnTo>
                  <a:pt x="480" y="549"/>
                </a:lnTo>
                <a:lnTo>
                  <a:pt x="526" y="546"/>
                </a:lnTo>
                <a:lnTo>
                  <a:pt x="568" y="540"/>
                </a:lnTo>
                <a:lnTo>
                  <a:pt x="609" y="535"/>
                </a:lnTo>
                <a:lnTo>
                  <a:pt x="645" y="527"/>
                </a:lnTo>
                <a:lnTo>
                  <a:pt x="677" y="518"/>
                </a:lnTo>
                <a:lnTo>
                  <a:pt x="707" y="510"/>
                </a:lnTo>
                <a:lnTo>
                  <a:pt x="729" y="498"/>
                </a:lnTo>
                <a:lnTo>
                  <a:pt x="742" y="450"/>
                </a:lnTo>
                <a:lnTo>
                  <a:pt x="750" y="389"/>
                </a:lnTo>
                <a:lnTo>
                  <a:pt x="756" y="318"/>
                </a:lnTo>
                <a:lnTo>
                  <a:pt x="755" y="243"/>
                </a:lnTo>
                <a:lnTo>
                  <a:pt x="743" y="172"/>
                </a:lnTo>
                <a:lnTo>
                  <a:pt x="723" y="106"/>
                </a:lnTo>
                <a:lnTo>
                  <a:pt x="691" y="54"/>
                </a:lnTo>
                <a:lnTo>
                  <a:pt x="644" y="19"/>
                </a:lnTo>
                <a:lnTo>
                  <a:pt x="616" y="13"/>
                </a:lnTo>
                <a:lnTo>
                  <a:pt x="584" y="7"/>
                </a:lnTo>
                <a:lnTo>
                  <a:pt x="547" y="5"/>
                </a:lnTo>
                <a:lnTo>
                  <a:pt x="508" y="2"/>
                </a:lnTo>
                <a:lnTo>
                  <a:pt x="466" y="0"/>
                </a:lnTo>
                <a:lnTo>
                  <a:pt x="420" y="0"/>
                </a:lnTo>
                <a:lnTo>
                  <a:pt x="375" y="0"/>
                </a:lnTo>
                <a:lnTo>
                  <a:pt x="328" y="2"/>
                </a:lnTo>
                <a:lnTo>
                  <a:pt x="283" y="5"/>
                </a:lnTo>
                <a:lnTo>
                  <a:pt x="238" y="9"/>
                </a:lnTo>
                <a:lnTo>
                  <a:pt x="194" y="13"/>
                </a:lnTo>
                <a:lnTo>
                  <a:pt x="152" y="18"/>
                </a:lnTo>
                <a:lnTo>
                  <a:pt x="114" y="23"/>
                </a:lnTo>
                <a:lnTo>
                  <a:pt x="79" y="29"/>
                </a:lnTo>
                <a:lnTo>
                  <a:pt x="49" y="35"/>
                </a:lnTo>
                <a:lnTo>
                  <a:pt x="25" y="42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88" name="Freeform 764"/>
          <p:cNvSpPr>
            <a:spLocks/>
          </p:cNvSpPr>
          <p:nvPr/>
        </p:nvSpPr>
        <p:spPr bwMode="auto">
          <a:xfrm>
            <a:off x="830547" y="3759183"/>
            <a:ext cx="292100" cy="190500"/>
          </a:xfrm>
          <a:custGeom>
            <a:avLst/>
            <a:gdLst/>
            <a:ahLst/>
            <a:cxnLst>
              <a:cxn ang="0">
                <a:pos x="10" y="37"/>
              </a:cxn>
              <a:cxn ang="0">
                <a:pos x="3" y="60"/>
              </a:cxn>
              <a:cxn ang="0">
                <a:pos x="0" y="95"/>
              </a:cxn>
              <a:cxn ang="0">
                <a:pos x="2" y="140"/>
              </a:cxn>
              <a:cxn ang="0">
                <a:pos x="8" y="190"/>
              </a:cxn>
              <a:cxn ang="0">
                <a:pos x="15" y="241"/>
              </a:cxn>
              <a:cxn ang="0">
                <a:pos x="26" y="286"/>
              </a:cxn>
              <a:cxn ang="0">
                <a:pos x="41" y="324"/>
              </a:cxn>
              <a:cxn ang="0">
                <a:pos x="56" y="348"/>
              </a:cxn>
              <a:cxn ang="0">
                <a:pos x="73" y="357"/>
              </a:cxn>
              <a:cxn ang="0">
                <a:pos x="95" y="364"/>
              </a:cxn>
              <a:cxn ang="0">
                <a:pos x="123" y="370"/>
              </a:cxn>
              <a:cxn ang="0">
                <a:pos x="152" y="375"/>
              </a:cxn>
              <a:cxn ang="0">
                <a:pos x="184" y="376"/>
              </a:cxn>
              <a:cxn ang="0">
                <a:pos x="219" y="378"/>
              </a:cxn>
              <a:cxn ang="0">
                <a:pos x="256" y="378"/>
              </a:cxn>
              <a:cxn ang="0">
                <a:pos x="294" y="376"/>
              </a:cxn>
              <a:cxn ang="0">
                <a:pos x="330" y="373"/>
              </a:cxn>
              <a:cxn ang="0">
                <a:pos x="368" y="370"/>
              </a:cxn>
              <a:cxn ang="0">
                <a:pos x="403" y="366"/>
              </a:cxn>
              <a:cxn ang="0">
                <a:pos x="438" y="362"/>
              </a:cxn>
              <a:cxn ang="0">
                <a:pos x="470" y="357"/>
              </a:cxn>
              <a:cxn ang="0">
                <a:pos x="498" y="351"/>
              </a:cxn>
              <a:cxn ang="0">
                <a:pos x="525" y="346"/>
              </a:cxn>
              <a:cxn ang="0">
                <a:pos x="545" y="340"/>
              </a:cxn>
              <a:cxn ang="0">
                <a:pos x="549" y="308"/>
              </a:cxn>
              <a:cxn ang="0">
                <a:pos x="552" y="264"/>
              </a:cxn>
              <a:cxn ang="0">
                <a:pos x="552" y="213"/>
              </a:cxn>
              <a:cxn ang="0">
                <a:pos x="548" y="158"/>
              </a:cxn>
              <a:cxn ang="0">
                <a:pos x="541" y="105"/>
              </a:cxn>
              <a:cxn ang="0">
                <a:pos x="527" y="60"/>
              </a:cxn>
              <a:cxn ang="0">
                <a:pos x="510" y="27"/>
              </a:cxn>
              <a:cxn ang="0">
                <a:pos x="485" y="9"/>
              </a:cxn>
              <a:cxn ang="0">
                <a:pos x="466" y="8"/>
              </a:cxn>
              <a:cxn ang="0">
                <a:pos x="443" y="8"/>
              </a:cxn>
              <a:cxn ang="0">
                <a:pos x="415" y="6"/>
              </a:cxn>
              <a:cxn ang="0">
                <a:pos x="384" y="3"/>
              </a:cxn>
              <a:cxn ang="0">
                <a:pos x="351" y="2"/>
              </a:cxn>
              <a:cxn ang="0">
                <a:pos x="316" y="2"/>
              </a:cxn>
              <a:cxn ang="0">
                <a:pos x="279" y="0"/>
              </a:cxn>
              <a:cxn ang="0">
                <a:pos x="243" y="0"/>
              </a:cxn>
              <a:cxn ang="0">
                <a:pos x="206" y="0"/>
              </a:cxn>
              <a:cxn ang="0">
                <a:pos x="170" y="2"/>
              </a:cxn>
              <a:cxn ang="0">
                <a:pos x="136" y="3"/>
              </a:cxn>
              <a:cxn ang="0">
                <a:pos x="104" y="8"/>
              </a:cxn>
              <a:cxn ang="0">
                <a:pos x="75" y="12"/>
              </a:cxn>
              <a:cxn ang="0">
                <a:pos x="48" y="19"/>
              </a:cxn>
              <a:cxn ang="0">
                <a:pos x="26" y="27"/>
              </a:cxn>
              <a:cxn ang="0">
                <a:pos x="10" y="37"/>
              </a:cxn>
            </a:cxnLst>
            <a:rect l="0" t="0" r="r" b="b"/>
            <a:pathLst>
              <a:path w="552" h="378">
                <a:moveTo>
                  <a:pt x="10" y="37"/>
                </a:moveTo>
                <a:lnTo>
                  <a:pt x="3" y="60"/>
                </a:lnTo>
                <a:lnTo>
                  <a:pt x="0" y="95"/>
                </a:lnTo>
                <a:lnTo>
                  <a:pt x="2" y="140"/>
                </a:lnTo>
                <a:lnTo>
                  <a:pt x="8" y="190"/>
                </a:lnTo>
                <a:lnTo>
                  <a:pt x="15" y="241"/>
                </a:lnTo>
                <a:lnTo>
                  <a:pt x="26" y="286"/>
                </a:lnTo>
                <a:lnTo>
                  <a:pt x="41" y="324"/>
                </a:lnTo>
                <a:lnTo>
                  <a:pt x="56" y="348"/>
                </a:lnTo>
                <a:lnTo>
                  <a:pt x="73" y="357"/>
                </a:lnTo>
                <a:lnTo>
                  <a:pt x="95" y="364"/>
                </a:lnTo>
                <a:lnTo>
                  <a:pt x="123" y="370"/>
                </a:lnTo>
                <a:lnTo>
                  <a:pt x="152" y="375"/>
                </a:lnTo>
                <a:lnTo>
                  <a:pt x="184" y="376"/>
                </a:lnTo>
                <a:lnTo>
                  <a:pt x="219" y="378"/>
                </a:lnTo>
                <a:lnTo>
                  <a:pt x="256" y="378"/>
                </a:lnTo>
                <a:lnTo>
                  <a:pt x="294" y="376"/>
                </a:lnTo>
                <a:lnTo>
                  <a:pt x="330" y="373"/>
                </a:lnTo>
                <a:lnTo>
                  <a:pt x="368" y="370"/>
                </a:lnTo>
                <a:lnTo>
                  <a:pt x="403" y="366"/>
                </a:lnTo>
                <a:lnTo>
                  <a:pt x="438" y="362"/>
                </a:lnTo>
                <a:lnTo>
                  <a:pt x="470" y="357"/>
                </a:lnTo>
                <a:lnTo>
                  <a:pt x="498" y="351"/>
                </a:lnTo>
                <a:lnTo>
                  <a:pt x="525" y="346"/>
                </a:lnTo>
                <a:lnTo>
                  <a:pt x="545" y="340"/>
                </a:lnTo>
                <a:lnTo>
                  <a:pt x="549" y="308"/>
                </a:lnTo>
                <a:lnTo>
                  <a:pt x="552" y="264"/>
                </a:lnTo>
                <a:lnTo>
                  <a:pt x="552" y="213"/>
                </a:lnTo>
                <a:lnTo>
                  <a:pt x="548" y="158"/>
                </a:lnTo>
                <a:lnTo>
                  <a:pt x="541" y="105"/>
                </a:lnTo>
                <a:lnTo>
                  <a:pt x="527" y="60"/>
                </a:lnTo>
                <a:lnTo>
                  <a:pt x="510" y="27"/>
                </a:lnTo>
                <a:lnTo>
                  <a:pt x="485" y="9"/>
                </a:lnTo>
                <a:lnTo>
                  <a:pt x="466" y="8"/>
                </a:lnTo>
                <a:lnTo>
                  <a:pt x="443" y="8"/>
                </a:lnTo>
                <a:lnTo>
                  <a:pt x="415" y="6"/>
                </a:lnTo>
                <a:lnTo>
                  <a:pt x="384" y="3"/>
                </a:lnTo>
                <a:lnTo>
                  <a:pt x="351" y="2"/>
                </a:lnTo>
                <a:lnTo>
                  <a:pt x="316" y="2"/>
                </a:lnTo>
                <a:lnTo>
                  <a:pt x="279" y="0"/>
                </a:lnTo>
                <a:lnTo>
                  <a:pt x="243" y="0"/>
                </a:lnTo>
                <a:lnTo>
                  <a:pt x="206" y="0"/>
                </a:lnTo>
                <a:lnTo>
                  <a:pt x="170" y="2"/>
                </a:lnTo>
                <a:lnTo>
                  <a:pt x="136" y="3"/>
                </a:lnTo>
                <a:lnTo>
                  <a:pt x="104" y="8"/>
                </a:lnTo>
                <a:lnTo>
                  <a:pt x="75" y="12"/>
                </a:lnTo>
                <a:lnTo>
                  <a:pt x="48" y="19"/>
                </a:lnTo>
                <a:lnTo>
                  <a:pt x="26" y="27"/>
                </a:lnTo>
                <a:lnTo>
                  <a:pt x="10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89" name="Freeform 765"/>
          <p:cNvSpPr>
            <a:spLocks/>
          </p:cNvSpPr>
          <p:nvPr/>
        </p:nvSpPr>
        <p:spPr bwMode="auto">
          <a:xfrm>
            <a:off x="811497" y="3776645"/>
            <a:ext cx="292100" cy="190500"/>
          </a:xfrm>
          <a:custGeom>
            <a:avLst/>
            <a:gdLst/>
            <a:ahLst/>
            <a:cxnLst>
              <a:cxn ang="0">
                <a:pos x="10" y="36"/>
              </a:cxn>
              <a:cxn ang="0">
                <a:pos x="3" y="60"/>
              </a:cxn>
              <a:cxn ang="0">
                <a:pos x="0" y="96"/>
              </a:cxn>
              <a:cxn ang="0">
                <a:pos x="1" y="141"/>
              </a:cxn>
              <a:cxn ang="0">
                <a:pos x="7" y="191"/>
              </a:cxn>
              <a:cxn ang="0">
                <a:pos x="14" y="240"/>
              </a:cxn>
              <a:cxn ang="0">
                <a:pos x="26" y="287"/>
              </a:cxn>
              <a:cxn ang="0">
                <a:pos x="41" y="323"/>
              </a:cxn>
              <a:cxn ang="0">
                <a:pos x="55" y="348"/>
              </a:cxn>
              <a:cxn ang="0">
                <a:pos x="73" y="357"/>
              </a:cxn>
              <a:cxn ang="0">
                <a:pos x="95" y="364"/>
              </a:cxn>
              <a:cxn ang="0">
                <a:pos x="122" y="370"/>
              </a:cxn>
              <a:cxn ang="0">
                <a:pos x="152" y="374"/>
              </a:cxn>
              <a:cxn ang="0">
                <a:pos x="184" y="376"/>
              </a:cxn>
              <a:cxn ang="0">
                <a:pos x="219" y="377"/>
              </a:cxn>
              <a:cxn ang="0">
                <a:pos x="255" y="377"/>
              </a:cxn>
              <a:cxn ang="0">
                <a:pos x="293" y="376"/>
              </a:cxn>
              <a:cxn ang="0">
                <a:pos x="330" y="373"/>
              </a:cxn>
              <a:cxn ang="0">
                <a:pos x="368" y="370"/>
              </a:cxn>
              <a:cxn ang="0">
                <a:pos x="403" y="365"/>
              </a:cxn>
              <a:cxn ang="0">
                <a:pos x="438" y="361"/>
              </a:cxn>
              <a:cxn ang="0">
                <a:pos x="470" y="357"/>
              </a:cxn>
              <a:cxn ang="0">
                <a:pos x="498" y="351"/>
              </a:cxn>
              <a:cxn ang="0">
                <a:pos x="524" y="345"/>
              </a:cxn>
              <a:cxn ang="0">
                <a:pos x="544" y="339"/>
              </a:cxn>
              <a:cxn ang="0">
                <a:pos x="549" y="307"/>
              </a:cxn>
              <a:cxn ang="0">
                <a:pos x="552" y="263"/>
              </a:cxn>
              <a:cxn ang="0">
                <a:pos x="552" y="212"/>
              </a:cxn>
              <a:cxn ang="0">
                <a:pos x="547" y="157"/>
              </a:cxn>
              <a:cxn ang="0">
                <a:pos x="540" y="105"/>
              </a:cxn>
              <a:cxn ang="0">
                <a:pos x="527" y="60"/>
              </a:cxn>
              <a:cxn ang="0">
                <a:pos x="509" y="26"/>
              </a:cxn>
              <a:cxn ang="0">
                <a:pos x="485" y="9"/>
              </a:cxn>
              <a:cxn ang="0">
                <a:pos x="466" y="9"/>
              </a:cxn>
              <a:cxn ang="0">
                <a:pos x="442" y="7"/>
              </a:cxn>
              <a:cxn ang="0">
                <a:pos x="414" y="6"/>
              </a:cxn>
              <a:cxn ang="0">
                <a:pos x="384" y="4"/>
              </a:cxn>
              <a:cxn ang="0">
                <a:pos x="350" y="3"/>
              </a:cxn>
              <a:cxn ang="0">
                <a:pos x="315" y="1"/>
              </a:cxn>
              <a:cxn ang="0">
                <a:pos x="279" y="0"/>
              </a:cxn>
              <a:cxn ang="0">
                <a:pos x="242" y="0"/>
              </a:cxn>
              <a:cxn ang="0">
                <a:pos x="206" y="0"/>
              </a:cxn>
              <a:cxn ang="0">
                <a:pos x="169" y="1"/>
              </a:cxn>
              <a:cxn ang="0">
                <a:pos x="136" y="4"/>
              </a:cxn>
              <a:cxn ang="0">
                <a:pos x="103" y="7"/>
              </a:cxn>
              <a:cxn ang="0">
                <a:pos x="74" y="12"/>
              </a:cxn>
              <a:cxn ang="0">
                <a:pos x="48" y="19"/>
              </a:cxn>
              <a:cxn ang="0">
                <a:pos x="26" y="26"/>
              </a:cxn>
              <a:cxn ang="0">
                <a:pos x="10" y="36"/>
              </a:cxn>
            </a:cxnLst>
            <a:rect l="0" t="0" r="r" b="b"/>
            <a:pathLst>
              <a:path w="552" h="377">
                <a:moveTo>
                  <a:pt x="10" y="36"/>
                </a:moveTo>
                <a:lnTo>
                  <a:pt x="3" y="60"/>
                </a:lnTo>
                <a:lnTo>
                  <a:pt x="0" y="96"/>
                </a:lnTo>
                <a:lnTo>
                  <a:pt x="1" y="141"/>
                </a:lnTo>
                <a:lnTo>
                  <a:pt x="7" y="191"/>
                </a:lnTo>
                <a:lnTo>
                  <a:pt x="14" y="240"/>
                </a:lnTo>
                <a:lnTo>
                  <a:pt x="26" y="287"/>
                </a:lnTo>
                <a:lnTo>
                  <a:pt x="41" y="323"/>
                </a:lnTo>
                <a:lnTo>
                  <a:pt x="55" y="348"/>
                </a:lnTo>
                <a:lnTo>
                  <a:pt x="73" y="357"/>
                </a:lnTo>
                <a:lnTo>
                  <a:pt x="95" y="364"/>
                </a:lnTo>
                <a:lnTo>
                  <a:pt x="122" y="370"/>
                </a:lnTo>
                <a:lnTo>
                  <a:pt x="152" y="374"/>
                </a:lnTo>
                <a:lnTo>
                  <a:pt x="184" y="376"/>
                </a:lnTo>
                <a:lnTo>
                  <a:pt x="219" y="377"/>
                </a:lnTo>
                <a:lnTo>
                  <a:pt x="255" y="377"/>
                </a:lnTo>
                <a:lnTo>
                  <a:pt x="293" y="376"/>
                </a:lnTo>
                <a:lnTo>
                  <a:pt x="330" y="373"/>
                </a:lnTo>
                <a:lnTo>
                  <a:pt x="368" y="370"/>
                </a:lnTo>
                <a:lnTo>
                  <a:pt x="403" y="365"/>
                </a:lnTo>
                <a:lnTo>
                  <a:pt x="438" y="361"/>
                </a:lnTo>
                <a:lnTo>
                  <a:pt x="470" y="357"/>
                </a:lnTo>
                <a:lnTo>
                  <a:pt x="498" y="351"/>
                </a:lnTo>
                <a:lnTo>
                  <a:pt x="524" y="345"/>
                </a:lnTo>
                <a:lnTo>
                  <a:pt x="544" y="339"/>
                </a:lnTo>
                <a:lnTo>
                  <a:pt x="549" y="307"/>
                </a:lnTo>
                <a:lnTo>
                  <a:pt x="552" y="263"/>
                </a:lnTo>
                <a:lnTo>
                  <a:pt x="552" y="212"/>
                </a:lnTo>
                <a:lnTo>
                  <a:pt x="547" y="157"/>
                </a:lnTo>
                <a:lnTo>
                  <a:pt x="540" y="105"/>
                </a:lnTo>
                <a:lnTo>
                  <a:pt x="527" y="60"/>
                </a:lnTo>
                <a:lnTo>
                  <a:pt x="509" y="26"/>
                </a:lnTo>
                <a:lnTo>
                  <a:pt x="485" y="9"/>
                </a:lnTo>
                <a:lnTo>
                  <a:pt x="466" y="9"/>
                </a:lnTo>
                <a:lnTo>
                  <a:pt x="442" y="7"/>
                </a:lnTo>
                <a:lnTo>
                  <a:pt x="414" y="6"/>
                </a:lnTo>
                <a:lnTo>
                  <a:pt x="384" y="4"/>
                </a:lnTo>
                <a:lnTo>
                  <a:pt x="350" y="3"/>
                </a:lnTo>
                <a:lnTo>
                  <a:pt x="315" y="1"/>
                </a:lnTo>
                <a:lnTo>
                  <a:pt x="279" y="0"/>
                </a:lnTo>
                <a:lnTo>
                  <a:pt x="242" y="0"/>
                </a:lnTo>
                <a:lnTo>
                  <a:pt x="206" y="0"/>
                </a:lnTo>
                <a:lnTo>
                  <a:pt x="169" y="1"/>
                </a:lnTo>
                <a:lnTo>
                  <a:pt x="136" y="4"/>
                </a:lnTo>
                <a:lnTo>
                  <a:pt x="103" y="7"/>
                </a:lnTo>
                <a:lnTo>
                  <a:pt x="74" y="12"/>
                </a:lnTo>
                <a:lnTo>
                  <a:pt x="48" y="19"/>
                </a:lnTo>
                <a:lnTo>
                  <a:pt x="26" y="26"/>
                </a:lnTo>
                <a:lnTo>
                  <a:pt x="10" y="36"/>
                </a:lnTo>
                <a:close/>
              </a:path>
            </a:pathLst>
          </a:custGeom>
          <a:solidFill>
            <a:srgbClr val="006DC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90" name="Freeform 766"/>
          <p:cNvSpPr>
            <a:spLocks/>
          </p:cNvSpPr>
          <p:nvPr/>
        </p:nvSpPr>
        <p:spPr bwMode="auto">
          <a:xfrm>
            <a:off x="838485" y="4024295"/>
            <a:ext cx="271462" cy="47625"/>
          </a:xfrm>
          <a:custGeom>
            <a:avLst/>
            <a:gdLst/>
            <a:ahLst/>
            <a:cxnLst>
              <a:cxn ang="0">
                <a:pos x="39" y="10"/>
              </a:cxn>
              <a:cxn ang="0">
                <a:pos x="25" y="25"/>
              </a:cxn>
              <a:cxn ang="0">
                <a:pos x="10" y="42"/>
              </a:cxn>
              <a:cxn ang="0">
                <a:pos x="1" y="55"/>
              </a:cxn>
              <a:cxn ang="0">
                <a:pos x="1" y="74"/>
              </a:cxn>
              <a:cxn ang="0">
                <a:pos x="16" y="87"/>
              </a:cxn>
              <a:cxn ang="0">
                <a:pos x="36" y="92"/>
              </a:cxn>
              <a:cxn ang="0">
                <a:pos x="58" y="90"/>
              </a:cxn>
              <a:cxn ang="0">
                <a:pos x="95" y="86"/>
              </a:cxn>
              <a:cxn ang="0">
                <a:pos x="152" y="77"/>
              </a:cxn>
              <a:cxn ang="0">
                <a:pos x="209" y="68"/>
              </a:cxn>
              <a:cxn ang="0">
                <a:pos x="266" y="60"/>
              </a:cxn>
              <a:cxn ang="0">
                <a:pos x="320" y="52"/>
              </a:cxn>
              <a:cxn ang="0">
                <a:pos x="371" y="48"/>
              </a:cxn>
              <a:cxn ang="0">
                <a:pos x="422" y="45"/>
              </a:cxn>
              <a:cxn ang="0">
                <a:pos x="473" y="42"/>
              </a:cxn>
              <a:cxn ang="0">
                <a:pos x="505" y="38"/>
              </a:cxn>
              <a:cxn ang="0">
                <a:pos x="512" y="32"/>
              </a:cxn>
              <a:cxn ang="0">
                <a:pos x="512" y="22"/>
              </a:cxn>
              <a:cxn ang="0">
                <a:pos x="507" y="15"/>
              </a:cxn>
              <a:cxn ang="0">
                <a:pos x="470" y="13"/>
              </a:cxn>
              <a:cxn ang="0">
                <a:pos x="400" y="15"/>
              </a:cxn>
              <a:cxn ang="0">
                <a:pos x="323" y="20"/>
              </a:cxn>
              <a:cxn ang="0">
                <a:pos x="245" y="28"/>
              </a:cxn>
              <a:cxn ang="0">
                <a:pos x="174" y="36"/>
              </a:cxn>
              <a:cxn ang="0">
                <a:pos x="111" y="44"/>
              </a:cxn>
              <a:cxn ang="0">
                <a:pos x="63" y="51"/>
              </a:cxn>
              <a:cxn ang="0">
                <a:pos x="36" y="55"/>
              </a:cxn>
              <a:cxn ang="0">
                <a:pos x="38" y="47"/>
              </a:cxn>
              <a:cxn ang="0">
                <a:pos x="48" y="29"/>
              </a:cxn>
              <a:cxn ang="0">
                <a:pos x="61" y="12"/>
              </a:cxn>
              <a:cxn ang="0">
                <a:pos x="57" y="0"/>
              </a:cxn>
            </a:cxnLst>
            <a:rect l="0" t="0" r="r" b="b"/>
            <a:pathLst>
              <a:path w="514" h="92">
                <a:moveTo>
                  <a:pt x="47" y="4"/>
                </a:moveTo>
                <a:lnTo>
                  <a:pt x="39" y="10"/>
                </a:lnTo>
                <a:lnTo>
                  <a:pt x="32" y="17"/>
                </a:lnTo>
                <a:lnTo>
                  <a:pt x="25" y="25"/>
                </a:lnTo>
                <a:lnTo>
                  <a:pt x="17" y="33"/>
                </a:lnTo>
                <a:lnTo>
                  <a:pt x="10" y="42"/>
                </a:lnTo>
                <a:lnTo>
                  <a:pt x="4" y="50"/>
                </a:lnTo>
                <a:lnTo>
                  <a:pt x="1" y="55"/>
                </a:lnTo>
                <a:lnTo>
                  <a:pt x="0" y="61"/>
                </a:lnTo>
                <a:lnTo>
                  <a:pt x="1" y="74"/>
                </a:lnTo>
                <a:lnTo>
                  <a:pt x="7" y="82"/>
                </a:lnTo>
                <a:lnTo>
                  <a:pt x="16" y="87"/>
                </a:lnTo>
                <a:lnTo>
                  <a:pt x="26" y="90"/>
                </a:lnTo>
                <a:lnTo>
                  <a:pt x="36" y="92"/>
                </a:lnTo>
                <a:lnTo>
                  <a:pt x="48" y="90"/>
                </a:lnTo>
                <a:lnTo>
                  <a:pt x="58" y="90"/>
                </a:lnTo>
                <a:lnTo>
                  <a:pt x="67" y="89"/>
                </a:lnTo>
                <a:lnTo>
                  <a:pt x="95" y="86"/>
                </a:lnTo>
                <a:lnTo>
                  <a:pt x="124" y="82"/>
                </a:lnTo>
                <a:lnTo>
                  <a:pt x="152" y="77"/>
                </a:lnTo>
                <a:lnTo>
                  <a:pt x="181" y="73"/>
                </a:lnTo>
                <a:lnTo>
                  <a:pt x="209" y="68"/>
                </a:lnTo>
                <a:lnTo>
                  <a:pt x="236" y="64"/>
                </a:lnTo>
                <a:lnTo>
                  <a:pt x="266" y="60"/>
                </a:lnTo>
                <a:lnTo>
                  <a:pt x="293" y="55"/>
                </a:lnTo>
                <a:lnTo>
                  <a:pt x="320" y="52"/>
                </a:lnTo>
                <a:lnTo>
                  <a:pt x="344" y="50"/>
                </a:lnTo>
                <a:lnTo>
                  <a:pt x="371" y="48"/>
                </a:lnTo>
                <a:lnTo>
                  <a:pt x="397" y="47"/>
                </a:lnTo>
                <a:lnTo>
                  <a:pt x="422" y="45"/>
                </a:lnTo>
                <a:lnTo>
                  <a:pt x="448" y="44"/>
                </a:lnTo>
                <a:lnTo>
                  <a:pt x="473" y="42"/>
                </a:lnTo>
                <a:lnTo>
                  <a:pt x="499" y="39"/>
                </a:lnTo>
                <a:lnTo>
                  <a:pt x="505" y="38"/>
                </a:lnTo>
                <a:lnTo>
                  <a:pt x="510" y="35"/>
                </a:lnTo>
                <a:lnTo>
                  <a:pt x="512" y="32"/>
                </a:lnTo>
                <a:lnTo>
                  <a:pt x="514" y="28"/>
                </a:lnTo>
                <a:lnTo>
                  <a:pt x="512" y="22"/>
                </a:lnTo>
                <a:lnTo>
                  <a:pt x="510" y="17"/>
                </a:lnTo>
                <a:lnTo>
                  <a:pt x="507" y="15"/>
                </a:lnTo>
                <a:lnTo>
                  <a:pt x="501" y="13"/>
                </a:lnTo>
                <a:lnTo>
                  <a:pt x="470" y="13"/>
                </a:lnTo>
                <a:lnTo>
                  <a:pt x="436" y="13"/>
                </a:lnTo>
                <a:lnTo>
                  <a:pt x="400" y="15"/>
                </a:lnTo>
                <a:lnTo>
                  <a:pt x="362" y="17"/>
                </a:lnTo>
                <a:lnTo>
                  <a:pt x="323" y="20"/>
                </a:lnTo>
                <a:lnTo>
                  <a:pt x="285" y="23"/>
                </a:lnTo>
                <a:lnTo>
                  <a:pt x="245" y="28"/>
                </a:lnTo>
                <a:lnTo>
                  <a:pt x="209" y="32"/>
                </a:lnTo>
                <a:lnTo>
                  <a:pt x="174" y="36"/>
                </a:lnTo>
                <a:lnTo>
                  <a:pt x="140" y="41"/>
                </a:lnTo>
                <a:lnTo>
                  <a:pt x="111" y="44"/>
                </a:lnTo>
                <a:lnTo>
                  <a:pt x="85" y="48"/>
                </a:lnTo>
                <a:lnTo>
                  <a:pt x="63" y="51"/>
                </a:lnTo>
                <a:lnTo>
                  <a:pt x="47" y="54"/>
                </a:lnTo>
                <a:lnTo>
                  <a:pt x="36" y="55"/>
                </a:lnTo>
                <a:lnTo>
                  <a:pt x="33" y="55"/>
                </a:lnTo>
                <a:lnTo>
                  <a:pt x="38" y="47"/>
                </a:lnTo>
                <a:lnTo>
                  <a:pt x="44" y="38"/>
                </a:lnTo>
                <a:lnTo>
                  <a:pt x="48" y="29"/>
                </a:lnTo>
                <a:lnTo>
                  <a:pt x="55" y="20"/>
                </a:lnTo>
                <a:lnTo>
                  <a:pt x="61" y="12"/>
                </a:lnTo>
                <a:lnTo>
                  <a:pt x="61" y="3"/>
                </a:lnTo>
                <a:lnTo>
                  <a:pt x="57" y="0"/>
                </a:lnTo>
                <a:lnTo>
                  <a:pt x="47" y="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91" name="Freeform 767"/>
          <p:cNvSpPr>
            <a:spLocks/>
          </p:cNvSpPr>
          <p:nvPr/>
        </p:nvSpPr>
        <p:spPr bwMode="auto">
          <a:xfrm>
            <a:off x="859122" y="3905233"/>
            <a:ext cx="47625" cy="31750"/>
          </a:xfrm>
          <a:custGeom>
            <a:avLst/>
            <a:gdLst/>
            <a:ahLst/>
            <a:cxnLst>
              <a:cxn ang="0">
                <a:pos x="76" y="61"/>
              </a:cxn>
              <a:cxn ang="0">
                <a:pos x="81" y="62"/>
              </a:cxn>
              <a:cxn ang="0">
                <a:pos x="85" y="61"/>
              </a:cxn>
              <a:cxn ang="0">
                <a:pos x="88" y="59"/>
              </a:cxn>
              <a:cxn ang="0">
                <a:pos x="89" y="55"/>
              </a:cxn>
              <a:cxn ang="0">
                <a:pos x="89" y="52"/>
              </a:cxn>
              <a:cxn ang="0">
                <a:pos x="89" y="48"/>
              </a:cxn>
              <a:cxn ang="0">
                <a:pos x="86" y="45"/>
              </a:cxn>
              <a:cxn ang="0">
                <a:pos x="83" y="43"/>
              </a:cxn>
              <a:cxn ang="0">
                <a:pos x="72" y="38"/>
              </a:cxn>
              <a:cxn ang="0">
                <a:pos x="60" y="29"/>
              </a:cxn>
              <a:cxn ang="0">
                <a:pos x="47" y="22"/>
              </a:cxn>
              <a:cxn ang="0">
                <a:pos x="35" y="13"/>
              </a:cxn>
              <a:cxn ang="0">
                <a:pos x="24" y="6"/>
              </a:cxn>
              <a:cxn ang="0">
                <a:pos x="13" y="1"/>
              </a:cxn>
              <a:cxn ang="0">
                <a:pos x="5" y="0"/>
              </a:cxn>
              <a:cxn ang="0">
                <a:pos x="0" y="1"/>
              </a:cxn>
              <a:cxn ang="0">
                <a:pos x="0" y="6"/>
              </a:cxn>
              <a:cxn ang="0">
                <a:pos x="5" y="13"/>
              </a:cxn>
              <a:cxn ang="0">
                <a:pos x="13" y="20"/>
              </a:cxn>
              <a:cxn ang="0">
                <a:pos x="25" y="29"/>
              </a:cxn>
              <a:cxn ang="0">
                <a:pos x="38" y="38"/>
              </a:cxn>
              <a:cxn ang="0">
                <a:pos x="51" y="46"/>
              </a:cxn>
              <a:cxn ang="0">
                <a:pos x="65" y="55"/>
              </a:cxn>
              <a:cxn ang="0">
                <a:pos x="76" y="61"/>
              </a:cxn>
            </a:cxnLst>
            <a:rect l="0" t="0" r="r" b="b"/>
            <a:pathLst>
              <a:path w="89" h="62">
                <a:moveTo>
                  <a:pt x="76" y="61"/>
                </a:moveTo>
                <a:lnTo>
                  <a:pt x="81" y="62"/>
                </a:lnTo>
                <a:lnTo>
                  <a:pt x="85" y="61"/>
                </a:lnTo>
                <a:lnTo>
                  <a:pt x="88" y="59"/>
                </a:lnTo>
                <a:lnTo>
                  <a:pt x="89" y="55"/>
                </a:lnTo>
                <a:lnTo>
                  <a:pt x="89" y="52"/>
                </a:lnTo>
                <a:lnTo>
                  <a:pt x="89" y="48"/>
                </a:lnTo>
                <a:lnTo>
                  <a:pt x="86" y="45"/>
                </a:lnTo>
                <a:lnTo>
                  <a:pt x="83" y="43"/>
                </a:lnTo>
                <a:lnTo>
                  <a:pt x="72" y="38"/>
                </a:lnTo>
                <a:lnTo>
                  <a:pt x="60" y="29"/>
                </a:lnTo>
                <a:lnTo>
                  <a:pt x="47" y="22"/>
                </a:lnTo>
                <a:lnTo>
                  <a:pt x="35" y="13"/>
                </a:lnTo>
                <a:lnTo>
                  <a:pt x="24" y="6"/>
                </a:lnTo>
                <a:lnTo>
                  <a:pt x="13" y="1"/>
                </a:lnTo>
                <a:lnTo>
                  <a:pt x="5" y="0"/>
                </a:lnTo>
                <a:lnTo>
                  <a:pt x="0" y="1"/>
                </a:lnTo>
                <a:lnTo>
                  <a:pt x="0" y="6"/>
                </a:lnTo>
                <a:lnTo>
                  <a:pt x="5" y="13"/>
                </a:lnTo>
                <a:lnTo>
                  <a:pt x="13" y="20"/>
                </a:lnTo>
                <a:lnTo>
                  <a:pt x="25" y="29"/>
                </a:lnTo>
                <a:lnTo>
                  <a:pt x="38" y="38"/>
                </a:lnTo>
                <a:lnTo>
                  <a:pt x="51" y="46"/>
                </a:lnTo>
                <a:lnTo>
                  <a:pt x="65" y="55"/>
                </a:lnTo>
                <a:lnTo>
                  <a:pt x="76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92" name="Freeform 768"/>
          <p:cNvSpPr>
            <a:spLocks/>
          </p:cNvSpPr>
          <p:nvPr/>
        </p:nvSpPr>
        <p:spPr bwMode="auto">
          <a:xfrm>
            <a:off x="887697" y="3897295"/>
            <a:ext cx="50800" cy="31750"/>
          </a:xfrm>
          <a:custGeom>
            <a:avLst/>
            <a:gdLst/>
            <a:ahLst/>
            <a:cxnLst>
              <a:cxn ang="0">
                <a:pos x="85" y="62"/>
              </a:cxn>
              <a:cxn ang="0">
                <a:pos x="87" y="64"/>
              </a:cxn>
              <a:cxn ang="0">
                <a:pos x="90" y="64"/>
              </a:cxn>
              <a:cxn ang="0">
                <a:pos x="93" y="62"/>
              </a:cxn>
              <a:cxn ang="0">
                <a:pos x="95" y="59"/>
              </a:cxn>
              <a:cxn ang="0">
                <a:pos x="96" y="56"/>
              </a:cxn>
              <a:cxn ang="0">
                <a:pos x="96" y="52"/>
              </a:cxn>
              <a:cxn ang="0">
                <a:pos x="95" y="49"/>
              </a:cxn>
              <a:cxn ang="0">
                <a:pos x="92" y="48"/>
              </a:cxn>
              <a:cxn ang="0">
                <a:pos x="80" y="40"/>
              </a:cxn>
              <a:cxn ang="0">
                <a:pos x="66" y="32"/>
              </a:cxn>
              <a:cxn ang="0">
                <a:pos x="52" y="22"/>
              </a:cxn>
              <a:cxn ang="0">
                <a:pos x="38" y="13"/>
              </a:cxn>
              <a:cxn ang="0">
                <a:pos x="25" y="7"/>
              </a:cxn>
              <a:cxn ang="0">
                <a:pos x="13" y="1"/>
              </a:cxn>
              <a:cxn ang="0">
                <a:pos x="4" y="0"/>
              </a:cxn>
              <a:cxn ang="0">
                <a:pos x="0" y="1"/>
              </a:cxn>
              <a:cxn ang="0">
                <a:pos x="0" y="5"/>
              </a:cxn>
              <a:cxn ang="0">
                <a:pos x="6" y="13"/>
              </a:cxn>
              <a:cxn ang="0">
                <a:pos x="14" y="22"/>
              </a:cxn>
              <a:cxn ang="0">
                <a:pos x="28" y="30"/>
              </a:cxn>
              <a:cxn ang="0">
                <a:pos x="41" y="39"/>
              </a:cxn>
              <a:cxn ang="0">
                <a:pos x="57" y="48"/>
              </a:cxn>
              <a:cxn ang="0">
                <a:pos x="71" y="56"/>
              </a:cxn>
              <a:cxn ang="0">
                <a:pos x="85" y="62"/>
              </a:cxn>
            </a:cxnLst>
            <a:rect l="0" t="0" r="r" b="b"/>
            <a:pathLst>
              <a:path w="96" h="64">
                <a:moveTo>
                  <a:pt x="85" y="62"/>
                </a:moveTo>
                <a:lnTo>
                  <a:pt x="87" y="64"/>
                </a:lnTo>
                <a:lnTo>
                  <a:pt x="90" y="64"/>
                </a:lnTo>
                <a:lnTo>
                  <a:pt x="93" y="62"/>
                </a:lnTo>
                <a:lnTo>
                  <a:pt x="95" y="59"/>
                </a:lnTo>
                <a:lnTo>
                  <a:pt x="96" y="56"/>
                </a:lnTo>
                <a:lnTo>
                  <a:pt x="96" y="52"/>
                </a:lnTo>
                <a:lnTo>
                  <a:pt x="95" y="49"/>
                </a:lnTo>
                <a:lnTo>
                  <a:pt x="92" y="48"/>
                </a:lnTo>
                <a:lnTo>
                  <a:pt x="80" y="40"/>
                </a:lnTo>
                <a:lnTo>
                  <a:pt x="66" y="32"/>
                </a:lnTo>
                <a:lnTo>
                  <a:pt x="52" y="22"/>
                </a:lnTo>
                <a:lnTo>
                  <a:pt x="38" y="13"/>
                </a:lnTo>
                <a:lnTo>
                  <a:pt x="25" y="7"/>
                </a:lnTo>
                <a:lnTo>
                  <a:pt x="13" y="1"/>
                </a:lnTo>
                <a:lnTo>
                  <a:pt x="4" y="0"/>
                </a:lnTo>
                <a:lnTo>
                  <a:pt x="0" y="1"/>
                </a:lnTo>
                <a:lnTo>
                  <a:pt x="0" y="5"/>
                </a:lnTo>
                <a:lnTo>
                  <a:pt x="6" y="13"/>
                </a:lnTo>
                <a:lnTo>
                  <a:pt x="14" y="22"/>
                </a:lnTo>
                <a:lnTo>
                  <a:pt x="28" y="30"/>
                </a:lnTo>
                <a:lnTo>
                  <a:pt x="41" y="39"/>
                </a:lnTo>
                <a:lnTo>
                  <a:pt x="57" y="48"/>
                </a:lnTo>
                <a:lnTo>
                  <a:pt x="71" y="56"/>
                </a:lnTo>
                <a:lnTo>
                  <a:pt x="85" y="6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93" name="Freeform 769"/>
          <p:cNvSpPr>
            <a:spLocks/>
          </p:cNvSpPr>
          <p:nvPr/>
        </p:nvSpPr>
        <p:spPr bwMode="auto">
          <a:xfrm>
            <a:off x="887697" y="3851258"/>
            <a:ext cx="109538" cy="87312"/>
          </a:xfrm>
          <a:custGeom>
            <a:avLst/>
            <a:gdLst/>
            <a:ahLst/>
            <a:cxnLst>
              <a:cxn ang="0">
                <a:pos x="190" y="168"/>
              </a:cxn>
              <a:cxn ang="0">
                <a:pos x="193" y="171"/>
              </a:cxn>
              <a:cxn ang="0">
                <a:pos x="196" y="172"/>
              </a:cxn>
              <a:cxn ang="0">
                <a:pos x="199" y="172"/>
              </a:cxn>
              <a:cxn ang="0">
                <a:pos x="202" y="171"/>
              </a:cxn>
              <a:cxn ang="0">
                <a:pos x="205" y="168"/>
              </a:cxn>
              <a:cxn ang="0">
                <a:pos x="206" y="165"/>
              </a:cxn>
              <a:cxn ang="0">
                <a:pos x="206" y="161"/>
              </a:cxn>
              <a:cxn ang="0">
                <a:pos x="205" y="158"/>
              </a:cxn>
              <a:cxn ang="0">
                <a:pos x="200" y="147"/>
              </a:cxn>
              <a:cxn ang="0">
                <a:pos x="195" y="139"/>
              </a:cxn>
              <a:cxn ang="0">
                <a:pos x="187" y="130"/>
              </a:cxn>
              <a:cxn ang="0">
                <a:pos x="178" y="123"/>
              </a:cxn>
              <a:cxn ang="0">
                <a:pos x="154" y="105"/>
              </a:cxn>
              <a:cxn ang="0">
                <a:pos x="127" y="85"/>
              </a:cxn>
              <a:cxn ang="0">
                <a:pos x="98" y="63"/>
              </a:cxn>
              <a:cxn ang="0">
                <a:pos x="70" y="43"/>
              </a:cxn>
              <a:cxn ang="0">
                <a:pos x="46" y="24"/>
              </a:cxn>
              <a:cxn ang="0">
                <a:pos x="24" y="11"/>
              </a:cxn>
              <a:cxn ang="0">
                <a:pos x="9" y="2"/>
              </a:cxn>
              <a:cxn ang="0">
                <a:pos x="0" y="0"/>
              </a:cxn>
              <a:cxn ang="0">
                <a:pos x="3" y="8"/>
              </a:cxn>
              <a:cxn ang="0">
                <a:pos x="18" y="22"/>
              </a:cxn>
              <a:cxn ang="0">
                <a:pos x="40" y="41"/>
              </a:cxn>
              <a:cxn ang="0">
                <a:pos x="69" y="64"/>
              </a:cxn>
              <a:cxn ang="0">
                <a:pos x="101" y="91"/>
              </a:cxn>
              <a:cxn ang="0">
                <a:pos x="133" y="118"/>
              </a:cxn>
              <a:cxn ang="0">
                <a:pos x="164" y="145"/>
              </a:cxn>
              <a:cxn ang="0">
                <a:pos x="190" y="168"/>
              </a:cxn>
            </a:cxnLst>
            <a:rect l="0" t="0" r="r" b="b"/>
            <a:pathLst>
              <a:path w="206" h="172">
                <a:moveTo>
                  <a:pt x="190" y="168"/>
                </a:moveTo>
                <a:lnTo>
                  <a:pt x="193" y="171"/>
                </a:lnTo>
                <a:lnTo>
                  <a:pt x="196" y="172"/>
                </a:lnTo>
                <a:lnTo>
                  <a:pt x="199" y="172"/>
                </a:lnTo>
                <a:lnTo>
                  <a:pt x="202" y="171"/>
                </a:lnTo>
                <a:lnTo>
                  <a:pt x="205" y="168"/>
                </a:lnTo>
                <a:lnTo>
                  <a:pt x="206" y="165"/>
                </a:lnTo>
                <a:lnTo>
                  <a:pt x="206" y="161"/>
                </a:lnTo>
                <a:lnTo>
                  <a:pt x="205" y="158"/>
                </a:lnTo>
                <a:lnTo>
                  <a:pt x="200" y="147"/>
                </a:lnTo>
                <a:lnTo>
                  <a:pt x="195" y="139"/>
                </a:lnTo>
                <a:lnTo>
                  <a:pt x="187" y="130"/>
                </a:lnTo>
                <a:lnTo>
                  <a:pt x="178" y="123"/>
                </a:lnTo>
                <a:lnTo>
                  <a:pt x="154" y="105"/>
                </a:lnTo>
                <a:lnTo>
                  <a:pt x="127" y="85"/>
                </a:lnTo>
                <a:lnTo>
                  <a:pt x="98" y="63"/>
                </a:lnTo>
                <a:lnTo>
                  <a:pt x="70" y="43"/>
                </a:lnTo>
                <a:lnTo>
                  <a:pt x="46" y="24"/>
                </a:lnTo>
                <a:lnTo>
                  <a:pt x="24" y="11"/>
                </a:lnTo>
                <a:lnTo>
                  <a:pt x="9" y="2"/>
                </a:lnTo>
                <a:lnTo>
                  <a:pt x="0" y="0"/>
                </a:lnTo>
                <a:lnTo>
                  <a:pt x="3" y="8"/>
                </a:lnTo>
                <a:lnTo>
                  <a:pt x="18" y="22"/>
                </a:lnTo>
                <a:lnTo>
                  <a:pt x="40" y="41"/>
                </a:lnTo>
                <a:lnTo>
                  <a:pt x="69" y="64"/>
                </a:lnTo>
                <a:lnTo>
                  <a:pt x="101" y="91"/>
                </a:lnTo>
                <a:lnTo>
                  <a:pt x="133" y="118"/>
                </a:lnTo>
                <a:lnTo>
                  <a:pt x="164" y="145"/>
                </a:lnTo>
                <a:lnTo>
                  <a:pt x="190" y="16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94" name="Freeform 770"/>
          <p:cNvSpPr>
            <a:spLocks/>
          </p:cNvSpPr>
          <p:nvPr/>
        </p:nvSpPr>
        <p:spPr bwMode="auto">
          <a:xfrm>
            <a:off x="855947" y="4013183"/>
            <a:ext cx="271463" cy="42862"/>
          </a:xfrm>
          <a:custGeom>
            <a:avLst/>
            <a:gdLst/>
            <a:ahLst/>
            <a:cxnLst>
              <a:cxn ang="0">
                <a:pos x="41" y="5"/>
              </a:cxn>
              <a:cxn ang="0">
                <a:pos x="27" y="19"/>
              </a:cxn>
              <a:cxn ang="0">
                <a:pos x="12" y="37"/>
              </a:cxn>
              <a:cxn ang="0">
                <a:pos x="2" y="53"/>
              </a:cxn>
              <a:cxn ang="0">
                <a:pos x="2" y="72"/>
              </a:cxn>
              <a:cxn ang="0">
                <a:pos x="16" y="86"/>
              </a:cxn>
              <a:cxn ang="0">
                <a:pos x="37" y="89"/>
              </a:cxn>
              <a:cxn ang="0">
                <a:pos x="59" y="88"/>
              </a:cxn>
              <a:cxn ang="0">
                <a:pos x="95" y="83"/>
              </a:cxn>
              <a:cxn ang="0">
                <a:pos x="152" y="75"/>
              </a:cxn>
              <a:cxn ang="0">
                <a:pos x="209" y="66"/>
              </a:cxn>
              <a:cxn ang="0">
                <a:pos x="266" y="57"/>
              </a:cxn>
              <a:cxn ang="0">
                <a:pos x="320" y="51"/>
              </a:cxn>
              <a:cxn ang="0">
                <a:pos x="371" y="47"/>
              </a:cxn>
              <a:cxn ang="0">
                <a:pos x="422" y="42"/>
              </a:cxn>
              <a:cxn ang="0">
                <a:pos x="474" y="40"/>
              </a:cxn>
              <a:cxn ang="0">
                <a:pos x="506" y="35"/>
              </a:cxn>
              <a:cxn ang="0">
                <a:pos x="512" y="29"/>
              </a:cxn>
              <a:cxn ang="0">
                <a:pos x="512" y="19"/>
              </a:cxn>
              <a:cxn ang="0">
                <a:pos x="506" y="13"/>
              </a:cxn>
              <a:cxn ang="0">
                <a:pos x="472" y="10"/>
              </a:cxn>
              <a:cxn ang="0">
                <a:pos x="414" y="12"/>
              </a:cxn>
              <a:cxn ang="0">
                <a:pos x="355" y="16"/>
              </a:cxn>
              <a:cxn ang="0">
                <a:pos x="297" y="24"/>
              </a:cxn>
              <a:cxn ang="0">
                <a:pos x="238" y="31"/>
              </a:cxn>
              <a:cxn ang="0">
                <a:pos x="181" y="40"/>
              </a:cxn>
              <a:cxn ang="0">
                <a:pos x="123" y="48"/>
              </a:cxn>
              <a:cxn ang="0">
                <a:pos x="66" y="56"/>
              </a:cxn>
              <a:cxn ang="0">
                <a:pos x="34" y="53"/>
              </a:cxn>
              <a:cxn ang="0">
                <a:pos x="44" y="37"/>
              </a:cxn>
              <a:cxn ang="0">
                <a:pos x="56" y="19"/>
              </a:cxn>
              <a:cxn ang="0">
                <a:pos x="59" y="2"/>
              </a:cxn>
              <a:cxn ang="0">
                <a:pos x="47" y="2"/>
              </a:cxn>
            </a:cxnLst>
            <a:rect l="0" t="0" r="r" b="b"/>
            <a:pathLst>
              <a:path w="513" h="89">
                <a:moveTo>
                  <a:pt x="47" y="2"/>
                </a:moveTo>
                <a:lnTo>
                  <a:pt x="41" y="5"/>
                </a:lnTo>
                <a:lnTo>
                  <a:pt x="35" y="12"/>
                </a:lnTo>
                <a:lnTo>
                  <a:pt x="27" y="19"/>
                </a:lnTo>
                <a:lnTo>
                  <a:pt x="19" y="28"/>
                </a:lnTo>
                <a:lnTo>
                  <a:pt x="12" y="37"/>
                </a:lnTo>
                <a:lnTo>
                  <a:pt x="6" y="45"/>
                </a:lnTo>
                <a:lnTo>
                  <a:pt x="2" y="53"/>
                </a:lnTo>
                <a:lnTo>
                  <a:pt x="0" y="58"/>
                </a:lnTo>
                <a:lnTo>
                  <a:pt x="2" y="72"/>
                </a:lnTo>
                <a:lnTo>
                  <a:pt x="8" y="80"/>
                </a:lnTo>
                <a:lnTo>
                  <a:pt x="16" y="86"/>
                </a:lnTo>
                <a:lnTo>
                  <a:pt x="25" y="88"/>
                </a:lnTo>
                <a:lnTo>
                  <a:pt x="37" y="89"/>
                </a:lnTo>
                <a:lnTo>
                  <a:pt x="47" y="88"/>
                </a:lnTo>
                <a:lnTo>
                  <a:pt x="59" y="88"/>
                </a:lnTo>
                <a:lnTo>
                  <a:pt x="68" y="86"/>
                </a:lnTo>
                <a:lnTo>
                  <a:pt x="95" y="83"/>
                </a:lnTo>
                <a:lnTo>
                  <a:pt x="125" y="79"/>
                </a:lnTo>
                <a:lnTo>
                  <a:pt x="152" y="75"/>
                </a:lnTo>
                <a:lnTo>
                  <a:pt x="181" y="70"/>
                </a:lnTo>
                <a:lnTo>
                  <a:pt x="209" y="66"/>
                </a:lnTo>
                <a:lnTo>
                  <a:pt x="237" y="61"/>
                </a:lnTo>
                <a:lnTo>
                  <a:pt x="266" y="57"/>
                </a:lnTo>
                <a:lnTo>
                  <a:pt x="294" y="54"/>
                </a:lnTo>
                <a:lnTo>
                  <a:pt x="320" y="51"/>
                </a:lnTo>
                <a:lnTo>
                  <a:pt x="345" y="48"/>
                </a:lnTo>
                <a:lnTo>
                  <a:pt x="371" y="47"/>
                </a:lnTo>
                <a:lnTo>
                  <a:pt x="398" y="45"/>
                </a:lnTo>
                <a:lnTo>
                  <a:pt x="422" y="42"/>
                </a:lnTo>
                <a:lnTo>
                  <a:pt x="449" y="41"/>
                </a:lnTo>
                <a:lnTo>
                  <a:pt x="474" y="40"/>
                </a:lnTo>
                <a:lnTo>
                  <a:pt x="500" y="37"/>
                </a:lnTo>
                <a:lnTo>
                  <a:pt x="506" y="35"/>
                </a:lnTo>
                <a:lnTo>
                  <a:pt x="509" y="34"/>
                </a:lnTo>
                <a:lnTo>
                  <a:pt x="512" y="29"/>
                </a:lnTo>
                <a:lnTo>
                  <a:pt x="513" y="25"/>
                </a:lnTo>
                <a:lnTo>
                  <a:pt x="512" y="19"/>
                </a:lnTo>
                <a:lnTo>
                  <a:pt x="510" y="16"/>
                </a:lnTo>
                <a:lnTo>
                  <a:pt x="506" y="13"/>
                </a:lnTo>
                <a:lnTo>
                  <a:pt x="501" y="12"/>
                </a:lnTo>
                <a:lnTo>
                  <a:pt x="472" y="10"/>
                </a:lnTo>
                <a:lnTo>
                  <a:pt x="443" y="12"/>
                </a:lnTo>
                <a:lnTo>
                  <a:pt x="414" y="12"/>
                </a:lnTo>
                <a:lnTo>
                  <a:pt x="384" y="13"/>
                </a:lnTo>
                <a:lnTo>
                  <a:pt x="355" y="16"/>
                </a:lnTo>
                <a:lnTo>
                  <a:pt x="326" y="19"/>
                </a:lnTo>
                <a:lnTo>
                  <a:pt x="297" y="24"/>
                </a:lnTo>
                <a:lnTo>
                  <a:pt x="268" y="26"/>
                </a:lnTo>
                <a:lnTo>
                  <a:pt x="238" y="31"/>
                </a:lnTo>
                <a:lnTo>
                  <a:pt x="211" y="35"/>
                </a:lnTo>
                <a:lnTo>
                  <a:pt x="181" y="40"/>
                </a:lnTo>
                <a:lnTo>
                  <a:pt x="152" y="44"/>
                </a:lnTo>
                <a:lnTo>
                  <a:pt x="123" y="48"/>
                </a:lnTo>
                <a:lnTo>
                  <a:pt x="95" y="53"/>
                </a:lnTo>
                <a:lnTo>
                  <a:pt x="66" y="56"/>
                </a:lnTo>
                <a:lnTo>
                  <a:pt x="37" y="58"/>
                </a:lnTo>
                <a:lnTo>
                  <a:pt x="34" y="53"/>
                </a:lnTo>
                <a:lnTo>
                  <a:pt x="38" y="44"/>
                </a:lnTo>
                <a:lnTo>
                  <a:pt x="44" y="37"/>
                </a:lnTo>
                <a:lnTo>
                  <a:pt x="49" y="29"/>
                </a:lnTo>
                <a:lnTo>
                  <a:pt x="56" y="19"/>
                </a:lnTo>
                <a:lnTo>
                  <a:pt x="60" y="9"/>
                </a:lnTo>
                <a:lnTo>
                  <a:pt x="59" y="2"/>
                </a:lnTo>
                <a:lnTo>
                  <a:pt x="54" y="0"/>
                </a:lnTo>
                <a:lnTo>
                  <a:pt x="47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95" name="Freeform 771"/>
          <p:cNvSpPr>
            <a:spLocks/>
          </p:cNvSpPr>
          <p:nvPr/>
        </p:nvSpPr>
        <p:spPr bwMode="auto">
          <a:xfrm>
            <a:off x="767047" y="3908408"/>
            <a:ext cx="495300" cy="200025"/>
          </a:xfrm>
          <a:custGeom>
            <a:avLst/>
            <a:gdLst/>
            <a:ahLst/>
            <a:cxnLst>
              <a:cxn ang="0">
                <a:pos x="0" y="364"/>
              </a:cxn>
              <a:cxn ang="0">
                <a:pos x="11" y="389"/>
              </a:cxn>
              <a:cxn ang="0">
                <a:pos x="31" y="396"/>
              </a:cxn>
              <a:cxn ang="0">
                <a:pos x="116" y="397"/>
              </a:cxn>
              <a:cxn ang="0">
                <a:pos x="201" y="395"/>
              </a:cxn>
              <a:cxn ang="0">
                <a:pos x="284" y="390"/>
              </a:cxn>
              <a:cxn ang="0">
                <a:pos x="367" y="383"/>
              </a:cxn>
              <a:cxn ang="0">
                <a:pos x="452" y="379"/>
              </a:cxn>
              <a:cxn ang="0">
                <a:pos x="534" y="374"/>
              </a:cxn>
              <a:cxn ang="0">
                <a:pos x="614" y="367"/>
              </a:cxn>
              <a:cxn ang="0">
                <a:pos x="694" y="355"/>
              </a:cxn>
              <a:cxn ang="0">
                <a:pos x="748" y="342"/>
              </a:cxn>
              <a:cxn ang="0">
                <a:pos x="796" y="319"/>
              </a:cxn>
              <a:cxn ang="0">
                <a:pos x="827" y="280"/>
              </a:cxn>
              <a:cxn ang="0">
                <a:pos x="880" y="154"/>
              </a:cxn>
              <a:cxn ang="0">
                <a:pos x="931" y="26"/>
              </a:cxn>
              <a:cxn ang="0">
                <a:pos x="923" y="7"/>
              </a:cxn>
              <a:cxn ang="0">
                <a:pos x="897" y="1"/>
              </a:cxn>
              <a:cxn ang="0">
                <a:pos x="890" y="15"/>
              </a:cxn>
              <a:cxn ang="0">
                <a:pos x="899" y="23"/>
              </a:cxn>
              <a:cxn ang="0">
                <a:pos x="894" y="48"/>
              </a:cxn>
              <a:cxn ang="0">
                <a:pos x="853" y="151"/>
              </a:cxn>
              <a:cxn ang="0">
                <a:pos x="805" y="268"/>
              </a:cxn>
              <a:cxn ang="0">
                <a:pos x="783" y="297"/>
              </a:cxn>
              <a:cxn ang="0">
                <a:pos x="738" y="313"/>
              </a:cxn>
              <a:cxn ang="0">
                <a:pos x="675" y="326"/>
              </a:cxn>
              <a:cxn ang="0">
                <a:pos x="602" y="338"/>
              </a:cxn>
              <a:cxn ang="0">
                <a:pos x="529" y="346"/>
              </a:cxn>
              <a:cxn ang="0">
                <a:pos x="459" y="351"/>
              </a:cxn>
              <a:cxn ang="0">
                <a:pos x="379" y="358"/>
              </a:cxn>
              <a:cxn ang="0">
                <a:pos x="300" y="365"/>
              </a:cxn>
              <a:cxn ang="0">
                <a:pos x="220" y="371"/>
              </a:cxn>
              <a:cxn ang="0">
                <a:pos x="139" y="374"/>
              </a:cxn>
              <a:cxn ang="0">
                <a:pos x="57" y="374"/>
              </a:cxn>
              <a:cxn ang="0">
                <a:pos x="38" y="373"/>
              </a:cxn>
              <a:cxn ang="0">
                <a:pos x="24" y="358"/>
              </a:cxn>
              <a:cxn ang="0">
                <a:pos x="38" y="333"/>
              </a:cxn>
              <a:cxn ang="0">
                <a:pos x="60" y="310"/>
              </a:cxn>
              <a:cxn ang="0">
                <a:pos x="73" y="293"/>
              </a:cxn>
              <a:cxn ang="0">
                <a:pos x="88" y="271"/>
              </a:cxn>
              <a:cxn ang="0">
                <a:pos x="72" y="269"/>
              </a:cxn>
              <a:cxn ang="0">
                <a:pos x="47" y="298"/>
              </a:cxn>
              <a:cxn ang="0">
                <a:pos x="14" y="339"/>
              </a:cxn>
            </a:cxnLst>
            <a:rect l="0" t="0" r="r" b="b"/>
            <a:pathLst>
              <a:path w="935" h="397">
                <a:moveTo>
                  <a:pt x="3" y="349"/>
                </a:moveTo>
                <a:lnTo>
                  <a:pt x="2" y="354"/>
                </a:lnTo>
                <a:lnTo>
                  <a:pt x="0" y="364"/>
                </a:lnTo>
                <a:lnTo>
                  <a:pt x="0" y="374"/>
                </a:lnTo>
                <a:lnTo>
                  <a:pt x="3" y="383"/>
                </a:lnTo>
                <a:lnTo>
                  <a:pt x="11" y="389"/>
                </a:lnTo>
                <a:lnTo>
                  <a:pt x="19" y="392"/>
                </a:lnTo>
                <a:lnTo>
                  <a:pt x="28" y="395"/>
                </a:lnTo>
                <a:lnTo>
                  <a:pt x="31" y="396"/>
                </a:lnTo>
                <a:lnTo>
                  <a:pt x="59" y="397"/>
                </a:lnTo>
                <a:lnTo>
                  <a:pt x="88" y="397"/>
                </a:lnTo>
                <a:lnTo>
                  <a:pt x="116" y="397"/>
                </a:lnTo>
                <a:lnTo>
                  <a:pt x="144" y="397"/>
                </a:lnTo>
                <a:lnTo>
                  <a:pt x="173" y="396"/>
                </a:lnTo>
                <a:lnTo>
                  <a:pt x="201" y="395"/>
                </a:lnTo>
                <a:lnTo>
                  <a:pt x="228" y="393"/>
                </a:lnTo>
                <a:lnTo>
                  <a:pt x="256" y="392"/>
                </a:lnTo>
                <a:lnTo>
                  <a:pt x="284" y="390"/>
                </a:lnTo>
                <a:lnTo>
                  <a:pt x="312" y="387"/>
                </a:lnTo>
                <a:lnTo>
                  <a:pt x="339" y="386"/>
                </a:lnTo>
                <a:lnTo>
                  <a:pt x="367" y="383"/>
                </a:lnTo>
                <a:lnTo>
                  <a:pt x="395" y="381"/>
                </a:lnTo>
                <a:lnTo>
                  <a:pt x="424" y="380"/>
                </a:lnTo>
                <a:lnTo>
                  <a:pt x="452" y="379"/>
                </a:lnTo>
                <a:lnTo>
                  <a:pt x="479" y="377"/>
                </a:lnTo>
                <a:lnTo>
                  <a:pt x="506" y="376"/>
                </a:lnTo>
                <a:lnTo>
                  <a:pt x="534" y="374"/>
                </a:lnTo>
                <a:lnTo>
                  <a:pt x="560" y="373"/>
                </a:lnTo>
                <a:lnTo>
                  <a:pt x="588" y="370"/>
                </a:lnTo>
                <a:lnTo>
                  <a:pt x="614" y="367"/>
                </a:lnTo>
                <a:lnTo>
                  <a:pt x="640" y="364"/>
                </a:lnTo>
                <a:lnTo>
                  <a:pt x="668" y="360"/>
                </a:lnTo>
                <a:lnTo>
                  <a:pt x="694" y="355"/>
                </a:lnTo>
                <a:lnTo>
                  <a:pt x="712" y="352"/>
                </a:lnTo>
                <a:lnTo>
                  <a:pt x="729" y="348"/>
                </a:lnTo>
                <a:lnTo>
                  <a:pt x="748" y="342"/>
                </a:lnTo>
                <a:lnTo>
                  <a:pt x="766" y="336"/>
                </a:lnTo>
                <a:lnTo>
                  <a:pt x="782" y="329"/>
                </a:lnTo>
                <a:lnTo>
                  <a:pt x="796" y="319"/>
                </a:lnTo>
                <a:lnTo>
                  <a:pt x="811" y="306"/>
                </a:lnTo>
                <a:lnTo>
                  <a:pt x="823" y="291"/>
                </a:lnTo>
                <a:lnTo>
                  <a:pt x="827" y="280"/>
                </a:lnTo>
                <a:lnTo>
                  <a:pt x="840" y="249"/>
                </a:lnTo>
                <a:lnTo>
                  <a:pt x="859" y="205"/>
                </a:lnTo>
                <a:lnTo>
                  <a:pt x="880" y="154"/>
                </a:lnTo>
                <a:lnTo>
                  <a:pt x="902" y="103"/>
                </a:lnTo>
                <a:lnTo>
                  <a:pt x="919" y="60"/>
                </a:lnTo>
                <a:lnTo>
                  <a:pt x="931" y="26"/>
                </a:lnTo>
                <a:lnTo>
                  <a:pt x="935" y="13"/>
                </a:lnTo>
                <a:lnTo>
                  <a:pt x="932" y="12"/>
                </a:lnTo>
                <a:lnTo>
                  <a:pt x="923" y="7"/>
                </a:lnTo>
                <a:lnTo>
                  <a:pt x="913" y="3"/>
                </a:lnTo>
                <a:lnTo>
                  <a:pt x="903" y="0"/>
                </a:lnTo>
                <a:lnTo>
                  <a:pt x="897" y="1"/>
                </a:lnTo>
                <a:lnTo>
                  <a:pt x="894" y="4"/>
                </a:lnTo>
                <a:lnTo>
                  <a:pt x="891" y="10"/>
                </a:lnTo>
                <a:lnTo>
                  <a:pt x="890" y="15"/>
                </a:lnTo>
                <a:lnTo>
                  <a:pt x="891" y="19"/>
                </a:lnTo>
                <a:lnTo>
                  <a:pt x="894" y="22"/>
                </a:lnTo>
                <a:lnTo>
                  <a:pt x="899" y="23"/>
                </a:lnTo>
                <a:lnTo>
                  <a:pt x="903" y="22"/>
                </a:lnTo>
                <a:lnTo>
                  <a:pt x="899" y="38"/>
                </a:lnTo>
                <a:lnTo>
                  <a:pt x="894" y="48"/>
                </a:lnTo>
                <a:lnTo>
                  <a:pt x="885" y="73"/>
                </a:lnTo>
                <a:lnTo>
                  <a:pt x="871" y="109"/>
                </a:lnTo>
                <a:lnTo>
                  <a:pt x="853" y="151"/>
                </a:lnTo>
                <a:lnTo>
                  <a:pt x="836" y="197"/>
                </a:lnTo>
                <a:lnTo>
                  <a:pt x="820" y="236"/>
                </a:lnTo>
                <a:lnTo>
                  <a:pt x="805" y="268"/>
                </a:lnTo>
                <a:lnTo>
                  <a:pt x="796" y="287"/>
                </a:lnTo>
                <a:lnTo>
                  <a:pt x="792" y="293"/>
                </a:lnTo>
                <a:lnTo>
                  <a:pt x="783" y="297"/>
                </a:lnTo>
                <a:lnTo>
                  <a:pt x="772" y="303"/>
                </a:lnTo>
                <a:lnTo>
                  <a:pt x="756" y="307"/>
                </a:lnTo>
                <a:lnTo>
                  <a:pt x="738" y="313"/>
                </a:lnTo>
                <a:lnTo>
                  <a:pt x="719" y="317"/>
                </a:lnTo>
                <a:lnTo>
                  <a:pt x="697" y="322"/>
                </a:lnTo>
                <a:lnTo>
                  <a:pt x="675" y="326"/>
                </a:lnTo>
                <a:lnTo>
                  <a:pt x="652" y="330"/>
                </a:lnTo>
                <a:lnTo>
                  <a:pt x="627" y="335"/>
                </a:lnTo>
                <a:lnTo>
                  <a:pt x="602" y="338"/>
                </a:lnTo>
                <a:lnTo>
                  <a:pt x="577" y="341"/>
                </a:lnTo>
                <a:lnTo>
                  <a:pt x="552" y="344"/>
                </a:lnTo>
                <a:lnTo>
                  <a:pt x="529" y="346"/>
                </a:lnTo>
                <a:lnTo>
                  <a:pt x="507" y="348"/>
                </a:lnTo>
                <a:lnTo>
                  <a:pt x="487" y="349"/>
                </a:lnTo>
                <a:lnTo>
                  <a:pt x="459" y="351"/>
                </a:lnTo>
                <a:lnTo>
                  <a:pt x="433" y="354"/>
                </a:lnTo>
                <a:lnTo>
                  <a:pt x="405" y="355"/>
                </a:lnTo>
                <a:lnTo>
                  <a:pt x="379" y="358"/>
                </a:lnTo>
                <a:lnTo>
                  <a:pt x="352" y="360"/>
                </a:lnTo>
                <a:lnTo>
                  <a:pt x="326" y="362"/>
                </a:lnTo>
                <a:lnTo>
                  <a:pt x="300" y="365"/>
                </a:lnTo>
                <a:lnTo>
                  <a:pt x="272" y="367"/>
                </a:lnTo>
                <a:lnTo>
                  <a:pt x="246" y="370"/>
                </a:lnTo>
                <a:lnTo>
                  <a:pt x="220" y="371"/>
                </a:lnTo>
                <a:lnTo>
                  <a:pt x="193" y="373"/>
                </a:lnTo>
                <a:lnTo>
                  <a:pt x="165" y="374"/>
                </a:lnTo>
                <a:lnTo>
                  <a:pt x="139" y="374"/>
                </a:lnTo>
                <a:lnTo>
                  <a:pt x="113" y="376"/>
                </a:lnTo>
                <a:lnTo>
                  <a:pt x="85" y="376"/>
                </a:lnTo>
                <a:lnTo>
                  <a:pt x="57" y="374"/>
                </a:lnTo>
                <a:lnTo>
                  <a:pt x="54" y="374"/>
                </a:lnTo>
                <a:lnTo>
                  <a:pt x="47" y="374"/>
                </a:lnTo>
                <a:lnTo>
                  <a:pt x="38" y="373"/>
                </a:lnTo>
                <a:lnTo>
                  <a:pt x="30" y="370"/>
                </a:lnTo>
                <a:lnTo>
                  <a:pt x="24" y="365"/>
                </a:lnTo>
                <a:lnTo>
                  <a:pt x="24" y="358"/>
                </a:lnTo>
                <a:lnTo>
                  <a:pt x="27" y="351"/>
                </a:lnTo>
                <a:lnTo>
                  <a:pt x="33" y="342"/>
                </a:lnTo>
                <a:lnTo>
                  <a:pt x="38" y="333"/>
                </a:lnTo>
                <a:lnTo>
                  <a:pt x="47" y="325"/>
                </a:lnTo>
                <a:lnTo>
                  <a:pt x="54" y="316"/>
                </a:lnTo>
                <a:lnTo>
                  <a:pt x="60" y="310"/>
                </a:lnTo>
                <a:lnTo>
                  <a:pt x="65" y="304"/>
                </a:lnTo>
                <a:lnTo>
                  <a:pt x="69" y="298"/>
                </a:lnTo>
                <a:lnTo>
                  <a:pt x="73" y="293"/>
                </a:lnTo>
                <a:lnTo>
                  <a:pt x="79" y="288"/>
                </a:lnTo>
                <a:lnTo>
                  <a:pt x="87" y="280"/>
                </a:lnTo>
                <a:lnTo>
                  <a:pt x="88" y="271"/>
                </a:lnTo>
                <a:lnTo>
                  <a:pt x="85" y="266"/>
                </a:lnTo>
                <a:lnTo>
                  <a:pt x="73" y="266"/>
                </a:lnTo>
                <a:lnTo>
                  <a:pt x="72" y="269"/>
                </a:lnTo>
                <a:lnTo>
                  <a:pt x="66" y="277"/>
                </a:lnTo>
                <a:lnTo>
                  <a:pt x="57" y="287"/>
                </a:lnTo>
                <a:lnTo>
                  <a:pt x="47" y="298"/>
                </a:lnTo>
                <a:lnTo>
                  <a:pt x="36" y="313"/>
                </a:lnTo>
                <a:lnTo>
                  <a:pt x="24" y="326"/>
                </a:lnTo>
                <a:lnTo>
                  <a:pt x="14" y="339"/>
                </a:lnTo>
                <a:lnTo>
                  <a:pt x="3" y="3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96" name="Freeform 772"/>
          <p:cNvSpPr>
            <a:spLocks/>
          </p:cNvSpPr>
          <p:nvPr/>
        </p:nvSpPr>
        <p:spPr bwMode="auto">
          <a:xfrm>
            <a:off x="908335" y="3721083"/>
            <a:ext cx="265112" cy="274637"/>
          </a:xfrm>
          <a:custGeom>
            <a:avLst/>
            <a:gdLst/>
            <a:ahLst/>
            <a:cxnLst>
              <a:cxn ang="0">
                <a:pos x="3" y="42"/>
              </a:cxn>
              <a:cxn ang="0">
                <a:pos x="25" y="44"/>
              </a:cxn>
              <a:cxn ang="0">
                <a:pos x="66" y="40"/>
              </a:cxn>
              <a:cxn ang="0">
                <a:pos x="120" y="34"/>
              </a:cxn>
              <a:cxn ang="0">
                <a:pos x="183" y="28"/>
              </a:cxn>
              <a:cxn ang="0">
                <a:pos x="250" y="25"/>
              </a:cxn>
              <a:cxn ang="0">
                <a:pos x="316" y="29"/>
              </a:cxn>
              <a:cxn ang="0">
                <a:pos x="377" y="42"/>
              </a:cxn>
              <a:cxn ang="0">
                <a:pos x="433" y="109"/>
              </a:cxn>
              <a:cxn ang="0">
                <a:pos x="465" y="226"/>
              </a:cxn>
              <a:cxn ang="0">
                <a:pos x="471" y="347"/>
              </a:cxn>
              <a:cxn ang="0">
                <a:pos x="456" y="468"/>
              </a:cxn>
              <a:cxn ang="0">
                <a:pos x="444" y="532"/>
              </a:cxn>
              <a:cxn ang="0">
                <a:pos x="449" y="542"/>
              </a:cxn>
              <a:cxn ang="0">
                <a:pos x="457" y="545"/>
              </a:cxn>
              <a:cxn ang="0">
                <a:pos x="466" y="542"/>
              </a:cxn>
              <a:cxn ang="0">
                <a:pos x="488" y="460"/>
              </a:cxn>
              <a:cxn ang="0">
                <a:pos x="503" y="305"/>
              </a:cxn>
              <a:cxn ang="0">
                <a:pos x="495" y="198"/>
              </a:cxn>
              <a:cxn ang="0">
                <a:pos x="485" y="143"/>
              </a:cxn>
              <a:cxn ang="0">
                <a:pos x="466" y="89"/>
              </a:cxn>
              <a:cxn ang="0">
                <a:pos x="437" y="41"/>
              </a:cxn>
              <a:cxn ang="0">
                <a:pos x="399" y="15"/>
              </a:cxn>
              <a:cxn ang="0">
                <a:pos x="362" y="6"/>
              </a:cxn>
              <a:cxn ang="0">
                <a:pos x="326" y="2"/>
              </a:cxn>
              <a:cxn ang="0">
                <a:pos x="289" y="0"/>
              </a:cxn>
              <a:cxn ang="0">
                <a:pos x="253" y="2"/>
              </a:cxn>
              <a:cxn ang="0">
                <a:pos x="212" y="3"/>
              </a:cxn>
              <a:cxn ang="0">
                <a:pos x="167" y="8"/>
              </a:cxn>
              <a:cxn ang="0">
                <a:pos x="123" y="12"/>
              </a:cxn>
              <a:cxn ang="0">
                <a:pos x="81" y="16"/>
              </a:cxn>
              <a:cxn ang="0">
                <a:pos x="44" y="22"/>
              </a:cxn>
              <a:cxn ang="0">
                <a:pos x="18" y="28"/>
              </a:cxn>
              <a:cxn ang="0">
                <a:pos x="3" y="35"/>
              </a:cxn>
            </a:cxnLst>
            <a:rect l="0" t="0" r="r" b="b"/>
            <a:pathLst>
              <a:path w="503" h="545">
                <a:moveTo>
                  <a:pt x="0" y="38"/>
                </a:moveTo>
                <a:lnTo>
                  <a:pt x="3" y="42"/>
                </a:lnTo>
                <a:lnTo>
                  <a:pt x="12" y="44"/>
                </a:lnTo>
                <a:lnTo>
                  <a:pt x="25" y="44"/>
                </a:lnTo>
                <a:lnTo>
                  <a:pt x="43" y="42"/>
                </a:lnTo>
                <a:lnTo>
                  <a:pt x="66" y="40"/>
                </a:lnTo>
                <a:lnTo>
                  <a:pt x="91" y="37"/>
                </a:lnTo>
                <a:lnTo>
                  <a:pt x="120" y="34"/>
                </a:lnTo>
                <a:lnTo>
                  <a:pt x="151" y="31"/>
                </a:lnTo>
                <a:lnTo>
                  <a:pt x="183" y="28"/>
                </a:lnTo>
                <a:lnTo>
                  <a:pt x="216" y="25"/>
                </a:lnTo>
                <a:lnTo>
                  <a:pt x="250" y="25"/>
                </a:lnTo>
                <a:lnTo>
                  <a:pt x="284" y="26"/>
                </a:lnTo>
                <a:lnTo>
                  <a:pt x="316" y="29"/>
                </a:lnTo>
                <a:lnTo>
                  <a:pt x="348" y="35"/>
                </a:lnTo>
                <a:lnTo>
                  <a:pt x="377" y="42"/>
                </a:lnTo>
                <a:lnTo>
                  <a:pt x="403" y="54"/>
                </a:lnTo>
                <a:lnTo>
                  <a:pt x="433" y="109"/>
                </a:lnTo>
                <a:lnTo>
                  <a:pt x="453" y="166"/>
                </a:lnTo>
                <a:lnTo>
                  <a:pt x="465" y="226"/>
                </a:lnTo>
                <a:lnTo>
                  <a:pt x="471" y="286"/>
                </a:lnTo>
                <a:lnTo>
                  <a:pt x="471" y="347"/>
                </a:lnTo>
                <a:lnTo>
                  <a:pt x="466" y="408"/>
                </a:lnTo>
                <a:lnTo>
                  <a:pt x="456" y="468"/>
                </a:lnTo>
                <a:lnTo>
                  <a:pt x="444" y="527"/>
                </a:lnTo>
                <a:lnTo>
                  <a:pt x="444" y="532"/>
                </a:lnTo>
                <a:lnTo>
                  <a:pt x="446" y="537"/>
                </a:lnTo>
                <a:lnTo>
                  <a:pt x="449" y="542"/>
                </a:lnTo>
                <a:lnTo>
                  <a:pt x="453" y="545"/>
                </a:lnTo>
                <a:lnTo>
                  <a:pt x="457" y="545"/>
                </a:lnTo>
                <a:lnTo>
                  <a:pt x="462" y="543"/>
                </a:lnTo>
                <a:lnTo>
                  <a:pt x="466" y="542"/>
                </a:lnTo>
                <a:lnTo>
                  <a:pt x="469" y="537"/>
                </a:lnTo>
                <a:lnTo>
                  <a:pt x="488" y="460"/>
                </a:lnTo>
                <a:lnTo>
                  <a:pt x="500" y="382"/>
                </a:lnTo>
                <a:lnTo>
                  <a:pt x="503" y="305"/>
                </a:lnTo>
                <a:lnTo>
                  <a:pt x="498" y="226"/>
                </a:lnTo>
                <a:lnTo>
                  <a:pt x="495" y="198"/>
                </a:lnTo>
                <a:lnTo>
                  <a:pt x="491" y="171"/>
                </a:lnTo>
                <a:lnTo>
                  <a:pt x="485" y="143"/>
                </a:lnTo>
                <a:lnTo>
                  <a:pt x="476" y="115"/>
                </a:lnTo>
                <a:lnTo>
                  <a:pt x="466" y="89"/>
                </a:lnTo>
                <a:lnTo>
                  <a:pt x="453" y="64"/>
                </a:lnTo>
                <a:lnTo>
                  <a:pt x="437" y="41"/>
                </a:lnTo>
                <a:lnTo>
                  <a:pt x="416" y="21"/>
                </a:lnTo>
                <a:lnTo>
                  <a:pt x="399" y="15"/>
                </a:lnTo>
                <a:lnTo>
                  <a:pt x="381" y="10"/>
                </a:lnTo>
                <a:lnTo>
                  <a:pt x="362" y="6"/>
                </a:lnTo>
                <a:lnTo>
                  <a:pt x="345" y="3"/>
                </a:lnTo>
                <a:lnTo>
                  <a:pt x="326" y="2"/>
                </a:lnTo>
                <a:lnTo>
                  <a:pt x="308" y="0"/>
                </a:lnTo>
                <a:lnTo>
                  <a:pt x="289" y="0"/>
                </a:lnTo>
                <a:lnTo>
                  <a:pt x="272" y="0"/>
                </a:lnTo>
                <a:lnTo>
                  <a:pt x="253" y="2"/>
                </a:lnTo>
                <a:lnTo>
                  <a:pt x="232" y="2"/>
                </a:lnTo>
                <a:lnTo>
                  <a:pt x="212" y="3"/>
                </a:lnTo>
                <a:lnTo>
                  <a:pt x="190" y="6"/>
                </a:lnTo>
                <a:lnTo>
                  <a:pt x="167" y="8"/>
                </a:lnTo>
                <a:lnTo>
                  <a:pt x="145" y="9"/>
                </a:lnTo>
                <a:lnTo>
                  <a:pt x="123" y="12"/>
                </a:lnTo>
                <a:lnTo>
                  <a:pt x="101" y="15"/>
                </a:lnTo>
                <a:lnTo>
                  <a:pt x="81" y="16"/>
                </a:lnTo>
                <a:lnTo>
                  <a:pt x="62" y="19"/>
                </a:lnTo>
                <a:lnTo>
                  <a:pt x="44" y="22"/>
                </a:lnTo>
                <a:lnTo>
                  <a:pt x="29" y="25"/>
                </a:lnTo>
                <a:lnTo>
                  <a:pt x="18" y="28"/>
                </a:lnTo>
                <a:lnTo>
                  <a:pt x="9" y="32"/>
                </a:lnTo>
                <a:lnTo>
                  <a:pt x="3" y="35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97" name="Freeform 773"/>
          <p:cNvSpPr>
            <a:spLocks/>
          </p:cNvSpPr>
          <p:nvPr/>
        </p:nvSpPr>
        <p:spPr bwMode="auto">
          <a:xfrm>
            <a:off x="801972" y="3775058"/>
            <a:ext cx="296863" cy="201612"/>
          </a:xfrm>
          <a:custGeom>
            <a:avLst/>
            <a:gdLst/>
            <a:ahLst/>
            <a:cxnLst>
              <a:cxn ang="0">
                <a:pos x="260" y="378"/>
              </a:cxn>
              <a:cxn ang="0">
                <a:pos x="206" y="377"/>
              </a:cxn>
              <a:cxn ang="0">
                <a:pos x="142" y="367"/>
              </a:cxn>
              <a:cxn ang="0">
                <a:pos x="83" y="339"/>
              </a:cxn>
              <a:cxn ang="0">
                <a:pos x="50" y="257"/>
              </a:cxn>
              <a:cxn ang="0">
                <a:pos x="32" y="139"/>
              </a:cxn>
              <a:cxn ang="0">
                <a:pos x="29" y="69"/>
              </a:cxn>
              <a:cxn ang="0">
                <a:pos x="43" y="56"/>
              </a:cxn>
              <a:cxn ang="0">
                <a:pos x="59" y="48"/>
              </a:cxn>
              <a:cxn ang="0">
                <a:pos x="78" y="43"/>
              </a:cxn>
              <a:cxn ang="0">
                <a:pos x="95" y="40"/>
              </a:cxn>
              <a:cxn ang="0">
                <a:pos x="137" y="39"/>
              </a:cxn>
              <a:cxn ang="0">
                <a:pos x="180" y="36"/>
              </a:cxn>
              <a:cxn ang="0">
                <a:pos x="222" y="35"/>
              </a:cxn>
              <a:cxn ang="0">
                <a:pos x="265" y="32"/>
              </a:cxn>
              <a:cxn ang="0">
                <a:pos x="305" y="29"/>
              </a:cxn>
              <a:cxn ang="0">
                <a:pos x="348" y="29"/>
              </a:cxn>
              <a:cxn ang="0">
                <a:pos x="392" y="29"/>
              </a:cxn>
              <a:cxn ang="0">
                <a:pos x="434" y="30"/>
              </a:cxn>
              <a:cxn ang="0">
                <a:pos x="446" y="29"/>
              </a:cxn>
              <a:cxn ang="0">
                <a:pos x="456" y="21"/>
              </a:cxn>
              <a:cxn ang="0">
                <a:pos x="462" y="16"/>
              </a:cxn>
              <a:cxn ang="0">
                <a:pos x="462" y="7"/>
              </a:cxn>
              <a:cxn ang="0">
                <a:pos x="456" y="1"/>
              </a:cxn>
              <a:cxn ang="0">
                <a:pos x="447" y="1"/>
              </a:cxn>
              <a:cxn ang="0">
                <a:pos x="403" y="1"/>
              </a:cxn>
              <a:cxn ang="0">
                <a:pos x="359" y="3"/>
              </a:cxn>
              <a:cxn ang="0">
                <a:pos x="316" y="3"/>
              </a:cxn>
              <a:cxn ang="0">
                <a:pos x="272" y="4"/>
              </a:cxn>
              <a:cxn ang="0">
                <a:pos x="228" y="5"/>
              </a:cxn>
              <a:cxn ang="0">
                <a:pos x="184" y="8"/>
              </a:cxn>
              <a:cxn ang="0">
                <a:pos x="140" y="10"/>
              </a:cxn>
              <a:cxn ang="0">
                <a:pos x="97" y="13"/>
              </a:cxn>
              <a:cxn ang="0">
                <a:pos x="69" y="16"/>
              </a:cxn>
              <a:cxn ang="0">
                <a:pos x="41" y="23"/>
              </a:cxn>
              <a:cxn ang="0">
                <a:pos x="18" y="37"/>
              </a:cxn>
              <a:cxn ang="0">
                <a:pos x="3" y="58"/>
              </a:cxn>
              <a:cxn ang="0">
                <a:pos x="0" y="104"/>
              </a:cxn>
              <a:cxn ang="0">
                <a:pos x="7" y="179"/>
              </a:cxn>
              <a:cxn ang="0">
                <a:pos x="22" y="263"/>
              </a:cxn>
              <a:cxn ang="0">
                <a:pos x="44" y="334"/>
              </a:cxn>
              <a:cxn ang="0">
                <a:pos x="60" y="359"/>
              </a:cxn>
              <a:cxn ang="0">
                <a:pos x="83" y="375"/>
              </a:cxn>
              <a:cxn ang="0">
                <a:pos x="130" y="388"/>
              </a:cxn>
              <a:cxn ang="0">
                <a:pos x="177" y="396"/>
              </a:cxn>
              <a:cxn ang="0">
                <a:pos x="224" y="400"/>
              </a:cxn>
              <a:cxn ang="0">
                <a:pos x="272" y="403"/>
              </a:cxn>
              <a:cxn ang="0">
                <a:pos x="313" y="400"/>
              </a:cxn>
              <a:cxn ang="0">
                <a:pos x="352" y="393"/>
              </a:cxn>
              <a:cxn ang="0">
                <a:pos x="393" y="383"/>
              </a:cxn>
              <a:cxn ang="0">
                <a:pos x="432" y="378"/>
              </a:cxn>
              <a:cxn ang="0">
                <a:pos x="469" y="377"/>
              </a:cxn>
              <a:cxn ang="0">
                <a:pos x="511" y="371"/>
              </a:cxn>
              <a:cxn ang="0">
                <a:pos x="548" y="362"/>
              </a:cxn>
              <a:cxn ang="0">
                <a:pos x="562" y="346"/>
              </a:cxn>
              <a:cxn ang="0">
                <a:pos x="542" y="342"/>
              </a:cxn>
              <a:cxn ang="0">
                <a:pos x="508" y="342"/>
              </a:cxn>
              <a:cxn ang="0">
                <a:pos x="468" y="346"/>
              </a:cxn>
              <a:cxn ang="0">
                <a:pos x="422" y="352"/>
              </a:cxn>
              <a:cxn ang="0">
                <a:pos x="377" y="361"/>
              </a:cxn>
              <a:cxn ang="0">
                <a:pos x="335" y="368"/>
              </a:cxn>
              <a:cxn ang="0">
                <a:pos x="301" y="374"/>
              </a:cxn>
              <a:cxn ang="0">
                <a:pos x="279" y="377"/>
              </a:cxn>
            </a:cxnLst>
            <a:rect l="0" t="0" r="r" b="b"/>
            <a:pathLst>
              <a:path w="562" h="403">
                <a:moveTo>
                  <a:pt x="279" y="377"/>
                </a:moveTo>
                <a:lnTo>
                  <a:pt x="260" y="378"/>
                </a:lnTo>
                <a:lnTo>
                  <a:pt x="235" y="378"/>
                </a:lnTo>
                <a:lnTo>
                  <a:pt x="206" y="377"/>
                </a:lnTo>
                <a:lnTo>
                  <a:pt x="174" y="374"/>
                </a:lnTo>
                <a:lnTo>
                  <a:pt x="142" y="367"/>
                </a:lnTo>
                <a:lnTo>
                  <a:pt x="111" y="356"/>
                </a:lnTo>
                <a:lnTo>
                  <a:pt x="83" y="339"/>
                </a:lnTo>
                <a:lnTo>
                  <a:pt x="63" y="317"/>
                </a:lnTo>
                <a:lnTo>
                  <a:pt x="50" y="257"/>
                </a:lnTo>
                <a:lnTo>
                  <a:pt x="41" y="199"/>
                </a:lnTo>
                <a:lnTo>
                  <a:pt x="32" y="139"/>
                </a:lnTo>
                <a:lnTo>
                  <a:pt x="26" y="80"/>
                </a:lnTo>
                <a:lnTo>
                  <a:pt x="29" y="69"/>
                </a:lnTo>
                <a:lnTo>
                  <a:pt x="35" y="62"/>
                </a:lnTo>
                <a:lnTo>
                  <a:pt x="43" y="56"/>
                </a:lnTo>
                <a:lnTo>
                  <a:pt x="50" y="52"/>
                </a:lnTo>
                <a:lnTo>
                  <a:pt x="59" y="48"/>
                </a:lnTo>
                <a:lnTo>
                  <a:pt x="67" y="45"/>
                </a:lnTo>
                <a:lnTo>
                  <a:pt x="78" y="43"/>
                </a:lnTo>
                <a:lnTo>
                  <a:pt x="86" y="42"/>
                </a:lnTo>
                <a:lnTo>
                  <a:pt x="95" y="40"/>
                </a:lnTo>
                <a:lnTo>
                  <a:pt x="117" y="40"/>
                </a:lnTo>
                <a:lnTo>
                  <a:pt x="137" y="39"/>
                </a:lnTo>
                <a:lnTo>
                  <a:pt x="159" y="37"/>
                </a:lnTo>
                <a:lnTo>
                  <a:pt x="180" y="36"/>
                </a:lnTo>
                <a:lnTo>
                  <a:pt x="200" y="35"/>
                </a:lnTo>
                <a:lnTo>
                  <a:pt x="222" y="35"/>
                </a:lnTo>
                <a:lnTo>
                  <a:pt x="243" y="33"/>
                </a:lnTo>
                <a:lnTo>
                  <a:pt x="265" y="32"/>
                </a:lnTo>
                <a:lnTo>
                  <a:pt x="285" y="30"/>
                </a:lnTo>
                <a:lnTo>
                  <a:pt x="305" y="29"/>
                </a:lnTo>
                <a:lnTo>
                  <a:pt x="327" y="29"/>
                </a:lnTo>
                <a:lnTo>
                  <a:pt x="348" y="29"/>
                </a:lnTo>
                <a:lnTo>
                  <a:pt x="370" y="29"/>
                </a:lnTo>
                <a:lnTo>
                  <a:pt x="392" y="29"/>
                </a:lnTo>
                <a:lnTo>
                  <a:pt x="412" y="29"/>
                </a:lnTo>
                <a:lnTo>
                  <a:pt x="434" y="30"/>
                </a:lnTo>
                <a:lnTo>
                  <a:pt x="440" y="30"/>
                </a:lnTo>
                <a:lnTo>
                  <a:pt x="446" y="29"/>
                </a:lnTo>
                <a:lnTo>
                  <a:pt x="451" y="26"/>
                </a:lnTo>
                <a:lnTo>
                  <a:pt x="456" y="21"/>
                </a:lnTo>
                <a:lnTo>
                  <a:pt x="460" y="20"/>
                </a:lnTo>
                <a:lnTo>
                  <a:pt x="462" y="16"/>
                </a:lnTo>
                <a:lnTo>
                  <a:pt x="463" y="11"/>
                </a:lnTo>
                <a:lnTo>
                  <a:pt x="462" y="7"/>
                </a:lnTo>
                <a:lnTo>
                  <a:pt x="460" y="3"/>
                </a:lnTo>
                <a:lnTo>
                  <a:pt x="456" y="1"/>
                </a:lnTo>
                <a:lnTo>
                  <a:pt x="451" y="0"/>
                </a:lnTo>
                <a:lnTo>
                  <a:pt x="447" y="1"/>
                </a:lnTo>
                <a:lnTo>
                  <a:pt x="425" y="1"/>
                </a:lnTo>
                <a:lnTo>
                  <a:pt x="403" y="1"/>
                </a:lnTo>
                <a:lnTo>
                  <a:pt x="381" y="1"/>
                </a:lnTo>
                <a:lnTo>
                  <a:pt x="359" y="3"/>
                </a:lnTo>
                <a:lnTo>
                  <a:pt x="338" y="3"/>
                </a:lnTo>
                <a:lnTo>
                  <a:pt x="316" y="3"/>
                </a:lnTo>
                <a:lnTo>
                  <a:pt x="294" y="4"/>
                </a:lnTo>
                <a:lnTo>
                  <a:pt x="272" y="4"/>
                </a:lnTo>
                <a:lnTo>
                  <a:pt x="250" y="5"/>
                </a:lnTo>
                <a:lnTo>
                  <a:pt x="228" y="5"/>
                </a:lnTo>
                <a:lnTo>
                  <a:pt x="206" y="7"/>
                </a:lnTo>
                <a:lnTo>
                  <a:pt x="184" y="8"/>
                </a:lnTo>
                <a:lnTo>
                  <a:pt x="162" y="8"/>
                </a:lnTo>
                <a:lnTo>
                  <a:pt x="140" y="10"/>
                </a:lnTo>
                <a:lnTo>
                  <a:pt x="118" y="11"/>
                </a:lnTo>
                <a:lnTo>
                  <a:pt x="97" y="13"/>
                </a:lnTo>
                <a:lnTo>
                  <a:pt x="83" y="14"/>
                </a:lnTo>
                <a:lnTo>
                  <a:pt x="69" y="16"/>
                </a:lnTo>
                <a:lnTo>
                  <a:pt x="54" y="19"/>
                </a:lnTo>
                <a:lnTo>
                  <a:pt x="41" y="23"/>
                </a:lnTo>
                <a:lnTo>
                  <a:pt x="28" y="29"/>
                </a:lnTo>
                <a:lnTo>
                  <a:pt x="18" y="37"/>
                </a:lnTo>
                <a:lnTo>
                  <a:pt x="9" y="46"/>
                </a:lnTo>
                <a:lnTo>
                  <a:pt x="3" y="58"/>
                </a:lnTo>
                <a:lnTo>
                  <a:pt x="0" y="77"/>
                </a:lnTo>
                <a:lnTo>
                  <a:pt x="0" y="104"/>
                </a:lnTo>
                <a:lnTo>
                  <a:pt x="3" y="139"/>
                </a:lnTo>
                <a:lnTo>
                  <a:pt x="7" y="179"/>
                </a:lnTo>
                <a:lnTo>
                  <a:pt x="13" y="221"/>
                </a:lnTo>
                <a:lnTo>
                  <a:pt x="22" y="263"/>
                </a:lnTo>
                <a:lnTo>
                  <a:pt x="32" y="301"/>
                </a:lnTo>
                <a:lnTo>
                  <a:pt x="44" y="334"/>
                </a:lnTo>
                <a:lnTo>
                  <a:pt x="51" y="348"/>
                </a:lnTo>
                <a:lnTo>
                  <a:pt x="60" y="359"/>
                </a:lnTo>
                <a:lnTo>
                  <a:pt x="70" y="369"/>
                </a:lnTo>
                <a:lnTo>
                  <a:pt x="83" y="375"/>
                </a:lnTo>
                <a:lnTo>
                  <a:pt x="107" y="383"/>
                </a:lnTo>
                <a:lnTo>
                  <a:pt x="130" y="388"/>
                </a:lnTo>
                <a:lnTo>
                  <a:pt x="154" y="393"/>
                </a:lnTo>
                <a:lnTo>
                  <a:pt x="177" y="396"/>
                </a:lnTo>
                <a:lnTo>
                  <a:pt x="200" y="399"/>
                </a:lnTo>
                <a:lnTo>
                  <a:pt x="224" y="400"/>
                </a:lnTo>
                <a:lnTo>
                  <a:pt x="248" y="401"/>
                </a:lnTo>
                <a:lnTo>
                  <a:pt x="272" y="403"/>
                </a:lnTo>
                <a:lnTo>
                  <a:pt x="292" y="403"/>
                </a:lnTo>
                <a:lnTo>
                  <a:pt x="313" y="400"/>
                </a:lnTo>
                <a:lnTo>
                  <a:pt x="333" y="397"/>
                </a:lnTo>
                <a:lnTo>
                  <a:pt x="352" y="393"/>
                </a:lnTo>
                <a:lnTo>
                  <a:pt x="373" y="387"/>
                </a:lnTo>
                <a:lnTo>
                  <a:pt x="393" y="383"/>
                </a:lnTo>
                <a:lnTo>
                  <a:pt x="412" y="380"/>
                </a:lnTo>
                <a:lnTo>
                  <a:pt x="432" y="378"/>
                </a:lnTo>
                <a:lnTo>
                  <a:pt x="449" y="378"/>
                </a:lnTo>
                <a:lnTo>
                  <a:pt x="469" y="377"/>
                </a:lnTo>
                <a:lnTo>
                  <a:pt x="491" y="374"/>
                </a:lnTo>
                <a:lnTo>
                  <a:pt x="511" y="371"/>
                </a:lnTo>
                <a:lnTo>
                  <a:pt x="532" y="368"/>
                </a:lnTo>
                <a:lnTo>
                  <a:pt x="548" y="362"/>
                </a:lnTo>
                <a:lnTo>
                  <a:pt x="558" y="355"/>
                </a:lnTo>
                <a:lnTo>
                  <a:pt x="562" y="346"/>
                </a:lnTo>
                <a:lnTo>
                  <a:pt x="554" y="343"/>
                </a:lnTo>
                <a:lnTo>
                  <a:pt x="542" y="342"/>
                </a:lnTo>
                <a:lnTo>
                  <a:pt x="526" y="342"/>
                </a:lnTo>
                <a:lnTo>
                  <a:pt x="508" y="342"/>
                </a:lnTo>
                <a:lnTo>
                  <a:pt x="488" y="343"/>
                </a:lnTo>
                <a:lnTo>
                  <a:pt x="468" y="346"/>
                </a:lnTo>
                <a:lnTo>
                  <a:pt x="444" y="349"/>
                </a:lnTo>
                <a:lnTo>
                  <a:pt x="422" y="352"/>
                </a:lnTo>
                <a:lnTo>
                  <a:pt x="399" y="356"/>
                </a:lnTo>
                <a:lnTo>
                  <a:pt x="377" y="361"/>
                </a:lnTo>
                <a:lnTo>
                  <a:pt x="355" y="364"/>
                </a:lnTo>
                <a:lnTo>
                  <a:pt x="335" y="368"/>
                </a:lnTo>
                <a:lnTo>
                  <a:pt x="317" y="371"/>
                </a:lnTo>
                <a:lnTo>
                  <a:pt x="301" y="374"/>
                </a:lnTo>
                <a:lnTo>
                  <a:pt x="288" y="375"/>
                </a:lnTo>
                <a:lnTo>
                  <a:pt x="279" y="37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98" name="Freeform 774"/>
          <p:cNvSpPr>
            <a:spLocks/>
          </p:cNvSpPr>
          <p:nvPr/>
        </p:nvSpPr>
        <p:spPr bwMode="auto">
          <a:xfrm>
            <a:off x="1070260" y="3781408"/>
            <a:ext cx="41275" cy="136525"/>
          </a:xfrm>
          <a:custGeom>
            <a:avLst/>
            <a:gdLst/>
            <a:ahLst/>
            <a:cxnLst>
              <a:cxn ang="0">
                <a:pos x="6" y="26"/>
              </a:cxn>
              <a:cxn ang="0">
                <a:pos x="25" y="51"/>
              </a:cxn>
              <a:cxn ang="0">
                <a:pos x="36" y="79"/>
              </a:cxn>
              <a:cxn ang="0">
                <a:pos x="42" y="108"/>
              </a:cxn>
              <a:cxn ang="0">
                <a:pos x="45" y="137"/>
              </a:cxn>
              <a:cxn ang="0">
                <a:pos x="47" y="168"/>
              </a:cxn>
              <a:cxn ang="0">
                <a:pos x="47" y="198"/>
              </a:cxn>
              <a:cxn ang="0">
                <a:pos x="48" y="227"/>
              </a:cxn>
              <a:cxn ang="0">
                <a:pos x="53" y="255"/>
              </a:cxn>
              <a:cxn ang="0">
                <a:pos x="54" y="261"/>
              </a:cxn>
              <a:cxn ang="0">
                <a:pos x="57" y="264"/>
              </a:cxn>
              <a:cxn ang="0">
                <a:pos x="60" y="267"/>
              </a:cxn>
              <a:cxn ang="0">
                <a:pos x="66" y="268"/>
              </a:cxn>
              <a:cxn ang="0">
                <a:pos x="70" y="267"/>
              </a:cxn>
              <a:cxn ang="0">
                <a:pos x="74" y="262"/>
              </a:cxn>
              <a:cxn ang="0">
                <a:pos x="76" y="259"/>
              </a:cxn>
              <a:cxn ang="0">
                <a:pos x="77" y="253"/>
              </a:cxn>
              <a:cxn ang="0">
                <a:pos x="74" y="221"/>
              </a:cxn>
              <a:cxn ang="0">
                <a:pos x="74" y="186"/>
              </a:cxn>
              <a:cxn ang="0">
                <a:pos x="74" y="150"/>
              </a:cxn>
              <a:cxn ang="0">
                <a:pos x="73" y="115"/>
              </a:cxn>
              <a:cxn ang="0">
                <a:pos x="69" y="80"/>
              </a:cxn>
              <a:cxn ang="0">
                <a:pos x="58" y="48"/>
              </a:cxn>
              <a:cxn ang="0">
                <a:pos x="41" y="22"/>
              </a:cxn>
              <a:cxn ang="0">
                <a:pos x="15" y="0"/>
              </a:cxn>
              <a:cxn ang="0">
                <a:pos x="10" y="2"/>
              </a:cxn>
              <a:cxn ang="0">
                <a:pos x="4" y="6"/>
              </a:cxn>
              <a:cxn ang="0">
                <a:pos x="0" y="13"/>
              </a:cxn>
              <a:cxn ang="0">
                <a:pos x="6" y="26"/>
              </a:cxn>
            </a:cxnLst>
            <a:rect l="0" t="0" r="r" b="b"/>
            <a:pathLst>
              <a:path w="77" h="268">
                <a:moveTo>
                  <a:pt x="6" y="26"/>
                </a:moveTo>
                <a:lnTo>
                  <a:pt x="25" y="51"/>
                </a:lnTo>
                <a:lnTo>
                  <a:pt x="36" y="79"/>
                </a:lnTo>
                <a:lnTo>
                  <a:pt x="42" y="108"/>
                </a:lnTo>
                <a:lnTo>
                  <a:pt x="45" y="137"/>
                </a:lnTo>
                <a:lnTo>
                  <a:pt x="47" y="168"/>
                </a:lnTo>
                <a:lnTo>
                  <a:pt x="47" y="198"/>
                </a:lnTo>
                <a:lnTo>
                  <a:pt x="48" y="227"/>
                </a:lnTo>
                <a:lnTo>
                  <a:pt x="53" y="255"/>
                </a:lnTo>
                <a:lnTo>
                  <a:pt x="54" y="261"/>
                </a:lnTo>
                <a:lnTo>
                  <a:pt x="57" y="264"/>
                </a:lnTo>
                <a:lnTo>
                  <a:pt x="60" y="267"/>
                </a:lnTo>
                <a:lnTo>
                  <a:pt x="66" y="268"/>
                </a:lnTo>
                <a:lnTo>
                  <a:pt x="70" y="267"/>
                </a:lnTo>
                <a:lnTo>
                  <a:pt x="74" y="262"/>
                </a:lnTo>
                <a:lnTo>
                  <a:pt x="76" y="259"/>
                </a:lnTo>
                <a:lnTo>
                  <a:pt x="77" y="253"/>
                </a:lnTo>
                <a:lnTo>
                  <a:pt x="74" y="221"/>
                </a:lnTo>
                <a:lnTo>
                  <a:pt x="74" y="186"/>
                </a:lnTo>
                <a:lnTo>
                  <a:pt x="74" y="150"/>
                </a:lnTo>
                <a:lnTo>
                  <a:pt x="73" y="115"/>
                </a:lnTo>
                <a:lnTo>
                  <a:pt x="69" y="80"/>
                </a:lnTo>
                <a:lnTo>
                  <a:pt x="58" y="48"/>
                </a:lnTo>
                <a:lnTo>
                  <a:pt x="41" y="22"/>
                </a:lnTo>
                <a:lnTo>
                  <a:pt x="15" y="0"/>
                </a:lnTo>
                <a:lnTo>
                  <a:pt x="10" y="2"/>
                </a:lnTo>
                <a:lnTo>
                  <a:pt x="4" y="6"/>
                </a:lnTo>
                <a:lnTo>
                  <a:pt x="0" y="13"/>
                </a:lnTo>
                <a:lnTo>
                  <a:pt x="6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99" name="Freeform 775"/>
          <p:cNvSpPr>
            <a:spLocks/>
          </p:cNvSpPr>
          <p:nvPr/>
        </p:nvSpPr>
        <p:spPr bwMode="auto">
          <a:xfrm>
            <a:off x="848010" y="3908408"/>
            <a:ext cx="47625" cy="31750"/>
          </a:xfrm>
          <a:custGeom>
            <a:avLst/>
            <a:gdLst/>
            <a:ahLst/>
            <a:cxnLst>
              <a:cxn ang="0">
                <a:pos x="76" y="63"/>
              </a:cxn>
              <a:cxn ang="0">
                <a:pos x="81" y="63"/>
              </a:cxn>
              <a:cxn ang="0">
                <a:pos x="85" y="61"/>
              </a:cxn>
              <a:cxn ang="0">
                <a:pos x="88" y="60"/>
              </a:cxn>
              <a:cxn ang="0">
                <a:pos x="89" y="57"/>
              </a:cxn>
              <a:cxn ang="0">
                <a:pos x="91" y="52"/>
              </a:cxn>
              <a:cxn ang="0">
                <a:pos x="89" y="48"/>
              </a:cxn>
              <a:cxn ang="0">
                <a:pos x="88" y="45"/>
              </a:cxn>
              <a:cxn ang="0">
                <a:pos x="84" y="44"/>
              </a:cxn>
              <a:cxn ang="0">
                <a:pos x="72" y="38"/>
              </a:cxn>
              <a:cxn ang="0">
                <a:pos x="60" y="31"/>
              </a:cxn>
              <a:cxn ang="0">
                <a:pos x="47" y="22"/>
              </a:cxn>
              <a:cxn ang="0">
                <a:pos x="35" y="13"/>
              </a:cxn>
              <a:cxn ang="0">
                <a:pos x="24" y="7"/>
              </a:cxn>
              <a:cxn ang="0">
                <a:pos x="13" y="1"/>
              </a:cxn>
              <a:cxn ang="0">
                <a:pos x="5" y="0"/>
              </a:cxn>
              <a:cxn ang="0">
                <a:pos x="0" y="1"/>
              </a:cxn>
              <a:cxn ang="0">
                <a:pos x="0" y="6"/>
              </a:cxn>
              <a:cxn ang="0">
                <a:pos x="5" y="13"/>
              </a:cxn>
              <a:cxn ang="0">
                <a:pos x="13" y="22"/>
              </a:cxn>
              <a:cxn ang="0">
                <a:pos x="25" y="31"/>
              </a:cxn>
              <a:cxn ang="0">
                <a:pos x="38" y="39"/>
              </a:cxn>
              <a:cxn ang="0">
                <a:pos x="51" y="48"/>
              </a:cxn>
              <a:cxn ang="0">
                <a:pos x="65" y="57"/>
              </a:cxn>
              <a:cxn ang="0">
                <a:pos x="76" y="63"/>
              </a:cxn>
            </a:cxnLst>
            <a:rect l="0" t="0" r="r" b="b"/>
            <a:pathLst>
              <a:path w="91" h="63">
                <a:moveTo>
                  <a:pt x="76" y="63"/>
                </a:moveTo>
                <a:lnTo>
                  <a:pt x="81" y="63"/>
                </a:lnTo>
                <a:lnTo>
                  <a:pt x="85" y="61"/>
                </a:lnTo>
                <a:lnTo>
                  <a:pt x="88" y="60"/>
                </a:lnTo>
                <a:lnTo>
                  <a:pt x="89" y="57"/>
                </a:lnTo>
                <a:lnTo>
                  <a:pt x="91" y="52"/>
                </a:lnTo>
                <a:lnTo>
                  <a:pt x="89" y="48"/>
                </a:lnTo>
                <a:lnTo>
                  <a:pt x="88" y="45"/>
                </a:lnTo>
                <a:lnTo>
                  <a:pt x="84" y="44"/>
                </a:lnTo>
                <a:lnTo>
                  <a:pt x="72" y="38"/>
                </a:lnTo>
                <a:lnTo>
                  <a:pt x="60" y="31"/>
                </a:lnTo>
                <a:lnTo>
                  <a:pt x="47" y="22"/>
                </a:lnTo>
                <a:lnTo>
                  <a:pt x="35" y="13"/>
                </a:lnTo>
                <a:lnTo>
                  <a:pt x="24" y="7"/>
                </a:lnTo>
                <a:lnTo>
                  <a:pt x="13" y="1"/>
                </a:lnTo>
                <a:lnTo>
                  <a:pt x="5" y="0"/>
                </a:lnTo>
                <a:lnTo>
                  <a:pt x="0" y="1"/>
                </a:lnTo>
                <a:lnTo>
                  <a:pt x="0" y="6"/>
                </a:lnTo>
                <a:lnTo>
                  <a:pt x="5" y="13"/>
                </a:lnTo>
                <a:lnTo>
                  <a:pt x="13" y="22"/>
                </a:lnTo>
                <a:lnTo>
                  <a:pt x="25" y="31"/>
                </a:lnTo>
                <a:lnTo>
                  <a:pt x="38" y="39"/>
                </a:lnTo>
                <a:lnTo>
                  <a:pt x="51" y="48"/>
                </a:lnTo>
                <a:lnTo>
                  <a:pt x="65" y="57"/>
                </a:lnTo>
                <a:lnTo>
                  <a:pt x="76" y="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00" name="Freeform 776"/>
          <p:cNvSpPr>
            <a:spLocks/>
          </p:cNvSpPr>
          <p:nvPr/>
        </p:nvSpPr>
        <p:spPr bwMode="auto">
          <a:xfrm>
            <a:off x="871822" y="3898883"/>
            <a:ext cx="50800" cy="33337"/>
          </a:xfrm>
          <a:custGeom>
            <a:avLst/>
            <a:gdLst/>
            <a:ahLst/>
            <a:cxnLst>
              <a:cxn ang="0">
                <a:pos x="84" y="65"/>
              </a:cxn>
              <a:cxn ang="0">
                <a:pos x="87" y="66"/>
              </a:cxn>
              <a:cxn ang="0">
                <a:pos x="90" y="66"/>
              </a:cxn>
              <a:cxn ang="0">
                <a:pos x="93" y="65"/>
              </a:cxn>
              <a:cxn ang="0">
                <a:pos x="95" y="62"/>
              </a:cxn>
              <a:cxn ang="0">
                <a:pos x="96" y="59"/>
              </a:cxn>
              <a:cxn ang="0">
                <a:pos x="96" y="54"/>
              </a:cxn>
              <a:cxn ang="0">
                <a:pos x="95" y="51"/>
              </a:cxn>
              <a:cxn ang="0">
                <a:pos x="92" y="50"/>
              </a:cxn>
              <a:cxn ang="0">
                <a:pos x="80" y="43"/>
              </a:cxn>
              <a:cxn ang="0">
                <a:pos x="65" y="34"/>
              </a:cxn>
              <a:cxn ang="0">
                <a:pos x="52" y="24"/>
              </a:cxn>
              <a:cxn ang="0">
                <a:pos x="38" y="15"/>
              </a:cxn>
              <a:cxn ang="0">
                <a:pos x="24" y="8"/>
              </a:cxn>
              <a:cxn ang="0">
                <a:pos x="13" y="3"/>
              </a:cxn>
              <a:cxn ang="0">
                <a:pos x="4" y="0"/>
              </a:cxn>
              <a:cxn ang="0">
                <a:pos x="0" y="2"/>
              </a:cxn>
              <a:cxn ang="0">
                <a:pos x="0" y="6"/>
              </a:cxn>
              <a:cxn ang="0">
                <a:pos x="5" y="14"/>
              </a:cxn>
              <a:cxn ang="0">
                <a:pos x="14" y="22"/>
              </a:cxn>
              <a:cxn ang="0">
                <a:pos x="27" y="31"/>
              </a:cxn>
              <a:cxn ang="0">
                <a:pos x="41" y="41"/>
              </a:cxn>
              <a:cxn ang="0">
                <a:pos x="57" y="50"/>
              </a:cxn>
              <a:cxn ang="0">
                <a:pos x="71" y="59"/>
              </a:cxn>
              <a:cxn ang="0">
                <a:pos x="84" y="65"/>
              </a:cxn>
            </a:cxnLst>
            <a:rect l="0" t="0" r="r" b="b"/>
            <a:pathLst>
              <a:path w="96" h="66">
                <a:moveTo>
                  <a:pt x="84" y="65"/>
                </a:moveTo>
                <a:lnTo>
                  <a:pt x="87" y="66"/>
                </a:lnTo>
                <a:lnTo>
                  <a:pt x="90" y="66"/>
                </a:lnTo>
                <a:lnTo>
                  <a:pt x="93" y="65"/>
                </a:lnTo>
                <a:lnTo>
                  <a:pt x="95" y="62"/>
                </a:lnTo>
                <a:lnTo>
                  <a:pt x="96" y="59"/>
                </a:lnTo>
                <a:lnTo>
                  <a:pt x="96" y="54"/>
                </a:lnTo>
                <a:lnTo>
                  <a:pt x="95" y="51"/>
                </a:lnTo>
                <a:lnTo>
                  <a:pt x="92" y="50"/>
                </a:lnTo>
                <a:lnTo>
                  <a:pt x="80" y="43"/>
                </a:lnTo>
                <a:lnTo>
                  <a:pt x="65" y="34"/>
                </a:lnTo>
                <a:lnTo>
                  <a:pt x="52" y="24"/>
                </a:lnTo>
                <a:lnTo>
                  <a:pt x="38" y="15"/>
                </a:lnTo>
                <a:lnTo>
                  <a:pt x="24" y="8"/>
                </a:lnTo>
                <a:lnTo>
                  <a:pt x="13" y="3"/>
                </a:lnTo>
                <a:lnTo>
                  <a:pt x="4" y="0"/>
                </a:lnTo>
                <a:lnTo>
                  <a:pt x="0" y="2"/>
                </a:lnTo>
                <a:lnTo>
                  <a:pt x="0" y="6"/>
                </a:lnTo>
                <a:lnTo>
                  <a:pt x="5" y="14"/>
                </a:lnTo>
                <a:lnTo>
                  <a:pt x="14" y="22"/>
                </a:lnTo>
                <a:lnTo>
                  <a:pt x="27" y="31"/>
                </a:lnTo>
                <a:lnTo>
                  <a:pt x="41" y="41"/>
                </a:lnTo>
                <a:lnTo>
                  <a:pt x="57" y="50"/>
                </a:lnTo>
                <a:lnTo>
                  <a:pt x="71" y="59"/>
                </a:lnTo>
                <a:lnTo>
                  <a:pt x="84" y="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01" name="Freeform 777"/>
          <p:cNvSpPr>
            <a:spLocks/>
          </p:cNvSpPr>
          <p:nvPr/>
        </p:nvSpPr>
        <p:spPr bwMode="auto">
          <a:xfrm>
            <a:off x="868647" y="3860783"/>
            <a:ext cx="109538" cy="85725"/>
          </a:xfrm>
          <a:custGeom>
            <a:avLst/>
            <a:gdLst/>
            <a:ahLst/>
            <a:cxnLst>
              <a:cxn ang="0">
                <a:pos x="190" y="168"/>
              </a:cxn>
              <a:cxn ang="0">
                <a:pos x="193" y="171"/>
              </a:cxn>
              <a:cxn ang="0">
                <a:pos x="195" y="172"/>
              </a:cxn>
              <a:cxn ang="0">
                <a:pos x="200" y="172"/>
              </a:cxn>
              <a:cxn ang="0">
                <a:pos x="203" y="171"/>
              </a:cxn>
              <a:cxn ang="0">
                <a:pos x="204" y="168"/>
              </a:cxn>
              <a:cxn ang="0">
                <a:pos x="206" y="165"/>
              </a:cxn>
              <a:cxn ang="0">
                <a:pos x="206" y="161"/>
              </a:cxn>
              <a:cxn ang="0">
                <a:pos x="204" y="158"/>
              </a:cxn>
              <a:cxn ang="0">
                <a:pos x="200" y="147"/>
              </a:cxn>
              <a:cxn ang="0">
                <a:pos x="194" y="137"/>
              </a:cxn>
              <a:cxn ang="0">
                <a:pos x="188" y="130"/>
              </a:cxn>
              <a:cxn ang="0">
                <a:pos x="179" y="123"/>
              </a:cxn>
              <a:cxn ang="0">
                <a:pos x="155" y="105"/>
              </a:cxn>
              <a:cxn ang="0">
                <a:pos x="127" y="83"/>
              </a:cxn>
              <a:cxn ang="0">
                <a:pos x="98" y="63"/>
              </a:cxn>
              <a:cxn ang="0">
                <a:pos x="70" y="41"/>
              </a:cxn>
              <a:cxn ang="0">
                <a:pos x="45" y="24"/>
              </a:cxn>
              <a:cxn ang="0">
                <a:pos x="23" y="9"/>
              </a:cxn>
              <a:cxn ang="0">
                <a:pos x="9" y="2"/>
              </a:cxn>
              <a:cxn ang="0">
                <a:pos x="0" y="0"/>
              </a:cxn>
              <a:cxn ang="0">
                <a:pos x="3" y="8"/>
              </a:cxn>
              <a:cxn ang="0">
                <a:pos x="17" y="22"/>
              </a:cxn>
              <a:cxn ang="0">
                <a:pos x="41" y="41"/>
              </a:cxn>
              <a:cxn ang="0">
                <a:pos x="68" y="64"/>
              </a:cxn>
              <a:cxn ang="0">
                <a:pos x="101" y="91"/>
              </a:cxn>
              <a:cxn ang="0">
                <a:pos x="134" y="118"/>
              </a:cxn>
              <a:cxn ang="0">
                <a:pos x="163" y="145"/>
              </a:cxn>
              <a:cxn ang="0">
                <a:pos x="190" y="168"/>
              </a:cxn>
            </a:cxnLst>
            <a:rect l="0" t="0" r="r" b="b"/>
            <a:pathLst>
              <a:path w="206" h="172">
                <a:moveTo>
                  <a:pt x="190" y="168"/>
                </a:moveTo>
                <a:lnTo>
                  <a:pt x="193" y="171"/>
                </a:lnTo>
                <a:lnTo>
                  <a:pt x="195" y="172"/>
                </a:lnTo>
                <a:lnTo>
                  <a:pt x="200" y="172"/>
                </a:lnTo>
                <a:lnTo>
                  <a:pt x="203" y="171"/>
                </a:lnTo>
                <a:lnTo>
                  <a:pt x="204" y="168"/>
                </a:lnTo>
                <a:lnTo>
                  <a:pt x="206" y="165"/>
                </a:lnTo>
                <a:lnTo>
                  <a:pt x="206" y="161"/>
                </a:lnTo>
                <a:lnTo>
                  <a:pt x="204" y="158"/>
                </a:lnTo>
                <a:lnTo>
                  <a:pt x="200" y="147"/>
                </a:lnTo>
                <a:lnTo>
                  <a:pt x="194" y="137"/>
                </a:lnTo>
                <a:lnTo>
                  <a:pt x="188" y="130"/>
                </a:lnTo>
                <a:lnTo>
                  <a:pt x="179" y="123"/>
                </a:lnTo>
                <a:lnTo>
                  <a:pt x="155" y="105"/>
                </a:lnTo>
                <a:lnTo>
                  <a:pt x="127" y="83"/>
                </a:lnTo>
                <a:lnTo>
                  <a:pt x="98" y="63"/>
                </a:lnTo>
                <a:lnTo>
                  <a:pt x="70" y="41"/>
                </a:lnTo>
                <a:lnTo>
                  <a:pt x="45" y="24"/>
                </a:lnTo>
                <a:lnTo>
                  <a:pt x="23" y="9"/>
                </a:lnTo>
                <a:lnTo>
                  <a:pt x="9" y="2"/>
                </a:lnTo>
                <a:lnTo>
                  <a:pt x="0" y="0"/>
                </a:lnTo>
                <a:lnTo>
                  <a:pt x="3" y="8"/>
                </a:lnTo>
                <a:lnTo>
                  <a:pt x="17" y="22"/>
                </a:lnTo>
                <a:lnTo>
                  <a:pt x="41" y="41"/>
                </a:lnTo>
                <a:lnTo>
                  <a:pt x="68" y="64"/>
                </a:lnTo>
                <a:lnTo>
                  <a:pt x="101" y="91"/>
                </a:lnTo>
                <a:lnTo>
                  <a:pt x="134" y="118"/>
                </a:lnTo>
                <a:lnTo>
                  <a:pt x="163" y="145"/>
                </a:lnTo>
                <a:lnTo>
                  <a:pt x="190" y="16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02" name="Freeform 778"/>
          <p:cNvSpPr>
            <a:spLocks/>
          </p:cNvSpPr>
          <p:nvPr/>
        </p:nvSpPr>
        <p:spPr bwMode="auto">
          <a:xfrm>
            <a:off x="1168685" y="3643295"/>
            <a:ext cx="63500" cy="292100"/>
          </a:xfrm>
          <a:custGeom>
            <a:avLst/>
            <a:gdLst/>
            <a:ahLst/>
            <a:cxnLst>
              <a:cxn ang="0">
                <a:pos x="37" y="584"/>
              </a:cxn>
              <a:cxn ang="0">
                <a:pos x="57" y="562"/>
              </a:cxn>
              <a:cxn ang="0">
                <a:pos x="73" y="543"/>
              </a:cxn>
              <a:cxn ang="0">
                <a:pos x="85" y="523"/>
              </a:cxn>
              <a:cxn ang="0">
                <a:pos x="95" y="504"/>
              </a:cxn>
              <a:cxn ang="0">
                <a:pos x="101" y="483"/>
              </a:cxn>
              <a:cxn ang="0">
                <a:pos x="107" y="462"/>
              </a:cxn>
              <a:cxn ang="0">
                <a:pos x="113" y="437"/>
              </a:cxn>
              <a:cxn ang="0">
                <a:pos x="119" y="408"/>
              </a:cxn>
              <a:cxn ang="0">
                <a:pos x="120" y="400"/>
              </a:cxn>
              <a:cxn ang="0">
                <a:pos x="122" y="395"/>
              </a:cxn>
              <a:cxn ang="0">
                <a:pos x="122" y="387"/>
              </a:cxn>
              <a:cxn ang="0">
                <a:pos x="120" y="381"/>
              </a:cxn>
              <a:cxn ang="0">
                <a:pos x="111" y="344"/>
              </a:cxn>
              <a:cxn ang="0">
                <a:pos x="101" y="297"/>
              </a:cxn>
              <a:cxn ang="0">
                <a:pos x="91" y="245"/>
              </a:cxn>
              <a:cxn ang="0">
                <a:pos x="78" y="191"/>
              </a:cxn>
              <a:cxn ang="0">
                <a:pos x="65" y="137"/>
              </a:cxn>
              <a:cxn ang="0">
                <a:pos x="50" y="86"/>
              </a:cxn>
              <a:cxn ang="0">
                <a:pos x="37" y="42"/>
              </a:cxn>
              <a:cxn ang="0">
                <a:pos x="22" y="7"/>
              </a:cxn>
              <a:cxn ang="0">
                <a:pos x="19" y="3"/>
              </a:cxn>
              <a:cxn ang="0">
                <a:pos x="16" y="1"/>
              </a:cxn>
              <a:cxn ang="0">
                <a:pos x="12" y="0"/>
              </a:cxn>
              <a:cxn ang="0">
                <a:pos x="8" y="1"/>
              </a:cxn>
              <a:cxn ang="0">
                <a:pos x="3" y="3"/>
              </a:cxn>
              <a:cxn ang="0">
                <a:pos x="2" y="7"/>
              </a:cxn>
              <a:cxn ang="0">
                <a:pos x="0" y="10"/>
              </a:cxn>
              <a:cxn ang="0">
                <a:pos x="2" y="15"/>
              </a:cxn>
              <a:cxn ang="0">
                <a:pos x="16" y="47"/>
              </a:cxn>
              <a:cxn ang="0">
                <a:pos x="33" y="93"/>
              </a:cxn>
              <a:cxn ang="0">
                <a:pos x="49" y="150"/>
              </a:cxn>
              <a:cxn ang="0">
                <a:pos x="65" y="211"/>
              </a:cxn>
              <a:cxn ang="0">
                <a:pos x="78" y="272"/>
              </a:cxn>
              <a:cxn ang="0">
                <a:pos x="90" y="326"/>
              </a:cxn>
              <a:cxn ang="0">
                <a:pos x="98" y="370"/>
              </a:cxn>
              <a:cxn ang="0">
                <a:pos x="101" y="397"/>
              </a:cxn>
              <a:cxn ang="0">
                <a:pos x="98" y="418"/>
              </a:cxn>
              <a:cxn ang="0">
                <a:pos x="94" y="435"/>
              </a:cxn>
              <a:cxn ang="0">
                <a:pos x="91" y="451"/>
              </a:cxn>
              <a:cxn ang="0">
                <a:pos x="87" y="467"/>
              </a:cxn>
              <a:cxn ang="0">
                <a:pos x="81" y="483"/>
              </a:cxn>
              <a:cxn ang="0">
                <a:pos x="73" y="501"/>
              </a:cxn>
              <a:cxn ang="0">
                <a:pos x="65" y="520"/>
              </a:cxn>
              <a:cxn ang="0">
                <a:pos x="53" y="540"/>
              </a:cxn>
              <a:cxn ang="0">
                <a:pos x="53" y="536"/>
              </a:cxn>
              <a:cxn ang="0">
                <a:pos x="54" y="518"/>
              </a:cxn>
              <a:cxn ang="0">
                <a:pos x="53" y="502"/>
              </a:cxn>
              <a:cxn ang="0">
                <a:pos x="43" y="495"/>
              </a:cxn>
              <a:cxn ang="0">
                <a:pos x="35" y="510"/>
              </a:cxn>
              <a:cxn ang="0">
                <a:pos x="34" y="540"/>
              </a:cxn>
              <a:cxn ang="0">
                <a:pos x="35" y="571"/>
              </a:cxn>
              <a:cxn ang="0">
                <a:pos x="37" y="584"/>
              </a:cxn>
            </a:cxnLst>
            <a:rect l="0" t="0" r="r" b="b"/>
            <a:pathLst>
              <a:path w="122" h="584">
                <a:moveTo>
                  <a:pt x="37" y="584"/>
                </a:moveTo>
                <a:lnTo>
                  <a:pt x="57" y="562"/>
                </a:lnTo>
                <a:lnTo>
                  <a:pt x="73" y="543"/>
                </a:lnTo>
                <a:lnTo>
                  <a:pt x="85" y="523"/>
                </a:lnTo>
                <a:lnTo>
                  <a:pt x="95" y="504"/>
                </a:lnTo>
                <a:lnTo>
                  <a:pt x="101" y="483"/>
                </a:lnTo>
                <a:lnTo>
                  <a:pt x="107" y="462"/>
                </a:lnTo>
                <a:lnTo>
                  <a:pt x="113" y="437"/>
                </a:lnTo>
                <a:lnTo>
                  <a:pt x="119" y="408"/>
                </a:lnTo>
                <a:lnTo>
                  <a:pt x="120" y="400"/>
                </a:lnTo>
                <a:lnTo>
                  <a:pt x="122" y="395"/>
                </a:lnTo>
                <a:lnTo>
                  <a:pt x="122" y="387"/>
                </a:lnTo>
                <a:lnTo>
                  <a:pt x="120" y="381"/>
                </a:lnTo>
                <a:lnTo>
                  <a:pt x="111" y="344"/>
                </a:lnTo>
                <a:lnTo>
                  <a:pt x="101" y="297"/>
                </a:lnTo>
                <a:lnTo>
                  <a:pt x="91" y="245"/>
                </a:lnTo>
                <a:lnTo>
                  <a:pt x="78" y="191"/>
                </a:lnTo>
                <a:lnTo>
                  <a:pt x="65" y="137"/>
                </a:lnTo>
                <a:lnTo>
                  <a:pt x="50" y="86"/>
                </a:lnTo>
                <a:lnTo>
                  <a:pt x="37" y="42"/>
                </a:lnTo>
                <a:lnTo>
                  <a:pt x="22" y="7"/>
                </a:lnTo>
                <a:lnTo>
                  <a:pt x="19" y="3"/>
                </a:lnTo>
                <a:lnTo>
                  <a:pt x="16" y="1"/>
                </a:lnTo>
                <a:lnTo>
                  <a:pt x="12" y="0"/>
                </a:lnTo>
                <a:lnTo>
                  <a:pt x="8" y="1"/>
                </a:lnTo>
                <a:lnTo>
                  <a:pt x="3" y="3"/>
                </a:lnTo>
                <a:lnTo>
                  <a:pt x="2" y="7"/>
                </a:lnTo>
                <a:lnTo>
                  <a:pt x="0" y="10"/>
                </a:lnTo>
                <a:lnTo>
                  <a:pt x="2" y="15"/>
                </a:lnTo>
                <a:lnTo>
                  <a:pt x="16" y="47"/>
                </a:lnTo>
                <a:lnTo>
                  <a:pt x="33" y="93"/>
                </a:lnTo>
                <a:lnTo>
                  <a:pt x="49" y="150"/>
                </a:lnTo>
                <a:lnTo>
                  <a:pt x="65" y="211"/>
                </a:lnTo>
                <a:lnTo>
                  <a:pt x="78" y="272"/>
                </a:lnTo>
                <a:lnTo>
                  <a:pt x="90" y="326"/>
                </a:lnTo>
                <a:lnTo>
                  <a:pt x="98" y="370"/>
                </a:lnTo>
                <a:lnTo>
                  <a:pt x="101" y="397"/>
                </a:lnTo>
                <a:lnTo>
                  <a:pt x="98" y="418"/>
                </a:lnTo>
                <a:lnTo>
                  <a:pt x="94" y="435"/>
                </a:lnTo>
                <a:lnTo>
                  <a:pt x="91" y="451"/>
                </a:lnTo>
                <a:lnTo>
                  <a:pt x="87" y="467"/>
                </a:lnTo>
                <a:lnTo>
                  <a:pt x="81" y="483"/>
                </a:lnTo>
                <a:lnTo>
                  <a:pt x="73" y="501"/>
                </a:lnTo>
                <a:lnTo>
                  <a:pt x="65" y="520"/>
                </a:lnTo>
                <a:lnTo>
                  <a:pt x="53" y="540"/>
                </a:lnTo>
                <a:lnTo>
                  <a:pt x="53" y="536"/>
                </a:lnTo>
                <a:lnTo>
                  <a:pt x="54" y="518"/>
                </a:lnTo>
                <a:lnTo>
                  <a:pt x="53" y="502"/>
                </a:lnTo>
                <a:lnTo>
                  <a:pt x="43" y="495"/>
                </a:lnTo>
                <a:lnTo>
                  <a:pt x="35" y="510"/>
                </a:lnTo>
                <a:lnTo>
                  <a:pt x="34" y="540"/>
                </a:lnTo>
                <a:lnTo>
                  <a:pt x="35" y="571"/>
                </a:lnTo>
                <a:lnTo>
                  <a:pt x="37" y="5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03" name="Freeform 779"/>
          <p:cNvSpPr>
            <a:spLocks/>
          </p:cNvSpPr>
          <p:nvPr/>
        </p:nvSpPr>
        <p:spPr bwMode="auto">
          <a:xfrm>
            <a:off x="805147" y="3644883"/>
            <a:ext cx="107950" cy="74612"/>
          </a:xfrm>
          <a:custGeom>
            <a:avLst/>
            <a:gdLst/>
            <a:ahLst/>
            <a:cxnLst>
              <a:cxn ang="0">
                <a:pos x="203" y="0"/>
              </a:cxn>
              <a:cxn ang="0">
                <a:pos x="184" y="5"/>
              </a:cxn>
              <a:cxn ang="0">
                <a:pos x="155" y="19"/>
              </a:cxn>
              <a:cxn ang="0">
                <a:pos x="120" y="43"/>
              </a:cxn>
              <a:cxn ang="0">
                <a:pos x="82" y="69"/>
              </a:cxn>
              <a:cxn ang="0">
                <a:pos x="48" y="96"/>
              </a:cxn>
              <a:cxn ang="0">
                <a:pos x="19" y="121"/>
              </a:cxn>
              <a:cxn ang="0">
                <a:pos x="3" y="140"/>
              </a:cxn>
              <a:cxn ang="0">
                <a:pos x="0" y="149"/>
              </a:cxn>
              <a:cxn ang="0">
                <a:pos x="19" y="143"/>
              </a:cxn>
              <a:cxn ang="0">
                <a:pos x="42" y="131"/>
              </a:cxn>
              <a:cxn ang="0">
                <a:pos x="72" y="114"/>
              </a:cxn>
              <a:cxn ang="0">
                <a:pos x="102" y="92"/>
              </a:cxn>
              <a:cxn ang="0">
                <a:pos x="133" y="69"/>
              </a:cxn>
              <a:cxn ang="0">
                <a:pos x="161" y="45"/>
              </a:cxn>
              <a:cxn ang="0">
                <a:pos x="185" y="22"/>
              </a:cxn>
              <a:cxn ang="0">
                <a:pos x="203" y="0"/>
              </a:cxn>
            </a:cxnLst>
            <a:rect l="0" t="0" r="r" b="b"/>
            <a:pathLst>
              <a:path w="203" h="149">
                <a:moveTo>
                  <a:pt x="203" y="0"/>
                </a:moveTo>
                <a:lnTo>
                  <a:pt x="184" y="5"/>
                </a:lnTo>
                <a:lnTo>
                  <a:pt x="155" y="19"/>
                </a:lnTo>
                <a:lnTo>
                  <a:pt x="120" y="43"/>
                </a:lnTo>
                <a:lnTo>
                  <a:pt x="82" y="69"/>
                </a:lnTo>
                <a:lnTo>
                  <a:pt x="48" y="96"/>
                </a:lnTo>
                <a:lnTo>
                  <a:pt x="19" y="121"/>
                </a:lnTo>
                <a:lnTo>
                  <a:pt x="3" y="140"/>
                </a:lnTo>
                <a:lnTo>
                  <a:pt x="0" y="149"/>
                </a:lnTo>
                <a:lnTo>
                  <a:pt x="19" y="143"/>
                </a:lnTo>
                <a:lnTo>
                  <a:pt x="42" y="131"/>
                </a:lnTo>
                <a:lnTo>
                  <a:pt x="72" y="114"/>
                </a:lnTo>
                <a:lnTo>
                  <a:pt x="102" y="92"/>
                </a:lnTo>
                <a:lnTo>
                  <a:pt x="133" y="69"/>
                </a:lnTo>
                <a:lnTo>
                  <a:pt x="161" y="45"/>
                </a:lnTo>
                <a:lnTo>
                  <a:pt x="185" y="22"/>
                </a:lnTo>
                <a:lnTo>
                  <a:pt x="20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04" name="Freeform 780"/>
          <p:cNvSpPr>
            <a:spLocks/>
          </p:cNvSpPr>
          <p:nvPr/>
        </p:nvSpPr>
        <p:spPr bwMode="auto">
          <a:xfrm>
            <a:off x="933735" y="3608370"/>
            <a:ext cx="233362" cy="73025"/>
          </a:xfrm>
          <a:custGeom>
            <a:avLst/>
            <a:gdLst/>
            <a:ahLst/>
            <a:cxnLst>
              <a:cxn ang="0">
                <a:pos x="441" y="24"/>
              </a:cxn>
              <a:cxn ang="0">
                <a:pos x="437" y="18"/>
              </a:cxn>
              <a:cxn ang="0">
                <a:pos x="425" y="13"/>
              </a:cxn>
              <a:cxn ang="0">
                <a:pos x="406" y="8"/>
              </a:cxn>
              <a:cxn ang="0">
                <a:pos x="381" y="4"/>
              </a:cxn>
              <a:cxn ang="0">
                <a:pos x="352" y="2"/>
              </a:cxn>
              <a:cxn ang="0">
                <a:pos x="318" y="1"/>
              </a:cxn>
              <a:cxn ang="0">
                <a:pos x="282" y="0"/>
              </a:cxn>
              <a:cxn ang="0">
                <a:pos x="244" y="0"/>
              </a:cxn>
              <a:cxn ang="0">
                <a:pos x="206" y="1"/>
              </a:cxn>
              <a:cxn ang="0">
                <a:pos x="168" y="2"/>
              </a:cxn>
              <a:cxn ang="0">
                <a:pos x="131" y="5"/>
              </a:cxn>
              <a:cxn ang="0">
                <a:pos x="96" y="8"/>
              </a:cxn>
              <a:cxn ang="0">
                <a:pos x="66" y="11"/>
              </a:cxn>
              <a:cxn ang="0">
                <a:pos x="41" y="16"/>
              </a:cxn>
              <a:cxn ang="0">
                <a:pos x="20" y="20"/>
              </a:cxn>
              <a:cxn ang="0">
                <a:pos x="7" y="26"/>
              </a:cxn>
              <a:cxn ang="0">
                <a:pos x="3" y="30"/>
              </a:cxn>
              <a:cxn ang="0">
                <a:pos x="1" y="35"/>
              </a:cxn>
              <a:cxn ang="0">
                <a:pos x="0" y="39"/>
              </a:cxn>
              <a:cxn ang="0">
                <a:pos x="1" y="43"/>
              </a:cxn>
              <a:cxn ang="0">
                <a:pos x="6" y="46"/>
              </a:cxn>
              <a:cxn ang="0">
                <a:pos x="10" y="49"/>
              </a:cxn>
              <a:cxn ang="0">
                <a:pos x="15" y="49"/>
              </a:cxn>
              <a:cxn ang="0">
                <a:pos x="19" y="48"/>
              </a:cxn>
              <a:cxn ang="0">
                <a:pos x="28" y="45"/>
              </a:cxn>
              <a:cxn ang="0">
                <a:pos x="41" y="42"/>
              </a:cxn>
              <a:cxn ang="0">
                <a:pos x="58" y="37"/>
              </a:cxn>
              <a:cxn ang="0">
                <a:pos x="80" y="35"/>
              </a:cxn>
              <a:cxn ang="0">
                <a:pos x="105" y="30"/>
              </a:cxn>
              <a:cxn ang="0">
                <a:pos x="133" y="27"/>
              </a:cxn>
              <a:cxn ang="0">
                <a:pos x="162" y="24"/>
              </a:cxn>
              <a:cxn ang="0">
                <a:pos x="194" y="21"/>
              </a:cxn>
              <a:cxn ang="0">
                <a:pos x="226" y="18"/>
              </a:cxn>
              <a:cxn ang="0">
                <a:pos x="257" y="17"/>
              </a:cxn>
              <a:cxn ang="0">
                <a:pos x="289" y="16"/>
              </a:cxn>
              <a:cxn ang="0">
                <a:pos x="320" y="16"/>
              </a:cxn>
              <a:cxn ang="0">
                <a:pos x="347" y="17"/>
              </a:cxn>
              <a:cxn ang="0">
                <a:pos x="374" y="20"/>
              </a:cxn>
              <a:cxn ang="0">
                <a:pos x="396" y="24"/>
              </a:cxn>
              <a:cxn ang="0">
                <a:pos x="415" y="30"/>
              </a:cxn>
              <a:cxn ang="0">
                <a:pos x="412" y="35"/>
              </a:cxn>
              <a:cxn ang="0">
                <a:pos x="403" y="48"/>
              </a:cxn>
              <a:cxn ang="0">
                <a:pos x="390" y="65"/>
              </a:cxn>
              <a:cxn ang="0">
                <a:pos x="377" y="85"/>
              </a:cxn>
              <a:cxn ang="0">
                <a:pos x="362" y="106"/>
              </a:cxn>
              <a:cxn ang="0">
                <a:pos x="352" y="125"/>
              </a:cxn>
              <a:cxn ang="0">
                <a:pos x="346" y="138"/>
              </a:cxn>
              <a:cxn ang="0">
                <a:pos x="346" y="145"/>
              </a:cxn>
              <a:cxn ang="0">
                <a:pos x="353" y="144"/>
              </a:cxn>
              <a:cxn ang="0">
                <a:pos x="365" y="135"/>
              </a:cxn>
              <a:cxn ang="0">
                <a:pos x="380" y="120"/>
              </a:cxn>
              <a:cxn ang="0">
                <a:pos x="396" y="101"/>
              </a:cxn>
              <a:cxn ang="0">
                <a:pos x="412" y="81"/>
              </a:cxn>
              <a:cxn ang="0">
                <a:pos x="426" y="61"/>
              </a:cxn>
              <a:cxn ang="0">
                <a:pos x="437" y="40"/>
              </a:cxn>
              <a:cxn ang="0">
                <a:pos x="441" y="24"/>
              </a:cxn>
            </a:cxnLst>
            <a:rect l="0" t="0" r="r" b="b"/>
            <a:pathLst>
              <a:path w="441" h="145">
                <a:moveTo>
                  <a:pt x="441" y="24"/>
                </a:moveTo>
                <a:lnTo>
                  <a:pt x="437" y="18"/>
                </a:lnTo>
                <a:lnTo>
                  <a:pt x="425" y="13"/>
                </a:lnTo>
                <a:lnTo>
                  <a:pt x="406" y="8"/>
                </a:lnTo>
                <a:lnTo>
                  <a:pt x="381" y="4"/>
                </a:lnTo>
                <a:lnTo>
                  <a:pt x="352" y="2"/>
                </a:lnTo>
                <a:lnTo>
                  <a:pt x="318" y="1"/>
                </a:lnTo>
                <a:lnTo>
                  <a:pt x="282" y="0"/>
                </a:lnTo>
                <a:lnTo>
                  <a:pt x="244" y="0"/>
                </a:lnTo>
                <a:lnTo>
                  <a:pt x="206" y="1"/>
                </a:lnTo>
                <a:lnTo>
                  <a:pt x="168" y="2"/>
                </a:lnTo>
                <a:lnTo>
                  <a:pt x="131" y="5"/>
                </a:lnTo>
                <a:lnTo>
                  <a:pt x="96" y="8"/>
                </a:lnTo>
                <a:lnTo>
                  <a:pt x="66" y="11"/>
                </a:lnTo>
                <a:lnTo>
                  <a:pt x="41" y="16"/>
                </a:lnTo>
                <a:lnTo>
                  <a:pt x="20" y="20"/>
                </a:lnTo>
                <a:lnTo>
                  <a:pt x="7" y="26"/>
                </a:lnTo>
                <a:lnTo>
                  <a:pt x="3" y="30"/>
                </a:lnTo>
                <a:lnTo>
                  <a:pt x="1" y="35"/>
                </a:lnTo>
                <a:lnTo>
                  <a:pt x="0" y="39"/>
                </a:lnTo>
                <a:lnTo>
                  <a:pt x="1" y="43"/>
                </a:lnTo>
                <a:lnTo>
                  <a:pt x="6" y="46"/>
                </a:lnTo>
                <a:lnTo>
                  <a:pt x="10" y="49"/>
                </a:lnTo>
                <a:lnTo>
                  <a:pt x="15" y="49"/>
                </a:lnTo>
                <a:lnTo>
                  <a:pt x="19" y="48"/>
                </a:lnTo>
                <a:lnTo>
                  <a:pt x="28" y="45"/>
                </a:lnTo>
                <a:lnTo>
                  <a:pt x="41" y="42"/>
                </a:lnTo>
                <a:lnTo>
                  <a:pt x="58" y="37"/>
                </a:lnTo>
                <a:lnTo>
                  <a:pt x="80" y="35"/>
                </a:lnTo>
                <a:lnTo>
                  <a:pt x="105" y="30"/>
                </a:lnTo>
                <a:lnTo>
                  <a:pt x="133" y="27"/>
                </a:lnTo>
                <a:lnTo>
                  <a:pt x="162" y="24"/>
                </a:lnTo>
                <a:lnTo>
                  <a:pt x="194" y="21"/>
                </a:lnTo>
                <a:lnTo>
                  <a:pt x="226" y="18"/>
                </a:lnTo>
                <a:lnTo>
                  <a:pt x="257" y="17"/>
                </a:lnTo>
                <a:lnTo>
                  <a:pt x="289" y="16"/>
                </a:lnTo>
                <a:lnTo>
                  <a:pt x="320" y="16"/>
                </a:lnTo>
                <a:lnTo>
                  <a:pt x="347" y="17"/>
                </a:lnTo>
                <a:lnTo>
                  <a:pt x="374" y="20"/>
                </a:lnTo>
                <a:lnTo>
                  <a:pt x="396" y="24"/>
                </a:lnTo>
                <a:lnTo>
                  <a:pt x="415" y="30"/>
                </a:lnTo>
                <a:lnTo>
                  <a:pt x="412" y="35"/>
                </a:lnTo>
                <a:lnTo>
                  <a:pt x="403" y="48"/>
                </a:lnTo>
                <a:lnTo>
                  <a:pt x="390" y="65"/>
                </a:lnTo>
                <a:lnTo>
                  <a:pt x="377" y="85"/>
                </a:lnTo>
                <a:lnTo>
                  <a:pt x="362" y="106"/>
                </a:lnTo>
                <a:lnTo>
                  <a:pt x="352" y="125"/>
                </a:lnTo>
                <a:lnTo>
                  <a:pt x="346" y="138"/>
                </a:lnTo>
                <a:lnTo>
                  <a:pt x="346" y="145"/>
                </a:lnTo>
                <a:lnTo>
                  <a:pt x="353" y="144"/>
                </a:lnTo>
                <a:lnTo>
                  <a:pt x="365" y="135"/>
                </a:lnTo>
                <a:lnTo>
                  <a:pt x="380" y="120"/>
                </a:lnTo>
                <a:lnTo>
                  <a:pt x="396" y="101"/>
                </a:lnTo>
                <a:lnTo>
                  <a:pt x="412" y="81"/>
                </a:lnTo>
                <a:lnTo>
                  <a:pt x="426" y="61"/>
                </a:lnTo>
                <a:lnTo>
                  <a:pt x="437" y="40"/>
                </a:lnTo>
                <a:lnTo>
                  <a:pt x="441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05" name="Freeform 781"/>
          <p:cNvSpPr>
            <a:spLocks/>
          </p:cNvSpPr>
          <p:nvPr/>
        </p:nvSpPr>
        <p:spPr bwMode="auto">
          <a:xfrm>
            <a:off x="760697" y="3732195"/>
            <a:ext cx="350838" cy="290513"/>
          </a:xfrm>
          <a:custGeom>
            <a:avLst/>
            <a:gdLst/>
            <a:ahLst/>
            <a:cxnLst>
              <a:cxn ang="0">
                <a:pos x="31" y="33"/>
              </a:cxn>
              <a:cxn ang="0">
                <a:pos x="6" y="81"/>
              </a:cxn>
              <a:cxn ang="0">
                <a:pos x="0" y="139"/>
              </a:cxn>
              <a:cxn ang="0">
                <a:pos x="3" y="198"/>
              </a:cxn>
              <a:cxn ang="0">
                <a:pos x="13" y="265"/>
              </a:cxn>
              <a:cxn ang="0">
                <a:pos x="32" y="340"/>
              </a:cxn>
              <a:cxn ang="0">
                <a:pos x="53" y="417"/>
              </a:cxn>
              <a:cxn ang="0">
                <a:pos x="73" y="496"/>
              </a:cxn>
              <a:cxn ang="0">
                <a:pos x="91" y="547"/>
              </a:cxn>
              <a:cxn ang="0">
                <a:pos x="113" y="566"/>
              </a:cxn>
              <a:cxn ang="0">
                <a:pos x="158" y="575"/>
              </a:cxn>
              <a:cxn ang="0">
                <a:pos x="224" y="578"/>
              </a:cxn>
              <a:cxn ang="0">
                <a:pos x="291" y="576"/>
              </a:cxn>
              <a:cxn ang="0">
                <a:pos x="360" y="570"/>
              </a:cxn>
              <a:cxn ang="0">
                <a:pos x="430" y="562"/>
              </a:cxn>
              <a:cxn ang="0">
                <a:pos x="498" y="551"/>
              </a:cxn>
              <a:cxn ang="0">
                <a:pos x="564" y="541"/>
              </a:cxn>
              <a:cxn ang="0">
                <a:pos x="627" y="531"/>
              </a:cxn>
              <a:cxn ang="0">
                <a:pos x="662" y="525"/>
              </a:cxn>
              <a:cxn ang="0">
                <a:pos x="665" y="519"/>
              </a:cxn>
              <a:cxn ang="0">
                <a:pos x="663" y="511"/>
              </a:cxn>
              <a:cxn ang="0">
                <a:pos x="658" y="506"/>
              </a:cxn>
              <a:cxn ang="0">
                <a:pos x="622" y="508"/>
              </a:cxn>
              <a:cxn ang="0">
                <a:pos x="558" y="514"/>
              </a:cxn>
              <a:cxn ang="0">
                <a:pos x="491" y="522"/>
              </a:cxn>
              <a:cxn ang="0">
                <a:pos x="422" y="534"/>
              </a:cxn>
              <a:cxn ang="0">
                <a:pos x="354" y="543"/>
              </a:cxn>
              <a:cxn ang="0">
                <a:pos x="285" y="550"/>
              </a:cxn>
              <a:cxn ang="0">
                <a:pos x="218" y="551"/>
              </a:cxn>
              <a:cxn ang="0">
                <a:pos x="154" y="546"/>
              </a:cxn>
              <a:cxn ang="0">
                <a:pos x="119" y="537"/>
              </a:cxn>
              <a:cxn ang="0">
                <a:pos x="113" y="530"/>
              </a:cxn>
              <a:cxn ang="0">
                <a:pos x="101" y="486"/>
              </a:cxn>
              <a:cxn ang="0">
                <a:pos x="79" y="410"/>
              </a:cxn>
              <a:cxn ang="0">
                <a:pos x="60" y="336"/>
              </a:cxn>
              <a:cxn ang="0">
                <a:pos x="43" y="262"/>
              </a:cxn>
              <a:cxn ang="0">
                <a:pos x="31" y="185"/>
              </a:cxn>
              <a:cxn ang="0">
                <a:pos x="31" y="104"/>
              </a:cxn>
              <a:cxn ang="0">
                <a:pos x="56" y="49"/>
              </a:cxn>
              <a:cxn ang="0">
                <a:pos x="103" y="33"/>
              </a:cxn>
              <a:cxn ang="0">
                <a:pos x="155" y="27"/>
              </a:cxn>
              <a:cxn ang="0">
                <a:pos x="202" y="17"/>
              </a:cxn>
              <a:cxn ang="0">
                <a:pos x="215" y="3"/>
              </a:cxn>
              <a:cxn ang="0">
                <a:pos x="181" y="0"/>
              </a:cxn>
              <a:cxn ang="0">
                <a:pos x="130" y="4"/>
              </a:cxn>
              <a:cxn ang="0">
                <a:pos x="76" y="11"/>
              </a:cxn>
            </a:cxnLst>
            <a:rect l="0" t="0" r="r" b="b"/>
            <a:pathLst>
              <a:path w="665" h="578">
                <a:moveTo>
                  <a:pt x="54" y="14"/>
                </a:moveTo>
                <a:lnTo>
                  <a:pt x="31" y="33"/>
                </a:lnTo>
                <a:lnTo>
                  <a:pt x="15" y="56"/>
                </a:lnTo>
                <a:lnTo>
                  <a:pt x="6" y="81"/>
                </a:lnTo>
                <a:lnTo>
                  <a:pt x="2" y="110"/>
                </a:lnTo>
                <a:lnTo>
                  <a:pt x="0" y="139"/>
                </a:lnTo>
                <a:lnTo>
                  <a:pt x="0" y="169"/>
                </a:lnTo>
                <a:lnTo>
                  <a:pt x="3" y="198"/>
                </a:lnTo>
                <a:lnTo>
                  <a:pt x="5" y="225"/>
                </a:lnTo>
                <a:lnTo>
                  <a:pt x="13" y="265"/>
                </a:lnTo>
                <a:lnTo>
                  <a:pt x="24" y="302"/>
                </a:lnTo>
                <a:lnTo>
                  <a:pt x="32" y="340"/>
                </a:lnTo>
                <a:lnTo>
                  <a:pt x="43" y="378"/>
                </a:lnTo>
                <a:lnTo>
                  <a:pt x="53" y="417"/>
                </a:lnTo>
                <a:lnTo>
                  <a:pt x="63" y="455"/>
                </a:lnTo>
                <a:lnTo>
                  <a:pt x="73" y="496"/>
                </a:lnTo>
                <a:lnTo>
                  <a:pt x="85" y="535"/>
                </a:lnTo>
                <a:lnTo>
                  <a:pt x="91" y="547"/>
                </a:lnTo>
                <a:lnTo>
                  <a:pt x="101" y="557"/>
                </a:lnTo>
                <a:lnTo>
                  <a:pt x="113" y="566"/>
                </a:lnTo>
                <a:lnTo>
                  <a:pt x="127" y="570"/>
                </a:lnTo>
                <a:lnTo>
                  <a:pt x="158" y="575"/>
                </a:lnTo>
                <a:lnTo>
                  <a:pt x="190" y="578"/>
                </a:lnTo>
                <a:lnTo>
                  <a:pt x="224" y="578"/>
                </a:lnTo>
                <a:lnTo>
                  <a:pt x="257" y="578"/>
                </a:lnTo>
                <a:lnTo>
                  <a:pt x="291" y="576"/>
                </a:lnTo>
                <a:lnTo>
                  <a:pt x="326" y="575"/>
                </a:lnTo>
                <a:lnTo>
                  <a:pt x="360" y="570"/>
                </a:lnTo>
                <a:lnTo>
                  <a:pt x="395" y="566"/>
                </a:lnTo>
                <a:lnTo>
                  <a:pt x="430" y="562"/>
                </a:lnTo>
                <a:lnTo>
                  <a:pt x="463" y="557"/>
                </a:lnTo>
                <a:lnTo>
                  <a:pt x="498" y="551"/>
                </a:lnTo>
                <a:lnTo>
                  <a:pt x="530" y="546"/>
                </a:lnTo>
                <a:lnTo>
                  <a:pt x="564" y="541"/>
                </a:lnTo>
                <a:lnTo>
                  <a:pt x="596" y="535"/>
                </a:lnTo>
                <a:lnTo>
                  <a:pt x="627" y="531"/>
                </a:lnTo>
                <a:lnTo>
                  <a:pt x="658" y="527"/>
                </a:lnTo>
                <a:lnTo>
                  <a:pt x="662" y="525"/>
                </a:lnTo>
                <a:lnTo>
                  <a:pt x="663" y="522"/>
                </a:lnTo>
                <a:lnTo>
                  <a:pt x="665" y="519"/>
                </a:lnTo>
                <a:lnTo>
                  <a:pt x="665" y="515"/>
                </a:lnTo>
                <a:lnTo>
                  <a:pt x="663" y="511"/>
                </a:lnTo>
                <a:lnTo>
                  <a:pt x="662" y="508"/>
                </a:lnTo>
                <a:lnTo>
                  <a:pt x="658" y="506"/>
                </a:lnTo>
                <a:lnTo>
                  <a:pt x="653" y="506"/>
                </a:lnTo>
                <a:lnTo>
                  <a:pt x="622" y="508"/>
                </a:lnTo>
                <a:lnTo>
                  <a:pt x="592" y="509"/>
                </a:lnTo>
                <a:lnTo>
                  <a:pt x="558" y="514"/>
                </a:lnTo>
                <a:lnTo>
                  <a:pt x="526" y="518"/>
                </a:lnTo>
                <a:lnTo>
                  <a:pt x="491" y="522"/>
                </a:lnTo>
                <a:lnTo>
                  <a:pt x="457" y="528"/>
                </a:lnTo>
                <a:lnTo>
                  <a:pt x="422" y="534"/>
                </a:lnTo>
                <a:lnTo>
                  <a:pt x="389" y="538"/>
                </a:lnTo>
                <a:lnTo>
                  <a:pt x="354" y="543"/>
                </a:lnTo>
                <a:lnTo>
                  <a:pt x="319" y="547"/>
                </a:lnTo>
                <a:lnTo>
                  <a:pt x="285" y="550"/>
                </a:lnTo>
                <a:lnTo>
                  <a:pt x="250" y="551"/>
                </a:lnTo>
                <a:lnTo>
                  <a:pt x="218" y="551"/>
                </a:lnTo>
                <a:lnTo>
                  <a:pt x="184" y="549"/>
                </a:lnTo>
                <a:lnTo>
                  <a:pt x="154" y="546"/>
                </a:lnTo>
                <a:lnTo>
                  <a:pt x="123" y="538"/>
                </a:lnTo>
                <a:lnTo>
                  <a:pt x="119" y="537"/>
                </a:lnTo>
                <a:lnTo>
                  <a:pt x="116" y="533"/>
                </a:lnTo>
                <a:lnTo>
                  <a:pt x="113" y="530"/>
                </a:lnTo>
                <a:lnTo>
                  <a:pt x="111" y="525"/>
                </a:lnTo>
                <a:lnTo>
                  <a:pt x="101" y="486"/>
                </a:lnTo>
                <a:lnTo>
                  <a:pt x="91" y="448"/>
                </a:lnTo>
                <a:lnTo>
                  <a:pt x="79" y="410"/>
                </a:lnTo>
                <a:lnTo>
                  <a:pt x="69" y="374"/>
                </a:lnTo>
                <a:lnTo>
                  <a:pt x="60" y="336"/>
                </a:lnTo>
                <a:lnTo>
                  <a:pt x="51" y="300"/>
                </a:lnTo>
                <a:lnTo>
                  <a:pt x="43" y="262"/>
                </a:lnTo>
                <a:lnTo>
                  <a:pt x="35" y="224"/>
                </a:lnTo>
                <a:lnTo>
                  <a:pt x="31" y="185"/>
                </a:lnTo>
                <a:lnTo>
                  <a:pt x="30" y="144"/>
                </a:lnTo>
                <a:lnTo>
                  <a:pt x="31" y="104"/>
                </a:lnTo>
                <a:lnTo>
                  <a:pt x="38" y="65"/>
                </a:lnTo>
                <a:lnTo>
                  <a:pt x="56" y="49"/>
                </a:lnTo>
                <a:lnTo>
                  <a:pt x="78" y="39"/>
                </a:lnTo>
                <a:lnTo>
                  <a:pt x="103" y="33"/>
                </a:lnTo>
                <a:lnTo>
                  <a:pt x="129" y="29"/>
                </a:lnTo>
                <a:lnTo>
                  <a:pt x="155" y="27"/>
                </a:lnTo>
                <a:lnTo>
                  <a:pt x="180" y="23"/>
                </a:lnTo>
                <a:lnTo>
                  <a:pt x="202" y="17"/>
                </a:lnTo>
                <a:lnTo>
                  <a:pt x="219" y="7"/>
                </a:lnTo>
                <a:lnTo>
                  <a:pt x="215" y="3"/>
                </a:lnTo>
                <a:lnTo>
                  <a:pt x="202" y="0"/>
                </a:lnTo>
                <a:lnTo>
                  <a:pt x="181" y="0"/>
                </a:lnTo>
                <a:lnTo>
                  <a:pt x="157" y="1"/>
                </a:lnTo>
                <a:lnTo>
                  <a:pt x="130" y="4"/>
                </a:lnTo>
                <a:lnTo>
                  <a:pt x="103" y="8"/>
                </a:lnTo>
                <a:lnTo>
                  <a:pt x="76" y="11"/>
                </a:lnTo>
                <a:lnTo>
                  <a:pt x="54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06" name="Freeform 782"/>
          <p:cNvSpPr>
            <a:spLocks/>
          </p:cNvSpPr>
          <p:nvPr/>
        </p:nvSpPr>
        <p:spPr bwMode="auto">
          <a:xfrm>
            <a:off x="673385" y="3727433"/>
            <a:ext cx="55562" cy="220662"/>
          </a:xfrm>
          <a:custGeom>
            <a:avLst/>
            <a:gdLst/>
            <a:ahLst/>
            <a:cxnLst>
              <a:cxn ang="0">
                <a:pos x="26" y="62"/>
              </a:cxn>
              <a:cxn ang="0">
                <a:pos x="13" y="106"/>
              </a:cxn>
              <a:cxn ang="0">
                <a:pos x="4" y="153"/>
              </a:cxn>
              <a:cxn ang="0">
                <a:pos x="0" y="199"/>
              </a:cxn>
              <a:cxn ang="0">
                <a:pos x="0" y="247"/>
              </a:cxn>
              <a:cxn ang="0">
                <a:pos x="4" y="294"/>
              </a:cxn>
              <a:cxn ang="0">
                <a:pos x="13" y="341"/>
              </a:cxn>
              <a:cxn ang="0">
                <a:pos x="26" y="386"/>
              </a:cxn>
              <a:cxn ang="0">
                <a:pos x="44" y="429"/>
              </a:cxn>
              <a:cxn ang="0">
                <a:pos x="46" y="434"/>
              </a:cxn>
              <a:cxn ang="0">
                <a:pos x="51" y="437"/>
              </a:cxn>
              <a:cxn ang="0">
                <a:pos x="55" y="438"/>
              </a:cxn>
              <a:cxn ang="0">
                <a:pos x="61" y="437"/>
              </a:cxn>
              <a:cxn ang="0">
                <a:pos x="65" y="434"/>
              </a:cxn>
              <a:cxn ang="0">
                <a:pos x="68" y="429"/>
              </a:cxn>
              <a:cxn ang="0">
                <a:pos x="68" y="424"/>
              </a:cxn>
              <a:cxn ang="0">
                <a:pos x="67" y="419"/>
              </a:cxn>
              <a:cxn ang="0">
                <a:pos x="55" y="370"/>
              </a:cxn>
              <a:cxn ang="0">
                <a:pos x="42" y="314"/>
              </a:cxn>
              <a:cxn ang="0">
                <a:pos x="33" y="258"/>
              </a:cxn>
              <a:cxn ang="0">
                <a:pos x="29" y="201"/>
              </a:cxn>
              <a:cxn ang="0">
                <a:pos x="30" y="145"/>
              </a:cxn>
              <a:cxn ang="0">
                <a:pos x="42" y="93"/>
              </a:cxn>
              <a:cxn ang="0">
                <a:pos x="65" y="45"/>
              </a:cxn>
              <a:cxn ang="0">
                <a:pos x="103" y="3"/>
              </a:cxn>
              <a:cxn ang="0">
                <a:pos x="93" y="0"/>
              </a:cxn>
              <a:cxn ang="0">
                <a:pos x="83" y="1"/>
              </a:cxn>
              <a:cxn ang="0">
                <a:pos x="71" y="7"/>
              </a:cxn>
              <a:cxn ang="0">
                <a:pos x="60" y="16"/>
              </a:cxn>
              <a:cxn ang="0">
                <a:pos x="49" y="26"/>
              </a:cxn>
              <a:cxn ang="0">
                <a:pos x="39" y="39"/>
              </a:cxn>
              <a:cxn ang="0">
                <a:pos x="32" y="51"/>
              </a:cxn>
              <a:cxn ang="0">
                <a:pos x="26" y="62"/>
              </a:cxn>
            </a:cxnLst>
            <a:rect l="0" t="0" r="r" b="b"/>
            <a:pathLst>
              <a:path w="103" h="438">
                <a:moveTo>
                  <a:pt x="26" y="62"/>
                </a:moveTo>
                <a:lnTo>
                  <a:pt x="13" y="106"/>
                </a:lnTo>
                <a:lnTo>
                  <a:pt x="4" y="153"/>
                </a:lnTo>
                <a:lnTo>
                  <a:pt x="0" y="199"/>
                </a:lnTo>
                <a:lnTo>
                  <a:pt x="0" y="247"/>
                </a:lnTo>
                <a:lnTo>
                  <a:pt x="4" y="294"/>
                </a:lnTo>
                <a:lnTo>
                  <a:pt x="13" y="341"/>
                </a:lnTo>
                <a:lnTo>
                  <a:pt x="26" y="386"/>
                </a:lnTo>
                <a:lnTo>
                  <a:pt x="44" y="429"/>
                </a:lnTo>
                <a:lnTo>
                  <a:pt x="46" y="434"/>
                </a:lnTo>
                <a:lnTo>
                  <a:pt x="51" y="437"/>
                </a:lnTo>
                <a:lnTo>
                  <a:pt x="55" y="438"/>
                </a:lnTo>
                <a:lnTo>
                  <a:pt x="61" y="437"/>
                </a:lnTo>
                <a:lnTo>
                  <a:pt x="65" y="434"/>
                </a:lnTo>
                <a:lnTo>
                  <a:pt x="68" y="429"/>
                </a:lnTo>
                <a:lnTo>
                  <a:pt x="68" y="424"/>
                </a:lnTo>
                <a:lnTo>
                  <a:pt x="67" y="419"/>
                </a:lnTo>
                <a:lnTo>
                  <a:pt x="55" y="370"/>
                </a:lnTo>
                <a:lnTo>
                  <a:pt x="42" y="314"/>
                </a:lnTo>
                <a:lnTo>
                  <a:pt x="33" y="258"/>
                </a:lnTo>
                <a:lnTo>
                  <a:pt x="29" y="201"/>
                </a:lnTo>
                <a:lnTo>
                  <a:pt x="30" y="145"/>
                </a:lnTo>
                <a:lnTo>
                  <a:pt x="42" y="93"/>
                </a:lnTo>
                <a:lnTo>
                  <a:pt x="65" y="45"/>
                </a:lnTo>
                <a:lnTo>
                  <a:pt x="103" y="3"/>
                </a:lnTo>
                <a:lnTo>
                  <a:pt x="93" y="0"/>
                </a:lnTo>
                <a:lnTo>
                  <a:pt x="83" y="1"/>
                </a:lnTo>
                <a:lnTo>
                  <a:pt x="71" y="7"/>
                </a:lnTo>
                <a:lnTo>
                  <a:pt x="60" y="16"/>
                </a:lnTo>
                <a:lnTo>
                  <a:pt x="49" y="26"/>
                </a:lnTo>
                <a:lnTo>
                  <a:pt x="39" y="39"/>
                </a:lnTo>
                <a:lnTo>
                  <a:pt x="32" y="51"/>
                </a:lnTo>
                <a:lnTo>
                  <a:pt x="26" y="6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07" name="Freeform 783"/>
          <p:cNvSpPr>
            <a:spLocks/>
          </p:cNvSpPr>
          <p:nvPr/>
        </p:nvSpPr>
        <p:spPr bwMode="auto">
          <a:xfrm>
            <a:off x="620997" y="3754420"/>
            <a:ext cx="34925" cy="146050"/>
          </a:xfrm>
          <a:custGeom>
            <a:avLst/>
            <a:gdLst/>
            <a:ahLst/>
            <a:cxnLst>
              <a:cxn ang="0">
                <a:pos x="15" y="281"/>
              </a:cxn>
              <a:cxn ang="0">
                <a:pos x="19" y="287"/>
              </a:cxn>
              <a:cxn ang="0">
                <a:pos x="25" y="290"/>
              </a:cxn>
              <a:cxn ang="0">
                <a:pos x="32" y="291"/>
              </a:cxn>
              <a:cxn ang="0">
                <a:pos x="39" y="290"/>
              </a:cxn>
              <a:cxn ang="0">
                <a:pos x="45" y="286"/>
              </a:cxn>
              <a:cxn ang="0">
                <a:pos x="48" y="280"/>
              </a:cxn>
              <a:cxn ang="0">
                <a:pos x="50" y="272"/>
              </a:cxn>
              <a:cxn ang="0">
                <a:pos x="48" y="265"/>
              </a:cxn>
              <a:cxn ang="0">
                <a:pos x="41" y="230"/>
              </a:cxn>
              <a:cxn ang="0">
                <a:pos x="39" y="189"/>
              </a:cxn>
              <a:cxn ang="0">
                <a:pos x="44" y="147"/>
              </a:cxn>
              <a:cxn ang="0">
                <a:pos x="50" y="104"/>
              </a:cxn>
              <a:cxn ang="0">
                <a:pos x="57" y="64"/>
              </a:cxn>
              <a:cxn ang="0">
                <a:pos x="64" y="31"/>
              </a:cxn>
              <a:cxn ang="0">
                <a:pos x="67" y="9"/>
              </a:cxn>
              <a:cxn ang="0">
                <a:pos x="64" y="0"/>
              </a:cxn>
              <a:cxn ang="0">
                <a:pos x="51" y="15"/>
              </a:cxn>
              <a:cxn ang="0">
                <a:pos x="36" y="41"/>
              </a:cxn>
              <a:cxn ang="0">
                <a:pos x="23" y="76"/>
              </a:cxn>
              <a:cxn ang="0">
                <a:pos x="12" y="117"/>
              </a:cxn>
              <a:cxn ang="0">
                <a:pos x="4" y="160"/>
              </a:cxn>
              <a:cxn ang="0">
                <a:pos x="0" y="204"/>
              </a:cxn>
              <a:cxn ang="0">
                <a:pos x="4" y="245"/>
              </a:cxn>
              <a:cxn ang="0">
                <a:pos x="15" y="281"/>
              </a:cxn>
            </a:cxnLst>
            <a:rect l="0" t="0" r="r" b="b"/>
            <a:pathLst>
              <a:path w="67" h="291">
                <a:moveTo>
                  <a:pt x="15" y="281"/>
                </a:moveTo>
                <a:lnTo>
                  <a:pt x="19" y="287"/>
                </a:lnTo>
                <a:lnTo>
                  <a:pt x="25" y="290"/>
                </a:lnTo>
                <a:lnTo>
                  <a:pt x="32" y="291"/>
                </a:lnTo>
                <a:lnTo>
                  <a:pt x="39" y="290"/>
                </a:lnTo>
                <a:lnTo>
                  <a:pt x="45" y="286"/>
                </a:lnTo>
                <a:lnTo>
                  <a:pt x="48" y="280"/>
                </a:lnTo>
                <a:lnTo>
                  <a:pt x="50" y="272"/>
                </a:lnTo>
                <a:lnTo>
                  <a:pt x="48" y="265"/>
                </a:lnTo>
                <a:lnTo>
                  <a:pt x="41" y="230"/>
                </a:lnTo>
                <a:lnTo>
                  <a:pt x="39" y="189"/>
                </a:lnTo>
                <a:lnTo>
                  <a:pt x="44" y="147"/>
                </a:lnTo>
                <a:lnTo>
                  <a:pt x="50" y="104"/>
                </a:lnTo>
                <a:lnTo>
                  <a:pt x="57" y="64"/>
                </a:lnTo>
                <a:lnTo>
                  <a:pt x="64" y="31"/>
                </a:lnTo>
                <a:lnTo>
                  <a:pt x="67" y="9"/>
                </a:lnTo>
                <a:lnTo>
                  <a:pt x="64" y="0"/>
                </a:lnTo>
                <a:lnTo>
                  <a:pt x="51" y="15"/>
                </a:lnTo>
                <a:lnTo>
                  <a:pt x="36" y="41"/>
                </a:lnTo>
                <a:lnTo>
                  <a:pt x="23" y="76"/>
                </a:lnTo>
                <a:lnTo>
                  <a:pt x="12" y="117"/>
                </a:lnTo>
                <a:lnTo>
                  <a:pt x="4" y="160"/>
                </a:lnTo>
                <a:lnTo>
                  <a:pt x="0" y="204"/>
                </a:lnTo>
                <a:lnTo>
                  <a:pt x="4" y="245"/>
                </a:lnTo>
                <a:lnTo>
                  <a:pt x="15" y="28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08" name="Freeform 784"/>
          <p:cNvSpPr>
            <a:spLocks/>
          </p:cNvSpPr>
          <p:nvPr/>
        </p:nvSpPr>
        <p:spPr bwMode="auto">
          <a:xfrm>
            <a:off x="1241710" y="3652820"/>
            <a:ext cx="92075" cy="20796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7" y="25"/>
              </a:cxn>
              <a:cxn ang="0">
                <a:pos x="35" y="45"/>
              </a:cxn>
              <a:cxn ang="0">
                <a:pos x="51" y="65"/>
              </a:cxn>
              <a:cxn ang="0">
                <a:pos x="67" y="87"/>
              </a:cxn>
              <a:cxn ang="0">
                <a:pos x="81" y="109"/>
              </a:cxn>
              <a:cxn ang="0">
                <a:pos x="96" y="131"/>
              </a:cxn>
              <a:cxn ang="0">
                <a:pos x="108" y="154"/>
              </a:cxn>
              <a:cxn ang="0">
                <a:pos x="119" y="178"/>
              </a:cxn>
              <a:cxn ang="0">
                <a:pos x="138" y="231"/>
              </a:cxn>
              <a:cxn ang="0">
                <a:pos x="149" y="285"/>
              </a:cxn>
              <a:cxn ang="0">
                <a:pos x="150" y="342"/>
              </a:cxn>
              <a:cxn ang="0">
                <a:pos x="143" y="400"/>
              </a:cxn>
              <a:cxn ang="0">
                <a:pos x="143" y="406"/>
              </a:cxn>
              <a:cxn ang="0">
                <a:pos x="144" y="409"/>
              </a:cxn>
              <a:cxn ang="0">
                <a:pos x="149" y="412"/>
              </a:cxn>
              <a:cxn ang="0">
                <a:pos x="153" y="413"/>
              </a:cxn>
              <a:cxn ang="0">
                <a:pos x="157" y="413"/>
              </a:cxn>
              <a:cxn ang="0">
                <a:pos x="162" y="412"/>
              </a:cxn>
              <a:cxn ang="0">
                <a:pos x="165" y="409"/>
              </a:cxn>
              <a:cxn ang="0">
                <a:pos x="166" y="405"/>
              </a:cxn>
              <a:cxn ang="0">
                <a:pos x="176" y="346"/>
              </a:cxn>
              <a:cxn ang="0">
                <a:pos x="176" y="290"/>
              </a:cxn>
              <a:cxn ang="0">
                <a:pos x="165" y="234"/>
              </a:cxn>
              <a:cxn ang="0">
                <a:pos x="146" y="182"/>
              </a:cxn>
              <a:cxn ang="0">
                <a:pos x="119" y="131"/>
              </a:cxn>
              <a:cxn ang="0">
                <a:pos x="86" y="83"/>
              </a:cxn>
              <a:cxn ang="0">
                <a:pos x="48" y="39"/>
              </a:cxn>
              <a:cxn ang="0">
                <a:pos x="7" y="0"/>
              </a:cxn>
              <a:cxn ang="0">
                <a:pos x="6" y="0"/>
              </a:cxn>
              <a:cxn ang="0">
                <a:pos x="3" y="1"/>
              </a:cxn>
              <a:cxn ang="0">
                <a:pos x="0" y="3"/>
              </a:cxn>
              <a:cxn ang="0">
                <a:pos x="0" y="6"/>
              </a:cxn>
              <a:cxn ang="0">
                <a:pos x="0" y="6"/>
              </a:cxn>
            </a:cxnLst>
            <a:rect l="0" t="0" r="r" b="b"/>
            <a:pathLst>
              <a:path w="176" h="413">
                <a:moveTo>
                  <a:pt x="0" y="6"/>
                </a:moveTo>
                <a:lnTo>
                  <a:pt x="17" y="25"/>
                </a:lnTo>
                <a:lnTo>
                  <a:pt x="35" y="45"/>
                </a:lnTo>
                <a:lnTo>
                  <a:pt x="51" y="65"/>
                </a:lnTo>
                <a:lnTo>
                  <a:pt x="67" y="87"/>
                </a:lnTo>
                <a:lnTo>
                  <a:pt x="81" y="109"/>
                </a:lnTo>
                <a:lnTo>
                  <a:pt x="96" y="131"/>
                </a:lnTo>
                <a:lnTo>
                  <a:pt x="108" y="154"/>
                </a:lnTo>
                <a:lnTo>
                  <a:pt x="119" y="178"/>
                </a:lnTo>
                <a:lnTo>
                  <a:pt x="138" y="231"/>
                </a:lnTo>
                <a:lnTo>
                  <a:pt x="149" y="285"/>
                </a:lnTo>
                <a:lnTo>
                  <a:pt x="150" y="342"/>
                </a:lnTo>
                <a:lnTo>
                  <a:pt x="143" y="400"/>
                </a:lnTo>
                <a:lnTo>
                  <a:pt x="143" y="406"/>
                </a:lnTo>
                <a:lnTo>
                  <a:pt x="144" y="409"/>
                </a:lnTo>
                <a:lnTo>
                  <a:pt x="149" y="412"/>
                </a:lnTo>
                <a:lnTo>
                  <a:pt x="153" y="413"/>
                </a:lnTo>
                <a:lnTo>
                  <a:pt x="157" y="413"/>
                </a:lnTo>
                <a:lnTo>
                  <a:pt x="162" y="412"/>
                </a:lnTo>
                <a:lnTo>
                  <a:pt x="165" y="409"/>
                </a:lnTo>
                <a:lnTo>
                  <a:pt x="166" y="405"/>
                </a:lnTo>
                <a:lnTo>
                  <a:pt x="176" y="346"/>
                </a:lnTo>
                <a:lnTo>
                  <a:pt x="176" y="290"/>
                </a:lnTo>
                <a:lnTo>
                  <a:pt x="165" y="234"/>
                </a:lnTo>
                <a:lnTo>
                  <a:pt x="146" y="182"/>
                </a:lnTo>
                <a:lnTo>
                  <a:pt x="119" y="131"/>
                </a:lnTo>
                <a:lnTo>
                  <a:pt x="86" y="83"/>
                </a:lnTo>
                <a:lnTo>
                  <a:pt x="48" y="39"/>
                </a:lnTo>
                <a:lnTo>
                  <a:pt x="7" y="0"/>
                </a:lnTo>
                <a:lnTo>
                  <a:pt x="6" y="0"/>
                </a:lnTo>
                <a:lnTo>
                  <a:pt x="3" y="1"/>
                </a:lnTo>
                <a:lnTo>
                  <a:pt x="0" y="3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09" name="Freeform 785"/>
          <p:cNvSpPr>
            <a:spLocks/>
          </p:cNvSpPr>
          <p:nvPr/>
        </p:nvSpPr>
        <p:spPr bwMode="auto">
          <a:xfrm>
            <a:off x="1325847" y="3673458"/>
            <a:ext cx="41275" cy="82550"/>
          </a:xfrm>
          <a:custGeom>
            <a:avLst/>
            <a:gdLst/>
            <a:ahLst/>
            <a:cxnLst>
              <a:cxn ang="0">
                <a:pos x="53" y="154"/>
              </a:cxn>
              <a:cxn ang="0">
                <a:pos x="54" y="159"/>
              </a:cxn>
              <a:cxn ang="0">
                <a:pos x="57" y="163"/>
              </a:cxn>
              <a:cxn ang="0">
                <a:pos x="60" y="165"/>
              </a:cxn>
              <a:cxn ang="0">
                <a:pos x="66" y="165"/>
              </a:cxn>
              <a:cxn ang="0">
                <a:pos x="70" y="163"/>
              </a:cxn>
              <a:cxn ang="0">
                <a:pos x="75" y="160"/>
              </a:cxn>
              <a:cxn ang="0">
                <a:pos x="76" y="157"/>
              </a:cxn>
              <a:cxn ang="0">
                <a:pos x="78" y="152"/>
              </a:cxn>
              <a:cxn ang="0">
                <a:pos x="75" y="127"/>
              </a:cxn>
              <a:cxn ang="0">
                <a:pos x="66" y="101"/>
              </a:cxn>
              <a:cxn ang="0">
                <a:pos x="56" y="74"/>
              </a:cxn>
              <a:cxn ang="0">
                <a:pos x="43" y="50"/>
              </a:cxn>
              <a:cxn ang="0">
                <a:pos x="30" y="28"/>
              </a:cxn>
              <a:cxn ang="0">
                <a:pos x="16" y="10"/>
              </a:cxn>
              <a:cxn ang="0">
                <a:pos x="6" y="0"/>
              </a:cxn>
              <a:cxn ang="0">
                <a:pos x="0" y="0"/>
              </a:cxn>
              <a:cxn ang="0">
                <a:pos x="3" y="10"/>
              </a:cxn>
              <a:cxn ang="0">
                <a:pos x="11" y="25"/>
              </a:cxn>
              <a:cxn ang="0">
                <a:pos x="19" y="44"/>
              </a:cxn>
              <a:cxn ang="0">
                <a:pos x="30" y="64"/>
              </a:cxn>
              <a:cxn ang="0">
                <a:pos x="38" y="86"/>
              </a:cxn>
              <a:cxn ang="0">
                <a:pos x="47" y="109"/>
              </a:cxn>
              <a:cxn ang="0">
                <a:pos x="51" y="133"/>
              </a:cxn>
              <a:cxn ang="0">
                <a:pos x="53" y="154"/>
              </a:cxn>
            </a:cxnLst>
            <a:rect l="0" t="0" r="r" b="b"/>
            <a:pathLst>
              <a:path w="78" h="165">
                <a:moveTo>
                  <a:pt x="53" y="154"/>
                </a:moveTo>
                <a:lnTo>
                  <a:pt x="54" y="159"/>
                </a:lnTo>
                <a:lnTo>
                  <a:pt x="57" y="163"/>
                </a:lnTo>
                <a:lnTo>
                  <a:pt x="60" y="165"/>
                </a:lnTo>
                <a:lnTo>
                  <a:pt x="66" y="165"/>
                </a:lnTo>
                <a:lnTo>
                  <a:pt x="70" y="163"/>
                </a:lnTo>
                <a:lnTo>
                  <a:pt x="75" y="160"/>
                </a:lnTo>
                <a:lnTo>
                  <a:pt x="76" y="157"/>
                </a:lnTo>
                <a:lnTo>
                  <a:pt x="78" y="152"/>
                </a:lnTo>
                <a:lnTo>
                  <a:pt x="75" y="127"/>
                </a:lnTo>
                <a:lnTo>
                  <a:pt x="66" y="101"/>
                </a:lnTo>
                <a:lnTo>
                  <a:pt x="56" y="74"/>
                </a:lnTo>
                <a:lnTo>
                  <a:pt x="43" y="50"/>
                </a:lnTo>
                <a:lnTo>
                  <a:pt x="30" y="28"/>
                </a:lnTo>
                <a:lnTo>
                  <a:pt x="16" y="10"/>
                </a:lnTo>
                <a:lnTo>
                  <a:pt x="6" y="0"/>
                </a:lnTo>
                <a:lnTo>
                  <a:pt x="0" y="0"/>
                </a:lnTo>
                <a:lnTo>
                  <a:pt x="3" y="10"/>
                </a:lnTo>
                <a:lnTo>
                  <a:pt x="11" y="25"/>
                </a:lnTo>
                <a:lnTo>
                  <a:pt x="19" y="44"/>
                </a:lnTo>
                <a:lnTo>
                  <a:pt x="30" y="64"/>
                </a:lnTo>
                <a:lnTo>
                  <a:pt x="38" y="86"/>
                </a:lnTo>
                <a:lnTo>
                  <a:pt x="47" y="109"/>
                </a:lnTo>
                <a:lnTo>
                  <a:pt x="51" y="133"/>
                </a:lnTo>
                <a:lnTo>
                  <a:pt x="53" y="1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10" name="Freeform 786"/>
          <p:cNvSpPr>
            <a:spLocks/>
          </p:cNvSpPr>
          <p:nvPr/>
        </p:nvSpPr>
        <p:spPr bwMode="auto">
          <a:xfrm>
            <a:off x="560672" y="4087795"/>
            <a:ext cx="684213" cy="211138"/>
          </a:xfrm>
          <a:custGeom>
            <a:avLst/>
            <a:gdLst/>
            <a:ahLst/>
            <a:cxnLst>
              <a:cxn ang="0">
                <a:pos x="1273" y="5"/>
              </a:cxn>
              <a:cxn ang="0">
                <a:pos x="1228" y="17"/>
              </a:cxn>
              <a:cxn ang="0">
                <a:pos x="1174" y="29"/>
              </a:cxn>
              <a:cxn ang="0">
                <a:pos x="1111" y="40"/>
              </a:cxn>
              <a:cxn ang="0">
                <a:pos x="1041" y="52"/>
              </a:cxn>
              <a:cxn ang="0">
                <a:pos x="965" y="62"/>
              </a:cxn>
              <a:cxn ang="0">
                <a:pos x="883" y="72"/>
              </a:cxn>
              <a:cxn ang="0">
                <a:pos x="798" y="83"/>
              </a:cxn>
              <a:cxn ang="0">
                <a:pos x="712" y="91"/>
              </a:cxn>
              <a:cxn ang="0">
                <a:pos x="625" y="100"/>
              </a:cxn>
              <a:cxn ang="0">
                <a:pos x="538" y="107"/>
              </a:cxn>
              <a:cxn ang="0">
                <a:pos x="454" y="115"/>
              </a:cxn>
              <a:cxn ang="0">
                <a:pos x="372" y="121"/>
              </a:cxn>
              <a:cxn ang="0">
                <a:pos x="293" y="126"/>
              </a:cxn>
              <a:cxn ang="0">
                <a:pos x="221" y="131"/>
              </a:cxn>
              <a:cxn ang="0">
                <a:pos x="157" y="134"/>
              </a:cxn>
              <a:cxn ang="0">
                <a:pos x="112" y="158"/>
              </a:cxn>
              <a:cxn ang="0">
                <a:pos x="64" y="237"/>
              </a:cxn>
              <a:cxn ang="0">
                <a:pos x="17" y="330"/>
              </a:cxn>
              <a:cxn ang="0">
                <a:pos x="0" y="402"/>
              </a:cxn>
              <a:cxn ang="0">
                <a:pos x="18" y="416"/>
              </a:cxn>
              <a:cxn ang="0">
                <a:pos x="51" y="409"/>
              </a:cxn>
              <a:cxn ang="0">
                <a:pos x="100" y="399"/>
              </a:cxn>
              <a:cxn ang="0">
                <a:pos x="162" y="388"/>
              </a:cxn>
              <a:cxn ang="0">
                <a:pos x="235" y="377"/>
              </a:cxn>
              <a:cxn ang="0">
                <a:pos x="315" y="365"/>
              </a:cxn>
              <a:cxn ang="0">
                <a:pos x="404" y="355"/>
              </a:cxn>
              <a:cxn ang="0">
                <a:pos x="496" y="343"/>
              </a:cxn>
              <a:cxn ang="0">
                <a:pos x="591" y="335"/>
              </a:cxn>
              <a:cxn ang="0">
                <a:pos x="686" y="326"/>
              </a:cxn>
              <a:cxn ang="0">
                <a:pos x="779" y="320"/>
              </a:cxn>
              <a:cxn ang="0">
                <a:pos x="867" y="317"/>
              </a:cxn>
              <a:cxn ang="0">
                <a:pos x="949" y="317"/>
              </a:cxn>
              <a:cxn ang="0">
                <a:pos x="1022" y="320"/>
              </a:cxn>
              <a:cxn ang="0">
                <a:pos x="1085" y="326"/>
              </a:cxn>
              <a:cxn ang="0">
                <a:pos x="1133" y="337"/>
              </a:cxn>
              <a:cxn ang="0">
                <a:pos x="1166" y="308"/>
              </a:cxn>
              <a:cxn ang="0">
                <a:pos x="1200" y="211"/>
              </a:cxn>
              <a:cxn ang="0">
                <a:pos x="1235" y="105"/>
              </a:cxn>
              <a:cxn ang="0">
                <a:pos x="1272" y="22"/>
              </a:cxn>
            </a:cxnLst>
            <a:rect l="0" t="0" r="r" b="b"/>
            <a:pathLst>
              <a:path w="1291" h="419">
                <a:moveTo>
                  <a:pt x="1291" y="0"/>
                </a:moveTo>
                <a:lnTo>
                  <a:pt x="1273" y="5"/>
                </a:lnTo>
                <a:lnTo>
                  <a:pt x="1251" y="11"/>
                </a:lnTo>
                <a:lnTo>
                  <a:pt x="1228" y="17"/>
                </a:lnTo>
                <a:lnTo>
                  <a:pt x="1203" y="23"/>
                </a:lnTo>
                <a:lnTo>
                  <a:pt x="1174" y="29"/>
                </a:lnTo>
                <a:lnTo>
                  <a:pt x="1143" y="35"/>
                </a:lnTo>
                <a:lnTo>
                  <a:pt x="1111" y="40"/>
                </a:lnTo>
                <a:lnTo>
                  <a:pt x="1077" y="46"/>
                </a:lnTo>
                <a:lnTo>
                  <a:pt x="1041" y="52"/>
                </a:lnTo>
                <a:lnTo>
                  <a:pt x="1003" y="56"/>
                </a:lnTo>
                <a:lnTo>
                  <a:pt x="965" y="62"/>
                </a:lnTo>
                <a:lnTo>
                  <a:pt x="924" y="68"/>
                </a:lnTo>
                <a:lnTo>
                  <a:pt x="883" y="72"/>
                </a:lnTo>
                <a:lnTo>
                  <a:pt x="842" y="78"/>
                </a:lnTo>
                <a:lnTo>
                  <a:pt x="798" y="83"/>
                </a:lnTo>
                <a:lnTo>
                  <a:pt x="756" y="87"/>
                </a:lnTo>
                <a:lnTo>
                  <a:pt x="712" y="91"/>
                </a:lnTo>
                <a:lnTo>
                  <a:pt x="668" y="96"/>
                </a:lnTo>
                <a:lnTo>
                  <a:pt x="625" y="100"/>
                </a:lnTo>
                <a:lnTo>
                  <a:pt x="581" y="105"/>
                </a:lnTo>
                <a:lnTo>
                  <a:pt x="538" y="107"/>
                </a:lnTo>
                <a:lnTo>
                  <a:pt x="496" y="112"/>
                </a:lnTo>
                <a:lnTo>
                  <a:pt x="454" y="115"/>
                </a:lnTo>
                <a:lnTo>
                  <a:pt x="411" y="118"/>
                </a:lnTo>
                <a:lnTo>
                  <a:pt x="372" y="121"/>
                </a:lnTo>
                <a:lnTo>
                  <a:pt x="332" y="123"/>
                </a:lnTo>
                <a:lnTo>
                  <a:pt x="293" y="126"/>
                </a:lnTo>
                <a:lnTo>
                  <a:pt x="257" y="129"/>
                </a:lnTo>
                <a:lnTo>
                  <a:pt x="221" y="131"/>
                </a:lnTo>
                <a:lnTo>
                  <a:pt x="189" y="132"/>
                </a:lnTo>
                <a:lnTo>
                  <a:pt x="157" y="134"/>
                </a:lnTo>
                <a:lnTo>
                  <a:pt x="128" y="135"/>
                </a:lnTo>
                <a:lnTo>
                  <a:pt x="112" y="158"/>
                </a:lnTo>
                <a:lnTo>
                  <a:pt x="89" y="193"/>
                </a:lnTo>
                <a:lnTo>
                  <a:pt x="64" y="237"/>
                </a:lnTo>
                <a:lnTo>
                  <a:pt x="39" y="284"/>
                </a:lnTo>
                <a:lnTo>
                  <a:pt x="17" y="330"/>
                </a:lnTo>
                <a:lnTo>
                  <a:pt x="4" y="371"/>
                </a:lnTo>
                <a:lnTo>
                  <a:pt x="0" y="402"/>
                </a:lnTo>
                <a:lnTo>
                  <a:pt x="8" y="419"/>
                </a:lnTo>
                <a:lnTo>
                  <a:pt x="18" y="416"/>
                </a:lnTo>
                <a:lnTo>
                  <a:pt x="33" y="412"/>
                </a:lnTo>
                <a:lnTo>
                  <a:pt x="51" y="409"/>
                </a:lnTo>
                <a:lnTo>
                  <a:pt x="74" y="403"/>
                </a:lnTo>
                <a:lnTo>
                  <a:pt x="100" y="399"/>
                </a:lnTo>
                <a:lnTo>
                  <a:pt x="129" y="394"/>
                </a:lnTo>
                <a:lnTo>
                  <a:pt x="162" y="388"/>
                </a:lnTo>
                <a:lnTo>
                  <a:pt x="197" y="383"/>
                </a:lnTo>
                <a:lnTo>
                  <a:pt x="235" y="377"/>
                </a:lnTo>
                <a:lnTo>
                  <a:pt x="274" y="371"/>
                </a:lnTo>
                <a:lnTo>
                  <a:pt x="315" y="365"/>
                </a:lnTo>
                <a:lnTo>
                  <a:pt x="359" y="359"/>
                </a:lnTo>
                <a:lnTo>
                  <a:pt x="404" y="355"/>
                </a:lnTo>
                <a:lnTo>
                  <a:pt x="449" y="349"/>
                </a:lnTo>
                <a:lnTo>
                  <a:pt x="496" y="343"/>
                </a:lnTo>
                <a:lnTo>
                  <a:pt x="544" y="339"/>
                </a:lnTo>
                <a:lnTo>
                  <a:pt x="591" y="335"/>
                </a:lnTo>
                <a:lnTo>
                  <a:pt x="639" y="330"/>
                </a:lnTo>
                <a:lnTo>
                  <a:pt x="686" y="326"/>
                </a:lnTo>
                <a:lnTo>
                  <a:pt x="733" y="323"/>
                </a:lnTo>
                <a:lnTo>
                  <a:pt x="779" y="320"/>
                </a:lnTo>
                <a:lnTo>
                  <a:pt x="825" y="319"/>
                </a:lnTo>
                <a:lnTo>
                  <a:pt x="867" y="317"/>
                </a:lnTo>
                <a:lnTo>
                  <a:pt x="909" y="317"/>
                </a:lnTo>
                <a:lnTo>
                  <a:pt x="949" y="317"/>
                </a:lnTo>
                <a:lnTo>
                  <a:pt x="987" y="317"/>
                </a:lnTo>
                <a:lnTo>
                  <a:pt x="1022" y="320"/>
                </a:lnTo>
                <a:lnTo>
                  <a:pt x="1055" y="323"/>
                </a:lnTo>
                <a:lnTo>
                  <a:pt x="1085" y="326"/>
                </a:lnTo>
                <a:lnTo>
                  <a:pt x="1111" y="332"/>
                </a:lnTo>
                <a:lnTo>
                  <a:pt x="1133" y="337"/>
                </a:lnTo>
                <a:lnTo>
                  <a:pt x="1152" y="345"/>
                </a:lnTo>
                <a:lnTo>
                  <a:pt x="1166" y="308"/>
                </a:lnTo>
                <a:lnTo>
                  <a:pt x="1182" y="262"/>
                </a:lnTo>
                <a:lnTo>
                  <a:pt x="1200" y="211"/>
                </a:lnTo>
                <a:lnTo>
                  <a:pt x="1218" y="157"/>
                </a:lnTo>
                <a:lnTo>
                  <a:pt x="1235" y="105"/>
                </a:lnTo>
                <a:lnTo>
                  <a:pt x="1253" y="58"/>
                </a:lnTo>
                <a:lnTo>
                  <a:pt x="1272" y="22"/>
                </a:lnTo>
                <a:lnTo>
                  <a:pt x="1291" y="0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11" name="Freeform 787"/>
          <p:cNvSpPr>
            <a:spLocks/>
          </p:cNvSpPr>
          <p:nvPr/>
        </p:nvSpPr>
        <p:spPr bwMode="auto">
          <a:xfrm>
            <a:off x="676560" y="4086208"/>
            <a:ext cx="606425" cy="215900"/>
          </a:xfrm>
          <a:custGeom>
            <a:avLst/>
            <a:gdLst/>
            <a:ahLst/>
            <a:cxnLst>
              <a:cxn ang="0">
                <a:pos x="1079" y="2"/>
              </a:cxn>
              <a:cxn ang="0">
                <a:pos x="1090" y="0"/>
              </a:cxn>
              <a:cxn ang="0">
                <a:pos x="1148" y="101"/>
              </a:cxn>
              <a:cxn ang="0">
                <a:pos x="1128" y="131"/>
              </a:cxn>
              <a:cxn ang="0">
                <a:pos x="1079" y="207"/>
              </a:cxn>
              <a:cxn ang="0">
                <a:pos x="1028" y="300"/>
              </a:cxn>
              <a:cxn ang="0">
                <a:pos x="993" y="382"/>
              </a:cxn>
              <a:cxn ang="0">
                <a:pos x="968" y="385"/>
              </a:cxn>
              <a:cxn ang="0">
                <a:pos x="929" y="389"/>
              </a:cxn>
              <a:cxn ang="0">
                <a:pos x="873" y="393"/>
              </a:cxn>
              <a:cxn ang="0">
                <a:pos x="809" y="396"/>
              </a:cxn>
              <a:cxn ang="0">
                <a:pos x="733" y="401"/>
              </a:cxn>
              <a:cxn ang="0">
                <a:pos x="653" y="404"/>
              </a:cxn>
              <a:cxn ang="0">
                <a:pos x="567" y="408"/>
              </a:cxn>
              <a:cxn ang="0">
                <a:pos x="481" y="411"/>
              </a:cxn>
              <a:cxn ang="0">
                <a:pos x="393" y="414"/>
              </a:cxn>
              <a:cxn ang="0">
                <a:pos x="310" y="417"/>
              </a:cxn>
              <a:cxn ang="0">
                <a:pos x="231" y="421"/>
              </a:cxn>
              <a:cxn ang="0">
                <a:pos x="161" y="423"/>
              </a:cxn>
              <a:cxn ang="0">
                <a:pos x="99" y="425"/>
              </a:cxn>
              <a:cxn ang="0">
                <a:pos x="51" y="428"/>
              </a:cxn>
              <a:cxn ang="0">
                <a:pos x="16" y="430"/>
              </a:cxn>
              <a:cxn ang="0">
                <a:pos x="0" y="431"/>
              </a:cxn>
              <a:cxn ang="0">
                <a:pos x="59" y="414"/>
              </a:cxn>
              <a:cxn ang="0">
                <a:pos x="158" y="395"/>
              </a:cxn>
              <a:cxn ang="0">
                <a:pos x="286" y="376"/>
              </a:cxn>
              <a:cxn ang="0">
                <a:pos x="432" y="361"/>
              </a:cxn>
              <a:cxn ang="0">
                <a:pos x="581" y="350"/>
              </a:cxn>
              <a:cxn ang="0">
                <a:pos x="724" y="342"/>
              </a:cxn>
              <a:cxn ang="0">
                <a:pos x="846" y="342"/>
              </a:cxn>
              <a:cxn ang="0">
                <a:pos x="935" y="350"/>
              </a:cxn>
              <a:cxn ang="0">
                <a:pos x="965" y="267"/>
              </a:cxn>
              <a:cxn ang="0">
                <a:pos x="1001" y="162"/>
              </a:cxn>
              <a:cxn ang="0">
                <a:pos x="1036" y="63"/>
              </a:cxn>
              <a:cxn ang="0">
                <a:pos x="1074" y="5"/>
              </a:cxn>
            </a:cxnLst>
            <a:rect l="0" t="0" r="r" b="b"/>
            <a:pathLst>
              <a:path w="1148" h="431">
                <a:moveTo>
                  <a:pt x="1074" y="5"/>
                </a:moveTo>
                <a:lnTo>
                  <a:pt x="1079" y="2"/>
                </a:lnTo>
                <a:lnTo>
                  <a:pt x="1085" y="0"/>
                </a:lnTo>
                <a:lnTo>
                  <a:pt x="1090" y="0"/>
                </a:lnTo>
                <a:lnTo>
                  <a:pt x="1095" y="2"/>
                </a:lnTo>
                <a:lnTo>
                  <a:pt x="1148" y="101"/>
                </a:lnTo>
                <a:lnTo>
                  <a:pt x="1142" y="110"/>
                </a:lnTo>
                <a:lnTo>
                  <a:pt x="1128" y="131"/>
                </a:lnTo>
                <a:lnTo>
                  <a:pt x="1106" y="166"/>
                </a:lnTo>
                <a:lnTo>
                  <a:pt x="1079" y="207"/>
                </a:lnTo>
                <a:lnTo>
                  <a:pt x="1053" y="254"/>
                </a:lnTo>
                <a:lnTo>
                  <a:pt x="1028" y="300"/>
                </a:lnTo>
                <a:lnTo>
                  <a:pt x="1006" y="344"/>
                </a:lnTo>
                <a:lnTo>
                  <a:pt x="993" y="382"/>
                </a:lnTo>
                <a:lnTo>
                  <a:pt x="983" y="383"/>
                </a:lnTo>
                <a:lnTo>
                  <a:pt x="968" y="385"/>
                </a:lnTo>
                <a:lnTo>
                  <a:pt x="951" y="388"/>
                </a:lnTo>
                <a:lnTo>
                  <a:pt x="929" y="389"/>
                </a:lnTo>
                <a:lnTo>
                  <a:pt x="903" y="391"/>
                </a:lnTo>
                <a:lnTo>
                  <a:pt x="873" y="393"/>
                </a:lnTo>
                <a:lnTo>
                  <a:pt x="843" y="395"/>
                </a:lnTo>
                <a:lnTo>
                  <a:pt x="809" y="396"/>
                </a:lnTo>
                <a:lnTo>
                  <a:pt x="773" y="398"/>
                </a:lnTo>
                <a:lnTo>
                  <a:pt x="733" y="401"/>
                </a:lnTo>
                <a:lnTo>
                  <a:pt x="694" y="402"/>
                </a:lnTo>
                <a:lnTo>
                  <a:pt x="653" y="404"/>
                </a:lnTo>
                <a:lnTo>
                  <a:pt x="611" y="405"/>
                </a:lnTo>
                <a:lnTo>
                  <a:pt x="567" y="408"/>
                </a:lnTo>
                <a:lnTo>
                  <a:pt x="524" y="409"/>
                </a:lnTo>
                <a:lnTo>
                  <a:pt x="481" y="411"/>
                </a:lnTo>
                <a:lnTo>
                  <a:pt x="437" y="412"/>
                </a:lnTo>
                <a:lnTo>
                  <a:pt x="393" y="414"/>
                </a:lnTo>
                <a:lnTo>
                  <a:pt x="351" y="415"/>
                </a:lnTo>
                <a:lnTo>
                  <a:pt x="310" y="417"/>
                </a:lnTo>
                <a:lnTo>
                  <a:pt x="270" y="420"/>
                </a:lnTo>
                <a:lnTo>
                  <a:pt x="231" y="421"/>
                </a:lnTo>
                <a:lnTo>
                  <a:pt x="194" y="421"/>
                </a:lnTo>
                <a:lnTo>
                  <a:pt x="161" y="423"/>
                </a:lnTo>
                <a:lnTo>
                  <a:pt x="129" y="424"/>
                </a:lnTo>
                <a:lnTo>
                  <a:pt x="99" y="425"/>
                </a:lnTo>
                <a:lnTo>
                  <a:pt x="73" y="427"/>
                </a:lnTo>
                <a:lnTo>
                  <a:pt x="51" y="428"/>
                </a:lnTo>
                <a:lnTo>
                  <a:pt x="32" y="428"/>
                </a:lnTo>
                <a:lnTo>
                  <a:pt x="16" y="430"/>
                </a:lnTo>
                <a:lnTo>
                  <a:pt x="6" y="430"/>
                </a:lnTo>
                <a:lnTo>
                  <a:pt x="0" y="431"/>
                </a:lnTo>
                <a:lnTo>
                  <a:pt x="23" y="423"/>
                </a:lnTo>
                <a:lnTo>
                  <a:pt x="59" y="414"/>
                </a:lnTo>
                <a:lnTo>
                  <a:pt x="104" y="404"/>
                </a:lnTo>
                <a:lnTo>
                  <a:pt x="158" y="395"/>
                </a:lnTo>
                <a:lnTo>
                  <a:pt x="219" y="385"/>
                </a:lnTo>
                <a:lnTo>
                  <a:pt x="286" y="376"/>
                </a:lnTo>
                <a:lnTo>
                  <a:pt x="358" y="369"/>
                </a:lnTo>
                <a:lnTo>
                  <a:pt x="432" y="361"/>
                </a:lnTo>
                <a:lnTo>
                  <a:pt x="507" y="354"/>
                </a:lnTo>
                <a:lnTo>
                  <a:pt x="581" y="350"/>
                </a:lnTo>
                <a:lnTo>
                  <a:pt x="654" y="345"/>
                </a:lnTo>
                <a:lnTo>
                  <a:pt x="724" y="342"/>
                </a:lnTo>
                <a:lnTo>
                  <a:pt x="789" y="341"/>
                </a:lnTo>
                <a:lnTo>
                  <a:pt x="846" y="342"/>
                </a:lnTo>
                <a:lnTo>
                  <a:pt x="895" y="345"/>
                </a:lnTo>
                <a:lnTo>
                  <a:pt x="935" y="350"/>
                </a:lnTo>
                <a:lnTo>
                  <a:pt x="949" y="313"/>
                </a:lnTo>
                <a:lnTo>
                  <a:pt x="965" y="267"/>
                </a:lnTo>
                <a:lnTo>
                  <a:pt x="983" y="216"/>
                </a:lnTo>
                <a:lnTo>
                  <a:pt x="1001" y="162"/>
                </a:lnTo>
                <a:lnTo>
                  <a:pt x="1018" y="110"/>
                </a:lnTo>
                <a:lnTo>
                  <a:pt x="1036" y="63"/>
                </a:lnTo>
                <a:lnTo>
                  <a:pt x="1055" y="27"/>
                </a:lnTo>
                <a:lnTo>
                  <a:pt x="1074" y="5"/>
                </a:lnTo>
                <a:close/>
              </a:path>
            </a:pathLst>
          </a:custGeom>
          <a:solidFill>
            <a:srgbClr val="7FC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12" name="Freeform 788"/>
          <p:cNvSpPr>
            <a:spLocks/>
          </p:cNvSpPr>
          <p:nvPr/>
        </p:nvSpPr>
        <p:spPr bwMode="auto">
          <a:xfrm>
            <a:off x="1184560" y="4090970"/>
            <a:ext cx="47625" cy="109538"/>
          </a:xfrm>
          <a:custGeom>
            <a:avLst/>
            <a:gdLst/>
            <a:ahLst/>
            <a:cxnLst>
              <a:cxn ang="0">
                <a:pos x="0" y="212"/>
              </a:cxn>
              <a:cxn ang="0">
                <a:pos x="0" y="215"/>
              </a:cxn>
              <a:cxn ang="0">
                <a:pos x="1" y="217"/>
              </a:cxn>
              <a:cxn ang="0">
                <a:pos x="4" y="219"/>
              </a:cxn>
              <a:cxn ang="0">
                <a:pos x="7" y="220"/>
              </a:cxn>
              <a:cxn ang="0">
                <a:pos x="10" y="220"/>
              </a:cxn>
              <a:cxn ang="0">
                <a:pos x="13" y="219"/>
              </a:cxn>
              <a:cxn ang="0">
                <a:pos x="16" y="216"/>
              </a:cxn>
              <a:cxn ang="0">
                <a:pos x="17" y="213"/>
              </a:cxn>
              <a:cxn ang="0">
                <a:pos x="24" y="182"/>
              </a:cxn>
              <a:cxn ang="0">
                <a:pos x="36" y="149"/>
              </a:cxn>
              <a:cxn ang="0">
                <a:pos x="49" y="114"/>
              </a:cxn>
              <a:cxn ang="0">
                <a:pos x="62" y="81"/>
              </a:cxn>
              <a:cxn ang="0">
                <a:pos x="74" y="50"/>
              </a:cxn>
              <a:cxn ang="0">
                <a:pos x="84" y="25"/>
              </a:cxn>
              <a:cxn ang="0">
                <a:pos x="90" y="8"/>
              </a:cxn>
              <a:cxn ang="0">
                <a:pos x="89" y="0"/>
              </a:cxn>
              <a:cxn ang="0">
                <a:pos x="81" y="11"/>
              </a:cxn>
              <a:cxn ang="0">
                <a:pos x="71" y="28"/>
              </a:cxn>
              <a:cxn ang="0">
                <a:pos x="57" y="53"/>
              </a:cxn>
              <a:cxn ang="0">
                <a:pos x="42" y="82"/>
              </a:cxn>
              <a:cxn ang="0">
                <a:pos x="29" y="114"/>
              </a:cxn>
              <a:cxn ang="0">
                <a:pos x="16" y="148"/>
              </a:cxn>
              <a:cxn ang="0">
                <a:pos x="5" y="181"/>
              </a:cxn>
              <a:cxn ang="0">
                <a:pos x="0" y="212"/>
              </a:cxn>
            </a:cxnLst>
            <a:rect l="0" t="0" r="r" b="b"/>
            <a:pathLst>
              <a:path w="90" h="220">
                <a:moveTo>
                  <a:pt x="0" y="212"/>
                </a:moveTo>
                <a:lnTo>
                  <a:pt x="0" y="215"/>
                </a:lnTo>
                <a:lnTo>
                  <a:pt x="1" y="217"/>
                </a:lnTo>
                <a:lnTo>
                  <a:pt x="4" y="219"/>
                </a:lnTo>
                <a:lnTo>
                  <a:pt x="7" y="220"/>
                </a:lnTo>
                <a:lnTo>
                  <a:pt x="10" y="220"/>
                </a:lnTo>
                <a:lnTo>
                  <a:pt x="13" y="219"/>
                </a:lnTo>
                <a:lnTo>
                  <a:pt x="16" y="216"/>
                </a:lnTo>
                <a:lnTo>
                  <a:pt x="17" y="213"/>
                </a:lnTo>
                <a:lnTo>
                  <a:pt x="24" y="182"/>
                </a:lnTo>
                <a:lnTo>
                  <a:pt x="36" y="149"/>
                </a:lnTo>
                <a:lnTo>
                  <a:pt x="49" y="114"/>
                </a:lnTo>
                <a:lnTo>
                  <a:pt x="62" y="81"/>
                </a:lnTo>
                <a:lnTo>
                  <a:pt x="74" y="50"/>
                </a:lnTo>
                <a:lnTo>
                  <a:pt x="84" y="25"/>
                </a:lnTo>
                <a:lnTo>
                  <a:pt x="90" y="8"/>
                </a:lnTo>
                <a:lnTo>
                  <a:pt x="89" y="0"/>
                </a:lnTo>
                <a:lnTo>
                  <a:pt x="81" y="11"/>
                </a:lnTo>
                <a:lnTo>
                  <a:pt x="71" y="28"/>
                </a:lnTo>
                <a:lnTo>
                  <a:pt x="57" y="53"/>
                </a:lnTo>
                <a:lnTo>
                  <a:pt x="42" y="82"/>
                </a:lnTo>
                <a:lnTo>
                  <a:pt x="29" y="114"/>
                </a:lnTo>
                <a:lnTo>
                  <a:pt x="16" y="148"/>
                </a:lnTo>
                <a:lnTo>
                  <a:pt x="5" y="181"/>
                </a:lnTo>
                <a:lnTo>
                  <a:pt x="0" y="21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13" name="Freeform 789"/>
          <p:cNvSpPr>
            <a:spLocks/>
          </p:cNvSpPr>
          <p:nvPr/>
        </p:nvSpPr>
        <p:spPr bwMode="auto">
          <a:xfrm>
            <a:off x="667035" y="4173520"/>
            <a:ext cx="41275" cy="22225"/>
          </a:xfrm>
          <a:custGeom>
            <a:avLst/>
            <a:gdLst/>
            <a:ahLst/>
            <a:cxnLst>
              <a:cxn ang="0">
                <a:pos x="3" y="38"/>
              </a:cxn>
              <a:cxn ang="0">
                <a:pos x="7" y="42"/>
              </a:cxn>
              <a:cxn ang="0">
                <a:pos x="13" y="45"/>
              </a:cxn>
              <a:cxn ang="0">
                <a:pos x="20" y="45"/>
              </a:cxn>
              <a:cxn ang="0">
                <a:pos x="29" y="45"/>
              </a:cxn>
              <a:cxn ang="0">
                <a:pos x="38" y="44"/>
              </a:cxn>
              <a:cxn ang="0">
                <a:pos x="47" y="42"/>
              </a:cxn>
              <a:cxn ang="0">
                <a:pos x="56" y="41"/>
              </a:cxn>
              <a:cxn ang="0">
                <a:pos x="63" y="41"/>
              </a:cxn>
              <a:cxn ang="0">
                <a:pos x="67" y="38"/>
              </a:cxn>
              <a:cxn ang="0">
                <a:pos x="70" y="31"/>
              </a:cxn>
              <a:cxn ang="0">
                <a:pos x="73" y="23"/>
              </a:cxn>
              <a:cxn ang="0">
                <a:pos x="73" y="17"/>
              </a:cxn>
              <a:cxn ang="0">
                <a:pos x="73" y="16"/>
              </a:cxn>
              <a:cxn ang="0">
                <a:pos x="75" y="13"/>
              </a:cxn>
              <a:cxn ang="0">
                <a:pos x="76" y="10"/>
              </a:cxn>
              <a:cxn ang="0">
                <a:pos x="73" y="6"/>
              </a:cxn>
              <a:cxn ang="0">
                <a:pos x="69" y="3"/>
              </a:cxn>
              <a:cxn ang="0">
                <a:pos x="58" y="1"/>
              </a:cxn>
              <a:cxn ang="0">
                <a:pos x="44" y="0"/>
              </a:cxn>
              <a:cxn ang="0">
                <a:pos x="20" y="1"/>
              </a:cxn>
              <a:cxn ang="0">
                <a:pos x="12" y="6"/>
              </a:cxn>
              <a:cxn ang="0">
                <a:pos x="4" y="15"/>
              </a:cxn>
              <a:cxn ang="0">
                <a:pos x="0" y="26"/>
              </a:cxn>
              <a:cxn ang="0">
                <a:pos x="3" y="38"/>
              </a:cxn>
            </a:cxnLst>
            <a:rect l="0" t="0" r="r" b="b"/>
            <a:pathLst>
              <a:path w="76" h="45">
                <a:moveTo>
                  <a:pt x="3" y="38"/>
                </a:moveTo>
                <a:lnTo>
                  <a:pt x="7" y="42"/>
                </a:lnTo>
                <a:lnTo>
                  <a:pt x="13" y="45"/>
                </a:lnTo>
                <a:lnTo>
                  <a:pt x="20" y="45"/>
                </a:lnTo>
                <a:lnTo>
                  <a:pt x="29" y="45"/>
                </a:lnTo>
                <a:lnTo>
                  <a:pt x="38" y="44"/>
                </a:lnTo>
                <a:lnTo>
                  <a:pt x="47" y="42"/>
                </a:lnTo>
                <a:lnTo>
                  <a:pt x="56" y="41"/>
                </a:lnTo>
                <a:lnTo>
                  <a:pt x="63" y="41"/>
                </a:lnTo>
                <a:lnTo>
                  <a:pt x="67" y="38"/>
                </a:lnTo>
                <a:lnTo>
                  <a:pt x="70" y="31"/>
                </a:lnTo>
                <a:lnTo>
                  <a:pt x="73" y="23"/>
                </a:lnTo>
                <a:lnTo>
                  <a:pt x="73" y="17"/>
                </a:lnTo>
                <a:lnTo>
                  <a:pt x="73" y="16"/>
                </a:lnTo>
                <a:lnTo>
                  <a:pt x="75" y="13"/>
                </a:lnTo>
                <a:lnTo>
                  <a:pt x="76" y="10"/>
                </a:lnTo>
                <a:lnTo>
                  <a:pt x="73" y="6"/>
                </a:lnTo>
                <a:lnTo>
                  <a:pt x="69" y="3"/>
                </a:lnTo>
                <a:lnTo>
                  <a:pt x="58" y="1"/>
                </a:lnTo>
                <a:lnTo>
                  <a:pt x="44" y="0"/>
                </a:lnTo>
                <a:lnTo>
                  <a:pt x="20" y="1"/>
                </a:lnTo>
                <a:lnTo>
                  <a:pt x="12" y="6"/>
                </a:lnTo>
                <a:lnTo>
                  <a:pt x="4" y="15"/>
                </a:lnTo>
                <a:lnTo>
                  <a:pt x="0" y="26"/>
                </a:lnTo>
                <a:lnTo>
                  <a:pt x="3" y="3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14" name="Freeform 790"/>
          <p:cNvSpPr>
            <a:spLocks/>
          </p:cNvSpPr>
          <p:nvPr/>
        </p:nvSpPr>
        <p:spPr bwMode="auto">
          <a:xfrm>
            <a:off x="721010" y="4170345"/>
            <a:ext cx="41275" cy="23813"/>
          </a:xfrm>
          <a:custGeom>
            <a:avLst/>
            <a:gdLst/>
            <a:ahLst/>
            <a:cxnLst>
              <a:cxn ang="0">
                <a:pos x="3" y="37"/>
              </a:cxn>
              <a:cxn ang="0">
                <a:pos x="8" y="41"/>
              </a:cxn>
              <a:cxn ang="0">
                <a:pos x="13" y="44"/>
              </a:cxn>
              <a:cxn ang="0">
                <a:pos x="21" y="44"/>
              </a:cxn>
              <a:cxn ang="0">
                <a:pos x="29" y="44"/>
              </a:cxn>
              <a:cxn ang="0">
                <a:pos x="38" y="42"/>
              </a:cxn>
              <a:cxn ang="0">
                <a:pos x="47" y="41"/>
              </a:cxn>
              <a:cxn ang="0">
                <a:pos x="56" y="41"/>
              </a:cxn>
              <a:cxn ang="0">
                <a:pos x="63" y="41"/>
              </a:cxn>
              <a:cxn ang="0">
                <a:pos x="67" y="37"/>
              </a:cxn>
              <a:cxn ang="0">
                <a:pos x="70" y="29"/>
              </a:cxn>
              <a:cxn ang="0">
                <a:pos x="73" y="22"/>
              </a:cxn>
              <a:cxn ang="0">
                <a:pos x="73" y="18"/>
              </a:cxn>
              <a:cxn ang="0">
                <a:pos x="73" y="15"/>
              </a:cxn>
              <a:cxn ang="0">
                <a:pos x="75" y="12"/>
              </a:cxn>
              <a:cxn ang="0">
                <a:pos x="76" y="9"/>
              </a:cxn>
              <a:cxn ang="0">
                <a:pos x="73" y="5"/>
              </a:cxn>
              <a:cxn ang="0">
                <a:pos x="69" y="2"/>
              </a:cxn>
              <a:cxn ang="0">
                <a:pos x="59" y="0"/>
              </a:cxn>
              <a:cxn ang="0">
                <a:pos x="44" y="0"/>
              </a:cxn>
              <a:cxn ang="0">
                <a:pos x="21" y="2"/>
              </a:cxn>
              <a:cxn ang="0">
                <a:pos x="12" y="6"/>
              </a:cxn>
              <a:cxn ang="0">
                <a:pos x="5" y="13"/>
              </a:cxn>
              <a:cxn ang="0">
                <a:pos x="0" y="25"/>
              </a:cxn>
              <a:cxn ang="0">
                <a:pos x="3" y="37"/>
              </a:cxn>
            </a:cxnLst>
            <a:rect l="0" t="0" r="r" b="b"/>
            <a:pathLst>
              <a:path w="76" h="44">
                <a:moveTo>
                  <a:pt x="3" y="37"/>
                </a:moveTo>
                <a:lnTo>
                  <a:pt x="8" y="41"/>
                </a:lnTo>
                <a:lnTo>
                  <a:pt x="13" y="44"/>
                </a:lnTo>
                <a:lnTo>
                  <a:pt x="21" y="44"/>
                </a:lnTo>
                <a:lnTo>
                  <a:pt x="29" y="44"/>
                </a:lnTo>
                <a:lnTo>
                  <a:pt x="38" y="42"/>
                </a:lnTo>
                <a:lnTo>
                  <a:pt x="47" y="41"/>
                </a:lnTo>
                <a:lnTo>
                  <a:pt x="56" y="41"/>
                </a:lnTo>
                <a:lnTo>
                  <a:pt x="63" y="41"/>
                </a:lnTo>
                <a:lnTo>
                  <a:pt x="67" y="37"/>
                </a:lnTo>
                <a:lnTo>
                  <a:pt x="70" y="29"/>
                </a:lnTo>
                <a:lnTo>
                  <a:pt x="73" y="22"/>
                </a:lnTo>
                <a:lnTo>
                  <a:pt x="73" y="18"/>
                </a:lnTo>
                <a:lnTo>
                  <a:pt x="73" y="15"/>
                </a:lnTo>
                <a:lnTo>
                  <a:pt x="75" y="12"/>
                </a:lnTo>
                <a:lnTo>
                  <a:pt x="76" y="9"/>
                </a:lnTo>
                <a:lnTo>
                  <a:pt x="73" y="5"/>
                </a:lnTo>
                <a:lnTo>
                  <a:pt x="69" y="2"/>
                </a:lnTo>
                <a:lnTo>
                  <a:pt x="59" y="0"/>
                </a:lnTo>
                <a:lnTo>
                  <a:pt x="44" y="0"/>
                </a:lnTo>
                <a:lnTo>
                  <a:pt x="21" y="2"/>
                </a:lnTo>
                <a:lnTo>
                  <a:pt x="12" y="6"/>
                </a:lnTo>
                <a:lnTo>
                  <a:pt x="5" y="13"/>
                </a:lnTo>
                <a:lnTo>
                  <a:pt x="0" y="25"/>
                </a:lnTo>
                <a:lnTo>
                  <a:pt x="3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15" name="Freeform 791"/>
          <p:cNvSpPr>
            <a:spLocks/>
          </p:cNvSpPr>
          <p:nvPr/>
        </p:nvSpPr>
        <p:spPr bwMode="auto">
          <a:xfrm>
            <a:off x="771810" y="4168758"/>
            <a:ext cx="39687" cy="23812"/>
          </a:xfrm>
          <a:custGeom>
            <a:avLst/>
            <a:gdLst/>
            <a:ahLst/>
            <a:cxnLst>
              <a:cxn ang="0">
                <a:pos x="3" y="38"/>
              </a:cxn>
              <a:cxn ang="0">
                <a:pos x="7" y="43"/>
              </a:cxn>
              <a:cxn ang="0">
                <a:pos x="14" y="45"/>
              </a:cxn>
              <a:cxn ang="0">
                <a:pos x="22" y="45"/>
              </a:cxn>
              <a:cxn ang="0">
                <a:pos x="30" y="45"/>
              </a:cxn>
              <a:cxn ang="0">
                <a:pos x="39" y="44"/>
              </a:cxn>
              <a:cxn ang="0">
                <a:pos x="48" y="43"/>
              </a:cxn>
              <a:cxn ang="0">
                <a:pos x="57" y="41"/>
              </a:cxn>
              <a:cxn ang="0">
                <a:pos x="64" y="41"/>
              </a:cxn>
              <a:cxn ang="0">
                <a:pos x="67" y="38"/>
              </a:cxn>
              <a:cxn ang="0">
                <a:pos x="70" y="31"/>
              </a:cxn>
              <a:cxn ang="0">
                <a:pos x="73" y="24"/>
              </a:cxn>
              <a:cxn ang="0">
                <a:pos x="74" y="18"/>
              </a:cxn>
              <a:cxn ang="0">
                <a:pos x="74" y="16"/>
              </a:cxn>
              <a:cxn ang="0">
                <a:pos x="76" y="13"/>
              </a:cxn>
              <a:cxn ang="0">
                <a:pos x="76" y="10"/>
              </a:cxn>
              <a:cxn ang="0">
                <a:pos x="74" y="6"/>
              </a:cxn>
              <a:cxn ang="0">
                <a:pos x="68" y="3"/>
              </a:cxn>
              <a:cxn ang="0">
                <a:pos x="58" y="2"/>
              </a:cxn>
              <a:cxn ang="0">
                <a:pos x="44" y="0"/>
              </a:cxn>
              <a:cxn ang="0">
                <a:pos x="20" y="2"/>
              </a:cxn>
              <a:cxn ang="0">
                <a:pos x="11" y="6"/>
              </a:cxn>
              <a:cxn ang="0">
                <a:pos x="4" y="15"/>
              </a:cxn>
              <a:cxn ang="0">
                <a:pos x="0" y="26"/>
              </a:cxn>
              <a:cxn ang="0">
                <a:pos x="3" y="38"/>
              </a:cxn>
            </a:cxnLst>
            <a:rect l="0" t="0" r="r" b="b"/>
            <a:pathLst>
              <a:path w="76" h="45">
                <a:moveTo>
                  <a:pt x="3" y="38"/>
                </a:moveTo>
                <a:lnTo>
                  <a:pt x="7" y="43"/>
                </a:lnTo>
                <a:lnTo>
                  <a:pt x="14" y="45"/>
                </a:lnTo>
                <a:lnTo>
                  <a:pt x="22" y="45"/>
                </a:lnTo>
                <a:lnTo>
                  <a:pt x="30" y="45"/>
                </a:lnTo>
                <a:lnTo>
                  <a:pt x="39" y="44"/>
                </a:lnTo>
                <a:lnTo>
                  <a:pt x="48" y="43"/>
                </a:lnTo>
                <a:lnTo>
                  <a:pt x="57" y="41"/>
                </a:lnTo>
                <a:lnTo>
                  <a:pt x="64" y="41"/>
                </a:lnTo>
                <a:lnTo>
                  <a:pt x="67" y="38"/>
                </a:lnTo>
                <a:lnTo>
                  <a:pt x="70" y="31"/>
                </a:lnTo>
                <a:lnTo>
                  <a:pt x="73" y="24"/>
                </a:lnTo>
                <a:lnTo>
                  <a:pt x="74" y="18"/>
                </a:lnTo>
                <a:lnTo>
                  <a:pt x="74" y="16"/>
                </a:lnTo>
                <a:lnTo>
                  <a:pt x="76" y="13"/>
                </a:lnTo>
                <a:lnTo>
                  <a:pt x="76" y="10"/>
                </a:lnTo>
                <a:lnTo>
                  <a:pt x="74" y="6"/>
                </a:lnTo>
                <a:lnTo>
                  <a:pt x="68" y="3"/>
                </a:lnTo>
                <a:lnTo>
                  <a:pt x="58" y="2"/>
                </a:lnTo>
                <a:lnTo>
                  <a:pt x="44" y="0"/>
                </a:lnTo>
                <a:lnTo>
                  <a:pt x="20" y="2"/>
                </a:lnTo>
                <a:lnTo>
                  <a:pt x="11" y="6"/>
                </a:lnTo>
                <a:lnTo>
                  <a:pt x="4" y="15"/>
                </a:lnTo>
                <a:lnTo>
                  <a:pt x="0" y="26"/>
                </a:lnTo>
                <a:lnTo>
                  <a:pt x="3" y="3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16" name="Freeform 792"/>
          <p:cNvSpPr>
            <a:spLocks/>
          </p:cNvSpPr>
          <p:nvPr/>
        </p:nvSpPr>
        <p:spPr bwMode="auto">
          <a:xfrm>
            <a:off x="832135" y="4170345"/>
            <a:ext cx="39687" cy="23813"/>
          </a:xfrm>
          <a:custGeom>
            <a:avLst/>
            <a:gdLst/>
            <a:ahLst/>
            <a:cxnLst>
              <a:cxn ang="0">
                <a:pos x="3" y="38"/>
              </a:cxn>
              <a:cxn ang="0">
                <a:pos x="7" y="42"/>
              </a:cxn>
              <a:cxn ang="0">
                <a:pos x="14" y="45"/>
              </a:cxn>
              <a:cxn ang="0">
                <a:pos x="22" y="45"/>
              </a:cxn>
              <a:cxn ang="0">
                <a:pos x="30" y="45"/>
              </a:cxn>
              <a:cxn ang="0">
                <a:pos x="39" y="43"/>
              </a:cxn>
              <a:cxn ang="0">
                <a:pos x="48" y="42"/>
              </a:cxn>
              <a:cxn ang="0">
                <a:pos x="57" y="41"/>
              </a:cxn>
              <a:cxn ang="0">
                <a:pos x="64" y="41"/>
              </a:cxn>
              <a:cxn ang="0">
                <a:pos x="67" y="38"/>
              </a:cxn>
              <a:cxn ang="0">
                <a:pos x="70" y="30"/>
              </a:cxn>
              <a:cxn ang="0">
                <a:pos x="73" y="22"/>
              </a:cxn>
              <a:cxn ang="0">
                <a:pos x="74" y="17"/>
              </a:cxn>
              <a:cxn ang="0">
                <a:pos x="74" y="16"/>
              </a:cxn>
              <a:cxn ang="0">
                <a:pos x="76" y="13"/>
              </a:cxn>
              <a:cxn ang="0">
                <a:pos x="76" y="10"/>
              </a:cxn>
              <a:cxn ang="0">
                <a:pos x="74" y="6"/>
              </a:cxn>
              <a:cxn ang="0">
                <a:pos x="68" y="3"/>
              </a:cxn>
              <a:cxn ang="0">
                <a:pos x="58" y="1"/>
              </a:cxn>
              <a:cxn ang="0">
                <a:pos x="43" y="0"/>
              </a:cxn>
              <a:cxn ang="0">
                <a:pos x="20" y="1"/>
              </a:cxn>
              <a:cxn ang="0">
                <a:pos x="11" y="6"/>
              </a:cxn>
              <a:cxn ang="0">
                <a:pos x="4" y="14"/>
              </a:cxn>
              <a:cxn ang="0">
                <a:pos x="0" y="24"/>
              </a:cxn>
              <a:cxn ang="0">
                <a:pos x="3" y="38"/>
              </a:cxn>
            </a:cxnLst>
            <a:rect l="0" t="0" r="r" b="b"/>
            <a:pathLst>
              <a:path w="76" h="45">
                <a:moveTo>
                  <a:pt x="3" y="38"/>
                </a:moveTo>
                <a:lnTo>
                  <a:pt x="7" y="42"/>
                </a:lnTo>
                <a:lnTo>
                  <a:pt x="14" y="45"/>
                </a:lnTo>
                <a:lnTo>
                  <a:pt x="22" y="45"/>
                </a:lnTo>
                <a:lnTo>
                  <a:pt x="30" y="45"/>
                </a:lnTo>
                <a:lnTo>
                  <a:pt x="39" y="43"/>
                </a:lnTo>
                <a:lnTo>
                  <a:pt x="48" y="42"/>
                </a:lnTo>
                <a:lnTo>
                  <a:pt x="57" y="41"/>
                </a:lnTo>
                <a:lnTo>
                  <a:pt x="64" y="41"/>
                </a:lnTo>
                <a:lnTo>
                  <a:pt x="67" y="38"/>
                </a:lnTo>
                <a:lnTo>
                  <a:pt x="70" y="30"/>
                </a:lnTo>
                <a:lnTo>
                  <a:pt x="73" y="22"/>
                </a:lnTo>
                <a:lnTo>
                  <a:pt x="74" y="17"/>
                </a:lnTo>
                <a:lnTo>
                  <a:pt x="74" y="16"/>
                </a:lnTo>
                <a:lnTo>
                  <a:pt x="76" y="13"/>
                </a:lnTo>
                <a:lnTo>
                  <a:pt x="76" y="10"/>
                </a:lnTo>
                <a:lnTo>
                  <a:pt x="74" y="6"/>
                </a:lnTo>
                <a:lnTo>
                  <a:pt x="68" y="3"/>
                </a:lnTo>
                <a:lnTo>
                  <a:pt x="58" y="1"/>
                </a:lnTo>
                <a:lnTo>
                  <a:pt x="43" y="0"/>
                </a:lnTo>
                <a:lnTo>
                  <a:pt x="20" y="1"/>
                </a:lnTo>
                <a:lnTo>
                  <a:pt x="11" y="6"/>
                </a:lnTo>
                <a:lnTo>
                  <a:pt x="4" y="14"/>
                </a:lnTo>
                <a:lnTo>
                  <a:pt x="0" y="24"/>
                </a:lnTo>
                <a:lnTo>
                  <a:pt x="3" y="3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17" name="Freeform 793"/>
          <p:cNvSpPr>
            <a:spLocks/>
          </p:cNvSpPr>
          <p:nvPr/>
        </p:nvSpPr>
        <p:spPr bwMode="auto">
          <a:xfrm>
            <a:off x="898810" y="4167170"/>
            <a:ext cx="41275" cy="23813"/>
          </a:xfrm>
          <a:custGeom>
            <a:avLst/>
            <a:gdLst/>
            <a:ahLst/>
            <a:cxnLst>
              <a:cxn ang="0">
                <a:pos x="3" y="38"/>
              </a:cxn>
              <a:cxn ang="0">
                <a:pos x="7" y="43"/>
              </a:cxn>
              <a:cxn ang="0">
                <a:pos x="13" y="46"/>
              </a:cxn>
              <a:cxn ang="0">
                <a:pos x="21" y="46"/>
              </a:cxn>
              <a:cxn ang="0">
                <a:pos x="29" y="46"/>
              </a:cxn>
              <a:cxn ang="0">
                <a:pos x="38" y="44"/>
              </a:cxn>
              <a:cxn ang="0">
                <a:pos x="47" y="43"/>
              </a:cxn>
              <a:cxn ang="0">
                <a:pos x="56" y="41"/>
              </a:cxn>
              <a:cxn ang="0">
                <a:pos x="63" y="41"/>
              </a:cxn>
              <a:cxn ang="0">
                <a:pos x="67" y="38"/>
              </a:cxn>
              <a:cxn ang="0">
                <a:pos x="70" y="31"/>
              </a:cxn>
              <a:cxn ang="0">
                <a:pos x="73" y="24"/>
              </a:cxn>
              <a:cxn ang="0">
                <a:pos x="73" y="18"/>
              </a:cxn>
              <a:cxn ang="0">
                <a:pos x="73" y="16"/>
              </a:cxn>
              <a:cxn ang="0">
                <a:pos x="75" y="13"/>
              </a:cxn>
              <a:cxn ang="0">
                <a:pos x="76" y="11"/>
              </a:cxn>
              <a:cxn ang="0">
                <a:pos x="73" y="6"/>
              </a:cxn>
              <a:cxn ang="0">
                <a:pos x="69" y="3"/>
              </a:cxn>
              <a:cxn ang="0">
                <a:pos x="59" y="2"/>
              </a:cxn>
              <a:cxn ang="0">
                <a:pos x="44" y="0"/>
              </a:cxn>
              <a:cxn ang="0">
                <a:pos x="21" y="2"/>
              </a:cxn>
              <a:cxn ang="0">
                <a:pos x="12" y="6"/>
              </a:cxn>
              <a:cxn ang="0">
                <a:pos x="5" y="15"/>
              </a:cxn>
              <a:cxn ang="0">
                <a:pos x="0" y="27"/>
              </a:cxn>
              <a:cxn ang="0">
                <a:pos x="3" y="38"/>
              </a:cxn>
            </a:cxnLst>
            <a:rect l="0" t="0" r="r" b="b"/>
            <a:pathLst>
              <a:path w="76" h="46">
                <a:moveTo>
                  <a:pt x="3" y="38"/>
                </a:moveTo>
                <a:lnTo>
                  <a:pt x="7" y="43"/>
                </a:lnTo>
                <a:lnTo>
                  <a:pt x="13" y="46"/>
                </a:lnTo>
                <a:lnTo>
                  <a:pt x="21" y="46"/>
                </a:lnTo>
                <a:lnTo>
                  <a:pt x="29" y="46"/>
                </a:lnTo>
                <a:lnTo>
                  <a:pt x="38" y="44"/>
                </a:lnTo>
                <a:lnTo>
                  <a:pt x="47" y="43"/>
                </a:lnTo>
                <a:lnTo>
                  <a:pt x="56" y="41"/>
                </a:lnTo>
                <a:lnTo>
                  <a:pt x="63" y="41"/>
                </a:lnTo>
                <a:lnTo>
                  <a:pt x="67" y="38"/>
                </a:lnTo>
                <a:lnTo>
                  <a:pt x="70" y="31"/>
                </a:lnTo>
                <a:lnTo>
                  <a:pt x="73" y="24"/>
                </a:lnTo>
                <a:lnTo>
                  <a:pt x="73" y="18"/>
                </a:lnTo>
                <a:lnTo>
                  <a:pt x="73" y="16"/>
                </a:lnTo>
                <a:lnTo>
                  <a:pt x="75" y="13"/>
                </a:lnTo>
                <a:lnTo>
                  <a:pt x="76" y="11"/>
                </a:lnTo>
                <a:lnTo>
                  <a:pt x="73" y="6"/>
                </a:lnTo>
                <a:lnTo>
                  <a:pt x="69" y="3"/>
                </a:lnTo>
                <a:lnTo>
                  <a:pt x="59" y="2"/>
                </a:lnTo>
                <a:lnTo>
                  <a:pt x="44" y="0"/>
                </a:lnTo>
                <a:lnTo>
                  <a:pt x="21" y="2"/>
                </a:lnTo>
                <a:lnTo>
                  <a:pt x="12" y="6"/>
                </a:lnTo>
                <a:lnTo>
                  <a:pt x="5" y="15"/>
                </a:lnTo>
                <a:lnTo>
                  <a:pt x="0" y="27"/>
                </a:lnTo>
                <a:lnTo>
                  <a:pt x="3" y="3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18" name="Freeform 794"/>
          <p:cNvSpPr>
            <a:spLocks/>
          </p:cNvSpPr>
          <p:nvPr/>
        </p:nvSpPr>
        <p:spPr bwMode="auto">
          <a:xfrm>
            <a:off x="951197" y="4157645"/>
            <a:ext cx="39688" cy="22225"/>
          </a:xfrm>
          <a:custGeom>
            <a:avLst/>
            <a:gdLst/>
            <a:ahLst/>
            <a:cxnLst>
              <a:cxn ang="0">
                <a:pos x="2" y="38"/>
              </a:cxn>
              <a:cxn ang="0">
                <a:pos x="7" y="42"/>
              </a:cxn>
              <a:cxn ang="0">
                <a:pos x="14" y="45"/>
              </a:cxn>
              <a:cxn ang="0">
                <a:pos x="21" y="45"/>
              </a:cxn>
              <a:cxn ang="0">
                <a:pos x="30" y="45"/>
              </a:cxn>
              <a:cxn ang="0">
                <a:pos x="39" y="44"/>
              </a:cxn>
              <a:cxn ang="0">
                <a:pos x="48" y="42"/>
              </a:cxn>
              <a:cxn ang="0">
                <a:pos x="57" y="42"/>
              </a:cxn>
              <a:cxn ang="0">
                <a:pos x="64" y="42"/>
              </a:cxn>
              <a:cxn ang="0">
                <a:pos x="67" y="38"/>
              </a:cxn>
              <a:cxn ang="0">
                <a:pos x="70" y="31"/>
              </a:cxn>
              <a:cxn ang="0">
                <a:pos x="73" y="23"/>
              </a:cxn>
              <a:cxn ang="0">
                <a:pos x="74" y="17"/>
              </a:cxn>
              <a:cxn ang="0">
                <a:pos x="74" y="16"/>
              </a:cxn>
              <a:cxn ang="0">
                <a:pos x="76" y="13"/>
              </a:cxn>
              <a:cxn ang="0">
                <a:pos x="76" y="10"/>
              </a:cxn>
              <a:cxn ang="0">
                <a:pos x="74" y="6"/>
              </a:cxn>
              <a:cxn ang="0">
                <a:pos x="68" y="3"/>
              </a:cxn>
              <a:cxn ang="0">
                <a:pos x="58" y="1"/>
              </a:cxn>
              <a:cxn ang="0">
                <a:pos x="43" y="0"/>
              </a:cxn>
              <a:cxn ang="0">
                <a:pos x="20" y="1"/>
              </a:cxn>
              <a:cxn ang="0">
                <a:pos x="11" y="6"/>
              </a:cxn>
              <a:cxn ang="0">
                <a:pos x="4" y="15"/>
              </a:cxn>
              <a:cxn ang="0">
                <a:pos x="0" y="26"/>
              </a:cxn>
              <a:cxn ang="0">
                <a:pos x="2" y="38"/>
              </a:cxn>
            </a:cxnLst>
            <a:rect l="0" t="0" r="r" b="b"/>
            <a:pathLst>
              <a:path w="76" h="45">
                <a:moveTo>
                  <a:pt x="2" y="38"/>
                </a:moveTo>
                <a:lnTo>
                  <a:pt x="7" y="42"/>
                </a:lnTo>
                <a:lnTo>
                  <a:pt x="14" y="45"/>
                </a:lnTo>
                <a:lnTo>
                  <a:pt x="21" y="45"/>
                </a:lnTo>
                <a:lnTo>
                  <a:pt x="30" y="45"/>
                </a:lnTo>
                <a:lnTo>
                  <a:pt x="39" y="44"/>
                </a:lnTo>
                <a:lnTo>
                  <a:pt x="48" y="42"/>
                </a:lnTo>
                <a:lnTo>
                  <a:pt x="57" y="42"/>
                </a:lnTo>
                <a:lnTo>
                  <a:pt x="64" y="42"/>
                </a:lnTo>
                <a:lnTo>
                  <a:pt x="67" y="38"/>
                </a:lnTo>
                <a:lnTo>
                  <a:pt x="70" y="31"/>
                </a:lnTo>
                <a:lnTo>
                  <a:pt x="73" y="23"/>
                </a:lnTo>
                <a:lnTo>
                  <a:pt x="74" y="17"/>
                </a:lnTo>
                <a:lnTo>
                  <a:pt x="74" y="16"/>
                </a:lnTo>
                <a:lnTo>
                  <a:pt x="76" y="13"/>
                </a:lnTo>
                <a:lnTo>
                  <a:pt x="76" y="10"/>
                </a:lnTo>
                <a:lnTo>
                  <a:pt x="74" y="6"/>
                </a:lnTo>
                <a:lnTo>
                  <a:pt x="68" y="3"/>
                </a:lnTo>
                <a:lnTo>
                  <a:pt x="58" y="1"/>
                </a:lnTo>
                <a:lnTo>
                  <a:pt x="43" y="0"/>
                </a:lnTo>
                <a:lnTo>
                  <a:pt x="20" y="1"/>
                </a:lnTo>
                <a:lnTo>
                  <a:pt x="11" y="6"/>
                </a:lnTo>
                <a:lnTo>
                  <a:pt x="4" y="15"/>
                </a:lnTo>
                <a:lnTo>
                  <a:pt x="0" y="26"/>
                </a:lnTo>
                <a:lnTo>
                  <a:pt x="2" y="3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19" name="Freeform 795"/>
          <p:cNvSpPr>
            <a:spLocks/>
          </p:cNvSpPr>
          <p:nvPr/>
        </p:nvSpPr>
        <p:spPr bwMode="auto">
          <a:xfrm>
            <a:off x="1003585" y="4160820"/>
            <a:ext cx="39687" cy="22225"/>
          </a:xfrm>
          <a:custGeom>
            <a:avLst/>
            <a:gdLst/>
            <a:ahLst/>
            <a:cxnLst>
              <a:cxn ang="0">
                <a:pos x="3" y="36"/>
              </a:cxn>
              <a:cxn ang="0">
                <a:pos x="8" y="41"/>
              </a:cxn>
              <a:cxn ang="0">
                <a:pos x="15" y="43"/>
              </a:cxn>
              <a:cxn ang="0">
                <a:pos x="22" y="43"/>
              </a:cxn>
              <a:cxn ang="0">
                <a:pos x="31" y="43"/>
              </a:cxn>
              <a:cxn ang="0">
                <a:pos x="40" y="42"/>
              </a:cxn>
              <a:cxn ang="0">
                <a:pos x="49" y="41"/>
              </a:cxn>
              <a:cxn ang="0">
                <a:pos x="57" y="41"/>
              </a:cxn>
              <a:cxn ang="0">
                <a:pos x="65" y="41"/>
              </a:cxn>
              <a:cxn ang="0">
                <a:pos x="68" y="36"/>
              </a:cxn>
              <a:cxn ang="0">
                <a:pos x="70" y="29"/>
              </a:cxn>
              <a:cxn ang="0">
                <a:pos x="73" y="22"/>
              </a:cxn>
              <a:cxn ang="0">
                <a:pos x="75" y="17"/>
              </a:cxn>
              <a:cxn ang="0">
                <a:pos x="75" y="14"/>
              </a:cxn>
              <a:cxn ang="0">
                <a:pos x="76" y="11"/>
              </a:cxn>
              <a:cxn ang="0">
                <a:pos x="76" y="9"/>
              </a:cxn>
              <a:cxn ang="0">
                <a:pos x="75" y="4"/>
              </a:cxn>
              <a:cxn ang="0">
                <a:pos x="69" y="1"/>
              </a:cxn>
              <a:cxn ang="0">
                <a:pos x="59" y="0"/>
              </a:cxn>
              <a:cxn ang="0">
                <a:pos x="44" y="0"/>
              </a:cxn>
              <a:cxn ang="0">
                <a:pos x="21" y="1"/>
              </a:cxn>
              <a:cxn ang="0">
                <a:pos x="12" y="6"/>
              </a:cxn>
              <a:cxn ang="0">
                <a:pos x="5" y="13"/>
              </a:cxn>
              <a:cxn ang="0">
                <a:pos x="0" y="25"/>
              </a:cxn>
              <a:cxn ang="0">
                <a:pos x="3" y="36"/>
              </a:cxn>
            </a:cxnLst>
            <a:rect l="0" t="0" r="r" b="b"/>
            <a:pathLst>
              <a:path w="76" h="43">
                <a:moveTo>
                  <a:pt x="3" y="36"/>
                </a:moveTo>
                <a:lnTo>
                  <a:pt x="8" y="41"/>
                </a:lnTo>
                <a:lnTo>
                  <a:pt x="15" y="43"/>
                </a:lnTo>
                <a:lnTo>
                  <a:pt x="22" y="43"/>
                </a:lnTo>
                <a:lnTo>
                  <a:pt x="31" y="43"/>
                </a:lnTo>
                <a:lnTo>
                  <a:pt x="40" y="42"/>
                </a:lnTo>
                <a:lnTo>
                  <a:pt x="49" y="41"/>
                </a:lnTo>
                <a:lnTo>
                  <a:pt x="57" y="41"/>
                </a:lnTo>
                <a:lnTo>
                  <a:pt x="65" y="41"/>
                </a:lnTo>
                <a:lnTo>
                  <a:pt x="68" y="36"/>
                </a:lnTo>
                <a:lnTo>
                  <a:pt x="70" y="29"/>
                </a:lnTo>
                <a:lnTo>
                  <a:pt x="73" y="22"/>
                </a:lnTo>
                <a:lnTo>
                  <a:pt x="75" y="17"/>
                </a:lnTo>
                <a:lnTo>
                  <a:pt x="75" y="14"/>
                </a:lnTo>
                <a:lnTo>
                  <a:pt x="76" y="11"/>
                </a:lnTo>
                <a:lnTo>
                  <a:pt x="76" y="9"/>
                </a:lnTo>
                <a:lnTo>
                  <a:pt x="75" y="4"/>
                </a:lnTo>
                <a:lnTo>
                  <a:pt x="69" y="1"/>
                </a:lnTo>
                <a:lnTo>
                  <a:pt x="59" y="0"/>
                </a:lnTo>
                <a:lnTo>
                  <a:pt x="44" y="0"/>
                </a:lnTo>
                <a:lnTo>
                  <a:pt x="21" y="1"/>
                </a:lnTo>
                <a:lnTo>
                  <a:pt x="12" y="6"/>
                </a:lnTo>
                <a:lnTo>
                  <a:pt x="5" y="13"/>
                </a:lnTo>
                <a:lnTo>
                  <a:pt x="0" y="25"/>
                </a:lnTo>
                <a:lnTo>
                  <a:pt x="3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20" name="Freeform 796"/>
          <p:cNvSpPr>
            <a:spLocks/>
          </p:cNvSpPr>
          <p:nvPr/>
        </p:nvSpPr>
        <p:spPr bwMode="auto">
          <a:xfrm>
            <a:off x="1062322" y="4149708"/>
            <a:ext cx="38100" cy="20637"/>
          </a:xfrm>
          <a:custGeom>
            <a:avLst/>
            <a:gdLst/>
            <a:ahLst/>
            <a:cxnLst>
              <a:cxn ang="0">
                <a:pos x="3" y="36"/>
              </a:cxn>
              <a:cxn ang="0">
                <a:pos x="7" y="40"/>
              </a:cxn>
              <a:cxn ang="0">
                <a:pos x="13" y="43"/>
              </a:cxn>
              <a:cxn ang="0">
                <a:pos x="20" y="43"/>
              </a:cxn>
              <a:cxn ang="0">
                <a:pos x="29" y="43"/>
              </a:cxn>
              <a:cxn ang="0">
                <a:pos x="38" y="42"/>
              </a:cxn>
              <a:cxn ang="0">
                <a:pos x="47" y="40"/>
              </a:cxn>
              <a:cxn ang="0">
                <a:pos x="55" y="40"/>
              </a:cxn>
              <a:cxn ang="0">
                <a:pos x="63" y="40"/>
              </a:cxn>
              <a:cxn ang="0">
                <a:pos x="66" y="36"/>
              </a:cxn>
              <a:cxn ang="0">
                <a:pos x="69" y="29"/>
              </a:cxn>
              <a:cxn ang="0">
                <a:pos x="71" y="21"/>
              </a:cxn>
              <a:cxn ang="0">
                <a:pos x="73" y="17"/>
              </a:cxn>
              <a:cxn ang="0">
                <a:pos x="73" y="14"/>
              </a:cxn>
              <a:cxn ang="0">
                <a:pos x="74" y="11"/>
              </a:cxn>
              <a:cxn ang="0">
                <a:pos x="74" y="8"/>
              </a:cxn>
              <a:cxn ang="0">
                <a:pos x="73" y="4"/>
              </a:cxn>
              <a:cxn ang="0">
                <a:pos x="69" y="1"/>
              </a:cxn>
              <a:cxn ang="0">
                <a:pos x="58" y="0"/>
              </a:cxn>
              <a:cxn ang="0">
                <a:pos x="42" y="0"/>
              </a:cxn>
              <a:cxn ang="0">
                <a:pos x="19" y="1"/>
              </a:cxn>
              <a:cxn ang="0">
                <a:pos x="12" y="5"/>
              </a:cxn>
              <a:cxn ang="0">
                <a:pos x="4" y="13"/>
              </a:cxn>
              <a:cxn ang="0">
                <a:pos x="0" y="24"/>
              </a:cxn>
              <a:cxn ang="0">
                <a:pos x="3" y="36"/>
              </a:cxn>
            </a:cxnLst>
            <a:rect l="0" t="0" r="r" b="b"/>
            <a:pathLst>
              <a:path w="74" h="43">
                <a:moveTo>
                  <a:pt x="3" y="36"/>
                </a:moveTo>
                <a:lnTo>
                  <a:pt x="7" y="40"/>
                </a:lnTo>
                <a:lnTo>
                  <a:pt x="13" y="43"/>
                </a:lnTo>
                <a:lnTo>
                  <a:pt x="20" y="43"/>
                </a:lnTo>
                <a:lnTo>
                  <a:pt x="29" y="43"/>
                </a:lnTo>
                <a:lnTo>
                  <a:pt x="38" y="42"/>
                </a:lnTo>
                <a:lnTo>
                  <a:pt x="47" y="40"/>
                </a:lnTo>
                <a:lnTo>
                  <a:pt x="55" y="40"/>
                </a:lnTo>
                <a:lnTo>
                  <a:pt x="63" y="40"/>
                </a:lnTo>
                <a:lnTo>
                  <a:pt x="66" y="36"/>
                </a:lnTo>
                <a:lnTo>
                  <a:pt x="69" y="29"/>
                </a:lnTo>
                <a:lnTo>
                  <a:pt x="71" y="21"/>
                </a:lnTo>
                <a:lnTo>
                  <a:pt x="73" y="17"/>
                </a:lnTo>
                <a:lnTo>
                  <a:pt x="73" y="14"/>
                </a:lnTo>
                <a:lnTo>
                  <a:pt x="74" y="11"/>
                </a:lnTo>
                <a:lnTo>
                  <a:pt x="74" y="8"/>
                </a:lnTo>
                <a:lnTo>
                  <a:pt x="73" y="4"/>
                </a:lnTo>
                <a:lnTo>
                  <a:pt x="69" y="1"/>
                </a:lnTo>
                <a:lnTo>
                  <a:pt x="58" y="0"/>
                </a:lnTo>
                <a:lnTo>
                  <a:pt x="42" y="0"/>
                </a:lnTo>
                <a:lnTo>
                  <a:pt x="19" y="1"/>
                </a:lnTo>
                <a:lnTo>
                  <a:pt x="12" y="5"/>
                </a:lnTo>
                <a:lnTo>
                  <a:pt x="4" y="13"/>
                </a:lnTo>
                <a:lnTo>
                  <a:pt x="0" y="24"/>
                </a:lnTo>
                <a:lnTo>
                  <a:pt x="3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21" name="Freeform 797"/>
          <p:cNvSpPr>
            <a:spLocks/>
          </p:cNvSpPr>
          <p:nvPr/>
        </p:nvSpPr>
        <p:spPr bwMode="auto">
          <a:xfrm>
            <a:off x="1127410" y="4149708"/>
            <a:ext cx="39687" cy="22225"/>
          </a:xfrm>
          <a:custGeom>
            <a:avLst/>
            <a:gdLst/>
            <a:ahLst/>
            <a:cxnLst>
              <a:cxn ang="0">
                <a:pos x="2" y="37"/>
              </a:cxn>
              <a:cxn ang="0">
                <a:pos x="7" y="41"/>
              </a:cxn>
              <a:cxn ang="0">
                <a:pos x="14" y="44"/>
              </a:cxn>
              <a:cxn ang="0">
                <a:pos x="21" y="44"/>
              </a:cxn>
              <a:cxn ang="0">
                <a:pos x="30" y="44"/>
              </a:cxn>
              <a:cxn ang="0">
                <a:pos x="39" y="43"/>
              </a:cxn>
              <a:cxn ang="0">
                <a:pos x="48" y="41"/>
              </a:cxn>
              <a:cxn ang="0">
                <a:pos x="57" y="41"/>
              </a:cxn>
              <a:cxn ang="0">
                <a:pos x="64" y="41"/>
              </a:cxn>
              <a:cxn ang="0">
                <a:pos x="67" y="37"/>
              </a:cxn>
              <a:cxn ang="0">
                <a:pos x="70" y="30"/>
              </a:cxn>
              <a:cxn ang="0">
                <a:pos x="73" y="22"/>
              </a:cxn>
              <a:cxn ang="0">
                <a:pos x="74" y="18"/>
              </a:cxn>
              <a:cxn ang="0">
                <a:pos x="74" y="15"/>
              </a:cxn>
              <a:cxn ang="0">
                <a:pos x="76" y="12"/>
              </a:cxn>
              <a:cxn ang="0">
                <a:pos x="76" y="9"/>
              </a:cxn>
              <a:cxn ang="0">
                <a:pos x="74" y="5"/>
              </a:cxn>
              <a:cxn ang="0">
                <a:pos x="68" y="2"/>
              </a:cxn>
              <a:cxn ang="0">
                <a:pos x="58" y="0"/>
              </a:cxn>
              <a:cxn ang="0">
                <a:pos x="43" y="0"/>
              </a:cxn>
              <a:cxn ang="0">
                <a:pos x="20" y="2"/>
              </a:cxn>
              <a:cxn ang="0">
                <a:pos x="11" y="6"/>
              </a:cxn>
              <a:cxn ang="0">
                <a:pos x="4" y="14"/>
              </a:cxn>
              <a:cxn ang="0">
                <a:pos x="0" y="25"/>
              </a:cxn>
              <a:cxn ang="0">
                <a:pos x="2" y="37"/>
              </a:cxn>
            </a:cxnLst>
            <a:rect l="0" t="0" r="r" b="b"/>
            <a:pathLst>
              <a:path w="76" h="44">
                <a:moveTo>
                  <a:pt x="2" y="37"/>
                </a:moveTo>
                <a:lnTo>
                  <a:pt x="7" y="41"/>
                </a:lnTo>
                <a:lnTo>
                  <a:pt x="14" y="44"/>
                </a:lnTo>
                <a:lnTo>
                  <a:pt x="21" y="44"/>
                </a:lnTo>
                <a:lnTo>
                  <a:pt x="30" y="44"/>
                </a:lnTo>
                <a:lnTo>
                  <a:pt x="39" y="43"/>
                </a:lnTo>
                <a:lnTo>
                  <a:pt x="48" y="41"/>
                </a:lnTo>
                <a:lnTo>
                  <a:pt x="57" y="41"/>
                </a:lnTo>
                <a:lnTo>
                  <a:pt x="64" y="41"/>
                </a:lnTo>
                <a:lnTo>
                  <a:pt x="67" y="37"/>
                </a:lnTo>
                <a:lnTo>
                  <a:pt x="70" y="30"/>
                </a:lnTo>
                <a:lnTo>
                  <a:pt x="73" y="22"/>
                </a:lnTo>
                <a:lnTo>
                  <a:pt x="74" y="18"/>
                </a:lnTo>
                <a:lnTo>
                  <a:pt x="74" y="15"/>
                </a:lnTo>
                <a:lnTo>
                  <a:pt x="76" y="12"/>
                </a:lnTo>
                <a:lnTo>
                  <a:pt x="76" y="9"/>
                </a:lnTo>
                <a:lnTo>
                  <a:pt x="74" y="5"/>
                </a:lnTo>
                <a:lnTo>
                  <a:pt x="68" y="2"/>
                </a:lnTo>
                <a:lnTo>
                  <a:pt x="58" y="0"/>
                </a:lnTo>
                <a:lnTo>
                  <a:pt x="43" y="0"/>
                </a:lnTo>
                <a:lnTo>
                  <a:pt x="20" y="2"/>
                </a:lnTo>
                <a:lnTo>
                  <a:pt x="11" y="6"/>
                </a:lnTo>
                <a:lnTo>
                  <a:pt x="4" y="14"/>
                </a:lnTo>
                <a:lnTo>
                  <a:pt x="0" y="25"/>
                </a:lnTo>
                <a:lnTo>
                  <a:pt x="2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22" name="Freeform 798"/>
          <p:cNvSpPr>
            <a:spLocks/>
          </p:cNvSpPr>
          <p:nvPr/>
        </p:nvSpPr>
        <p:spPr bwMode="auto">
          <a:xfrm>
            <a:off x="1082960" y="4190983"/>
            <a:ext cx="39687" cy="22225"/>
          </a:xfrm>
          <a:custGeom>
            <a:avLst/>
            <a:gdLst/>
            <a:ahLst/>
            <a:cxnLst>
              <a:cxn ang="0">
                <a:pos x="3" y="36"/>
              </a:cxn>
              <a:cxn ang="0">
                <a:pos x="8" y="40"/>
              </a:cxn>
              <a:cxn ang="0">
                <a:pos x="15" y="43"/>
              </a:cxn>
              <a:cxn ang="0">
                <a:pos x="22" y="45"/>
              </a:cxn>
              <a:cxn ang="0">
                <a:pos x="31" y="43"/>
              </a:cxn>
              <a:cxn ang="0">
                <a:pos x="40" y="43"/>
              </a:cxn>
              <a:cxn ang="0">
                <a:pos x="49" y="42"/>
              </a:cxn>
              <a:cxn ang="0">
                <a:pos x="56" y="40"/>
              </a:cxn>
              <a:cxn ang="0">
                <a:pos x="63" y="40"/>
              </a:cxn>
              <a:cxn ang="0">
                <a:pos x="67" y="37"/>
              </a:cxn>
              <a:cxn ang="0">
                <a:pos x="70" y="30"/>
              </a:cxn>
              <a:cxn ang="0">
                <a:pos x="73" y="21"/>
              </a:cxn>
              <a:cxn ang="0">
                <a:pos x="73" y="17"/>
              </a:cxn>
              <a:cxn ang="0">
                <a:pos x="73" y="16"/>
              </a:cxn>
              <a:cxn ang="0">
                <a:pos x="75" y="13"/>
              </a:cxn>
              <a:cxn ang="0">
                <a:pos x="76" y="10"/>
              </a:cxn>
              <a:cxn ang="0">
                <a:pos x="73" y="5"/>
              </a:cxn>
              <a:cxn ang="0">
                <a:pos x="69" y="2"/>
              </a:cxn>
              <a:cxn ang="0">
                <a:pos x="59" y="1"/>
              </a:cxn>
              <a:cxn ang="0">
                <a:pos x="44" y="0"/>
              </a:cxn>
              <a:cxn ang="0">
                <a:pos x="21" y="1"/>
              </a:cxn>
              <a:cxn ang="0">
                <a:pos x="12" y="5"/>
              </a:cxn>
              <a:cxn ang="0">
                <a:pos x="5" y="14"/>
              </a:cxn>
              <a:cxn ang="0">
                <a:pos x="0" y="24"/>
              </a:cxn>
              <a:cxn ang="0">
                <a:pos x="3" y="36"/>
              </a:cxn>
            </a:cxnLst>
            <a:rect l="0" t="0" r="r" b="b"/>
            <a:pathLst>
              <a:path w="76" h="45">
                <a:moveTo>
                  <a:pt x="3" y="36"/>
                </a:moveTo>
                <a:lnTo>
                  <a:pt x="8" y="40"/>
                </a:lnTo>
                <a:lnTo>
                  <a:pt x="15" y="43"/>
                </a:lnTo>
                <a:lnTo>
                  <a:pt x="22" y="45"/>
                </a:lnTo>
                <a:lnTo>
                  <a:pt x="31" y="43"/>
                </a:lnTo>
                <a:lnTo>
                  <a:pt x="40" y="43"/>
                </a:lnTo>
                <a:lnTo>
                  <a:pt x="49" y="42"/>
                </a:lnTo>
                <a:lnTo>
                  <a:pt x="56" y="40"/>
                </a:lnTo>
                <a:lnTo>
                  <a:pt x="63" y="40"/>
                </a:lnTo>
                <a:lnTo>
                  <a:pt x="67" y="37"/>
                </a:lnTo>
                <a:lnTo>
                  <a:pt x="70" y="30"/>
                </a:lnTo>
                <a:lnTo>
                  <a:pt x="73" y="21"/>
                </a:lnTo>
                <a:lnTo>
                  <a:pt x="73" y="17"/>
                </a:lnTo>
                <a:lnTo>
                  <a:pt x="73" y="16"/>
                </a:lnTo>
                <a:lnTo>
                  <a:pt x="75" y="13"/>
                </a:lnTo>
                <a:lnTo>
                  <a:pt x="76" y="10"/>
                </a:lnTo>
                <a:lnTo>
                  <a:pt x="73" y="5"/>
                </a:lnTo>
                <a:lnTo>
                  <a:pt x="69" y="2"/>
                </a:lnTo>
                <a:lnTo>
                  <a:pt x="59" y="1"/>
                </a:lnTo>
                <a:lnTo>
                  <a:pt x="44" y="0"/>
                </a:lnTo>
                <a:lnTo>
                  <a:pt x="21" y="1"/>
                </a:lnTo>
                <a:lnTo>
                  <a:pt x="12" y="5"/>
                </a:lnTo>
                <a:lnTo>
                  <a:pt x="5" y="14"/>
                </a:lnTo>
                <a:lnTo>
                  <a:pt x="0" y="24"/>
                </a:lnTo>
                <a:lnTo>
                  <a:pt x="3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23" name="Freeform 799"/>
          <p:cNvSpPr>
            <a:spLocks/>
          </p:cNvSpPr>
          <p:nvPr/>
        </p:nvSpPr>
        <p:spPr bwMode="auto">
          <a:xfrm>
            <a:off x="1019460" y="4198920"/>
            <a:ext cx="39687" cy="23813"/>
          </a:xfrm>
          <a:custGeom>
            <a:avLst/>
            <a:gdLst/>
            <a:ahLst/>
            <a:cxnLst>
              <a:cxn ang="0">
                <a:pos x="2" y="36"/>
              </a:cxn>
              <a:cxn ang="0">
                <a:pos x="7" y="41"/>
              </a:cxn>
              <a:cxn ang="0">
                <a:pos x="13" y="44"/>
              </a:cxn>
              <a:cxn ang="0">
                <a:pos x="20" y="45"/>
              </a:cxn>
              <a:cxn ang="0">
                <a:pos x="29" y="44"/>
              </a:cxn>
              <a:cxn ang="0">
                <a:pos x="38" y="44"/>
              </a:cxn>
              <a:cxn ang="0">
                <a:pos x="46" y="42"/>
              </a:cxn>
              <a:cxn ang="0">
                <a:pos x="55" y="41"/>
              </a:cxn>
              <a:cxn ang="0">
                <a:pos x="62" y="41"/>
              </a:cxn>
              <a:cxn ang="0">
                <a:pos x="65" y="38"/>
              </a:cxn>
              <a:cxn ang="0">
                <a:pos x="68" y="32"/>
              </a:cxn>
              <a:cxn ang="0">
                <a:pos x="71" y="25"/>
              </a:cxn>
              <a:cxn ang="0">
                <a:pos x="73" y="17"/>
              </a:cxn>
              <a:cxn ang="0">
                <a:pos x="74" y="16"/>
              </a:cxn>
              <a:cxn ang="0">
                <a:pos x="75" y="13"/>
              </a:cxn>
              <a:cxn ang="0">
                <a:pos x="75" y="10"/>
              </a:cxn>
              <a:cxn ang="0">
                <a:pos x="74" y="6"/>
              </a:cxn>
              <a:cxn ang="0">
                <a:pos x="68" y="3"/>
              </a:cxn>
              <a:cxn ang="0">
                <a:pos x="58" y="1"/>
              </a:cxn>
              <a:cxn ang="0">
                <a:pos x="43" y="0"/>
              </a:cxn>
              <a:cxn ang="0">
                <a:pos x="20" y="1"/>
              </a:cxn>
              <a:cxn ang="0">
                <a:pos x="11" y="6"/>
              </a:cxn>
              <a:cxn ang="0">
                <a:pos x="4" y="15"/>
              </a:cxn>
              <a:cxn ang="0">
                <a:pos x="0" y="25"/>
              </a:cxn>
              <a:cxn ang="0">
                <a:pos x="2" y="36"/>
              </a:cxn>
            </a:cxnLst>
            <a:rect l="0" t="0" r="r" b="b"/>
            <a:pathLst>
              <a:path w="75" h="45">
                <a:moveTo>
                  <a:pt x="2" y="36"/>
                </a:moveTo>
                <a:lnTo>
                  <a:pt x="7" y="41"/>
                </a:lnTo>
                <a:lnTo>
                  <a:pt x="13" y="44"/>
                </a:lnTo>
                <a:lnTo>
                  <a:pt x="20" y="45"/>
                </a:lnTo>
                <a:lnTo>
                  <a:pt x="29" y="44"/>
                </a:lnTo>
                <a:lnTo>
                  <a:pt x="38" y="44"/>
                </a:lnTo>
                <a:lnTo>
                  <a:pt x="46" y="42"/>
                </a:lnTo>
                <a:lnTo>
                  <a:pt x="55" y="41"/>
                </a:lnTo>
                <a:lnTo>
                  <a:pt x="62" y="41"/>
                </a:lnTo>
                <a:lnTo>
                  <a:pt x="65" y="38"/>
                </a:lnTo>
                <a:lnTo>
                  <a:pt x="68" y="32"/>
                </a:lnTo>
                <a:lnTo>
                  <a:pt x="71" y="25"/>
                </a:lnTo>
                <a:lnTo>
                  <a:pt x="73" y="17"/>
                </a:lnTo>
                <a:lnTo>
                  <a:pt x="74" y="16"/>
                </a:lnTo>
                <a:lnTo>
                  <a:pt x="75" y="13"/>
                </a:lnTo>
                <a:lnTo>
                  <a:pt x="75" y="10"/>
                </a:lnTo>
                <a:lnTo>
                  <a:pt x="74" y="6"/>
                </a:lnTo>
                <a:lnTo>
                  <a:pt x="68" y="3"/>
                </a:lnTo>
                <a:lnTo>
                  <a:pt x="58" y="1"/>
                </a:lnTo>
                <a:lnTo>
                  <a:pt x="43" y="0"/>
                </a:lnTo>
                <a:lnTo>
                  <a:pt x="20" y="1"/>
                </a:lnTo>
                <a:lnTo>
                  <a:pt x="11" y="6"/>
                </a:lnTo>
                <a:lnTo>
                  <a:pt x="4" y="15"/>
                </a:lnTo>
                <a:lnTo>
                  <a:pt x="0" y="25"/>
                </a:lnTo>
                <a:lnTo>
                  <a:pt x="2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24" name="Freeform 800"/>
          <p:cNvSpPr>
            <a:spLocks/>
          </p:cNvSpPr>
          <p:nvPr/>
        </p:nvSpPr>
        <p:spPr bwMode="auto">
          <a:xfrm>
            <a:off x="970247" y="4198920"/>
            <a:ext cx="39688" cy="25400"/>
          </a:xfrm>
          <a:custGeom>
            <a:avLst/>
            <a:gdLst/>
            <a:ahLst/>
            <a:cxnLst>
              <a:cxn ang="0">
                <a:pos x="2" y="37"/>
              </a:cxn>
              <a:cxn ang="0">
                <a:pos x="7" y="43"/>
              </a:cxn>
              <a:cxn ang="0">
                <a:pos x="14" y="44"/>
              </a:cxn>
              <a:cxn ang="0">
                <a:pos x="21" y="46"/>
              </a:cxn>
              <a:cxn ang="0">
                <a:pos x="30" y="46"/>
              </a:cxn>
              <a:cxn ang="0">
                <a:pos x="39" y="44"/>
              </a:cxn>
              <a:cxn ang="0">
                <a:pos x="48" y="43"/>
              </a:cxn>
              <a:cxn ang="0">
                <a:pos x="57" y="41"/>
              </a:cxn>
              <a:cxn ang="0">
                <a:pos x="64" y="41"/>
              </a:cxn>
              <a:cxn ang="0">
                <a:pos x="67" y="38"/>
              </a:cxn>
              <a:cxn ang="0">
                <a:pos x="70" y="31"/>
              </a:cxn>
              <a:cxn ang="0">
                <a:pos x="73" y="22"/>
              </a:cxn>
              <a:cxn ang="0">
                <a:pos x="74" y="18"/>
              </a:cxn>
              <a:cxn ang="0">
                <a:pos x="74" y="16"/>
              </a:cxn>
              <a:cxn ang="0">
                <a:pos x="75" y="14"/>
              </a:cxn>
              <a:cxn ang="0">
                <a:pos x="75" y="11"/>
              </a:cxn>
              <a:cxn ang="0">
                <a:pos x="74" y="6"/>
              </a:cxn>
              <a:cxn ang="0">
                <a:pos x="68" y="3"/>
              </a:cxn>
              <a:cxn ang="0">
                <a:pos x="58" y="2"/>
              </a:cxn>
              <a:cxn ang="0">
                <a:pos x="43" y="0"/>
              </a:cxn>
              <a:cxn ang="0">
                <a:pos x="20" y="2"/>
              </a:cxn>
              <a:cxn ang="0">
                <a:pos x="11" y="6"/>
              </a:cxn>
              <a:cxn ang="0">
                <a:pos x="4" y="15"/>
              </a:cxn>
              <a:cxn ang="0">
                <a:pos x="0" y="25"/>
              </a:cxn>
              <a:cxn ang="0">
                <a:pos x="2" y="37"/>
              </a:cxn>
            </a:cxnLst>
            <a:rect l="0" t="0" r="r" b="b"/>
            <a:pathLst>
              <a:path w="75" h="46">
                <a:moveTo>
                  <a:pt x="2" y="37"/>
                </a:moveTo>
                <a:lnTo>
                  <a:pt x="7" y="43"/>
                </a:lnTo>
                <a:lnTo>
                  <a:pt x="14" y="44"/>
                </a:lnTo>
                <a:lnTo>
                  <a:pt x="21" y="46"/>
                </a:lnTo>
                <a:lnTo>
                  <a:pt x="30" y="46"/>
                </a:lnTo>
                <a:lnTo>
                  <a:pt x="39" y="44"/>
                </a:lnTo>
                <a:lnTo>
                  <a:pt x="48" y="43"/>
                </a:lnTo>
                <a:lnTo>
                  <a:pt x="57" y="41"/>
                </a:lnTo>
                <a:lnTo>
                  <a:pt x="64" y="41"/>
                </a:lnTo>
                <a:lnTo>
                  <a:pt x="67" y="38"/>
                </a:lnTo>
                <a:lnTo>
                  <a:pt x="70" y="31"/>
                </a:lnTo>
                <a:lnTo>
                  <a:pt x="73" y="22"/>
                </a:lnTo>
                <a:lnTo>
                  <a:pt x="74" y="18"/>
                </a:lnTo>
                <a:lnTo>
                  <a:pt x="74" y="16"/>
                </a:lnTo>
                <a:lnTo>
                  <a:pt x="75" y="14"/>
                </a:lnTo>
                <a:lnTo>
                  <a:pt x="75" y="11"/>
                </a:lnTo>
                <a:lnTo>
                  <a:pt x="74" y="6"/>
                </a:lnTo>
                <a:lnTo>
                  <a:pt x="68" y="3"/>
                </a:lnTo>
                <a:lnTo>
                  <a:pt x="58" y="2"/>
                </a:lnTo>
                <a:lnTo>
                  <a:pt x="43" y="0"/>
                </a:lnTo>
                <a:lnTo>
                  <a:pt x="20" y="2"/>
                </a:lnTo>
                <a:lnTo>
                  <a:pt x="11" y="6"/>
                </a:lnTo>
                <a:lnTo>
                  <a:pt x="4" y="15"/>
                </a:lnTo>
                <a:lnTo>
                  <a:pt x="0" y="25"/>
                </a:lnTo>
                <a:lnTo>
                  <a:pt x="2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25" name="Freeform 801"/>
          <p:cNvSpPr>
            <a:spLocks/>
          </p:cNvSpPr>
          <p:nvPr/>
        </p:nvSpPr>
        <p:spPr bwMode="auto">
          <a:xfrm>
            <a:off x="892460" y="4208445"/>
            <a:ext cx="39687" cy="22225"/>
          </a:xfrm>
          <a:custGeom>
            <a:avLst/>
            <a:gdLst/>
            <a:ahLst/>
            <a:cxnLst>
              <a:cxn ang="0">
                <a:pos x="3" y="36"/>
              </a:cxn>
              <a:cxn ang="0">
                <a:pos x="7" y="41"/>
              </a:cxn>
              <a:cxn ang="0">
                <a:pos x="13" y="44"/>
              </a:cxn>
              <a:cxn ang="0">
                <a:pos x="20" y="45"/>
              </a:cxn>
              <a:cxn ang="0">
                <a:pos x="29" y="44"/>
              </a:cxn>
              <a:cxn ang="0">
                <a:pos x="38" y="44"/>
              </a:cxn>
              <a:cxn ang="0">
                <a:pos x="46" y="42"/>
              </a:cxn>
              <a:cxn ang="0">
                <a:pos x="55" y="41"/>
              </a:cxn>
              <a:cxn ang="0">
                <a:pos x="62" y="41"/>
              </a:cxn>
              <a:cxn ang="0">
                <a:pos x="67" y="38"/>
              </a:cxn>
              <a:cxn ang="0">
                <a:pos x="70" y="30"/>
              </a:cxn>
              <a:cxn ang="0">
                <a:pos x="73" y="22"/>
              </a:cxn>
              <a:cxn ang="0">
                <a:pos x="73" y="17"/>
              </a:cxn>
              <a:cxn ang="0">
                <a:pos x="73" y="16"/>
              </a:cxn>
              <a:cxn ang="0">
                <a:pos x="74" y="13"/>
              </a:cxn>
              <a:cxn ang="0">
                <a:pos x="76" y="9"/>
              </a:cxn>
              <a:cxn ang="0">
                <a:pos x="73" y="6"/>
              </a:cxn>
              <a:cxn ang="0">
                <a:pos x="68" y="3"/>
              </a:cxn>
              <a:cxn ang="0">
                <a:pos x="58" y="0"/>
              </a:cxn>
              <a:cxn ang="0">
                <a:pos x="43" y="0"/>
              </a:cxn>
              <a:cxn ang="0">
                <a:pos x="20" y="1"/>
              </a:cxn>
              <a:cxn ang="0">
                <a:pos x="11" y="6"/>
              </a:cxn>
              <a:cxn ang="0">
                <a:pos x="4" y="13"/>
              </a:cxn>
              <a:cxn ang="0">
                <a:pos x="0" y="25"/>
              </a:cxn>
              <a:cxn ang="0">
                <a:pos x="3" y="36"/>
              </a:cxn>
            </a:cxnLst>
            <a:rect l="0" t="0" r="r" b="b"/>
            <a:pathLst>
              <a:path w="76" h="45">
                <a:moveTo>
                  <a:pt x="3" y="36"/>
                </a:moveTo>
                <a:lnTo>
                  <a:pt x="7" y="41"/>
                </a:lnTo>
                <a:lnTo>
                  <a:pt x="13" y="44"/>
                </a:lnTo>
                <a:lnTo>
                  <a:pt x="20" y="45"/>
                </a:lnTo>
                <a:lnTo>
                  <a:pt x="29" y="44"/>
                </a:lnTo>
                <a:lnTo>
                  <a:pt x="38" y="44"/>
                </a:lnTo>
                <a:lnTo>
                  <a:pt x="46" y="42"/>
                </a:lnTo>
                <a:lnTo>
                  <a:pt x="55" y="41"/>
                </a:lnTo>
                <a:lnTo>
                  <a:pt x="62" y="41"/>
                </a:lnTo>
                <a:lnTo>
                  <a:pt x="67" y="38"/>
                </a:lnTo>
                <a:lnTo>
                  <a:pt x="70" y="30"/>
                </a:lnTo>
                <a:lnTo>
                  <a:pt x="73" y="22"/>
                </a:lnTo>
                <a:lnTo>
                  <a:pt x="73" y="17"/>
                </a:lnTo>
                <a:lnTo>
                  <a:pt x="73" y="16"/>
                </a:lnTo>
                <a:lnTo>
                  <a:pt x="74" y="13"/>
                </a:lnTo>
                <a:lnTo>
                  <a:pt x="76" y="9"/>
                </a:lnTo>
                <a:lnTo>
                  <a:pt x="73" y="6"/>
                </a:lnTo>
                <a:lnTo>
                  <a:pt x="68" y="3"/>
                </a:lnTo>
                <a:lnTo>
                  <a:pt x="58" y="0"/>
                </a:lnTo>
                <a:lnTo>
                  <a:pt x="43" y="0"/>
                </a:lnTo>
                <a:lnTo>
                  <a:pt x="20" y="1"/>
                </a:lnTo>
                <a:lnTo>
                  <a:pt x="11" y="6"/>
                </a:lnTo>
                <a:lnTo>
                  <a:pt x="4" y="13"/>
                </a:lnTo>
                <a:lnTo>
                  <a:pt x="0" y="25"/>
                </a:lnTo>
                <a:lnTo>
                  <a:pt x="3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26" name="Freeform 802"/>
          <p:cNvSpPr>
            <a:spLocks/>
          </p:cNvSpPr>
          <p:nvPr/>
        </p:nvSpPr>
        <p:spPr bwMode="auto">
          <a:xfrm>
            <a:off x="832135" y="4214795"/>
            <a:ext cx="39687" cy="22225"/>
          </a:xfrm>
          <a:custGeom>
            <a:avLst/>
            <a:gdLst/>
            <a:ahLst/>
            <a:cxnLst>
              <a:cxn ang="0">
                <a:pos x="3" y="37"/>
              </a:cxn>
              <a:cxn ang="0">
                <a:pos x="7" y="42"/>
              </a:cxn>
              <a:cxn ang="0">
                <a:pos x="13" y="45"/>
              </a:cxn>
              <a:cxn ang="0">
                <a:pos x="20" y="45"/>
              </a:cxn>
              <a:cxn ang="0">
                <a:pos x="29" y="45"/>
              </a:cxn>
              <a:cxn ang="0">
                <a:pos x="38" y="43"/>
              </a:cxn>
              <a:cxn ang="0">
                <a:pos x="46" y="42"/>
              </a:cxn>
              <a:cxn ang="0">
                <a:pos x="55" y="40"/>
              </a:cxn>
              <a:cxn ang="0">
                <a:pos x="62" y="40"/>
              </a:cxn>
              <a:cxn ang="0">
                <a:pos x="67" y="37"/>
              </a:cxn>
              <a:cxn ang="0">
                <a:pos x="70" y="30"/>
              </a:cxn>
              <a:cxn ang="0">
                <a:pos x="73" y="23"/>
              </a:cxn>
              <a:cxn ang="0">
                <a:pos x="73" y="17"/>
              </a:cxn>
              <a:cxn ang="0">
                <a:pos x="73" y="16"/>
              </a:cxn>
              <a:cxn ang="0">
                <a:pos x="74" y="13"/>
              </a:cxn>
              <a:cxn ang="0">
                <a:pos x="76" y="10"/>
              </a:cxn>
              <a:cxn ang="0">
                <a:pos x="73" y="5"/>
              </a:cxn>
              <a:cxn ang="0">
                <a:pos x="68" y="2"/>
              </a:cxn>
              <a:cxn ang="0">
                <a:pos x="58" y="1"/>
              </a:cxn>
              <a:cxn ang="0">
                <a:pos x="43" y="0"/>
              </a:cxn>
              <a:cxn ang="0">
                <a:pos x="20" y="1"/>
              </a:cxn>
              <a:cxn ang="0">
                <a:pos x="11" y="5"/>
              </a:cxn>
              <a:cxn ang="0">
                <a:pos x="4" y="14"/>
              </a:cxn>
              <a:cxn ang="0">
                <a:pos x="0" y="26"/>
              </a:cxn>
              <a:cxn ang="0">
                <a:pos x="3" y="37"/>
              </a:cxn>
            </a:cxnLst>
            <a:rect l="0" t="0" r="r" b="b"/>
            <a:pathLst>
              <a:path w="76" h="45">
                <a:moveTo>
                  <a:pt x="3" y="37"/>
                </a:moveTo>
                <a:lnTo>
                  <a:pt x="7" y="42"/>
                </a:lnTo>
                <a:lnTo>
                  <a:pt x="13" y="45"/>
                </a:lnTo>
                <a:lnTo>
                  <a:pt x="20" y="45"/>
                </a:lnTo>
                <a:lnTo>
                  <a:pt x="29" y="45"/>
                </a:lnTo>
                <a:lnTo>
                  <a:pt x="38" y="43"/>
                </a:lnTo>
                <a:lnTo>
                  <a:pt x="46" y="42"/>
                </a:lnTo>
                <a:lnTo>
                  <a:pt x="55" y="40"/>
                </a:lnTo>
                <a:lnTo>
                  <a:pt x="62" y="40"/>
                </a:lnTo>
                <a:lnTo>
                  <a:pt x="67" y="37"/>
                </a:lnTo>
                <a:lnTo>
                  <a:pt x="70" y="30"/>
                </a:lnTo>
                <a:lnTo>
                  <a:pt x="73" y="23"/>
                </a:lnTo>
                <a:lnTo>
                  <a:pt x="73" y="17"/>
                </a:lnTo>
                <a:lnTo>
                  <a:pt x="73" y="16"/>
                </a:lnTo>
                <a:lnTo>
                  <a:pt x="74" y="13"/>
                </a:lnTo>
                <a:lnTo>
                  <a:pt x="76" y="10"/>
                </a:lnTo>
                <a:lnTo>
                  <a:pt x="73" y="5"/>
                </a:lnTo>
                <a:lnTo>
                  <a:pt x="68" y="2"/>
                </a:lnTo>
                <a:lnTo>
                  <a:pt x="58" y="1"/>
                </a:lnTo>
                <a:lnTo>
                  <a:pt x="43" y="0"/>
                </a:lnTo>
                <a:lnTo>
                  <a:pt x="20" y="1"/>
                </a:lnTo>
                <a:lnTo>
                  <a:pt x="11" y="5"/>
                </a:lnTo>
                <a:lnTo>
                  <a:pt x="4" y="14"/>
                </a:lnTo>
                <a:lnTo>
                  <a:pt x="0" y="26"/>
                </a:lnTo>
                <a:lnTo>
                  <a:pt x="3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27" name="Freeform 803"/>
          <p:cNvSpPr>
            <a:spLocks/>
          </p:cNvSpPr>
          <p:nvPr/>
        </p:nvSpPr>
        <p:spPr bwMode="auto">
          <a:xfrm>
            <a:off x="768635" y="4213208"/>
            <a:ext cx="39687" cy="22225"/>
          </a:xfrm>
          <a:custGeom>
            <a:avLst/>
            <a:gdLst/>
            <a:ahLst/>
            <a:cxnLst>
              <a:cxn ang="0">
                <a:pos x="3" y="36"/>
              </a:cxn>
              <a:cxn ang="0">
                <a:pos x="7" y="40"/>
              </a:cxn>
              <a:cxn ang="0">
                <a:pos x="15" y="43"/>
              </a:cxn>
              <a:cxn ang="0">
                <a:pos x="22" y="45"/>
              </a:cxn>
              <a:cxn ang="0">
                <a:pos x="31" y="43"/>
              </a:cxn>
              <a:cxn ang="0">
                <a:pos x="39" y="43"/>
              </a:cxn>
              <a:cxn ang="0">
                <a:pos x="48" y="42"/>
              </a:cxn>
              <a:cxn ang="0">
                <a:pos x="57" y="40"/>
              </a:cxn>
              <a:cxn ang="0">
                <a:pos x="64" y="40"/>
              </a:cxn>
              <a:cxn ang="0">
                <a:pos x="67" y="38"/>
              </a:cxn>
              <a:cxn ang="0">
                <a:pos x="70" y="30"/>
              </a:cxn>
              <a:cxn ang="0">
                <a:pos x="73" y="21"/>
              </a:cxn>
              <a:cxn ang="0">
                <a:pos x="74" y="17"/>
              </a:cxn>
              <a:cxn ang="0">
                <a:pos x="74" y="16"/>
              </a:cxn>
              <a:cxn ang="0">
                <a:pos x="76" y="13"/>
              </a:cxn>
              <a:cxn ang="0">
                <a:pos x="76" y="10"/>
              </a:cxn>
              <a:cxn ang="0">
                <a:pos x="74" y="5"/>
              </a:cxn>
              <a:cxn ang="0">
                <a:pos x="69" y="3"/>
              </a:cxn>
              <a:cxn ang="0">
                <a:pos x="58" y="1"/>
              </a:cxn>
              <a:cxn ang="0">
                <a:pos x="44" y="0"/>
              </a:cxn>
              <a:cxn ang="0">
                <a:pos x="20" y="1"/>
              </a:cxn>
              <a:cxn ang="0">
                <a:pos x="12" y="5"/>
              </a:cxn>
              <a:cxn ang="0">
                <a:pos x="4" y="14"/>
              </a:cxn>
              <a:cxn ang="0">
                <a:pos x="0" y="24"/>
              </a:cxn>
              <a:cxn ang="0">
                <a:pos x="3" y="36"/>
              </a:cxn>
            </a:cxnLst>
            <a:rect l="0" t="0" r="r" b="b"/>
            <a:pathLst>
              <a:path w="76" h="45">
                <a:moveTo>
                  <a:pt x="3" y="36"/>
                </a:moveTo>
                <a:lnTo>
                  <a:pt x="7" y="40"/>
                </a:lnTo>
                <a:lnTo>
                  <a:pt x="15" y="43"/>
                </a:lnTo>
                <a:lnTo>
                  <a:pt x="22" y="45"/>
                </a:lnTo>
                <a:lnTo>
                  <a:pt x="31" y="43"/>
                </a:lnTo>
                <a:lnTo>
                  <a:pt x="39" y="43"/>
                </a:lnTo>
                <a:lnTo>
                  <a:pt x="48" y="42"/>
                </a:lnTo>
                <a:lnTo>
                  <a:pt x="57" y="40"/>
                </a:lnTo>
                <a:lnTo>
                  <a:pt x="64" y="40"/>
                </a:lnTo>
                <a:lnTo>
                  <a:pt x="67" y="38"/>
                </a:lnTo>
                <a:lnTo>
                  <a:pt x="70" y="30"/>
                </a:lnTo>
                <a:lnTo>
                  <a:pt x="73" y="21"/>
                </a:lnTo>
                <a:lnTo>
                  <a:pt x="74" y="17"/>
                </a:lnTo>
                <a:lnTo>
                  <a:pt x="74" y="16"/>
                </a:lnTo>
                <a:lnTo>
                  <a:pt x="76" y="13"/>
                </a:lnTo>
                <a:lnTo>
                  <a:pt x="76" y="10"/>
                </a:lnTo>
                <a:lnTo>
                  <a:pt x="74" y="5"/>
                </a:lnTo>
                <a:lnTo>
                  <a:pt x="69" y="3"/>
                </a:lnTo>
                <a:lnTo>
                  <a:pt x="58" y="1"/>
                </a:lnTo>
                <a:lnTo>
                  <a:pt x="44" y="0"/>
                </a:lnTo>
                <a:lnTo>
                  <a:pt x="20" y="1"/>
                </a:lnTo>
                <a:lnTo>
                  <a:pt x="12" y="5"/>
                </a:lnTo>
                <a:lnTo>
                  <a:pt x="4" y="14"/>
                </a:lnTo>
                <a:lnTo>
                  <a:pt x="0" y="24"/>
                </a:lnTo>
                <a:lnTo>
                  <a:pt x="3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28" name="Freeform 804"/>
          <p:cNvSpPr>
            <a:spLocks/>
          </p:cNvSpPr>
          <p:nvPr/>
        </p:nvSpPr>
        <p:spPr bwMode="auto">
          <a:xfrm>
            <a:off x="713072" y="4213208"/>
            <a:ext cx="39688" cy="20637"/>
          </a:xfrm>
          <a:custGeom>
            <a:avLst/>
            <a:gdLst/>
            <a:ahLst/>
            <a:cxnLst>
              <a:cxn ang="0">
                <a:pos x="3" y="37"/>
              </a:cxn>
              <a:cxn ang="0">
                <a:pos x="7" y="41"/>
              </a:cxn>
              <a:cxn ang="0">
                <a:pos x="14" y="44"/>
              </a:cxn>
              <a:cxn ang="0">
                <a:pos x="22" y="44"/>
              </a:cxn>
              <a:cxn ang="0">
                <a:pos x="30" y="44"/>
              </a:cxn>
              <a:cxn ang="0">
                <a:pos x="39" y="42"/>
              </a:cxn>
              <a:cxn ang="0">
                <a:pos x="48" y="41"/>
              </a:cxn>
              <a:cxn ang="0">
                <a:pos x="57" y="41"/>
              </a:cxn>
              <a:cxn ang="0">
                <a:pos x="64" y="41"/>
              </a:cxn>
              <a:cxn ang="0">
                <a:pos x="67" y="37"/>
              </a:cxn>
              <a:cxn ang="0">
                <a:pos x="70" y="29"/>
              </a:cxn>
              <a:cxn ang="0">
                <a:pos x="73" y="22"/>
              </a:cxn>
              <a:cxn ang="0">
                <a:pos x="74" y="18"/>
              </a:cxn>
              <a:cxn ang="0">
                <a:pos x="74" y="16"/>
              </a:cxn>
              <a:cxn ang="0">
                <a:pos x="76" y="13"/>
              </a:cxn>
              <a:cxn ang="0">
                <a:pos x="76" y="9"/>
              </a:cxn>
              <a:cxn ang="0">
                <a:pos x="74" y="6"/>
              </a:cxn>
              <a:cxn ang="0">
                <a:pos x="68" y="3"/>
              </a:cxn>
              <a:cxn ang="0">
                <a:pos x="58" y="0"/>
              </a:cxn>
              <a:cxn ang="0">
                <a:pos x="44" y="0"/>
              </a:cxn>
              <a:cxn ang="0">
                <a:pos x="20" y="2"/>
              </a:cxn>
              <a:cxn ang="0">
                <a:pos x="11" y="6"/>
              </a:cxn>
              <a:cxn ang="0">
                <a:pos x="4" y="13"/>
              </a:cxn>
              <a:cxn ang="0">
                <a:pos x="0" y="25"/>
              </a:cxn>
              <a:cxn ang="0">
                <a:pos x="3" y="37"/>
              </a:cxn>
            </a:cxnLst>
            <a:rect l="0" t="0" r="r" b="b"/>
            <a:pathLst>
              <a:path w="76" h="44">
                <a:moveTo>
                  <a:pt x="3" y="37"/>
                </a:moveTo>
                <a:lnTo>
                  <a:pt x="7" y="41"/>
                </a:lnTo>
                <a:lnTo>
                  <a:pt x="14" y="44"/>
                </a:lnTo>
                <a:lnTo>
                  <a:pt x="22" y="44"/>
                </a:lnTo>
                <a:lnTo>
                  <a:pt x="30" y="44"/>
                </a:lnTo>
                <a:lnTo>
                  <a:pt x="39" y="42"/>
                </a:lnTo>
                <a:lnTo>
                  <a:pt x="48" y="41"/>
                </a:lnTo>
                <a:lnTo>
                  <a:pt x="57" y="41"/>
                </a:lnTo>
                <a:lnTo>
                  <a:pt x="64" y="41"/>
                </a:lnTo>
                <a:lnTo>
                  <a:pt x="67" y="37"/>
                </a:lnTo>
                <a:lnTo>
                  <a:pt x="70" y="29"/>
                </a:lnTo>
                <a:lnTo>
                  <a:pt x="73" y="22"/>
                </a:lnTo>
                <a:lnTo>
                  <a:pt x="74" y="18"/>
                </a:lnTo>
                <a:lnTo>
                  <a:pt x="74" y="16"/>
                </a:lnTo>
                <a:lnTo>
                  <a:pt x="76" y="13"/>
                </a:lnTo>
                <a:lnTo>
                  <a:pt x="76" y="9"/>
                </a:lnTo>
                <a:lnTo>
                  <a:pt x="74" y="6"/>
                </a:lnTo>
                <a:lnTo>
                  <a:pt x="68" y="3"/>
                </a:lnTo>
                <a:lnTo>
                  <a:pt x="58" y="0"/>
                </a:lnTo>
                <a:lnTo>
                  <a:pt x="44" y="0"/>
                </a:lnTo>
                <a:lnTo>
                  <a:pt x="20" y="2"/>
                </a:lnTo>
                <a:lnTo>
                  <a:pt x="11" y="6"/>
                </a:lnTo>
                <a:lnTo>
                  <a:pt x="4" y="13"/>
                </a:lnTo>
                <a:lnTo>
                  <a:pt x="0" y="25"/>
                </a:lnTo>
                <a:lnTo>
                  <a:pt x="3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29" name="Freeform 805"/>
          <p:cNvSpPr>
            <a:spLocks/>
          </p:cNvSpPr>
          <p:nvPr/>
        </p:nvSpPr>
        <p:spPr bwMode="auto">
          <a:xfrm>
            <a:off x="657510" y="4221145"/>
            <a:ext cx="39687" cy="22225"/>
          </a:xfrm>
          <a:custGeom>
            <a:avLst/>
            <a:gdLst/>
            <a:ahLst/>
            <a:cxnLst>
              <a:cxn ang="0">
                <a:pos x="3" y="37"/>
              </a:cxn>
              <a:cxn ang="0">
                <a:pos x="7" y="41"/>
              </a:cxn>
              <a:cxn ang="0">
                <a:pos x="13" y="44"/>
              </a:cxn>
              <a:cxn ang="0">
                <a:pos x="21" y="45"/>
              </a:cxn>
              <a:cxn ang="0">
                <a:pos x="29" y="44"/>
              </a:cxn>
              <a:cxn ang="0">
                <a:pos x="38" y="44"/>
              </a:cxn>
              <a:cxn ang="0">
                <a:pos x="47" y="42"/>
              </a:cxn>
              <a:cxn ang="0">
                <a:pos x="56" y="41"/>
              </a:cxn>
              <a:cxn ang="0">
                <a:pos x="63" y="41"/>
              </a:cxn>
              <a:cxn ang="0">
                <a:pos x="67" y="38"/>
              </a:cxn>
              <a:cxn ang="0">
                <a:pos x="70" y="31"/>
              </a:cxn>
              <a:cxn ang="0">
                <a:pos x="73" y="22"/>
              </a:cxn>
              <a:cxn ang="0">
                <a:pos x="73" y="18"/>
              </a:cxn>
              <a:cxn ang="0">
                <a:pos x="73" y="16"/>
              </a:cxn>
              <a:cxn ang="0">
                <a:pos x="75" y="13"/>
              </a:cxn>
              <a:cxn ang="0">
                <a:pos x="76" y="9"/>
              </a:cxn>
              <a:cxn ang="0">
                <a:pos x="73" y="6"/>
              </a:cxn>
              <a:cxn ang="0">
                <a:pos x="69" y="3"/>
              </a:cxn>
              <a:cxn ang="0">
                <a:pos x="58" y="0"/>
              </a:cxn>
              <a:cxn ang="0">
                <a:pos x="44" y="0"/>
              </a:cxn>
              <a:cxn ang="0">
                <a:pos x="21" y="2"/>
              </a:cxn>
              <a:cxn ang="0">
                <a:pos x="12" y="6"/>
              </a:cxn>
              <a:cxn ang="0">
                <a:pos x="4" y="13"/>
              </a:cxn>
              <a:cxn ang="0">
                <a:pos x="0" y="25"/>
              </a:cxn>
              <a:cxn ang="0">
                <a:pos x="3" y="37"/>
              </a:cxn>
            </a:cxnLst>
            <a:rect l="0" t="0" r="r" b="b"/>
            <a:pathLst>
              <a:path w="76" h="45">
                <a:moveTo>
                  <a:pt x="3" y="37"/>
                </a:moveTo>
                <a:lnTo>
                  <a:pt x="7" y="41"/>
                </a:lnTo>
                <a:lnTo>
                  <a:pt x="13" y="44"/>
                </a:lnTo>
                <a:lnTo>
                  <a:pt x="21" y="45"/>
                </a:lnTo>
                <a:lnTo>
                  <a:pt x="29" y="44"/>
                </a:lnTo>
                <a:lnTo>
                  <a:pt x="38" y="44"/>
                </a:lnTo>
                <a:lnTo>
                  <a:pt x="47" y="42"/>
                </a:lnTo>
                <a:lnTo>
                  <a:pt x="56" y="41"/>
                </a:lnTo>
                <a:lnTo>
                  <a:pt x="63" y="41"/>
                </a:lnTo>
                <a:lnTo>
                  <a:pt x="67" y="38"/>
                </a:lnTo>
                <a:lnTo>
                  <a:pt x="70" y="31"/>
                </a:lnTo>
                <a:lnTo>
                  <a:pt x="73" y="22"/>
                </a:lnTo>
                <a:lnTo>
                  <a:pt x="73" y="18"/>
                </a:lnTo>
                <a:lnTo>
                  <a:pt x="73" y="16"/>
                </a:lnTo>
                <a:lnTo>
                  <a:pt x="75" y="13"/>
                </a:lnTo>
                <a:lnTo>
                  <a:pt x="76" y="9"/>
                </a:lnTo>
                <a:lnTo>
                  <a:pt x="73" y="6"/>
                </a:lnTo>
                <a:lnTo>
                  <a:pt x="69" y="3"/>
                </a:lnTo>
                <a:lnTo>
                  <a:pt x="58" y="0"/>
                </a:lnTo>
                <a:lnTo>
                  <a:pt x="44" y="0"/>
                </a:lnTo>
                <a:lnTo>
                  <a:pt x="21" y="2"/>
                </a:lnTo>
                <a:lnTo>
                  <a:pt x="12" y="6"/>
                </a:lnTo>
                <a:lnTo>
                  <a:pt x="4" y="13"/>
                </a:lnTo>
                <a:lnTo>
                  <a:pt x="0" y="25"/>
                </a:lnTo>
                <a:lnTo>
                  <a:pt x="3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30" name="Freeform 806"/>
          <p:cNvSpPr>
            <a:spLocks/>
          </p:cNvSpPr>
          <p:nvPr/>
        </p:nvSpPr>
        <p:spPr bwMode="auto">
          <a:xfrm>
            <a:off x="565435" y="4248133"/>
            <a:ext cx="604837" cy="55562"/>
          </a:xfrm>
          <a:custGeom>
            <a:avLst/>
            <a:gdLst/>
            <a:ahLst/>
            <a:cxnLst>
              <a:cxn ang="0">
                <a:pos x="209" y="109"/>
              </a:cxn>
              <a:cxn ang="0">
                <a:pos x="232" y="101"/>
              </a:cxn>
              <a:cxn ang="0">
                <a:pos x="268" y="92"/>
              </a:cxn>
              <a:cxn ang="0">
                <a:pos x="313" y="82"/>
              </a:cxn>
              <a:cxn ang="0">
                <a:pos x="367" y="73"/>
              </a:cxn>
              <a:cxn ang="0">
                <a:pos x="428" y="63"/>
              </a:cxn>
              <a:cxn ang="0">
                <a:pos x="495" y="54"/>
              </a:cxn>
              <a:cxn ang="0">
                <a:pos x="567" y="47"/>
              </a:cxn>
              <a:cxn ang="0">
                <a:pos x="641" y="39"/>
              </a:cxn>
              <a:cxn ang="0">
                <a:pos x="716" y="32"/>
              </a:cxn>
              <a:cxn ang="0">
                <a:pos x="790" y="28"/>
              </a:cxn>
              <a:cxn ang="0">
                <a:pos x="863" y="23"/>
              </a:cxn>
              <a:cxn ang="0">
                <a:pos x="933" y="20"/>
              </a:cxn>
              <a:cxn ang="0">
                <a:pos x="998" y="19"/>
              </a:cxn>
              <a:cxn ang="0">
                <a:pos x="1055" y="20"/>
              </a:cxn>
              <a:cxn ang="0">
                <a:pos x="1104" y="23"/>
              </a:cxn>
              <a:cxn ang="0">
                <a:pos x="1144" y="28"/>
              </a:cxn>
              <a:cxn ang="0">
                <a:pos x="1125" y="20"/>
              </a:cxn>
              <a:cxn ang="0">
                <a:pos x="1103" y="15"/>
              </a:cxn>
              <a:cxn ang="0">
                <a:pos x="1077" y="9"/>
              </a:cxn>
              <a:cxn ang="0">
                <a:pos x="1047" y="6"/>
              </a:cxn>
              <a:cxn ang="0">
                <a:pos x="1014" y="3"/>
              </a:cxn>
              <a:cxn ang="0">
                <a:pos x="979" y="0"/>
              </a:cxn>
              <a:cxn ang="0">
                <a:pos x="941" y="0"/>
              </a:cxn>
              <a:cxn ang="0">
                <a:pos x="901" y="0"/>
              </a:cxn>
              <a:cxn ang="0">
                <a:pos x="859" y="0"/>
              </a:cxn>
              <a:cxn ang="0">
                <a:pos x="817" y="2"/>
              </a:cxn>
              <a:cxn ang="0">
                <a:pos x="771" y="3"/>
              </a:cxn>
              <a:cxn ang="0">
                <a:pos x="725" y="6"/>
              </a:cxn>
              <a:cxn ang="0">
                <a:pos x="678" y="9"/>
              </a:cxn>
              <a:cxn ang="0">
                <a:pos x="631" y="13"/>
              </a:cxn>
              <a:cxn ang="0">
                <a:pos x="583" y="18"/>
              </a:cxn>
              <a:cxn ang="0">
                <a:pos x="536" y="22"/>
              </a:cxn>
              <a:cxn ang="0">
                <a:pos x="488" y="26"/>
              </a:cxn>
              <a:cxn ang="0">
                <a:pos x="441" y="32"/>
              </a:cxn>
              <a:cxn ang="0">
                <a:pos x="396" y="38"/>
              </a:cxn>
              <a:cxn ang="0">
                <a:pos x="351" y="42"/>
              </a:cxn>
              <a:cxn ang="0">
                <a:pos x="307" y="48"/>
              </a:cxn>
              <a:cxn ang="0">
                <a:pos x="266" y="54"/>
              </a:cxn>
              <a:cxn ang="0">
                <a:pos x="227" y="60"/>
              </a:cxn>
              <a:cxn ang="0">
                <a:pos x="189" y="66"/>
              </a:cxn>
              <a:cxn ang="0">
                <a:pos x="154" y="71"/>
              </a:cxn>
              <a:cxn ang="0">
                <a:pos x="121" y="77"/>
              </a:cxn>
              <a:cxn ang="0">
                <a:pos x="92" y="82"/>
              </a:cxn>
              <a:cxn ang="0">
                <a:pos x="66" y="86"/>
              </a:cxn>
              <a:cxn ang="0">
                <a:pos x="43" y="92"/>
              </a:cxn>
              <a:cxn ang="0">
                <a:pos x="25" y="95"/>
              </a:cxn>
              <a:cxn ang="0">
                <a:pos x="10" y="99"/>
              </a:cxn>
              <a:cxn ang="0">
                <a:pos x="0" y="102"/>
              </a:cxn>
              <a:cxn ang="0">
                <a:pos x="59" y="98"/>
              </a:cxn>
              <a:cxn ang="0">
                <a:pos x="103" y="98"/>
              </a:cxn>
              <a:cxn ang="0">
                <a:pos x="135" y="99"/>
              </a:cxn>
              <a:cxn ang="0">
                <a:pos x="158" y="103"/>
              </a:cxn>
              <a:cxn ang="0">
                <a:pos x="174" y="108"/>
              </a:cxn>
              <a:cxn ang="0">
                <a:pos x="186" y="111"/>
              </a:cxn>
              <a:cxn ang="0">
                <a:pos x="197" y="112"/>
              </a:cxn>
              <a:cxn ang="0">
                <a:pos x="209" y="109"/>
              </a:cxn>
            </a:cxnLst>
            <a:rect l="0" t="0" r="r" b="b"/>
            <a:pathLst>
              <a:path w="1144" h="112">
                <a:moveTo>
                  <a:pt x="209" y="109"/>
                </a:moveTo>
                <a:lnTo>
                  <a:pt x="232" y="101"/>
                </a:lnTo>
                <a:lnTo>
                  <a:pt x="268" y="92"/>
                </a:lnTo>
                <a:lnTo>
                  <a:pt x="313" y="82"/>
                </a:lnTo>
                <a:lnTo>
                  <a:pt x="367" y="73"/>
                </a:lnTo>
                <a:lnTo>
                  <a:pt x="428" y="63"/>
                </a:lnTo>
                <a:lnTo>
                  <a:pt x="495" y="54"/>
                </a:lnTo>
                <a:lnTo>
                  <a:pt x="567" y="47"/>
                </a:lnTo>
                <a:lnTo>
                  <a:pt x="641" y="39"/>
                </a:lnTo>
                <a:lnTo>
                  <a:pt x="716" y="32"/>
                </a:lnTo>
                <a:lnTo>
                  <a:pt x="790" y="28"/>
                </a:lnTo>
                <a:lnTo>
                  <a:pt x="863" y="23"/>
                </a:lnTo>
                <a:lnTo>
                  <a:pt x="933" y="20"/>
                </a:lnTo>
                <a:lnTo>
                  <a:pt x="998" y="19"/>
                </a:lnTo>
                <a:lnTo>
                  <a:pt x="1055" y="20"/>
                </a:lnTo>
                <a:lnTo>
                  <a:pt x="1104" y="23"/>
                </a:lnTo>
                <a:lnTo>
                  <a:pt x="1144" y="28"/>
                </a:lnTo>
                <a:lnTo>
                  <a:pt x="1125" y="20"/>
                </a:lnTo>
                <a:lnTo>
                  <a:pt x="1103" y="15"/>
                </a:lnTo>
                <a:lnTo>
                  <a:pt x="1077" y="9"/>
                </a:lnTo>
                <a:lnTo>
                  <a:pt x="1047" y="6"/>
                </a:lnTo>
                <a:lnTo>
                  <a:pt x="1014" y="3"/>
                </a:lnTo>
                <a:lnTo>
                  <a:pt x="979" y="0"/>
                </a:lnTo>
                <a:lnTo>
                  <a:pt x="941" y="0"/>
                </a:lnTo>
                <a:lnTo>
                  <a:pt x="901" y="0"/>
                </a:lnTo>
                <a:lnTo>
                  <a:pt x="859" y="0"/>
                </a:lnTo>
                <a:lnTo>
                  <a:pt x="817" y="2"/>
                </a:lnTo>
                <a:lnTo>
                  <a:pt x="771" y="3"/>
                </a:lnTo>
                <a:lnTo>
                  <a:pt x="725" y="6"/>
                </a:lnTo>
                <a:lnTo>
                  <a:pt x="678" y="9"/>
                </a:lnTo>
                <a:lnTo>
                  <a:pt x="631" y="13"/>
                </a:lnTo>
                <a:lnTo>
                  <a:pt x="583" y="18"/>
                </a:lnTo>
                <a:lnTo>
                  <a:pt x="536" y="22"/>
                </a:lnTo>
                <a:lnTo>
                  <a:pt x="488" y="26"/>
                </a:lnTo>
                <a:lnTo>
                  <a:pt x="441" y="32"/>
                </a:lnTo>
                <a:lnTo>
                  <a:pt x="396" y="38"/>
                </a:lnTo>
                <a:lnTo>
                  <a:pt x="351" y="42"/>
                </a:lnTo>
                <a:lnTo>
                  <a:pt x="307" y="48"/>
                </a:lnTo>
                <a:lnTo>
                  <a:pt x="266" y="54"/>
                </a:lnTo>
                <a:lnTo>
                  <a:pt x="227" y="60"/>
                </a:lnTo>
                <a:lnTo>
                  <a:pt x="189" y="66"/>
                </a:lnTo>
                <a:lnTo>
                  <a:pt x="154" y="71"/>
                </a:lnTo>
                <a:lnTo>
                  <a:pt x="121" y="77"/>
                </a:lnTo>
                <a:lnTo>
                  <a:pt x="92" y="82"/>
                </a:lnTo>
                <a:lnTo>
                  <a:pt x="66" y="86"/>
                </a:lnTo>
                <a:lnTo>
                  <a:pt x="43" y="92"/>
                </a:lnTo>
                <a:lnTo>
                  <a:pt x="25" y="95"/>
                </a:lnTo>
                <a:lnTo>
                  <a:pt x="10" y="99"/>
                </a:lnTo>
                <a:lnTo>
                  <a:pt x="0" y="102"/>
                </a:lnTo>
                <a:lnTo>
                  <a:pt x="59" y="98"/>
                </a:lnTo>
                <a:lnTo>
                  <a:pt x="103" y="98"/>
                </a:lnTo>
                <a:lnTo>
                  <a:pt x="135" y="99"/>
                </a:lnTo>
                <a:lnTo>
                  <a:pt x="158" y="103"/>
                </a:lnTo>
                <a:lnTo>
                  <a:pt x="174" y="108"/>
                </a:lnTo>
                <a:lnTo>
                  <a:pt x="186" y="111"/>
                </a:lnTo>
                <a:lnTo>
                  <a:pt x="197" y="112"/>
                </a:lnTo>
                <a:lnTo>
                  <a:pt x="209" y="1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31" name="Freeform 807"/>
          <p:cNvSpPr>
            <a:spLocks/>
          </p:cNvSpPr>
          <p:nvPr/>
        </p:nvSpPr>
        <p:spPr bwMode="auto">
          <a:xfrm>
            <a:off x="581310" y="4162408"/>
            <a:ext cx="39687" cy="73025"/>
          </a:xfrm>
          <a:custGeom>
            <a:avLst/>
            <a:gdLst/>
            <a:ahLst/>
            <a:cxnLst>
              <a:cxn ang="0">
                <a:pos x="0" y="139"/>
              </a:cxn>
              <a:cxn ang="0">
                <a:pos x="0" y="143"/>
              </a:cxn>
              <a:cxn ang="0">
                <a:pos x="2" y="146"/>
              </a:cxn>
              <a:cxn ang="0">
                <a:pos x="5" y="147"/>
              </a:cxn>
              <a:cxn ang="0">
                <a:pos x="8" y="149"/>
              </a:cxn>
              <a:cxn ang="0">
                <a:pos x="11" y="149"/>
              </a:cxn>
              <a:cxn ang="0">
                <a:pos x="14" y="147"/>
              </a:cxn>
              <a:cxn ang="0">
                <a:pos x="17" y="144"/>
              </a:cxn>
              <a:cxn ang="0">
                <a:pos x="18" y="142"/>
              </a:cxn>
              <a:cxn ang="0">
                <a:pos x="24" y="121"/>
              </a:cxn>
              <a:cxn ang="0">
                <a:pos x="34" y="99"/>
              </a:cxn>
              <a:cxn ang="0">
                <a:pos x="44" y="76"/>
              </a:cxn>
              <a:cxn ang="0">
                <a:pos x="56" y="53"/>
              </a:cxn>
              <a:cxn ang="0">
                <a:pos x="65" y="34"/>
              </a:cxn>
              <a:cxn ang="0">
                <a:pos x="72" y="16"/>
              </a:cxn>
              <a:cxn ang="0">
                <a:pos x="76" y="5"/>
              </a:cxn>
              <a:cxn ang="0">
                <a:pos x="74" y="0"/>
              </a:cxn>
              <a:cxn ang="0">
                <a:pos x="66" y="8"/>
              </a:cxn>
              <a:cxn ang="0">
                <a:pos x="57" y="19"/>
              </a:cxn>
              <a:cxn ang="0">
                <a:pos x="46" y="35"/>
              </a:cxn>
              <a:cxn ang="0">
                <a:pos x="34" y="54"/>
              </a:cxn>
              <a:cxn ang="0">
                <a:pos x="22" y="75"/>
              </a:cxn>
              <a:cxn ang="0">
                <a:pos x="14" y="96"/>
              </a:cxn>
              <a:cxn ang="0">
                <a:pos x="5" y="118"/>
              </a:cxn>
              <a:cxn ang="0">
                <a:pos x="0" y="139"/>
              </a:cxn>
            </a:cxnLst>
            <a:rect l="0" t="0" r="r" b="b"/>
            <a:pathLst>
              <a:path w="76" h="149">
                <a:moveTo>
                  <a:pt x="0" y="139"/>
                </a:moveTo>
                <a:lnTo>
                  <a:pt x="0" y="143"/>
                </a:lnTo>
                <a:lnTo>
                  <a:pt x="2" y="146"/>
                </a:lnTo>
                <a:lnTo>
                  <a:pt x="5" y="147"/>
                </a:lnTo>
                <a:lnTo>
                  <a:pt x="8" y="149"/>
                </a:lnTo>
                <a:lnTo>
                  <a:pt x="11" y="149"/>
                </a:lnTo>
                <a:lnTo>
                  <a:pt x="14" y="147"/>
                </a:lnTo>
                <a:lnTo>
                  <a:pt x="17" y="144"/>
                </a:lnTo>
                <a:lnTo>
                  <a:pt x="18" y="142"/>
                </a:lnTo>
                <a:lnTo>
                  <a:pt x="24" y="121"/>
                </a:lnTo>
                <a:lnTo>
                  <a:pt x="34" y="99"/>
                </a:lnTo>
                <a:lnTo>
                  <a:pt x="44" y="76"/>
                </a:lnTo>
                <a:lnTo>
                  <a:pt x="56" y="53"/>
                </a:lnTo>
                <a:lnTo>
                  <a:pt x="65" y="34"/>
                </a:lnTo>
                <a:lnTo>
                  <a:pt x="72" y="16"/>
                </a:lnTo>
                <a:lnTo>
                  <a:pt x="76" y="5"/>
                </a:lnTo>
                <a:lnTo>
                  <a:pt x="74" y="0"/>
                </a:lnTo>
                <a:lnTo>
                  <a:pt x="66" y="8"/>
                </a:lnTo>
                <a:lnTo>
                  <a:pt x="57" y="19"/>
                </a:lnTo>
                <a:lnTo>
                  <a:pt x="46" y="35"/>
                </a:lnTo>
                <a:lnTo>
                  <a:pt x="34" y="54"/>
                </a:lnTo>
                <a:lnTo>
                  <a:pt x="22" y="75"/>
                </a:lnTo>
                <a:lnTo>
                  <a:pt x="14" y="96"/>
                </a:lnTo>
                <a:lnTo>
                  <a:pt x="5" y="118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32" name="Freeform 808"/>
          <p:cNvSpPr>
            <a:spLocks/>
          </p:cNvSpPr>
          <p:nvPr/>
        </p:nvSpPr>
        <p:spPr bwMode="auto">
          <a:xfrm>
            <a:off x="633697" y="4244958"/>
            <a:ext cx="557213" cy="44450"/>
          </a:xfrm>
          <a:custGeom>
            <a:avLst/>
            <a:gdLst/>
            <a:ahLst/>
            <a:cxnLst>
              <a:cxn ang="0">
                <a:pos x="507" y="46"/>
              </a:cxn>
              <a:cxn ang="0">
                <a:pos x="578" y="43"/>
              </a:cxn>
              <a:cxn ang="0">
                <a:pos x="650" y="41"/>
              </a:cxn>
              <a:cxn ang="0">
                <a:pos x="721" y="38"/>
              </a:cxn>
              <a:cxn ang="0">
                <a:pos x="791" y="35"/>
              </a:cxn>
              <a:cxn ang="0">
                <a:pos x="863" y="35"/>
              </a:cxn>
              <a:cxn ang="0">
                <a:pos x="934" y="36"/>
              </a:cxn>
              <a:cxn ang="0">
                <a:pos x="1006" y="42"/>
              </a:cxn>
              <a:cxn ang="0">
                <a:pos x="1047" y="46"/>
              </a:cxn>
              <a:cxn ang="0">
                <a:pos x="1053" y="42"/>
              </a:cxn>
              <a:cxn ang="0">
                <a:pos x="1053" y="33"/>
              </a:cxn>
              <a:cxn ang="0">
                <a:pos x="1045" y="23"/>
              </a:cxn>
              <a:cxn ang="0">
                <a:pos x="1009" y="14"/>
              </a:cxn>
              <a:cxn ang="0">
                <a:pos x="937" y="6"/>
              </a:cxn>
              <a:cxn ang="0">
                <a:pos x="866" y="1"/>
              </a:cxn>
              <a:cxn ang="0">
                <a:pos x="793" y="0"/>
              </a:cxn>
              <a:cxn ang="0">
                <a:pos x="721" y="3"/>
              </a:cxn>
              <a:cxn ang="0">
                <a:pos x="650" y="7"/>
              </a:cxn>
              <a:cxn ang="0">
                <a:pos x="577" y="11"/>
              </a:cxn>
              <a:cxn ang="0">
                <a:pos x="505" y="17"/>
              </a:cxn>
              <a:cxn ang="0">
                <a:pos x="439" y="20"/>
              </a:cxn>
              <a:cxn ang="0">
                <a:pos x="381" y="22"/>
              </a:cxn>
              <a:cxn ang="0">
                <a:pos x="321" y="25"/>
              </a:cxn>
              <a:cxn ang="0">
                <a:pos x="263" y="29"/>
              </a:cxn>
              <a:cxn ang="0">
                <a:pos x="204" y="35"/>
              </a:cxn>
              <a:cxn ang="0">
                <a:pos x="146" y="42"/>
              </a:cxn>
              <a:cxn ang="0">
                <a:pos x="89" y="52"/>
              </a:cxn>
              <a:cxn ang="0">
                <a:pos x="30" y="67"/>
              </a:cxn>
              <a:cxn ang="0">
                <a:pos x="0" y="83"/>
              </a:cxn>
              <a:cxn ang="0">
                <a:pos x="9" y="90"/>
              </a:cxn>
              <a:cxn ang="0">
                <a:pos x="14" y="90"/>
              </a:cxn>
              <a:cxn ang="0">
                <a:pos x="41" y="86"/>
              </a:cxn>
              <a:cxn ang="0">
                <a:pos x="87" y="81"/>
              </a:cxn>
              <a:cxn ang="0">
                <a:pos x="149" y="74"/>
              </a:cxn>
              <a:cxn ang="0">
                <a:pos x="220" y="67"/>
              </a:cxn>
              <a:cxn ang="0">
                <a:pos x="296" y="59"/>
              </a:cxn>
              <a:cxn ang="0">
                <a:pos x="371" y="52"/>
              </a:cxn>
              <a:cxn ang="0">
                <a:pos x="439" y="49"/>
              </a:cxn>
            </a:cxnLst>
            <a:rect l="0" t="0" r="r" b="b"/>
            <a:pathLst>
              <a:path w="1054" h="90">
                <a:moveTo>
                  <a:pt x="470" y="48"/>
                </a:moveTo>
                <a:lnTo>
                  <a:pt x="507" y="46"/>
                </a:lnTo>
                <a:lnTo>
                  <a:pt x="542" y="45"/>
                </a:lnTo>
                <a:lnTo>
                  <a:pt x="578" y="43"/>
                </a:lnTo>
                <a:lnTo>
                  <a:pt x="613" y="42"/>
                </a:lnTo>
                <a:lnTo>
                  <a:pt x="650" y="41"/>
                </a:lnTo>
                <a:lnTo>
                  <a:pt x="685" y="39"/>
                </a:lnTo>
                <a:lnTo>
                  <a:pt x="721" y="38"/>
                </a:lnTo>
                <a:lnTo>
                  <a:pt x="756" y="36"/>
                </a:lnTo>
                <a:lnTo>
                  <a:pt x="791" y="35"/>
                </a:lnTo>
                <a:lnTo>
                  <a:pt x="828" y="35"/>
                </a:lnTo>
                <a:lnTo>
                  <a:pt x="863" y="35"/>
                </a:lnTo>
                <a:lnTo>
                  <a:pt x="899" y="35"/>
                </a:lnTo>
                <a:lnTo>
                  <a:pt x="934" y="36"/>
                </a:lnTo>
                <a:lnTo>
                  <a:pt x="971" y="39"/>
                </a:lnTo>
                <a:lnTo>
                  <a:pt x="1006" y="42"/>
                </a:lnTo>
                <a:lnTo>
                  <a:pt x="1043" y="46"/>
                </a:lnTo>
                <a:lnTo>
                  <a:pt x="1047" y="46"/>
                </a:lnTo>
                <a:lnTo>
                  <a:pt x="1051" y="43"/>
                </a:lnTo>
                <a:lnTo>
                  <a:pt x="1053" y="42"/>
                </a:lnTo>
                <a:lnTo>
                  <a:pt x="1054" y="38"/>
                </a:lnTo>
                <a:lnTo>
                  <a:pt x="1053" y="33"/>
                </a:lnTo>
                <a:lnTo>
                  <a:pt x="1050" y="27"/>
                </a:lnTo>
                <a:lnTo>
                  <a:pt x="1045" y="23"/>
                </a:lnTo>
                <a:lnTo>
                  <a:pt x="1044" y="22"/>
                </a:lnTo>
                <a:lnTo>
                  <a:pt x="1009" y="14"/>
                </a:lnTo>
                <a:lnTo>
                  <a:pt x="972" y="10"/>
                </a:lnTo>
                <a:lnTo>
                  <a:pt x="937" y="6"/>
                </a:lnTo>
                <a:lnTo>
                  <a:pt x="901" y="3"/>
                </a:lnTo>
                <a:lnTo>
                  <a:pt x="866" y="1"/>
                </a:lnTo>
                <a:lnTo>
                  <a:pt x="829" y="0"/>
                </a:lnTo>
                <a:lnTo>
                  <a:pt x="793" y="0"/>
                </a:lnTo>
                <a:lnTo>
                  <a:pt x="758" y="1"/>
                </a:lnTo>
                <a:lnTo>
                  <a:pt x="721" y="3"/>
                </a:lnTo>
                <a:lnTo>
                  <a:pt x="685" y="4"/>
                </a:lnTo>
                <a:lnTo>
                  <a:pt x="650" y="7"/>
                </a:lnTo>
                <a:lnTo>
                  <a:pt x="613" y="9"/>
                </a:lnTo>
                <a:lnTo>
                  <a:pt x="577" y="11"/>
                </a:lnTo>
                <a:lnTo>
                  <a:pt x="540" y="14"/>
                </a:lnTo>
                <a:lnTo>
                  <a:pt x="505" y="17"/>
                </a:lnTo>
                <a:lnTo>
                  <a:pt x="469" y="19"/>
                </a:lnTo>
                <a:lnTo>
                  <a:pt x="439" y="20"/>
                </a:lnTo>
                <a:lnTo>
                  <a:pt x="410" y="20"/>
                </a:lnTo>
                <a:lnTo>
                  <a:pt x="381" y="22"/>
                </a:lnTo>
                <a:lnTo>
                  <a:pt x="352" y="23"/>
                </a:lnTo>
                <a:lnTo>
                  <a:pt x="321" y="25"/>
                </a:lnTo>
                <a:lnTo>
                  <a:pt x="292" y="26"/>
                </a:lnTo>
                <a:lnTo>
                  <a:pt x="263" y="29"/>
                </a:lnTo>
                <a:lnTo>
                  <a:pt x="233" y="32"/>
                </a:lnTo>
                <a:lnTo>
                  <a:pt x="204" y="35"/>
                </a:lnTo>
                <a:lnTo>
                  <a:pt x="175" y="38"/>
                </a:lnTo>
                <a:lnTo>
                  <a:pt x="146" y="42"/>
                </a:lnTo>
                <a:lnTo>
                  <a:pt x="117" y="48"/>
                </a:lnTo>
                <a:lnTo>
                  <a:pt x="89" y="52"/>
                </a:lnTo>
                <a:lnTo>
                  <a:pt x="60" y="59"/>
                </a:lnTo>
                <a:lnTo>
                  <a:pt x="30" y="67"/>
                </a:lnTo>
                <a:lnTo>
                  <a:pt x="3" y="76"/>
                </a:lnTo>
                <a:lnTo>
                  <a:pt x="0" y="83"/>
                </a:lnTo>
                <a:lnTo>
                  <a:pt x="3" y="87"/>
                </a:lnTo>
                <a:lnTo>
                  <a:pt x="9" y="90"/>
                </a:lnTo>
                <a:lnTo>
                  <a:pt x="11" y="90"/>
                </a:lnTo>
                <a:lnTo>
                  <a:pt x="14" y="90"/>
                </a:lnTo>
                <a:lnTo>
                  <a:pt x="25" y="89"/>
                </a:lnTo>
                <a:lnTo>
                  <a:pt x="41" y="86"/>
                </a:lnTo>
                <a:lnTo>
                  <a:pt x="61" y="84"/>
                </a:lnTo>
                <a:lnTo>
                  <a:pt x="87" y="81"/>
                </a:lnTo>
                <a:lnTo>
                  <a:pt x="117" y="77"/>
                </a:lnTo>
                <a:lnTo>
                  <a:pt x="149" y="74"/>
                </a:lnTo>
                <a:lnTo>
                  <a:pt x="184" y="70"/>
                </a:lnTo>
                <a:lnTo>
                  <a:pt x="220" y="67"/>
                </a:lnTo>
                <a:lnTo>
                  <a:pt x="258" y="62"/>
                </a:lnTo>
                <a:lnTo>
                  <a:pt x="296" y="59"/>
                </a:lnTo>
                <a:lnTo>
                  <a:pt x="334" y="55"/>
                </a:lnTo>
                <a:lnTo>
                  <a:pt x="371" y="52"/>
                </a:lnTo>
                <a:lnTo>
                  <a:pt x="406" y="51"/>
                </a:lnTo>
                <a:lnTo>
                  <a:pt x="439" y="49"/>
                </a:lnTo>
                <a:lnTo>
                  <a:pt x="47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33" name="Freeform 809"/>
          <p:cNvSpPr>
            <a:spLocks/>
          </p:cNvSpPr>
          <p:nvPr/>
        </p:nvSpPr>
        <p:spPr bwMode="auto">
          <a:xfrm>
            <a:off x="1187735" y="4105258"/>
            <a:ext cx="47625" cy="111125"/>
          </a:xfrm>
          <a:custGeom>
            <a:avLst/>
            <a:gdLst/>
            <a:ahLst/>
            <a:cxnLst>
              <a:cxn ang="0">
                <a:pos x="0" y="211"/>
              </a:cxn>
              <a:cxn ang="0">
                <a:pos x="0" y="214"/>
              </a:cxn>
              <a:cxn ang="0">
                <a:pos x="2" y="217"/>
              </a:cxn>
              <a:cxn ang="0">
                <a:pos x="5" y="218"/>
              </a:cxn>
              <a:cxn ang="0">
                <a:pos x="8" y="219"/>
              </a:cxn>
              <a:cxn ang="0">
                <a:pos x="11" y="219"/>
              </a:cxn>
              <a:cxn ang="0">
                <a:pos x="14" y="218"/>
              </a:cxn>
              <a:cxn ang="0">
                <a:pos x="15" y="215"/>
              </a:cxn>
              <a:cxn ang="0">
                <a:pos x="16" y="212"/>
              </a:cxn>
              <a:cxn ang="0">
                <a:pos x="24" y="183"/>
              </a:cxn>
              <a:cxn ang="0">
                <a:pos x="34" y="151"/>
              </a:cxn>
              <a:cxn ang="0">
                <a:pos x="46" y="118"/>
              </a:cxn>
              <a:cxn ang="0">
                <a:pos x="59" y="86"/>
              </a:cxn>
              <a:cxn ang="0">
                <a:pos x="70" y="56"/>
              </a:cxn>
              <a:cxn ang="0">
                <a:pos x="81" y="30"/>
              </a:cxn>
              <a:cxn ang="0">
                <a:pos x="87" y="11"/>
              </a:cxn>
              <a:cxn ang="0">
                <a:pos x="89" y="0"/>
              </a:cxn>
              <a:cxn ang="0">
                <a:pos x="72" y="14"/>
              </a:cxn>
              <a:cxn ang="0">
                <a:pos x="56" y="35"/>
              </a:cxn>
              <a:cxn ang="0">
                <a:pos x="43" y="59"/>
              </a:cxn>
              <a:cxn ang="0">
                <a:pos x="30" y="87"/>
              </a:cxn>
              <a:cxn ang="0">
                <a:pos x="19" y="119"/>
              </a:cxn>
              <a:cxn ang="0">
                <a:pos x="11" y="150"/>
              </a:cxn>
              <a:cxn ang="0">
                <a:pos x="5" y="182"/>
              </a:cxn>
              <a:cxn ang="0">
                <a:pos x="0" y="211"/>
              </a:cxn>
            </a:cxnLst>
            <a:rect l="0" t="0" r="r" b="b"/>
            <a:pathLst>
              <a:path w="89" h="219">
                <a:moveTo>
                  <a:pt x="0" y="211"/>
                </a:moveTo>
                <a:lnTo>
                  <a:pt x="0" y="214"/>
                </a:lnTo>
                <a:lnTo>
                  <a:pt x="2" y="217"/>
                </a:lnTo>
                <a:lnTo>
                  <a:pt x="5" y="218"/>
                </a:lnTo>
                <a:lnTo>
                  <a:pt x="8" y="219"/>
                </a:lnTo>
                <a:lnTo>
                  <a:pt x="11" y="219"/>
                </a:lnTo>
                <a:lnTo>
                  <a:pt x="14" y="218"/>
                </a:lnTo>
                <a:lnTo>
                  <a:pt x="15" y="215"/>
                </a:lnTo>
                <a:lnTo>
                  <a:pt x="16" y="212"/>
                </a:lnTo>
                <a:lnTo>
                  <a:pt x="24" y="183"/>
                </a:lnTo>
                <a:lnTo>
                  <a:pt x="34" y="151"/>
                </a:lnTo>
                <a:lnTo>
                  <a:pt x="46" y="118"/>
                </a:lnTo>
                <a:lnTo>
                  <a:pt x="59" y="86"/>
                </a:lnTo>
                <a:lnTo>
                  <a:pt x="70" y="56"/>
                </a:lnTo>
                <a:lnTo>
                  <a:pt x="81" y="30"/>
                </a:lnTo>
                <a:lnTo>
                  <a:pt x="87" y="11"/>
                </a:lnTo>
                <a:lnTo>
                  <a:pt x="89" y="0"/>
                </a:lnTo>
                <a:lnTo>
                  <a:pt x="72" y="14"/>
                </a:lnTo>
                <a:lnTo>
                  <a:pt x="56" y="35"/>
                </a:lnTo>
                <a:lnTo>
                  <a:pt x="43" y="59"/>
                </a:lnTo>
                <a:lnTo>
                  <a:pt x="30" y="87"/>
                </a:lnTo>
                <a:lnTo>
                  <a:pt x="19" y="119"/>
                </a:lnTo>
                <a:lnTo>
                  <a:pt x="11" y="150"/>
                </a:lnTo>
                <a:lnTo>
                  <a:pt x="5" y="182"/>
                </a:lnTo>
                <a:lnTo>
                  <a:pt x="0" y="21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34" name="Freeform 810"/>
          <p:cNvSpPr>
            <a:spLocks/>
          </p:cNvSpPr>
          <p:nvPr/>
        </p:nvSpPr>
        <p:spPr bwMode="auto">
          <a:xfrm>
            <a:off x="647985" y="4273533"/>
            <a:ext cx="520700" cy="38100"/>
          </a:xfrm>
          <a:custGeom>
            <a:avLst/>
            <a:gdLst/>
            <a:ahLst/>
            <a:cxnLst>
              <a:cxn ang="0">
                <a:pos x="983" y="19"/>
              </a:cxn>
              <a:cxn ang="0">
                <a:pos x="979" y="6"/>
              </a:cxn>
              <a:cxn ang="0">
                <a:pos x="938" y="3"/>
              </a:cxn>
              <a:cxn ang="0">
                <a:pos x="878" y="3"/>
              </a:cxn>
              <a:cxn ang="0">
                <a:pos x="816" y="3"/>
              </a:cxn>
              <a:cxn ang="0">
                <a:pos x="754" y="1"/>
              </a:cxn>
              <a:cxn ang="0">
                <a:pos x="689" y="0"/>
              </a:cxn>
              <a:cxn ang="0">
                <a:pos x="627" y="0"/>
              </a:cxn>
              <a:cxn ang="0">
                <a:pos x="565" y="1"/>
              </a:cxn>
              <a:cxn ang="0">
                <a:pos x="505" y="4"/>
              </a:cxn>
              <a:cxn ang="0">
                <a:pos x="444" y="10"/>
              </a:cxn>
              <a:cxn ang="0">
                <a:pos x="374" y="16"/>
              </a:cxn>
              <a:cxn ang="0">
                <a:pos x="298" y="20"/>
              </a:cxn>
              <a:cxn ang="0">
                <a:pos x="221" y="26"/>
              </a:cxn>
              <a:cxn ang="0">
                <a:pos x="148" y="34"/>
              </a:cxn>
              <a:cxn ang="0">
                <a:pos x="83" y="41"/>
              </a:cxn>
              <a:cxn ang="0">
                <a:pos x="35" y="51"/>
              </a:cxn>
              <a:cxn ang="0">
                <a:pos x="6" y="64"/>
              </a:cxn>
              <a:cxn ang="0">
                <a:pos x="4" y="73"/>
              </a:cxn>
              <a:cxn ang="0">
                <a:pos x="28" y="74"/>
              </a:cxn>
              <a:cxn ang="0">
                <a:pos x="69" y="74"/>
              </a:cxn>
              <a:cxn ang="0">
                <a:pos x="123" y="73"/>
              </a:cxn>
              <a:cxn ang="0">
                <a:pos x="190" y="71"/>
              </a:cxn>
              <a:cxn ang="0">
                <a:pos x="266" y="70"/>
              </a:cxn>
              <a:cxn ang="0">
                <a:pos x="348" y="66"/>
              </a:cxn>
              <a:cxn ang="0">
                <a:pos x="435" y="63"/>
              </a:cxn>
              <a:cxn ang="0">
                <a:pos x="523" y="58"/>
              </a:cxn>
              <a:cxn ang="0">
                <a:pos x="611" y="54"/>
              </a:cxn>
              <a:cxn ang="0">
                <a:pos x="694" y="50"/>
              </a:cxn>
              <a:cxn ang="0">
                <a:pos x="771" y="44"/>
              </a:cxn>
              <a:cxn ang="0">
                <a:pos x="840" y="39"/>
              </a:cxn>
              <a:cxn ang="0">
                <a:pos x="897" y="35"/>
              </a:cxn>
              <a:cxn ang="0">
                <a:pos x="941" y="32"/>
              </a:cxn>
              <a:cxn ang="0">
                <a:pos x="968" y="28"/>
              </a:cxn>
            </a:cxnLst>
            <a:rect l="0" t="0" r="r" b="b"/>
            <a:pathLst>
              <a:path w="984" h="74">
                <a:moveTo>
                  <a:pt x="974" y="26"/>
                </a:moveTo>
                <a:lnTo>
                  <a:pt x="983" y="19"/>
                </a:lnTo>
                <a:lnTo>
                  <a:pt x="984" y="12"/>
                </a:lnTo>
                <a:lnTo>
                  <a:pt x="979" y="6"/>
                </a:lnTo>
                <a:lnTo>
                  <a:pt x="967" y="3"/>
                </a:lnTo>
                <a:lnTo>
                  <a:pt x="938" y="3"/>
                </a:lnTo>
                <a:lnTo>
                  <a:pt x="908" y="4"/>
                </a:lnTo>
                <a:lnTo>
                  <a:pt x="878" y="3"/>
                </a:lnTo>
                <a:lnTo>
                  <a:pt x="847" y="3"/>
                </a:lnTo>
                <a:lnTo>
                  <a:pt x="816" y="3"/>
                </a:lnTo>
                <a:lnTo>
                  <a:pt x="784" y="1"/>
                </a:lnTo>
                <a:lnTo>
                  <a:pt x="754" y="1"/>
                </a:lnTo>
                <a:lnTo>
                  <a:pt x="722" y="0"/>
                </a:lnTo>
                <a:lnTo>
                  <a:pt x="689" y="0"/>
                </a:lnTo>
                <a:lnTo>
                  <a:pt x="659" y="0"/>
                </a:lnTo>
                <a:lnTo>
                  <a:pt x="627" y="0"/>
                </a:lnTo>
                <a:lnTo>
                  <a:pt x="596" y="0"/>
                </a:lnTo>
                <a:lnTo>
                  <a:pt x="565" y="1"/>
                </a:lnTo>
                <a:lnTo>
                  <a:pt x="535" y="3"/>
                </a:lnTo>
                <a:lnTo>
                  <a:pt x="505" y="4"/>
                </a:lnTo>
                <a:lnTo>
                  <a:pt x="476" y="7"/>
                </a:lnTo>
                <a:lnTo>
                  <a:pt x="444" y="10"/>
                </a:lnTo>
                <a:lnTo>
                  <a:pt x="410" y="13"/>
                </a:lnTo>
                <a:lnTo>
                  <a:pt x="374" y="16"/>
                </a:lnTo>
                <a:lnTo>
                  <a:pt x="336" y="19"/>
                </a:lnTo>
                <a:lnTo>
                  <a:pt x="298" y="20"/>
                </a:lnTo>
                <a:lnTo>
                  <a:pt x="259" y="23"/>
                </a:lnTo>
                <a:lnTo>
                  <a:pt x="221" y="26"/>
                </a:lnTo>
                <a:lnTo>
                  <a:pt x="183" y="29"/>
                </a:lnTo>
                <a:lnTo>
                  <a:pt x="148" y="34"/>
                </a:lnTo>
                <a:lnTo>
                  <a:pt x="114" y="36"/>
                </a:lnTo>
                <a:lnTo>
                  <a:pt x="83" y="41"/>
                </a:lnTo>
                <a:lnTo>
                  <a:pt x="57" y="45"/>
                </a:lnTo>
                <a:lnTo>
                  <a:pt x="35" y="51"/>
                </a:lnTo>
                <a:lnTo>
                  <a:pt x="18" y="57"/>
                </a:lnTo>
                <a:lnTo>
                  <a:pt x="6" y="64"/>
                </a:lnTo>
                <a:lnTo>
                  <a:pt x="0" y="71"/>
                </a:lnTo>
                <a:lnTo>
                  <a:pt x="4" y="73"/>
                </a:lnTo>
                <a:lnTo>
                  <a:pt x="13" y="73"/>
                </a:lnTo>
                <a:lnTo>
                  <a:pt x="28" y="74"/>
                </a:lnTo>
                <a:lnTo>
                  <a:pt x="45" y="74"/>
                </a:lnTo>
                <a:lnTo>
                  <a:pt x="69" y="74"/>
                </a:lnTo>
                <a:lnTo>
                  <a:pt x="94" y="74"/>
                </a:lnTo>
                <a:lnTo>
                  <a:pt x="123" y="73"/>
                </a:lnTo>
                <a:lnTo>
                  <a:pt x="155" y="73"/>
                </a:lnTo>
                <a:lnTo>
                  <a:pt x="190" y="71"/>
                </a:lnTo>
                <a:lnTo>
                  <a:pt x="226" y="70"/>
                </a:lnTo>
                <a:lnTo>
                  <a:pt x="266" y="70"/>
                </a:lnTo>
                <a:lnTo>
                  <a:pt x="307" y="67"/>
                </a:lnTo>
                <a:lnTo>
                  <a:pt x="348" y="66"/>
                </a:lnTo>
                <a:lnTo>
                  <a:pt x="391" y="64"/>
                </a:lnTo>
                <a:lnTo>
                  <a:pt x="435" y="63"/>
                </a:lnTo>
                <a:lnTo>
                  <a:pt x="479" y="60"/>
                </a:lnTo>
                <a:lnTo>
                  <a:pt x="523" y="58"/>
                </a:lnTo>
                <a:lnTo>
                  <a:pt x="567" y="55"/>
                </a:lnTo>
                <a:lnTo>
                  <a:pt x="611" y="54"/>
                </a:lnTo>
                <a:lnTo>
                  <a:pt x="653" y="51"/>
                </a:lnTo>
                <a:lnTo>
                  <a:pt x="694" y="50"/>
                </a:lnTo>
                <a:lnTo>
                  <a:pt x="733" y="47"/>
                </a:lnTo>
                <a:lnTo>
                  <a:pt x="771" y="44"/>
                </a:lnTo>
                <a:lnTo>
                  <a:pt x="808" y="42"/>
                </a:lnTo>
                <a:lnTo>
                  <a:pt x="840" y="39"/>
                </a:lnTo>
                <a:lnTo>
                  <a:pt x="871" y="38"/>
                </a:lnTo>
                <a:lnTo>
                  <a:pt x="897" y="35"/>
                </a:lnTo>
                <a:lnTo>
                  <a:pt x="922" y="34"/>
                </a:lnTo>
                <a:lnTo>
                  <a:pt x="941" y="32"/>
                </a:lnTo>
                <a:lnTo>
                  <a:pt x="957" y="29"/>
                </a:lnTo>
                <a:lnTo>
                  <a:pt x="968" y="28"/>
                </a:lnTo>
                <a:lnTo>
                  <a:pt x="974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35" name="Freeform 811"/>
          <p:cNvSpPr>
            <a:spLocks/>
          </p:cNvSpPr>
          <p:nvPr/>
        </p:nvSpPr>
        <p:spPr bwMode="auto">
          <a:xfrm>
            <a:off x="662272" y="4181458"/>
            <a:ext cx="36513" cy="22225"/>
          </a:xfrm>
          <a:custGeom>
            <a:avLst/>
            <a:gdLst/>
            <a:ahLst/>
            <a:cxnLst>
              <a:cxn ang="0">
                <a:pos x="3" y="35"/>
              </a:cxn>
              <a:cxn ang="0">
                <a:pos x="7" y="39"/>
              </a:cxn>
              <a:cxn ang="0">
                <a:pos x="14" y="42"/>
              </a:cxn>
              <a:cxn ang="0">
                <a:pos x="22" y="44"/>
              </a:cxn>
              <a:cxn ang="0">
                <a:pos x="30" y="42"/>
              </a:cxn>
              <a:cxn ang="0">
                <a:pos x="39" y="42"/>
              </a:cxn>
              <a:cxn ang="0">
                <a:pos x="48" y="41"/>
              </a:cxn>
              <a:cxn ang="0">
                <a:pos x="57" y="39"/>
              </a:cxn>
              <a:cxn ang="0">
                <a:pos x="64" y="39"/>
              </a:cxn>
              <a:cxn ang="0">
                <a:pos x="66" y="39"/>
              </a:cxn>
              <a:cxn ang="0">
                <a:pos x="68" y="38"/>
              </a:cxn>
              <a:cxn ang="0">
                <a:pos x="68" y="35"/>
              </a:cxn>
              <a:cxn ang="0">
                <a:pos x="68" y="32"/>
              </a:cxn>
              <a:cxn ang="0">
                <a:pos x="68" y="31"/>
              </a:cxn>
              <a:cxn ang="0">
                <a:pos x="67" y="28"/>
              </a:cxn>
              <a:cxn ang="0">
                <a:pos x="64" y="28"/>
              </a:cxn>
              <a:cxn ang="0">
                <a:pos x="61" y="28"/>
              </a:cxn>
              <a:cxn ang="0">
                <a:pos x="42" y="29"/>
              </a:cxn>
              <a:cxn ang="0">
                <a:pos x="29" y="26"/>
              </a:cxn>
              <a:cxn ang="0">
                <a:pos x="22" y="22"/>
              </a:cxn>
              <a:cxn ang="0">
                <a:pos x="19" y="19"/>
              </a:cxn>
              <a:cxn ang="0">
                <a:pos x="19" y="18"/>
              </a:cxn>
              <a:cxn ang="0">
                <a:pos x="17" y="13"/>
              </a:cxn>
              <a:cxn ang="0">
                <a:pos x="17" y="7"/>
              </a:cxn>
              <a:cxn ang="0">
                <a:pos x="20" y="0"/>
              </a:cxn>
              <a:cxn ang="0">
                <a:pos x="10" y="0"/>
              </a:cxn>
              <a:cxn ang="0">
                <a:pos x="3" y="9"/>
              </a:cxn>
              <a:cxn ang="0">
                <a:pos x="0" y="22"/>
              </a:cxn>
              <a:cxn ang="0">
                <a:pos x="3" y="35"/>
              </a:cxn>
            </a:cxnLst>
            <a:rect l="0" t="0" r="r" b="b"/>
            <a:pathLst>
              <a:path w="68" h="44">
                <a:moveTo>
                  <a:pt x="3" y="35"/>
                </a:moveTo>
                <a:lnTo>
                  <a:pt x="7" y="39"/>
                </a:lnTo>
                <a:lnTo>
                  <a:pt x="14" y="42"/>
                </a:lnTo>
                <a:lnTo>
                  <a:pt x="22" y="44"/>
                </a:lnTo>
                <a:lnTo>
                  <a:pt x="30" y="42"/>
                </a:lnTo>
                <a:lnTo>
                  <a:pt x="39" y="42"/>
                </a:lnTo>
                <a:lnTo>
                  <a:pt x="48" y="41"/>
                </a:lnTo>
                <a:lnTo>
                  <a:pt x="57" y="39"/>
                </a:lnTo>
                <a:lnTo>
                  <a:pt x="64" y="39"/>
                </a:lnTo>
                <a:lnTo>
                  <a:pt x="66" y="39"/>
                </a:lnTo>
                <a:lnTo>
                  <a:pt x="68" y="38"/>
                </a:lnTo>
                <a:lnTo>
                  <a:pt x="68" y="35"/>
                </a:lnTo>
                <a:lnTo>
                  <a:pt x="68" y="32"/>
                </a:lnTo>
                <a:lnTo>
                  <a:pt x="68" y="31"/>
                </a:lnTo>
                <a:lnTo>
                  <a:pt x="67" y="28"/>
                </a:lnTo>
                <a:lnTo>
                  <a:pt x="64" y="28"/>
                </a:lnTo>
                <a:lnTo>
                  <a:pt x="61" y="28"/>
                </a:lnTo>
                <a:lnTo>
                  <a:pt x="42" y="29"/>
                </a:lnTo>
                <a:lnTo>
                  <a:pt x="29" y="26"/>
                </a:lnTo>
                <a:lnTo>
                  <a:pt x="22" y="22"/>
                </a:lnTo>
                <a:lnTo>
                  <a:pt x="19" y="19"/>
                </a:lnTo>
                <a:lnTo>
                  <a:pt x="19" y="18"/>
                </a:lnTo>
                <a:lnTo>
                  <a:pt x="17" y="13"/>
                </a:lnTo>
                <a:lnTo>
                  <a:pt x="17" y="7"/>
                </a:lnTo>
                <a:lnTo>
                  <a:pt x="20" y="0"/>
                </a:lnTo>
                <a:lnTo>
                  <a:pt x="10" y="0"/>
                </a:lnTo>
                <a:lnTo>
                  <a:pt x="3" y="9"/>
                </a:lnTo>
                <a:lnTo>
                  <a:pt x="0" y="22"/>
                </a:lnTo>
                <a:lnTo>
                  <a:pt x="3" y="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36" name="Freeform 812"/>
          <p:cNvSpPr>
            <a:spLocks/>
          </p:cNvSpPr>
          <p:nvPr/>
        </p:nvSpPr>
        <p:spPr bwMode="auto">
          <a:xfrm>
            <a:off x="717835" y="4176695"/>
            <a:ext cx="26987" cy="22225"/>
          </a:xfrm>
          <a:custGeom>
            <a:avLst/>
            <a:gdLst/>
            <a:ahLst/>
            <a:cxnLst>
              <a:cxn ang="0">
                <a:pos x="2" y="35"/>
              </a:cxn>
              <a:cxn ang="0">
                <a:pos x="5" y="41"/>
              </a:cxn>
              <a:cxn ang="0">
                <a:pos x="11" y="42"/>
              </a:cxn>
              <a:cxn ang="0">
                <a:pos x="17" y="44"/>
              </a:cxn>
              <a:cxn ang="0">
                <a:pos x="23" y="44"/>
              </a:cxn>
              <a:cxn ang="0">
                <a:pos x="30" y="42"/>
              </a:cxn>
              <a:cxn ang="0">
                <a:pos x="36" y="41"/>
              </a:cxn>
              <a:cxn ang="0">
                <a:pos x="42" y="41"/>
              </a:cxn>
              <a:cxn ang="0">
                <a:pos x="48" y="41"/>
              </a:cxn>
              <a:cxn ang="0">
                <a:pos x="49" y="41"/>
              </a:cxn>
              <a:cxn ang="0">
                <a:pos x="51" y="39"/>
              </a:cxn>
              <a:cxn ang="0">
                <a:pos x="52" y="36"/>
              </a:cxn>
              <a:cxn ang="0">
                <a:pos x="52" y="33"/>
              </a:cxn>
              <a:cxn ang="0">
                <a:pos x="52" y="32"/>
              </a:cxn>
              <a:cxn ang="0">
                <a:pos x="51" y="29"/>
              </a:cxn>
              <a:cxn ang="0">
                <a:pos x="48" y="29"/>
              </a:cxn>
              <a:cxn ang="0">
                <a:pos x="46" y="29"/>
              </a:cxn>
              <a:cxn ang="0">
                <a:pos x="32" y="30"/>
              </a:cxn>
              <a:cxn ang="0">
                <a:pos x="21" y="29"/>
              </a:cxn>
              <a:cxn ang="0">
                <a:pos x="14" y="26"/>
              </a:cxn>
              <a:cxn ang="0">
                <a:pos x="13" y="25"/>
              </a:cxn>
              <a:cxn ang="0">
                <a:pos x="11" y="22"/>
              </a:cxn>
              <a:cxn ang="0">
                <a:pos x="10" y="14"/>
              </a:cxn>
              <a:cxn ang="0">
                <a:pos x="11" y="7"/>
              </a:cxn>
              <a:cxn ang="0">
                <a:pos x="16" y="0"/>
              </a:cxn>
              <a:cxn ang="0">
                <a:pos x="8" y="0"/>
              </a:cxn>
              <a:cxn ang="0">
                <a:pos x="2" y="9"/>
              </a:cxn>
              <a:cxn ang="0">
                <a:pos x="0" y="22"/>
              </a:cxn>
              <a:cxn ang="0">
                <a:pos x="2" y="35"/>
              </a:cxn>
            </a:cxnLst>
            <a:rect l="0" t="0" r="r" b="b"/>
            <a:pathLst>
              <a:path w="52" h="44">
                <a:moveTo>
                  <a:pt x="2" y="35"/>
                </a:moveTo>
                <a:lnTo>
                  <a:pt x="5" y="41"/>
                </a:lnTo>
                <a:lnTo>
                  <a:pt x="11" y="42"/>
                </a:lnTo>
                <a:lnTo>
                  <a:pt x="17" y="44"/>
                </a:lnTo>
                <a:lnTo>
                  <a:pt x="23" y="44"/>
                </a:lnTo>
                <a:lnTo>
                  <a:pt x="30" y="42"/>
                </a:lnTo>
                <a:lnTo>
                  <a:pt x="36" y="41"/>
                </a:lnTo>
                <a:lnTo>
                  <a:pt x="42" y="41"/>
                </a:lnTo>
                <a:lnTo>
                  <a:pt x="48" y="41"/>
                </a:lnTo>
                <a:lnTo>
                  <a:pt x="49" y="41"/>
                </a:lnTo>
                <a:lnTo>
                  <a:pt x="51" y="39"/>
                </a:lnTo>
                <a:lnTo>
                  <a:pt x="52" y="36"/>
                </a:lnTo>
                <a:lnTo>
                  <a:pt x="52" y="33"/>
                </a:lnTo>
                <a:lnTo>
                  <a:pt x="52" y="32"/>
                </a:lnTo>
                <a:lnTo>
                  <a:pt x="51" y="29"/>
                </a:lnTo>
                <a:lnTo>
                  <a:pt x="48" y="29"/>
                </a:lnTo>
                <a:lnTo>
                  <a:pt x="46" y="29"/>
                </a:lnTo>
                <a:lnTo>
                  <a:pt x="32" y="30"/>
                </a:lnTo>
                <a:lnTo>
                  <a:pt x="21" y="29"/>
                </a:lnTo>
                <a:lnTo>
                  <a:pt x="14" y="26"/>
                </a:lnTo>
                <a:lnTo>
                  <a:pt x="13" y="25"/>
                </a:lnTo>
                <a:lnTo>
                  <a:pt x="11" y="22"/>
                </a:lnTo>
                <a:lnTo>
                  <a:pt x="10" y="14"/>
                </a:lnTo>
                <a:lnTo>
                  <a:pt x="11" y="7"/>
                </a:lnTo>
                <a:lnTo>
                  <a:pt x="16" y="0"/>
                </a:lnTo>
                <a:lnTo>
                  <a:pt x="8" y="0"/>
                </a:lnTo>
                <a:lnTo>
                  <a:pt x="2" y="9"/>
                </a:lnTo>
                <a:lnTo>
                  <a:pt x="0" y="22"/>
                </a:lnTo>
                <a:lnTo>
                  <a:pt x="2" y="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37" name="Freeform 813"/>
          <p:cNvSpPr>
            <a:spLocks/>
          </p:cNvSpPr>
          <p:nvPr/>
        </p:nvSpPr>
        <p:spPr bwMode="auto">
          <a:xfrm>
            <a:off x="767047" y="4173520"/>
            <a:ext cx="34925" cy="23813"/>
          </a:xfrm>
          <a:custGeom>
            <a:avLst/>
            <a:gdLst/>
            <a:ahLst/>
            <a:cxnLst>
              <a:cxn ang="0">
                <a:pos x="4" y="38"/>
              </a:cxn>
              <a:cxn ang="0">
                <a:pos x="9" y="43"/>
              </a:cxn>
              <a:cxn ang="0">
                <a:pos x="15" y="46"/>
              </a:cxn>
              <a:cxn ang="0">
                <a:pos x="22" y="46"/>
              </a:cxn>
              <a:cxn ang="0">
                <a:pos x="31" y="46"/>
              </a:cxn>
              <a:cxn ang="0">
                <a:pos x="38" y="44"/>
              </a:cxn>
              <a:cxn ang="0">
                <a:pos x="47" y="43"/>
              </a:cxn>
              <a:cxn ang="0">
                <a:pos x="54" y="43"/>
              </a:cxn>
              <a:cxn ang="0">
                <a:pos x="61" y="43"/>
              </a:cxn>
              <a:cxn ang="0">
                <a:pos x="64" y="41"/>
              </a:cxn>
              <a:cxn ang="0">
                <a:pos x="66" y="40"/>
              </a:cxn>
              <a:cxn ang="0">
                <a:pos x="67" y="38"/>
              </a:cxn>
              <a:cxn ang="0">
                <a:pos x="67" y="35"/>
              </a:cxn>
              <a:cxn ang="0">
                <a:pos x="67" y="34"/>
              </a:cxn>
              <a:cxn ang="0">
                <a:pos x="64" y="31"/>
              </a:cxn>
              <a:cxn ang="0">
                <a:pos x="63" y="30"/>
              </a:cxn>
              <a:cxn ang="0">
                <a:pos x="60" y="30"/>
              </a:cxn>
              <a:cxn ang="0">
                <a:pos x="50" y="33"/>
              </a:cxn>
              <a:cxn ang="0">
                <a:pos x="41" y="34"/>
              </a:cxn>
              <a:cxn ang="0">
                <a:pos x="32" y="34"/>
              </a:cxn>
              <a:cxn ang="0">
                <a:pos x="26" y="33"/>
              </a:cxn>
              <a:cxn ang="0">
                <a:pos x="20" y="33"/>
              </a:cxn>
              <a:cxn ang="0">
                <a:pos x="16" y="31"/>
              </a:cxn>
              <a:cxn ang="0">
                <a:pos x="15" y="30"/>
              </a:cxn>
              <a:cxn ang="0">
                <a:pos x="13" y="30"/>
              </a:cxn>
              <a:cxn ang="0">
                <a:pos x="13" y="27"/>
              </a:cxn>
              <a:cxn ang="0">
                <a:pos x="13" y="18"/>
              </a:cxn>
              <a:cxn ang="0">
                <a:pos x="15" y="9"/>
              </a:cxn>
              <a:cxn ang="0">
                <a:pos x="20" y="2"/>
              </a:cxn>
              <a:cxn ang="0">
                <a:pos x="10" y="0"/>
              </a:cxn>
              <a:cxn ang="0">
                <a:pos x="3" y="9"/>
              </a:cxn>
              <a:cxn ang="0">
                <a:pos x="0" y="24"/>
              </a:cxn>
              <a:cxn ang="0">
                <a:pos x="4" y="38"/>
              </a:cxn>
            </a:cxnLst>
            <a:rect l="0" t="0" r="r" b="b"/>
            <a:pathLst>
              <a:path w="67" h="46">
                <a:moveTo>
                  <a:pt x="4" y="38"/>
                </a:moveTo>
                <a:lnTo>
                  <a:pt x="9" y="43"/>
                </a:lnTo>
                <a:lnTo>
                  <a:pt x="15" y="46"/>
                </a:lnTo>
                <a:lnTo>
                  <a:pt x="22" y="46"/>
                </a:lnTo>
                <a:lnTo>
                  <a:pt x="31" y="46"/>
                </a:lnTo>
                <a:lnTo>
                  <a:pt x="38" y="44"/>
                </a:lnTo>
                <a:lnTo>
                  <a:pt x="47" y="43"/>
                </a:lnTo>
                <a:lnTo>
                  <a:pt x="54" y="43"/>
                </a:lnTo>
                <a:lnTo>
                  <a:pt x="61" y="43"/>
                </a:lnTo>
                <a:lnTo>
                  <a:pt x="64" y="41"/>
                </a:lnTo>
                <a:lnTo>
                  <a:pt x="66" y="40"/>
                </a:lnTo>
                <a:lnTo>
                  <a:pt x="67" y="38"/>
                </a:lnTo>
                <a:lnTo>
                  <a:pt x="67" y="35"/>
                </a:lnTo>
                <a:lnTo>
                  <a:pt x="67" y="34"/>
                </a:lnTo>
                <a:lnTo>
                  <a:pt x="64" y="31"/>
                </a:lnTo>
                <a:lnTo>
                  <a:pt x="63" y="30"/>
                </a:lnTo>
                <a:lnTo>
                  <a:pt x="60" y="30"/>
                </a:lnTo>
                <a:lnTo>
                  <a:pt x="50" y="33"/>
                </a:lnTo>
                <a:lnTo>
                  <a:pt x="41" y="34"/>
                </a:lnTo>
                <a:lnTo>
                  <a:pt x="32" y="34"/>
                </a:lnTo>
                <a:lnTo>
                  <a:pt x="26" y="33"/>
                </a:lnTo>
                <a:lnTo>
                  <a:pt x="20" y="33"/>
                </a:lnTo>
                <a:lnTo>
                  <a:pt x="16" y="31"/>
                </a:lnTo>
                <a:lnTo>
                  <a:pt x="15" y="30"/>
                </a:lnTo>
                <a:lnTo>
                  <a:pt x="13" y="30"/>
                </a:lnTo>
                <a:lnTo>
                  <a:pt x="13" y="27"/>
                </a:lnTo>
                <a:lnTo>
                  <a:pt x="13" y="18"/>
                </a:lnTo>
                <a:lnTo>
                  <a:pt x="15" y="9"/>
                </a:lnTo>
                <a:lnTo>
                  <a:pt x="20" y="2"/>
                </a:lnTo>
                <a:lnTo>
                  <a:pt x="10" y="0"/>
                </a:lnTo>
                <a:lnTo>
                  <a:pt x="3" y="9"/>
                </a:lnTo>
                <a:lnTo>
                  <a:pt x="0" y="24"/>
                </a:lnTo>
                <a:lnTo>
                  <a:pt x="4" y="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38" name="Freeform 814"/>
          <p:cNvSpPr>
            <a:spLocks/>
          </p:cNvSpPr>
          <p:nvPr/>
        </p:nvSpPr>
        <p:spPr bwMode="auto">
          <a:xfrm>
            <a:off x="827372" y="4175108"/>
            <a:ext cx="36513" cy="22225"/>
          </a:xfrm>
          <a:custGeom>
            <a:avLst/>
            <a:gdLst/>
            <a:ahLst/>
            <a:cxnLst>
              <a:cxn ang="0">
                <a:pos x="3" y="38"/>
              </a:cxn>
              <a:cxn ang="0">
                <a:pos x="8" y="42"/>
              </a:cxn>
              <a:cxn ang="0">
                <a:pos x="15" y="45"/>
              </a:cxn>
              <a:cxn ang="0">
                <a:pos x="22" y="45"/>
              </a:cxn>
              <a:cxn ang="0">
                <a:pos x="31" y="45"/>
              </a:cxn>
              <a:cxn ang="0">
                <a:pos x="40" y="44"/>
              </a:cxn>
              <a:cxn ang="0">
                <a:pos x="49" y="42"/>
              </a:cxn>
              <a:cxn ang="0">
                <a:pos x="57" y="42"/>
              </a:cxn>
              <a:cxn ang="0">
                <a:pos x="65" y="42"/>
              </a:cxn>
              <a:cxn ang="0">
                <a:pos x="66" y="41"/>
              </a:cxn>
              <a:cxn ang="0">
                <a:pos x="69" y="39"/>
              </a:cxn>
              <a:cxn ang="0">
                <a:pos x="69" y="36"/>
              </a:cxn>
              <a:cxn ang="0">
                <a:pos x="69" y="35"/>
              </a:cxn>
              <a:cxn ang="0">
                <a:pos x="69" y="32"/>
              </a:cxn>
              <a:cxn ang="0">
                <a:pos x="68" y="29"/>
              </a:cxn>
              <a:cxn ang="0">
                <a:pos x="65" y="29"/>
              </a:cxn>
              <a:cxn ang="0">
                <a:pos x="62" y="29"/>
              </a:cxn>
              <a:cxn ang="0">
                <a:pos x="51" y="31"/>
              </a:cxn>
              <a:cxn ang="0">
                <a:pos x="41" y="32"/>
              </a:cxn>
              <a:cxn ang="0">
                <a:pos x="34" y="32"/>
              </a:cxn>
              <a:cxn ang="0">
                <a:pos x="28" y="31"/>
              </a:cxn>
              <a:cxn ang="0">
                <a:pos x="22" y="31"/>
              </a:cxn>
              <a:cxn ang="0">
                <a:pos x="19" y="29"/>
              </a:cxn>
              <a:cxn ang="0">
                <a:pos x="16" y="28"/>
              </a:cxn>
              <a:cxn ang="0">
                <a:pos x="16" y="28"/>
              </a:cxn>
              <a:cxn ang="0">
                <a:pos x="15" y="25"/>
              </a:cxn>
              <a:cxn ang="0">
                <a:pos x="14" y="16"/>
              </a:cxn>
              <a:cxn ang="0">
                <a:pos x="15" y="7"/>
              </a:cxn>
              <a:cxn ang="0">
                <a:pos x="21" y="0"/>
              </a:cxn>
              <a:cxn ang="0">
                <a:pos x="11" y="0"/>
              </a:cxn>
              <a:cxn ang="0">
                <a:pos x="3" y="9"/>
              </a:cxn>
              <a:cxn ang="0">
                <a:pos x="0" y="23"/>
              </a:cxn>
              <a:cxn ang="0">
                <a:pos x="3" y="38"/>
              </a:cxn>
            </a:cxnLst>
            <a:rect l="0" t="0" r="r" b="b"/>
            <a:pathLst>
              <a:path w="69" h="45">
                <a:moveTo>
                  <a:pt x="3" y="38"/>
                </a:moveTo>
                <a:lnTo>
                  <a:pt x="8" y="42"/>
                </a:lnTo>
                <a:lnTo>
                  <a:pt x="15" y="45"/>
                </a:lnTo>
                <a:lnTo>
                  <a:pt x="22" y="45"/>
                </a:lnTo>
                <a:lnTo>
                  <a:pt x="31" y="45"/>
                </a:lnTo>
                <a:lnTo>
                  <a:pt x="40" y="44"/>
                </a:lnTo>
                <a:lnTo>
                  <a:pt x="49" y="42"/>
                </a:lnTo>
                <a:lnTo>
                  <a:pt x="57" y="42"/>
                </a:lnTo>
                <a:lnTo>
                  <a:pt x="65" y="42"/>
                </a:lnTo>
                <a:lnTo>
                  <a:pt x="66" y="41"/>
                </a:lnTo>
                <a:lnTo>
                  <a:pt x="69" y="39"/>
                </a:lnTo>
                <a:lnTo>
                  <a:pt x="69" y="36"/>
                </a:lnTo>
                <a:lnTo>
                  <a:pt x="69" y="35"/>
                </a:lnTo>
                <a:lnTo>
                  <a:pt x="69" y="32"/>
                </a:lnTo>
                <a:lnTo>
                  <a:pt x="68" y="29"/>
                </a:lnTo>
                <a:lnTo>
                  <a:pt x="65" y="29"/>
                </a:lnTo>
                <a:lnTo>
                  <a:pt x="62" y="29"/>
                </a:lnTo>
                <a:lnTo>
                  <a:pt x="51" y="31"/>
                </a:lnTo>
                <a:lnTo>
                  <a:pt x="41" y="32"/>
                </a:lnTo>
                <a:lnTo>
                  <a:pt x="34" y="32"/>
                </a:lnTo>
                <a:lnTo>
                  <a:pt x="28" y="31"/>
                </a:lnTo>
                <a:lnTo>
                  <a:pt x="22" y="31"/>
                </a:lnTo>
                <a:lnTo>
                  <a:pt x="19" y="29"/>
                </a:lnTo>
                <a:lnTo>
                  <a:pt x="16" y="28"/>
                </a:lnTo>
                <a:lnTo>
                  <a:pt x="16" y="28"/>
                </a:lnTo>
                <a:lnTo>
                  <a:pt x="15" y="25"/>
                </a:lnTo>
                <a:lnTo>
                  <a:pt x="14" y="16"/>
                </a:lnTo>
                <a:lnTo>
                  <a:pt x="15" y="7"/>
                </a:lnTo>
                <a:lnTo>
                  <a:pt x="21" y="0"/>
                </a:lnTo>
                <a:lnTo>
                  <a:pt x="11" y="0"/>
                </a:lnTo>
                <a:lnTo>
                  <a:pt x="3" y="9"/>
                </a:lnTo>
                <a:lnTo>
                  <a:pt x="0" y="23"/>
                </a:lnTo>
                <a:lnTo>
                  <a:pt x="3" y="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39" name="Freeform 815"/>
          <p:cNvSpPr>
            <a:spLocks/>
          </p:cNvSpPr>
          <p:nvPr/>
        </p:nvSpPr>
        <p:spPr bwMode="auto">
          <a:xfrm>
            <a:off x="892460" y="4171933"/>
            <a:ext cx="34925" cy="22225"/>
          </a:xfrm>
          <a:custGeom>
            <a:avLst/>
            <a:gdLst/>
            <a:ahLst/>
            <a:cxnLst>
              <a:cxn ang="0">
                <a:pos x="4" y="38"/>
              </a:cxn>
              <a:cxn ang="0">
                <a:pos x="9" y="42"/>
              </a:cxn>
              <a:cxn ang="0">
                <a:pos x="15" y="45"/>
              </a:cxn>
              <a:cxn ang="0">
                <a:pos x="22" y="45"/>
              </a:cxn>
              <a:cxn ang="0">
                <a:pos x="31" y="45"/>
              </a:cxn>
              <a:cxn ang="0">
                <a:pos x="39" y="44"/>
              </a:cxn>
              <a:cxn ang="0">
                <a:pos x="48" y="42"/>
              </a:cxn>
              <a:cxn ang="0">
                <a:pos x="56" y="42"/>
              </a:cxn>
              <a:cxn ang="0">
                <a:pos x="63" y="42"/>
              </a:cxn>
              <a:cxn ang="0">
                <a:pos x="64" y="41"/>
              </a:cxn>
              <a:cxn ang="0">
                <a:pos x="66" y="39"/>
              </a:cxn>
              <a:cxn ang="0">
                <a:pos x="67" y="38"/>
              </a:cxn>
              <a:cxn ang="0">
                <a:pos x="67" y="35"/>
              </a:cxn>
              <a:cxn ang="0">
                <a:pos x="67" y="34"/>
              </a:cxn>
              <a:cxn ang="0">
                <a:pos x="64" y="31"/>
              </a:cxn>
              <a:cxn ang="0">
                <a:pos x="63" y="29"/>
              </a:cxn>
              <a:cxn ang="0">
                <a:pos x="60" y="29"/>
              </a:cxn>
              <a:cxn ang="0">
                <a:pos x="41" y="34"/>
              </a:cxn>
              <a:cxn ang="0">
                <a:pos x="29" y="32"/>
              </a:cxn>
              <a:cxn ang="0">
                <a:pos x="22" y="31"/>
              </a:cxn>
              <a:cxn ang="0">
                <a:pos x="20" y="29"/>
              </a:cxn>
              <a:cxn ang="0">
                <a:pos x="19" y="26"/>
              </a:cxn>
              <a:cxn ang="0">
                <a:pos x="16" y="18"/>
              </a:cxn>
              <a:cxn ang="0">
                <a:pos x="16" y="9"/>
              </a:cxn>
              <a:cxn ang="0">
                <a:pos x="20" y="2"/>
              </a:cxn>
              <a:cxn ang="0">
                <a:pos x="10" y="0"/>
              </a:cxn>
              <a:cxn ang="0">
                <a:pos x="3" y="9"/>
              </a:cxn>
              <a:cxn ang="0">
                <a:pos x="0" y="23"/>
              </a:cxn>
              <a:cxn ang="0">
                <a:pos x="4" y="38"/>
              </a:cxn>
            </a:cxnLst>
            <a:rect l="0" t="0" r="r" b="b"/>
            <a:pathLst>
              <a:path w="67" h="45">
                <a:moveTo>
                  <a:pt x="4" y="38"/>
                </a:moveTo>
                <a:lnTo>
                  <a:pt x="9" y="42"/>
                </a:lnTo>
                <a:lnTo>
                  <a:pt x="15" y="45"/>
                </a:lnTo>
                <a:lnTo>
                  <a:pt x="22" y="45"/>
                </a:lnTo>
                <a:lnTo>
                  <a:pt x="31" y="45"/>
                </a:lnTo>
                <a:lnTo>
                  <a:pt x="39" y="44"/>
                </a:lnTo>
                <a:lnTo>
                  <a:pt x="48" y="42"/>
                </a:lnTo>
                <a:lnTo>
                  <a:pt x="56" y="42"/>
                </a:lnTo>
                <a:lnTo>
                  <a:pt x="63" y="42"/>
                </a:lnTo>
                <a:lnTo>
                  <a:pt x="64" y="41"/>
                </a:lnTo>
                <a:lnTo>
                  <a:pt x="66" y="39"/>
                </a:lnTo>
                <a:lnTo>
                  <a:pt x="67" y="38"/>
                </a:lnTo>
                <a:lnTo>
                  <a:pt x="67" y="35"/>
                </a:lnTo>
                <a:lnTo>
                  <a:pt x="67" y="34"/>
                </a:lnTo>
                <a:lnTo>
                  <a:pt x="64" y="31"/>
                </a:lnTo>
                <a:lnTo>
                  <a:pt x="63" y="29"/>
                </a:lnTo>
                <a:lnTo>
                  <a:pt x="60" y="29"/>
                </a:lnTo>
                <a:lnTo>
                  <a:pt x="41" y="34"/>
                </a:lnTo>
                <a:lnTo>
                  <a:pt x="29" y="32"/>
                </a:lnTo>
                <a:lnTo>
                  <a:pt x="22" y="31"/>
                </a:lnTo>
                <a:lnTo>
                  <a:pt x="20" y="29"/>
                </a:lnTo>
                <a:lnTo>
                  <a:pt x="19" y="26"/>
                </a:lnTo>
                <a:lnTo>
                  <a:pt x="16" y="18"/>
                </a:lnTo>
                <a:lnTo>
                  <a:pt x="16" y="9"/>
                </a:lnTo>
                <a:lnTo>
                  <a:pt x="20" y="2"/>
                </a:lnTo>
                <a:lnTo>
                  <a:pt x="10" y="0"/>
                </a:lnTo>
                <a:lnTo>
                  <a:pt x="3" y="9"/>
                </a:lnTo>
                <a:lnTo>
                  <a:pt x="0" y="23"/>
                </a:lnTo>
                <a:lnTo>
                  <a:pt x="4" y="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40" name="Freeform 816"/>
          <p:cNvSpPr>
            <a:spLocks/>
          </p:cNvSpPr>
          <p:nvPr/>
        </p:nvSpPr>
        <p:spPr bwMode="auto">
          <a:xfrm>
            <a:off x="948022" y="4163995"/>
            <a:ext cx="36513" cy="20638"/>
          </a:xfrm>
          <a:custGeom>
            <a:avLst/>
            <a:gdLst/>
            <a:ahLst/>
            <a:cxnLst>
              <a:cxn ang="0">
                <a:pos x="4" y="35"/>
              </a:cxn>
              <a:cxn ang="0">
                <a:pos x="8" y="39"/>
              </a:cxn>
              <a:cxn ang="0">
                <a:pos x="14" y="42"/>
              </a:cxn>
              <a:cxn ang="0">
                <a:pos x="22" y="42"/>
              </a:cxn>
              <a:cxn ang="0">
                <a:pos x="30" y="42"/>
              </a:cxn>
              <a:cxn ang="0">
                <a:pos x="39" y="41"/>
              </a:cxn>
              <a:cxn ang="0">
                <a:pos x="48" y="39"/>
              </a:cxn>
              <a:cxn ang="0">
                <a:pos x="57" y="39"/>
              </a:cxn>
              <a:cxn ang="0">
                <a:pos x="64" y="39"/>
              </a:cxn>
              <a:cxn ang="0">
                <a:pos x="67" y="38"/>
              </a:cxn>
              <a:cxn ang="0">
                <a:pos x="70" y="37"/>
              </a:cxn>
              <a:cxn ang="0">
                <a:pos x="70" y="34"/>
              </a:cxn>
              <a:cxn ang="0">
                <a:pos x="70" y="32"/>
              </a:cxn>
              <a:cxn ang="0">
                <a:pos x="70" y="31"/>
              </a:cxn>
              <a:cxn ang="0">
                <a:pos x="67" y="28"/>
              </a:cxn>
              <a:cxn ang="0">
                <a:pos x="65" y="26"/>
              </a:cxn>
              <a:cxn ang="0">
                <a:pos x="63" y="26"/>
              </a:cxn>
              <a:cxn ang="0">
                <a:pos x="51" y="29"/>
              </a:cxn>
              <a:cxn ang="0">
                <a:pos x="42" y="31"/>
              </a:cxn>
              <a:cxn ang="0">
                <a:pos x="32" y="31"/>
              </a:cxn>
              <a:cxn ang="0">
                <a:pos x="25" y="29"/>
              </a:cxn>
              <a:cxn ang="0">
                <a:pos x="19" y="29"/>
              </a:cxn>
              <a:cxn ang="0">
                <a:pos x="14" y="28"/>
              </a:cxn>
              <a:cxn ang="0">
                <a:pos x="11" y="26"/>
              </a:cxn>
              <a:cxn ang="0">
                <a:pos x="10" y="26"/>
              </a:cxn>
              <a:cxn ang="0">
                <a:pos x="10" y="23"/>
              </a:cxn>
              <a:cxn ang="0">
                <a:pos x="11" y="15"/>
              </a:cxn>
              <a:cxn ang="0">
                <a:pos x="14" y="6"/>
              </a:cxn>
              <a:cxn ang="0">
                <a:pos x="22" y="0"/>
              </a:cxn>
              <a:cxn ang="0">
                <a:pos x="11" y="0"/>
              </a:cxn>
              <a:cxn ang="0">
                <a:pos x="3" y="9"/>
              </a:cxn>
              <a:cxn ang="0">
                <a:pos x="0" y="22"/>
              </a:cxn>
              <a:cxn ang="0">
                <a:pos x="4" y="35"/>
              </a:cxn>
            </a:cxnLst>
            <a:rect l="0" t="0" r="r" b="b"/>
            <a:pathLst>
              <a:path w="70" h="42">
                <a:moveTo>
                  <a:pt x="4" y="35"/>
                </a:moveTo>
                <a:lnTo>
                  <a:pt x="8" y="39"/>
                </a:lnTo>
                <a:lnTo>
                  <a:pt x="14" y="42"/>
                </a:lnTo>
                <a:lnTo>
                  <a:pt x="22" y="42"/>
                </a:lnTo>
                <a:lnTo>
                  <a:pt x="30" y="42"/>
                </a:lnTo>
                <a:lnTo>
                  <a:pt x="39" y="41"/>
                </a:lnTo>
                <a:lnTo>
                  <a:pt x="48" y="39"/>
                </a:lnTo>
                <a:lnTo>
                  <a:pt x="57" y="39"/>
                </a:lnTo>
                <a:lnTo>
                  <a:pt x="64" y="39"/>
                </a:lnTo>
                <a:lnTo>
                  <a:pt x="67" y="38"/>
                </a:lnTo>
                <a:lnTo>
                  <a:pt x="70" y="37"/>
                </a:lnTo>
                <a:lnTo>
                  <a:pt x="70" y="34"/>
                </a:lnTo>
                <a:lnTo>
                  <a:pt x="70" y="32"/>
                </a:lnTo>
                <a:lnTo>
                  <a:pt x="70" y="31"/>
                </a:lnTo>
                <a:lnTo>
                  <a:pt x="67" y="28"/>
                </a:lnTo>
                <a:lnTo>
                  <a:pt x="65" y="26"/>
                </a:lnTo>
                <a:lnTo>
                  <a:pt x="63" y="26"/>
                </a:lnTo>
                <a:lnTo>
                  <a:pt x="51" y="29"/>
                </a:lnTo>
                <a:lnTo>
                  <a:pt x="42" y="31"/>
                </a:lnTo>
                <a:lnTo>
                  <a:pt x="32" y="31"/>
                </a:lnTo>
                <a:lnTo>
                  <a:pt x="25" y="29"/>
                </a:lnTo>
                <a:lnTo>
                  <a:pt x="19" y="29"/>
                </a:lnTo>
                <a:lnTo>
                  <a:pt x="14" y="28"/>
                </a:lnTo>
                <a:lnTo>
                  <a:pt x="11" y="26"/>
                </a:lnTo>
                <a:lnTo>
                  <a:pt x="10" y="26"/>
                </a:lnTo>
                <a:lnTo>
                  <a:pt x="10" y="23"/>
                </a:lnTo>
                <a:lnTo>
                  <a:pt x="11" y="15"/>
                </a:lnTo>
                <a:lnTo>
                  <a:pt x="14" y="6"/>
                </a:lnTo>
                <a:lnTo>
                  <a:pt x="22" y="0"/>
                </a:lnTo>
                <a:lnTo>
                  <a:pt x="11" y="0"/>
                </a:lnTo>
                <a:lnTo>
                  <a:pt x="3" y="9"/>
                </a:lnTo>
                <a:lnTo>
                  <a:pt x="0" y="22"/>
                </a:lnTo>
                <a:lnTo>
                  <a:pt x="4" y="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41" name="Freeform 817"/>
          <p:cNvSpPr>
            <a:spLocks/>
          </p:cNvSpPr>
          <p:nvPr/>
        </p:nvSpPr>
        <p:spPr bwMode="auto">
          <a:xfrm>
            <a:off x="1000410" y="4165583"/>
            <a:ext cx="38100" cy="23812"/>
          </a:xfrm>
          <a:custGeom>
            <a:avLst/>
            <a:gdLst/>
            <a:ahLst/>
            <a:cxnLst>
              <a:cxn ang="0">
                <a:pos x="4" y="35"/>
              </a:cxn>
              <a:cxn ang="0">
                <a:pos x="8" y="40"/>
              </a:cxn>
              <a:cxn ang="0">
                <a:pos x="14" y="43"/>
              </a:cxn>
              <a:cxn ang="0">
                <a:pos x="21" y="44"/>
              </a:cxn>
              <a:cxn ang="0">
                <a:pos x="30" y="43"/>
              </a:cxn>
              <a:cxn ang="0">
                <a:pos x="39" y="43"/>
              </a:cxn>
              <a:cxn ang="0">
                <a:pos x="48" y="41"/>
              </a:cxn>
              <a:cxn ang="0">
                <a:pos x="56" y="40"/>
              </a:cxn>
              <a:cxn ang="0">
                <a:pos x="64" y="40"/>
              </a:cxn>
              <a:cxn ang="0">
                <a:pos x="67" y="40"/>
              </a:cxn>
              <a:cxn ang="0">
                <a:pos x="70" y="38"/>
              </a:cxn>
              <a:cxn ang="0">
                <a:pos x="70" y="35"/>
              </a:cxn>
              <a:cxn ang="0">
                <a:pos x="70" y="32"/>
              </a:cxn>
              <a:cxn ang="0">
                <a:pos x="70" y="31"/>
              </a:cxn>
              <a:cxn ang="0">
                <a:pos x="67" y="28"/>
              </a:cxn>
              <a:cxn ang="0">
                <a:pos x="65" y="28"/>
              </a:cxn>
              <a:cxn ang="0">
                <a:pos x="62" y="28"/>
              </a:cxn>
              <a:cxn ang="0">
                <a:pos x="51" y="30"/>
              </a:cxn>
              <a:cxn ang="0">
                <a:pos x="42" y="31"/>
              </a:cxn>
              <a:cxn ang="0">
                <a:pos x="32" y="31"/>
              </a:cxn>
              <a:cxn ang="0">
                <a:pos x="24" y="30"/>
              </a:cxn>
              <a:cxn ang="0">
                <a:pos x="18" y="30"/>
              </a:cxn>
              <a:cxn ang="0">
                <a:pos x="14" y="28"/>
              </a:cxn>
              <a:cxn ang="0">
                <a:pos x="11" y="27"/>
              </a:cxn>
              <a:cxn ang="0">
                <a:pos x="10" y="27"/>
              </a:cxn>
              <a:cxn ang="0">
                <a:pos x="10" y="24"/>
              </a:cxn>
              <a:cxn ang="0">
                <a:pos x="11" y="16"/>
              </a:cxn>
              <a:cxn ang="0">
                <a:pos x="14" y="8"/>
              </a:cxn>
              <a:cxn ang="0">
                <a:pos x="21" y="0"/>
              </a:cxn>
              <a:cxn ang="0">
                <a:pos x="11" y="0"/>
              </a:cxn>
              <a:cxn ang="0">
                <a:pos x="2" y="9"/>
              </a:cxn>
              <a:cxn ang="0">
                <a:pos x="0" y="22"/>
              </a:cxn>
              <a:cxn ang="0">
                <a:pos x="4" y="35"/>
              </a:cxn>
            </a:cxnLst>
            <a:rect l="0" t="0" r="r" b="b"/>
            <a:pathLst>
              <a:path w="70" h="44">
                <a:moveTo>
                  <a:pt x="4" y="35"/>
                </a:moveTo>
                <a:lnTo>
                  <a:pt x="8" y="40"/>
                </a:lnTo>
                <a:lnTo>
                  <a:pt x="14" y="43"/>
                </a:lnTo>
                <a:lnTo>
                  <a:pt x="21" y="44"/>
                </a:lnTo>
                <a:lnTo>
                  <a:pt x="30" y="43"/>
                </a:lnTo>
                <a:lnTo>
                  <a:pt x="39" y="43"/>
                </a:lnTo>
                <a:lnTo>
                  <a:pt x="48" y="41"/>
                </a:lnTo>
                <a:lnTo>
                  <a:pt x="56" y="40"/>
                </a:lnTo>
                <a:lnTo>
                  <a:pt x="64" y="40"/>
                </a:lnTo>
                <a:lnTo>
                  <a:pt x="67" y="40"/>
                </a:lnTo>
                <a:lnTo>
                  <a:pt x="70" y="38"/>
                </a:lnTo>
                <a:lnTo>
                  <a:pt x="70" y="35"/>
                </a:lnTo>
                <a:lnTo>
                  <a:pt x="70" y="32"/>
                </a:lnTo>
                <a:lnTo>
                  <a:pt x="70" y="31"/>
                </a:lnTo>
                <a:lnTo>
                  <a:pt x="67" y="28"/>
                </a:lnTo>
                <a:lnTo>
                  <a:pt x="65" y="28"/>
                </a:lnTo>
                <a:lnTo>
                  <a:pt x="62" y="28"/>
                </a:lnTo>
                <a:lnTo>
                  <a:pt x="51" y="30"/>
                </a:lnTo>
                <a:lnTo>
                  <a:pt x="42" y="31"/>
                </a:lnTo>
                <a:lnTo>
                  <a:pt x="32" y="31"/>
                </a:lnTo>
                <a:lnTo>
                  <a:pt x="24" y="30"/>
                </a:lnTo>
                <a:lnTo>
                  <a:pt x="18" y="30"/>
                </a:lnTo>
                <a:lnTo>
                  <a:pt x="14" y="28"/>
                </a:lnTo>
                <a:lnTo>
                  <a:pt x="11" y="27"/>
                </a:lnTo>
                <a:lnTo>
                  <a:pt x="10" y="27"/>
                </a:lnTo>
                <a:lnTo>
                  <a:pt x="10" y="24"/>
                </a:lnTo>
                <a:lnTo>
                  <a:pt x="11" y="16"/>
                </a:lnTo>
                <a:lnTo>
                  <a:pt x="14" y="8"/>
                </a:lnTo>
                <a:lnTo>
                  <a:pt x="21" y="0"/>
                </a:lnTo>
                <a:lnTo>
                  <a:pt x="11" y="0"/>
                </a:lnTo>
                <a:lnTo>
                  <a:pt x="2" y="9"/>
                </a:lnTo>
                <a:lnTo>
                  <a:pt x="0" y="22"/>
                </a:lnTo>
                <a:lnTo>
                  <a:pt x="4" y="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42" name="Freeform 818"/>
          <p:cNvSpPr>
            <a:spLocks/>
          </p:cNvSpPr>
          <p:nvPr/>
        </p:nvSpPr>
        <p:spPr bwMode="auto">
          <a:xfrm>
            <a:off x="1057560" y="4148120"/>
            <a:ext cx="46037" cy="31750"/>
          </a:xfrm>
          <a:custGeom>
            <a:avLst/>
            <a:gdLst/>
            <a:ahLst/>
            <a:cxnLst>
              <a:cxn ang="0">
                <a:pos x="4" y="52"/>
              </a:cxn>
              <a:cxn ang="0">
                <a:pos x="10" y="60"/>
              </a:cxn>
              <a:cxn ang="0">
                <a:pos x="19" y="63"/>
              </a:cxn>
              <a:cxn ang="0">
                <a:pos x="27" y="64"/>
              </a:cxn>
              <a:cxn ang="0">
                <a:pos x="38" y="63"/>
              </a:cxn>
              <a:cxn ang="0">
                <a:pos x="49" y="61"/>
              </a:cxn>
              <a:cxn ang="0">
                <a:pos x="59" y="60"/>
              </a:cxn>
              <a:cxn ang="0">
                <a:pos x="71" y="60"/>
              </a:cxn>
              <a:cxn ang="0">
                <a:pos x="80" y="60"/>
              </a:cxn>
              <a:cxn ang="0">
                <a:pos x="83" y="58"/>
              </a:cxn>
              <a:cxn ang="0">
                <a:pos x="86" y="55"/>
              </a:cxn>
              <a:cxn ang="0">
                <a:pos x="86" y="52"/>
              </a:cxn>
              <a:cxn ang="0">
                <a:pos x="86" y="50"/>
              </a:cxn>
              <a:cxn ang="0">
                <a:pos x="84" y="45"/>
              </a:cxn>
              <a:cxn ang="0">
                <a:pos x="83" y="42"/>
              </a:cxn>
              <a:cxn ang="0">
                <a:pos x="80" y="41"/>
              </a:cxn>
              <a:cxn ang="0">
                <a:pos x="77" y="41"/>
              </a:cxn>
              <a:cxn ang="0">
                <a:pos x="64" y="44"/>
              </a:cxn>
              <a:cxn ang="0">
                <a:pos x="51" y="45"/>
              </a:cxn>
              <a:cxn ang="0">
                <a:pos x="39" y="45"/>
              </a:cxn>
              <a:cxn ang="0">
                <a:pos x="30" y="44"/>
              </a:cxn>
              <a:cxn ang="0">
                <a:pos x="21" y="42"/>
              </a:cxn>
              <a:cxn ang="0">
                <a:pos x="16" y="39"/>
              </a:cxn>
              <a:cxn ang="0">
                <a:pos x="13" y="38"/>
              </a:cxn>
              <a:cxn ang="0">
                <a:pos x="11" y="38"/>
              </a:cxn>
              <a:cxn ang="0">
                <a:pos x="11" y="34"/>
              </a:cxn>
              <a:cxn ang="0">
                <a:pos x="13" y="23"/>
              </a:cxn>
              <a:cxn ang="0">
                <a:pos x="17" y="10"/>
              </a:cxn>
              <a:cxn ang="0">
                <a:pos x="26" y="2"/>
              </a:cxn>
              <a:cxn ang="0">
                <a:pos x="13" y="0"/>
              </a:cxn>
              <a:cxn ang="0">
                <a:pos x="2" y="13"/>
              </a:cxn>
              <a:cxn ang="0">
                <a:pos x="0" y="34"/>
              </a:cxn>
              <a:cxn ang="0">
                <a:pos x="4" y="52"/>
              </a:cxn>
            </a:cxnLst>
            <a:rect l="0" t="0" r="r" b="b"/>
            <a:pathLst>
              <a:path w="86" h="64">
                <a:moveTo>
                  <a:pt x="4" y="52"/>
                </a:moveTo>
                <a:lnTo>
                  <a:pt x="10" y="60"/>
                </a:lnTo>
                <a:lnTo>
                  <a:pt x="19" y="63"/>
                </a:lnTo>
                <a:lnTo>
                  <a:pt x="27" y="64"/>
                </a:lnTo>
                <a:lnTo>
                  <a:pt x="38" y="63"/>
                </a:lnTo>
                <a:lnTo>
                  <a:pt x="49" y="61"/>
                </a:lnTo>
                <a:lnTo>
                  <a:pt x="59" y="60"/>
                </a:lnTo>
                <a:lnTo>
                  <a:pt x="71" y="60"/>
                </a:lnTo>
                <a:lnTo>
                  <a:pt x="80" y="60"/>
                </a:lnTo>
                <a:lnTo>
                  <a:pt x="83" y="58"/>
                </a:lnTo>
                <a:lnTo>
                  <a:pt x="86" y="55"/>
                </a:lnTo>
                <a:lnTo>
                  <a:pt x="86" y="52"/>
                </a:lnTo>
                <a:lnTo>
                  <a:pt x="86" y="50"/>
                </a:lnTo>
                <a:lnTo>
                  <a:pt x="84" y="45"/>
                </a:lnTo>
                <a:lnTo>
                  <a:pt x="83" y="42"/>
                </a:lnTo>
                <a:lnTo>
                  <a:pt x="80" y="41"/>
                </a:lnTo>
                <a:lnTo>
                  <a:pt x="77" y="41"/>
                </a:lnTo>
                <a:lnTo>
                  <a:pt x="64" y="44"/>
                </a:lnTo>
                <a:lnTo>
                  <a:pt x="51" y="45"/>
                </a:lnTo>
                <a:lnTo>
                  <a:pt x="39" y="45"/>
                </a:lnTo>
                <a:lnTo>
                  <a:pt x="30" y="44"/>
                </a:lnTo>
                <a:lnTo>
                  <a:pt x="21" y="42"/>
                </a:lnTo>
                <a:lnTo>
                  <a:pt x="16" y="39"/>
                </a:lnTo>
                <a:lnTo>
                  <a:pt x="13" y="38"/>
                </a:lnTo>
                <a:lnTo>
                  <a:pt x="11" y="38"/>
                </a:lnTo>
                <a:lnTo>
                  <a:pt x="11" y="34"/>
                </a:lnTo>
                <a:lnTo>
                  <a:pt x="13" y="23"/>
                </a:lnTo>
                <a:lnTo>
                  <a:pt x="17" y="10"/>
                </a:lnTo>
                <a:lnTo>
                  <a:pt x="26" y="2"/>
                </a:lnTo>
                <a:lnTo>
                  <a:pt x="13" y="0"/>
                </a:lnTo>
                <a:lnTo>
                  <a:pt x="2" y="13"/>
                </a:lnTo>
                <a:lnTo>
                  <a:pt x="0" y="34"/>
                </a:lnTo>
                <a:lnTo>
                  <a:pt x="4" y="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43" name="Freeform 819"/>
          <p:cNvSpPr>
            <a:spLocks/>
          </p:cNvSpPr>
          <p:nvPr/>
        </p:nvSpPr>
        <p:spPr bwMode="auto">
          <a:xfrm>
            <a:off x="1124235" y="4154470"/>
            <a:ext cx="34925" cy="22225"/>
          </a:xfrm>
          <a:custGeom>
            <a:avLst/>
            <a:gdLst/>
            <a:ahLst/>
            <a:cxnLst>
              <a:cxn ang="0">
                <a:pos x="3" y="38"/>
              </a:cxn>
              <a:cxn ang="0">
                <a:pos x="7" y="42"/>
              </a:cxn>
              <a:cxn ang="0">
                <a:pos x="14" y="45"/>
              </a:cxn>
              <a:cxn ang="0">
                <a:pos x="22" y="45"/>
              </a:cxn>
              <a:cxn ang="0">
                <a:pos x="29" y="45"/>
              </a:cxn>
              <a:cxn ang="0">
                <a:pos x="38" y="44"/>
              </a:cxn>
              <a:cxn ang="0">
                <a:pos x="46" y="42"/>
              </a:cxn>
              <a:cxn ang="0">
                <a:pos x="54" y="42"/>
              </a:cxn>
              <a:cxn ang="0">
                <a:pos x="61" y="42"/>
              </a:cxn>
              <a:cxn ang="0">
                <a:pos x="63" y="41"/>
              </a:cxn>
              <a:cxn ang="0">
                <a:pos x="65" y="39"/>
              </a:cxn>
              <a:cxn ang="0">
                <a:pos x="67" y="38"/>
              </a:cxn>
              <a:cxn ang="0">
                <a:pos x="67" y="35"/>
              </a:cxn>
              <a:cxn ang="0">
                <a:pos x="65" y="34"/>
              </a:cxn>
              <a:cxn ang="0">
                <a:pos x="64" y="31"/>
              </a:cxn>
              <a:cxn ang="0">
                <a:pos x="61" y="29"/>
              </a:cxn>
              <a:cxn ang="0">
                <a:pos x="60" y="29"/>
              </a:cxn>
              <a:cxn ang="0">
                <a:pos x="48" y="32"/>
              </a:cxn>
              <a:cxn ang="0">
                <a:pos x="39" y="32"/>
              </a:cxn>
              <a:cxn ang="0">
                <a:pos x="30" y="32"/>
              </a:cxn>
              <a:cxn ang="0">
                <a:pos x="23" y="32"/>
              </a:cxn>
              <a:cxn ang="0">
                <a:pos x="17" y="31"/>
              </a:cxn>
              <a:cxn ang="0">
                <a:pos x="13" y="29"/>
              </a:cxn>
              <a:cxn ang="0">
                <a:pos x="10" y="28"/>
              </a:cxn>
              <a:cxn ang="0">
                <a:pos x="8" y="28"/>
              </a:cxn>
              <a:cxn ang="0">
                <a:pos x="10" y="25"/>
              </a:cxn>
              <a:cxn ang="0">
                <a:pos x="11" y="18"/>
              </a:cxn>
              <a:cxn ang="0">
                <a:pos x="16" y="9"/>
              </a:cxn>
              <a:cxn ang="0">
                <a:pos x="20" y="2"/>
              </a:cxn>
              <a:cxn ang="0">
                <a:pos x="10" y="0"/>
              </a:cxn>
              <a:cxn ang="0">
                <a:pos x="3" y="9"/>
              </a:cxn>
              <a:cxn ang="0">
                <a:pos x="0" y="23"/>
              </a:cxn>
              <a:cxn ang="0">
                <a:pos x="3" y="38"/>
              </a:cxn>
            </a:cxnLst>
            <a:rect l="0" t="0" r="r" b="b"/>
            <a:pathLst>
              <a:path w="67" h="45">
                <a:moveTo>
                  <a:pt x="3" y="38"/>
                </a:moveTo>
                <a:lnTo>
                  <a:pt x="7" y="42"/>
                </a:lnTo>
                <a:lnTo>
                  <a:pt x="14" y="45"/>
                </a:lnTo>
                <a:lnTo>
                  <a:pt x="22" y="45"/>
                </a:lnTo>
                <a:lnTo>
                  <a:pt x="29" y="45"/>
                </a:lnTo>
                <a:lnTo>
                  <a:pt x="38" y="44"/>
                </a:lnTo>
                <a:lnTo>
                  <a:pt x="46" y="42"/>
                </a:lnTo>
                <a:lnTo>
                  <a:pt x="54" y="42"/>
                </a:lnTo>
                <a:lnTo>
                  <a:pt x="61" y="42"/>
                </a:lnTo>
                <a:lnTo>
                  <a:pt x="63" y="41"/>
                </a:lnTo>
                <a:lnTo>
                  <a:pt x="65" y="39"/>
                </a:lnTo>
                <a:lnTo>
                  <a:pt x="67" y="38"/>
                </a:lnTo>
                <a:lnTo>
                  <a:pt x="67" y="35"/>
                </a:lnTo>
                <a:lnTo>
                  <a:pt x="65" y="34"/>
                </a:lnTo>
                <a:lnTo>
                  <a:pt x="64" y="31"/>
                </a:lnTo>
                <a:lnTo>
                  <a:pt x="61" y="29"/>
                </a:lnTo>
                <a:lnTo>
                  <a:pt x="60" y="29"/>
                </a:lnTo>
                <a:lnTo>
                  <a:pt x="48" y="32"/>
                </a:lnTo>
                <a:lnTo>
                  <a:pt x="39" y="32"/>
                </a:lnTo>
                <a:lnTo>
                  <a:pt x="30" y="32"/>
                </a:lnTo>
                <a:lnTo>
                  <a:pt x="23" y="32"/>
                </a:lnTo>
                <a:lnTo>
                  <a:pt x="17" y="31"/>
                </a:lnTo>
                <a:lnTo>
                  <a:pt x="13" y="29"/>
                </a:lnTo>
                <a:lnTo>
                  <a:pt x="10" y="28"/>
                </a:lnTo>
                <a:lnTo>
                  <a:pt x="8" y="28"/>
                </a:lnTo>
                <a:lnTo>
                  <a:pt x="10" y="25"/>
                </a:lnTo>
                <a:lnTo>
                  <a:pt x="11" y="18"/>
                </a:lnTo>
                <a:lnTo>
                  <a:pt x="16" y="9"/>
                </a:lnTo>
                <a:lnTo>
                  <a:pt x="20" y="2"/>
                </a:lnTo>
                <a:lnTo>
                  <a:pt x="10" y="0"/>
                </a:lnTo>
                <a:lnTo>
                  <a:pt x="3" y="9"/>
                </a:lnTo>
                <a:lnTo>
                  <a:pt x="0" y="23"/>
                </a:lnTo>
                <a:lnTo>
                  <a:pt x="3" y="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44" name="Freeform 820"/>
          <p:cNvSpPr>
            <a:spLocks/>
          </p:cNvSpPr>
          <p:nvPr/>
        </p:nvSpPr>
        <p:spPr bwMode="auto">
          <a:xfrm>
            <a:off x="1079785" y="4194158"/>
            <a:ext cx="36512" cy="23812"/>
          </a:xfrm>
          <a:custGeom>
            <a:avLst/>
            <a:gdLst/>
            <a:ahLst/>
            <a:cxnLst>
              <a:cxn ang="0">
                <a:pos x="5" y="35"/>
              </a:cxn>
              <a:cxn ang="0">
                <a:pos x="9" y="40"/>
              </a:cxn>
              <a:cxn ang="0">
                <a:pos x="15" y="42"/>
              </a:cxn>
              <a:cxn ang="0">
                <a:pos x="22" y="44"/>
              </a:cxn>
              <a:cxn ang="0">
                <a:pos x="31" y="42"/>
              </a:cxn>
              <a:cxn ang="0">
                <a:pos x="40" y="42"/>
              </a:cxn>
              <a:cxn ang="0">
                <a:pos x="49" y="41"/>
              </a:cxn>
              <a:cxn ang="0">
                <a:pos x="57" y="40"/>
              </a:cxn>
              <a:cxn ang="0">
                <a:pos x="65" y="40"/>
              </a:cxn>
              <a:cxn ang="0">
                <a:pos x="68" y="40"/>
              </a:cxn>
              <a:cxn ang="0">
                <a:pos x="69" y="38"/>
              </a:cxn>
              <a:cxn ang="0">
                <a:pos x="71" y="35"/>
              </a:cxn>
              <a:cxn ang="0">
                <a:pos x="71" y="32"/>
              </a:cxn>
              <a:cxn ang="0">
                <a:pos x="71" y="31"/>
              </a:cxn>
              <a:cxn ang="0">
                <a:pos x="68" y="29"/>
              </a:cxn>
              <a:cxn ang="0">
                <a:pos x="66" y="28"/>
              </a:cxn>
              <a:cxn ang="0">
                <a:pos x="63" y="28"/>
              </a:cxn>
              <a:cxn ang="0">
                <a:pos x="53" y="28"/>
              </a:cxn>
              <a:cxn ang="0">
                <a:pos x="43" y="28"/>
              </a:cxn>
              <a:cxn ang="0">
                <a:pos x="34" y="28"/>
              </a:cxn>
              <a:cxn ang="0">
                <a:pos x="27" y="28"/>
              </a:cxn>
              <a:cxn ang="0">
                <a:pos x="19" y="28"/>
              </a:cxn>
              <a:cxn ang="0">
                <a:pos x="15" y="26"/>
              </a:cxn>
              <a:cxn ang="0">
                <a:pos x="12" y="26"/>
              </a:cxn>
              <a:cxn ang="0">
                <a:pos x="11" y="26"/>
              </a:cxn>
              <a:cxn ang="0">
                <a:pos x="11" y="24"/>
              </a:cxn>
              <a:cxn ang="0">
                <a:pos x="12" y="16"/>
              </a:cxn>
              <a:cxn ang="0">
                <a:pos x="15" y="8"/>
              </a:cxn>
              <a:cxn ang="0">
                <a:pos x="22" y="0"/>
              </a:cxn>
              <a:cxn ang="0">
                <a:pos x="12" y="0"/>
              </a:cxn>
              <a:cxn ang="0">
                <a:pos x="3" y="9"/>
              </a:cxn>
              <a:cxn ang="0">
                <a:pos x="0" y="22"/>
              </a:cxn>
              <a:cxn ang="0">
                <a:pos x="5" y="35"/>
              </a:cxn>
            </a:cxnLst>
            <a:rect l="0" t="0" r="r" b="b"/>
            <a:pathLst>
              <a:path w="71" h="44">
                <a:moveTo>
                  <a:pt x="5" y="35"/>
                </a:moveTo>
                <a:lnTo>
                  <a:pt x="9" y="40"/>
                </a:lnTo>
                <a:lnTo>
                  <a:pt x="15" y="42"/>
                </a:lnTo>
                <a:lnTo>
                  <a:pt x="22" y="44"/>
                </a:lnTo>
                <a:lnTo>
                  <a:pt x="31" y="42"/>
                </a:lnTo>
                <a:lnTo>
                  <a:pt x="40" y="42"/>
                </a:lnTo>
                <a:lnTo>
                  <a:pt x="49" y="41"/>
                </a:lnTo>
                <a:lnTo>
                  <a:pt x="57" y="40"/>
                </a:lnTo>
                <a:lnTo>
                  <a:pt x="65" y="40"/>
                </a:lnTo>
                <a:lnTo>
                  <a:pt x="68" y="40"/>
                </a:lnTo>
                <a:lnTo>
                  <a:pt x="69" y="38"/>
                </a:lnTo>
                <a:lnTo>
                  <a:pt x="71" y="35"/>
                </a:lnTo>
                <a:lnTo>
                  <a:pt x="71" y="32"/>
                </a:lnTo>
                <a:lnTo>
                  <a:pt x="71" y="31"/>
                </a:lnTo>
                <a:lnTo>
                  <a:pt x="68" y="29"/>
                </a:lnTo>
                <a:lnTo>
                  <a:pt x="66" y="28"/>
                </a:lnTo>
                <a:lnTo>
                  <a:pt x="63" y="28"/>
                </a:lnTo>
                <a:lnTo>
                  <a:pt x="53" y="28"/>
                </a:lnTo>
                <a:lnTo>
                  <a:pt x="43" y="28"/>
                </a:lnTo>
                <a:lnTo>
                  <a:pt x="34" y="28"/>
                </a:lnTo>
                <a:lnTo>
                  <a:pt x="27" y="28"/>
                </a:lnTo>
                <a:lnTo>
                  <a:pt x="19" y="28"/>
                </a:lnTo>
                <a:lnTo>
                  <a:pt x="15" y="26"/>
                </a:lnTo>
                <a:lnTo>
                  <a:pt x="12" y="26"/>
                </a:lnTo>
                <a:lnTo>
                  <a:pt x="11" y="26"/>
                </a:lnTo>
                <a:lnTo>
                  <a:pt x="11" y="24"/>
                </a:lnTo>
                <a:lnTo>
                  <a:pt x="12" y="16"/>
                </a:lnTo>
                <a:lnTo>
                  <a:pt x="15" y="8"/>
                </a:lnTo>
                <a:lnTo>
                  <a:pt x="22" y="0"/>
                </a:lnTo>
                <a:lnTo>
                  <a:pt x="12" y="0"/>
                </a:lnTo>
                <a:lnTo>
                  <a:pt x="3" y="9"/>
                </a:lnTo>
                <a:lnTo>
                  <a:pt x="0" y="22"/>
                </a:lnTo>
                <a:lnTo>
                  <a:pt x="5" y="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45" name="Freeform 821"/>
          <p:cNvSpPr>
            <a:spLocks/>
          </p:cNvSpPr>
          <p:nvPr/>
        </p:nvSpPr>
        <p:spPr bwMode="auto">
          <a:xfrm>
            <a:off x="1016285" y="4203683"/>
            <a:ext cx="36512" cy="20637"/>
          </a:xfrm>
          <a:custGeom>
            <a:avLst/>
            <a:gdLst/>
            <a:ahLst/>
            <a:cxnLst>
              <a:cxn ang="0">
                <a:pos x="3" y="35"/>
              </a:cxn>
              <a:cxn ang="0">
                <a:pos x="7" y="40"/>
              </a:cxn>
              <a:cxn ang="0">
                <a:pos x="14" y="42"/>
              </a:cxn>
              <a:cxn ang="0">
                <a:pos x="22" y="43"/>
              </a:cxn>
              <a:cxn ang="0">
                <a:pos x="30" y="43"/>
              </a:cxn>
              <a:cxn ang="0">
                <a:pos x="39" y="42"/>
              </a:cxn>
              <a:cxn ang="0">
                <a:pos x="48" y="40"/>
              </a:cxn>
              <a:cxn ang="0">
                <a:pos x="57" y="39"/>
              </a:cxn>
              <a:cxn ang="0">
                <a:pos x="64" y="39"/>
              </a:cxn>
              <a:cxn ang="0">
                <a:pos x="65" y="39"/>
              </a:cxn>
              <a:cxn ang="0">
                <a:pos x="68" y="38"/>
              </a:cxn>
              <a:cxn ang="0">
                <a:pos x="68" y="35"/>
              </a:cxn>
              <a:cxn ang="0">
                <a:pos x="68" y="33"/>
              </a:cxn>
              <a:cxn ang="0">
                <a:pos x="68" y="30"/>
              </a:cxn>
              <a:cxn ang="0">
                <a:pos x="67" y="29"/>
              </a:cxn>
              <a:cxn ang="0">
                <a:pos x="64" y="27"/>
              </a:cxn>
              <a:cxn ang="0">
                <a:pos x="61" y="27"/>
              </a:cxn>
              <a:cxn ang="0">
                <a:pos x="51" y="27"/>
              </a:cxn>
              <a:cxn ang="0">
                <a:pos x="41" y="27"/>
              </a:cxn>
              <a:cxn ang="0">
                <a:pos x="32" y="27"/>
              </a:cxn>
              <a:cxn ang="0">
                <a:pos x="25" y="27"/>
              </a:cxn>
              <a:cxn ang="0">
                <a:pos x="17" y="27"/>
              </a:cxn>
              <a:cxn ang="0">
                <a:pos x="13" y="26"/>
              </a:cxn>
              <a:cxn ang="0">
                <a:pos x="10" y="26"/>
              </a:cxn>
              <a:cxn ang="0">
                <a:pos x="8" y="26"/>
              </a:cxn>
              <a:cxn ang="0">
                <a:pos x="8" y="23"/>
              </a:cxn>
              <a:cxn ang="0">
                <a:pos x="10" y="16"/>
              </a:cxn>
              <a:cxn ang="0">
                <a:pos x="13" y="7"/>
              </a:cxn>
              <a:cxn ang="0">
                <a:pos x="20" y="0"/>
              </a:cxn>
              <a:cxn ang="0">
                <a:pos x="10" y="0"/>
              </a:cxn>
              <a:cxn ang="0">
                <a:pos x="3" y="8"/>
              </a:cxn>
              <a:cxn ang="0">
                <a:pos x="0" y="22"/>
              </a:cxn>
              <a:cxn ang="0">
                <a:pos x="3" y="35"/>
              </a:cxn>
            </a:cxnLst>
            <a:rect l="0" t="0" r="r" b="b"/>
            <a:pathLst>
              <a:path w="68" h="43">
                <a:moveTo>
                  <a:pt x="3" y="35"/>
                </a:moveTo>
                <a:lnTo>
                  <a:pt x="7" y="40"/>
                </a:lnTo>
                <a:lnTo>
                  <a:pt x="14" y="42"/>
                </a:lnTo>
                <a:lnTo>
                  <a:pt x="22" y="43"/>
                </a:lnTo>
                <a:lnTo>
                  <a:pt x="30" y="43"/>
                </a:lnTo>
                <a:lnTo>
                  <a:pt x="39" y="42"/>
                </a:lnTo>
                <a:lnTo>
                  <a:pt x="48" y="40"/>
                </a:lnTo>
                <a:lnTo>
                  <a:pt x="57" y="39"/>
                </a:lnTo>
                <a:lnTo>
                  <a:pt x="64" y="39"/>
                </a:lnTo>
                <a:lnTo>
                  <a:pt x="65" y="39"/>
                </a:lnTo>
                <a:lnTo>
                  <a:pt x="68" y="38"/>
                </a:lnTo>
                <a:lnTo>
                  <a:pt x="68" y="35"/>
                </a:lnTo>
                <a:lnTo>
                  <a:pt x="68" y="33"/>
                </a:lnTo>
                <a:lnTo>
                  <a:pt x="68" y="30"/>
                </a:lnTo>
                <a:lnTo>
                  <a:pt x="67" y="29"/>
                </a:lnTo>
                <a:lnTo>
                  <a:pt x="64" y="27"/>
                </a:lnTo>
                <a:lnTo>
                  <a:pt x="61" y="27"/>
                </a:lnTo>
                <a:lnTo>
                  <a:pt x="51" y="27"/>
                </a:lnTo>
                <a:lnTo>
                  <a:pt x="41" y="27"/>
                </a:lnTo>
                <a:lnTo>
                  <a:pt x="32" y="27"/>
                </a:lnTo>
                <a:lnTo>
                  <a:pt x="25" y="27"/>
                </a:lnTo>
                <a:lnTo>
                  <a:pt x="17" y="27"/>
                </a:lnTo>
                <a:lnTo>
                  <a:pt x="13" y="26"/>
                </a:lnTo>
                <a:lnTo>
                  <a:pt x="10" y="26"/>
                </a:lnTo>
                <a:lnTo>
                  <a:pt x="8" y="26"/>
                </a:lnTo>
                <a:lnTo>
                  <a:pt x="8" y="23"/>
                </a:lnTo>
                <a:lnTo>
                  <a:pt x="10" y="16"/>
                </a:lnTo>
                <a:lnTo>
                  <a:pt x="13" y="7"/>
                </a:lnTo>
                <a:lnTo>
                  <a:pt x="20" y="0"/>
                </a:lnTo>
                <a:lnTo>
                  <a:pt x="10" y="0"/>
                </a:lnTo>
                <a:lnTo>
                  <a:pt x="3" y="8"/>
                </a:lnTo>
                <a:lnTo>
                  <a:pt x="0" y="22"/>
                </a:lnTo>
                <a:lnTo>
                  <a:pt x="3" y="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46" name="Freeform 822"/>
          <p:cNvSpPr>
            <a:spLocks/>
          </p:cNvSpPr>
          <p:nvPr/>
        </p:nvSpPr>
        <p:spPr bwMode="auto">
          <a:xfrm>
            <a:off x="967072" y="4203683"/>
            <a:ext cx="34925" cy="23812"/>
          </a:xfrm>
          <a:custGeom>
            <a:avLst/>
            <a:gdLst/>
            <a:ahLst/>
            <a:cxnLst>
              <a:cxn ang="0">
                <a:pos x="3" y="38"/>
              </a:cxn>
              <a:cxn ang="0">
                <a:pos x="8" y="44"/>
              </a:cxn>
              <a:cxn ang="0">
                <a:pos x="15" y="45"/>
              </a:cxn>
              <a:cxn ang="0">
                <a:pos x="22" y="47"/>
              </a:cxn>
              <a:cxn ang="0">
                <a:pos x="29" y="47"/>
              </a:cxn>
              <a:cxn ang="0">
                <a:pos x="38" y="45"/>
              </a:cxn>
              <a:cxn ang="0">
                <a:pos x="47" y="44"/>
              </a:cxn>
              <a:cxn ang="0">
                <a:pos x="54" y="42"/>
              </a:cxn>
              <a:cxn ang="0">
                <a:pos x="62" y="42"/>
              </a:cxn>
              <a:cxn ang="0">
                <a:pos x="63" y="42"/>
              </a:cxn>
              <a:cxn ang="0">
                <a:pos x="66" y="41"/>
              </a:cxn>
              <a:cxn ang="0">
                <a:pos x="67" y="38"/>
              </a:cxn>
              <a:cxn ang="0">
                <a:pos x="67" y="35"/>
              </a:cxn>
              <a:cxn ang="0">
                <a:pos x="66" y="34"/>
              </a:cxn>
              <a:cxn ang="0">
                <a:pos x="65" y="31"/>
              </a:cxn>
              <a:cxn ang="0">
                <a:pos x="62" y="31"/>
              </a:cxn>
              <a:cxn ang="0">
                <a:pos x="60" y="31"/>
              </a:cxn>
              <a:cxn ang="0">
                <a:pos x="50" y="32"/>
              </a:cxn>
              <a:cxn ang="0">
                <a:pos x="40" y="32"/>
              </a:cxn>
              <a:cxn ang="0">
                <a:pos x="31" y="32"/>
              </a:cxn>
              <a:cxn ang="0">
                <a:pos x="24" y="31"/>
              </a:cxn>
              <a:cxn ang="0">
                <a:pos x="18" y="31"/>
              </a:cxn>
              <a:cxn ang="0">
                <a:pos x="13" y="29"/>
              </a:cxn>
              <a:cxn ang="0">
                <a:pos x="10" y="28"/>
              </a:cxn>
              <a:cxn ang="0">
                <a:pos x="9" y="28"/>
              </a:cxn>
              <a:cxn ang="0">
                <a:pos x="9" y="25"/>
              </a:cxn>
              <a:cxn ang="0">
                <a:pos x="10" y="18"/>
              </a:cxn>
              <a:cxn ang="0">
                <a:pos x="13" y="9"/>
              </a:cxn>
              <a:cxn ang="0">
                <a:pos x="21" y="2"/>
              </a:cxn>
              <a:cxn ang="0">
                <a:pos x="10" y="0"/>
              </a:cxn>
              <a:cxn ang="0">
                <a:pos x="3" y="10"/>
              </a:cxn>
              <a:cxn ang="0">
                <a:pos x="0" y="23"/>
              </a:cxn>
              <a:cxn ang="0">
                <a:pos x="3" y="38"/>
              </a:cxn>
            </a:cxnLst>
            <a:rect l="0" t="0" r="r" b="b"/>
            <a:pathLst>
              <a:path w="67" h="47">
                <a:moveTo>
                  <a:pt x="3" y="38"/>
                </a:moveTo>
                <a:lnTo>
                  <a:pt x="8" y="44"/>
                </a:lnTo>
                <a:lnTo>
                  <a:pt x="15" y="45"/>
                </a:lnTo>
                <a:lnTo>
                  <a:pt x="22" y="47"/>
                </a:lnTo>
                <a:lnTo>
                  <a:pt x="29" y="47"/>
                </a:lnTo>
                <a:lnTo>
                  <a:pt x="38" y="45"/>
                </a:lnTo>
                <a:lnTo>
                  <a:pt x="47" y="44"/>
                </a:lnTo>
                <a:lnTo>
                  <a:pt x="54" y="42"/>
                </a:lnTo>
                <a:lnTo>
                  <a:pt x="62" y="42"/>
                </a:lnTo>
                <a:lnTo>
                  <a:pt x="63" y="42"/>
                </a:lnTo>
                <a:lnTo>
                  <a:pt x="66" y="41"/>
                </a:lnTo>
                <a:lnTo>
                  <a:pt x="67" y="38"/>
                </a:lnTo>
                <a:lnTo>
                  <a:pt x="67" y="35"/>
                </a:lnTo>
                <a:lnTo>
                  <a:pt x="66" y="34"/>
                </a:lnTo>
                <a:lnTo>
                  <a:pt x="65" y="31"/>
                </a:lnTo>
                <a:lnTo>
                  <a:pt x="62" y="31"/>
                </a:lnTo>
                <a:lnTo>
                  <a:pt x="60" y="31"/>
                </a:lnTo>
                <a:lnTo>
                  <a:pt x="50" y="32"/>
                </a:lnTo>
                <a:lnTo>
                  <a:pt x="40" y="32"/>
                </a:lnTo>
                <a:lnTo>
                  <a:pt x="31" y="32"/>
                </a:lnTo>
                <a:lnTo>
                  <a:pt x="24" y="31"/>
                </a:lnTo>
                <a:lnTo>
                  <a:pt x="18" y="31"/>
                </a:lnTo>
                <a:lnTo>
                  <a:pt x="13" y="29"/>
                </a:lnTo>
                <a:lnTo>
                  <a:pt x="10" y="28"/>
                </a:lnTo>
                <a:lnTo>
                  <a:pt x="9" y="28"/>
                </a:lnTo>
                <a:lnTo>
                  <a:pt x="9" y="25"/>
                </a:lnTo>
                <a:lnTo>
                  <a:pt x="10" y="18"/>
                </a:lnTo>
                <a:lnTo>
                  <a:pt x="13" y="9"/>
                </a:lnTo>
                <a:lnTo>
                  <a:pt x="21" y="2"/>
                </a:lnTo>
                <a:lnTo>
                  <a:pt x="10" y="0"/>
                </a:lnTo>
                <a:lnTo>
                  <a:pt x="3" y="10"/>
                </a:lnTo>
                <a:lnTo>
                  <a:pt x="0" y="23"/>
                </a:lnTo>
                <a:lnTo>
                  <a:pt x="3" y="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47" name="Freeform 823"/>
          <p:cNvSpPr>
            <a:spLocks/>
          </p:cNvSpPr>
          <p:nvPr/>
        </p:nvSpPr>
        <p:spPr bwMode="auto">
          <a:xfrm>
            <a:off x="889285" y="4210033"/>
            <a:ext cx="33337" cy="23812"/>
          </a:xfrm>
          <a:custGeom>
            <a:avLst/>
            <a:gdLst/>
            <a:ahLst/>
            <a:cxnLst>
              <a:cxn ang="0">
                <a:pos x="3" y="41"/>
              </a:cxn>
              <a:cxn ang="0">
                <a:pos x="8" y="47"/>
              </a:cxn>
              <a:cxn ang="0">
                <a:pos x="13" y="48"/>
              </a:cxn>
              <a:cxn ang="0">
                <a:pos x="19" y="50"/>
              </a:cxn>
              <a:cxn ang="0">
                <a:pos x="28" y="50"/>
              </a:cxn>
              <a:cxn ang="0">
                <a:pos x="35" y="48"/>
              </a:cxn>
              <a:cxn ang="0">
                <a:pos x="43" y="47"/>
              </a:cxn>
              <a:cxn ang="0">
                <a:pos x="50" y="46"/>
              </a:cxn>
              <a:cxn ang="0">
                <a:pos x="57" y="46"/>
              </a:cxn>
              <a:cxn ang="0">
                <a:pos x="59" y="46"/>
              </a:cxn>
              <a:cxn ang="0">
                <a:pos x="62" y="44"/>
              </a:cxn>
              <a:cxn ang="0">
                <a:pos x="63" y="41"/>
              </a:cxn>
              <a:cxn ang="0">
                <a:pos x="63" y="38"/>
              </a:cxn>
              <a:cxn ang="0">
                <a:pos x="62" y="35"/>
              </a:cxn>
              <a:cxn ang="0">
                <a:pos x="60" y="34"/>
              </a:cxn>
              <a:cxn ang="0">
                <a:pos x="57" y="32"/>
              </a:cxn>
              <a:cxn ang="0">
                <a:pos x="56" y="32"/>
              </a:cxn>
              <a:cxn ang="0">
                <a:pos x="45" y="35"/>
              </a:cxn>
              <a:cxn ang="0">
                <a:pos x="37" y="35"/>
              </a:cxn>
              <a:cxn ang="0">
                <a:pos x="29" y="37"/>
              </a:cxn>
              <a:cxn ang="0">
                <a:pos x="24" y="37"/>
              </a:cxn>
              <a:cxn ang="0">
                <a:pos x="18" y="37"/>
              </a:cxn>
              <a:cxn ang="0">
                <a:pos x="15" y="35"/>
              </a:cxn>
              <a:cxn ang="0">
                <a:pos x="13" y="35"/>
              </a:cxn>
              <a:cxn ang="0">
                <a:pos x="12" y="35"/>
              </a:cxn>
              <a:cxn ang="0">
                <a:pos x="12" y="31"/>
              </a:cxn>
              <a:cxn ang="0">
                <a:pos x="10" y="21"/>
              </a:cxn>
              <a:cxn ang="0">
                <a:pos x="12" y="11"/>
              </a:cxn>
              <a:cxn ang="0">
                <a:pos x="18" y="2"/>
              </a:cxn>
              <a:cxn ang="0">
                <a:pos x="9" y="0"/>
              </a:cxn>
              <a:cxn ang="0">
                <a:pos x="2" y="11"/>
              </a:cxn>
              <a:cxn ang="0">
                <a:pos x="0" y="25"/>
              </a:cxn>
              <a:cxn ang="0">
                <a:pos x="3" y="41"/>
              </a:cxn>
            </a:cxnLst>
            <a:rect l="0" t="0" r="r" b="b"/>
            <a:pathLst>
              <a:path w="63" h="50">
                <a:moveTo>
                  <a:pt x="3" y="41"/>
                </a:moveTo>
                <a:lnTo>
                  <a:pt x="8" y="47"/>
                </a:lnTo>
                <a:lnTo>
                  <a:pt x="13" y="48"/>
                </a:lnTo>
                <a:lnTo>
                  <a:pt x="19" y="50"/>
                </a:lnTo>
                <a:lnTo>
                  <a:pt x="28" y="50"/>
                </a:lnTo>
                <a:lnTo>
                  <a:pt x="35" y="48"/>
                </a:lnTo>
                <a:lnTo>
                  <a:pt x="43" y="47"/>
                </a:lnTo>
                <a:lnTo>
                  <a:pt x="50" y="46"/>
                </a:lnTo>
                <a:lnTo>
                  <a:pt x="57" y="46"/>
                </a:lnTo>
                <a:lnTo>
                  <a:pt x="59" y="46"/>
                </a:lnTo>
                <a:lnTo>
                  <a:pt x="62" y="44"/>
                </a:lnTo>
                <a:lnTo>
                  <a:pt x="63" y="41"/>
                </a:lnTo>
                <a:lnTo>
                  <a:pt x="63" y="38"/>
                </a:lnTo>
                <a:lnTo>
                  <a:pt x="62" y="35"/>
                </a:lnTo>
                <a:lnTo>
                  <a:pt x="60" y="34"/>
                </a:lnTo>
                <a:lnTo>
                  <a:pt x="57" y="32"/>
                </a:lnTo>
                <a:lnTo>
                  <a:pt x="56" y="32"/>
                </a:lnTo>
                <a:lnTo>
                  <a:pt x="45" y="35"/>
                </a:lnTo>
                <a:lnTo>
                  <a:pt x="37" y="35"/>
                </a:lnTo>
                <a:lnTo>
                  <a:pt x="29" y="37"/>
                </a:lnTo>
                <a:lnTo>
                  <a:pt x="24" y="37"/>
                </a:lnTo>
                <a:lnTo>
                  <a:pt x="18" y="37"/>
                </a:lnTo>
                <a:lnTo>
                  <a:pt x="15" y="35"/>
                </a:lnTo>
                <a:lnTo>
                  <a:pt x="13" y="35"/>
                </a:lnTo>
                <a:lnTo>
                  <a:pt x="12" y="35"/>
                </a:lnTo>
                <a:lnTo>
                  <a:pt x="12" y="31"/>
                </a:lnTo>
                <a:lnTo>
                  <a:pt x="10" y="21"/>
                </a:lnTo>
                <a:lnTo>
                  <a:pt x="12" y="11"/>
                </a:lnTo>
                <a:lnTo>
                  <a:pt x="18" y="2"/>
                </a:lnTo>
                <a:lnTo>
                  <a:pt x="9" y="0"/>
                </a:lnTo>
                <a:lnTo>
                  <a:pt x="2" y="11"/>
                </a:lnTo>
                <a:lnTo>
                  <a:pt x="0" y="25"/>
                </a:lnTo>
                <a:lnTo>
                  <a:pt x="3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48" name="Freeform 824"/>
          <p:cNvSpPr>
            <a:spLocks/>
          </p:cNvSpPr>
          <p:nvPr/>
        </p:nvSpPr>
        <p:spPr bwMode="auto">
          <a:xfrm>
            <a:off x="827372" y="4217970"/>
            <a:ext cx="36513" cy="22225"/>
          </a:xfrm>
          <a:custGeom>
            <a:avLst/>
            <a:gdLst/>
            <a:ahLst/>
            <a:cxnLst>
              <a:cxn ang="0">
                <a:pos x="4" y="37"/>
              </a:cxn>
              <a:cxn ang="0">
                <a:pos x="9" y="41"/>
              </a:cxn>
              <a:cxn ang="0">
                <a:pos x="15" y="44"/>
              </a:cxn>
              <a:cxn ang="0">
                <a:pos x="22" y="44"/>
              </a:cxn>
              <a:cxn ang="0">
                <a:pos x="31" y="44"/>
              </a:cxn>
              <a:cxn ang="0">
                <a:pos x="39" y="43"/>
              </a:cxn>
              <a:cxn ang="0">
                <a:pos x="48" y="41"/>
              </a:cxn>
              <a:cxn ang="0">
                <a:pos x="57" y="41"/>
              </a:cxn>
              <a:cxn ang="0">
                <a:pos x="64" y="41"/>
              </a:cxn>
              <a:cxn ang="0">
                <a:pos x="67" y="40"/>
              </a:cxn>
              <a:cxn ang="0">
                <a:pos x="69" y="38"/>
              </a:cxn>
              <a:cxn ang="0">
                <a:pos x="70" y="35"/>
              </a:cxn>
              <a:cxn ang="0">
                <a:pos x="70" y="34"/>
              </a:cxn>
              <a:cxn ang="0">
                <a:pos x="70" y="32"/>
              </a:cxn>
              <a:cxn ang="0">
                <a:pos x="67" y="30"/>
              </a:cxn>
              <a:cxn ang="0">
                <a:pos x="66" y="28"/>
              </a:cxn>
              <a:cxn ang="0">
                <a:pos x="63" y="28"/>
              </a:cxn>
              <a:cxn ang="0">
                <a:pos x="51" y="30"/>
              </a:cxn>
              <a:cxn ang="0">
                <a:pos x="42" y="31"/>
              </a:cxn>
              <a:cxn ang="0">
                <a:pos x="32" y="31"/>
              </a:cxn>
              <a:cxn ang="0">
                <a:pos x="25" y="30"/>
              </a:cxn>
              <a:cxn ang="0">
                <a:pos x="19" y="30"/>
              </a:cxn>
              <a:cxn ang="0">
                <a:pos x="15" y="28"/>
              </a:cxn>
              <a:cxn ang="0">
                <a:pos x="12" y="27"/>
              </a:cxn>
              <a:cxn ang="0">
                <a:pos x="10" y="27"/>
              </a:cxn>
              <a:cxn ang="0">
                <a:pos x="10" y="24"/>
              </a:cxn>
              <a:cxn ang="0">
                <a:pos x="12" y="16"/>
              </a:cxn>
              <a:cxn ang="0">
                <a:pos x="15" y="8"/>
              </a:cxn>
              <a:cxn ang="0">
                <a:pos x="22" y="0"/>
              </a:cxn>
              <a:cxn ang="0">
                <a:pos x="12" y="0"/>
              </a:cxn>
              <a:cxn ang="0">
                <a:pos x="3" y="9"/>
              </a:cxn>
              <a:cxn ang="0">
                <a:pos x="0" y="24"/>
              </a:cxn>
              <a:cxn ang="0">
                <a:pos x="4" y="37"/>
              </a:cxn>
            </a:cxnLst>
            <a:rect l="0" t="0" r="r" b="b"/>
            <a:pathLst>
              <a:path w="70" h="44">
                <a:moveTo>
                  <a:pt x="4" y="37"/>
                </a:moveTo>
                <a:lnTo>
                  <a:pt x="9" y="41"/>
                </a:lnTo>
                <a:lnTo>
                  <a:pt x="15" y="44"/>
                </a:lnTo>
                <a:lnTo>
                  <a:pt x="22" y="44"/>
                </a:lnTo>
                <a:lnTo>
                  <a:pt x="31" y="44"/>
                </a:lnTo>
                <a:lnTo>
                  <a:pt x="39" y="43"/>
                </a:lnTo>
                <a:lnTo>
                  <a:pt x="48" y="41"/>
                </a:lnTo>
                <a:lnTo>
                  <a:pt x="57" y="41"/>
                </a:lnTo>
                <a:lnTo>
                  <a:pt x="64" y="41"/>
                </a:lnTo>
                <a:lnTo>
                  <a:pt x="67" y="40"/>
                </a:lnTo>
                <a:lnTo>
                  <a:pt x="69" y="38"/>
                </a:lnTo>
                <a:lnTo>
                  <a:pt x="70" y="35"/>
                </a:lnTo>
                <a:lnTo>
                  <a:pt x="70" y="34"/>
                </a:lnTo>
                <a:lnTo>
                  <a:pt x="70" y="32"/>
                </a:lnTo>
                <a:lnTo>
                  <a:pt x="67" y="30"/>
                </a:lnTo>
                <a:lnTo>
                  <a:pt x="66" y="28"/>
                </a:lnTo>
                <a:lnTo>
                  <a:pt x="63" y="28"/>
                </a:lnTo>
                <a:lnTo>
                  <a:pt x="51" y="30"/>
                </a:lnTo>
                <a:lnTo>
                  <a:pt x="42" y="31"/>
                </a:lnTo>
                <a:lnTo>
                  <a:pt x="32" y="31"/>
                </a:lnTo>
                <a:lnTo>
                  <a:pt x="25" y="30"/>
                </a:lnTo>
                <a:lnTo>
                  <a:pt x="19" y="30"/>
                </a:lnTo>
                <a:lnTo>
                  <a:pt x="15" y="28"/>
                </a:lnTo>
                <a:lnTo>
                  <a:pt x="12" y="27"/>
                </a:lnTo>
                <a:lnTo>
                  <a:pt x="10" y="27"/>
                </a:lnTo>
                <a:lnTo>
                  <a:pt x="10" y="24"/>
                </a:lnTo>
                <a:lnTo>
                  <a:pt x="12" y="16"/>
                </a:lnTo>
                <a:lnTo>
                  <a:pt x="15" y="8"/>
                </a:lnTo>
                <a:lnTo>
                  <a:pt x="22" y="0"/>
                </a:lnTo>
                <a:lnTo>
                  <a:pt x="12" y="0"/>
                </a:lnTo>
                <a:lnTo>
                  <a:pt x="3" y="9"/>
                </a:lnTo>
                <a:lnTo>
                  <a:pt x="0" y="24"/>
                </a:lnTo>
                <a:lnTo>
                  <a:pt x="4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49" name="Freeform 825"/>
          <p:cNvSpPr>
            <a:spLocks/>
          </p:cNvSpPr>
          <p:nvPr/>
        </p:nvSpPr>
        <p:spPr bwMode="auto">
          <a:xfrm>
            <a:off x="763872" y="4216383"/>
            <a:ext cx="44450" cy="23812"/>
          </a:xfrm>
          <a:custGeom>
            <a:avLst/>
            <a:gdLst/>
            <a:ahLst/>
            <a:cxnLst>
              <a:cxn ang="0">
                <a:pos x="4" y="41"/>
              </a:cxn>
              <a:cxn ang="0">
                <a:pos x="10" y="45"/>
              </a:cxn>
              <a:cxn ang="0">
                <a:pos x="17" y="48"/>
              </a:cxn>
              <a:cxn ang="0">
                <a:pos x="26" y="50"/>
              </a:cxn>
              <a:cxn ang="0">
                <a:pos x="36" y="48"/>
              </a:cxn>
              <a:cxn ang="0">
                <a:pos x="48" y="47"/>
              </a:cxn>
              <a:cxn ang="0">
                <a:pos x="58" y="45"/>
              </a:cxn>
              <a:cxn ang="0">
                <a:pos x="68" y="45"/>
              </a:cxn>
              <a:cxn ang="0">
                <a:pos x="77" y="45"/>
              </a:cxn>
              <a:cxn ang="0">
                <a:pos x="80" y="44"/>
              </a:cxn>
              <a:cxn ang="0">
                <a:pos x="83" y="42"/>
              </a:cxn>
              <a:cxn ang="0">
                <a:pos x="83" y="39"/>
              </a:cxn>
              <a:cxn ang="0">
                <a:pos x="83" y="36"/>
              </a:cxn>
              <a:cxn ang="0">
                <a:pos x="81" y="34"/>
              </a:cxn>
              <a:cxn ang="0">
                <a:pos x="80" y="32"/>
              </a:cxn>
              <a:cxn ang="0">
                <a:pos x="77" y="31"/>
              </a:cxn>
              <a:cxn ang="0">
                <a:pos x="74" y="31"/>
              </a:cxn>
              <a:cxn ang="0">
                <a:pos x="61" y="34"/>
              </a:cxn>
              <a:cxn ang="0">
                <a:pos x="49" y="34"/>
              </a:cxn>
              <a:cxn ang="0">
                <a:pos x="38" y="34"/>
              </a:cxn>
              <a:cxn ang="0">
                <a:pos x="29" y="34"/>
              </a:cxn>
              <a:cxn ang="0">
                <a:pos x="22" y="32"/>
              </a:cxn>
              <a:cxn ang="0">
                <a:pos x="16" y="31"/>
              </a:cxn>
              <a:cxn ang="0">
                <a:pos x="13" y="29"/>
              </a:cxn>
              <a:cxn ang="0">
                <a:pos x="11" y="29"/>
              </a:cxn>
              <a:cxn ang="0">
                <a:pos x="11" y="26"/>
              </a:cxn>
              <a:cxn ang="0">
                <a:pos x="13" y="17"/>
              </a:cxn>
              <a:cxn ang="0">
                <a:pos x="16" y="7"/>
              </a:cxn>
              <a:cxn ang="0">
                <a:pos x="24" y="0"/>
              </a:cxn>
              <a:cxn ang="0">
                <a:pos x="13" y="0"/>
              </a:cxn>
              <a:cxn ang="0">
                <a:pos x="4" y="9"/>
              </a:cxn>
              <a:cxn ang="0">
                <a:pos x="0" y="25"/>
              </a:cxn>
              <a:cxn ang="0">
                <a:pos x="4" y="41"/>
              </a:cxn>
            </a:cxnLst>
            <a:rect l="0" t="0" r="r" b="b"/>
            <a:pathLst>
              <a:path w="83" h="50">
                <a:moveTo>
                  <a:pt x="4" y="41"/>
                </a:moveTo>
                <a:lnTo>
                  <a:pt x="10" y="45"/>
                </a:lnTo>
                <a:lnTo>
                  <a:pt x="17" y="48"/>
                </a:lnTo>
                <a:lnTo>
                  <a:pt x="26" y="50"/>
                </a:lnTo>
                <a:lnTo>
                  <a:pt x="36" y="48"/>
                </a:lnTo>
                <a:lnTo>
                  <a:pt x="48" y="47"/>
                </a:lnTo>
                <a:lnTo>
                  <a:pt x="58" y="45"/>
                </a:lnTo>
                <a:lnTo>
                  <a:pt x="68" y="45"/>
                </a:lnTo>
                <a:lnTo>
                  <a:pt x="77" y="45"/>
                </a:lnTo>
                <a:lnTo>
                  <a:pt x="80" y="44"/>
                </a:lnTo>
                <a:lnTo>
                  <a:pt x="83" y="42"/>
                </a:lnTo>
                <a:lnTo>
                  <a:pt x="83" y="39"/>
                </a:lnTo>
                <a:lnTo>
                  <a:pt x="83" y="36"/>
                </a:lnTo>
                <a:lnTo>
                  <a:pt x="81" y="34"/>
                </a:lnTo>
                <a:lnTo>
                  <a:pt x="80" y="32"/>
                </a:lnTo>
                <a:lnTo>
                  <a:pt x="77" y="31"/>
                </a:lnTo>
                <a:lnTo>
                  <a:pt x="74" y="31"/>
                </a:lnTo>
                <a:lnTo>
                  <a:pt x="61" y="34"/>
                </a:lnTo>
                <a:lnTo>
                  <a:pt x="49" y="34"/>
                </a:lnTo>
                <a:lnTo>
                  <a:pt x="38" y="34"/>
                </a:lnTo>
                <a:lnTo>
                  <a:pt x="29" y="34"/>
                </a:lnTo>
                <a:lnTo>
                  <a:pt x="22" y="32"/>
                </a:lnTo>
                <a:lnTo>
                  <a:pt x="16" y="31"/>
                </a:lnTo>
                <a:lnTo>
                  <a:pt x="13" y="29"/>
                </a:lnTo>
                <a:lnTo>
                  <a:pt x="11" y="29"/>
                </a:lnTo>
                <a:lnTo>
                  <a:pt x="11" y="26"/>
                </a:lnTo>
                <a:lnTo>
                  <a:pt x="13" y="17"/>
                </a:lnTo>
                <a:lnTo>
                  <a:pt x="16" y="7"/>
                </a:lnTo>
                <a:lnTo>
                  <a:pt x="24" y="0"/>
                </a:lnTo>
                <a:lnTo>
                  <a:pt x="13" y="0"/>
                </a:lnTo>
                <a:lnTo>
                  <a:pt x="4" y="9"/>
                </a:lnTo>
                <a:lnTo>
                  <a:pt x="0" y="25"/>
                </a:lnTo>
                <a:lnTo>
                  <a:pt x="4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50" name="Freeform 826"/>
          <p:cNvSpPr>
            <a:spLocks/>
          </p:cNvSpPr>
          <p:nvPr/>
        </p:nvSpPr>
        <p:spPr bwMode="auto">
          <a:xfrm>
            <a:off x="708310" y="4221145"/>
            <a:ext cx="30162" cy="19050"/>
          </a:xfrm>
          <a:custGeom>
            <a:avLst/>
            <a:gdLst/>
            <a:ahLst/>
            <a:cxnLst>
              <a:cxn ang="0">
                <a:pos x="3" y="33"/>
              </a:cxn>
              <a:cxn ang="0">
                <a:pos x="7" y="38"/>
              </a:cxn>
              <a:cxn ang="0">
                <a:pos x="13" y="39"/>
              </a:cxn>
              <a:cxn ang="0">
                <a:pos x="19" y="41"/>
              </a:cxn>
              <a:cxn ang="0">
                <a:pos x="26" y="39"/>
              </a:cxn>
              <a:cxn ang="0">
                <a:pos x="34" y="39"/>
              </a:cxn>
              <a:cxn ang="0">
                <a:pos x="41" y="38"/>
              </a:cxn>
              <a:cxn ang="0">
                <a:pos x="48" y="36"/>
              </a:cxn>
              <a:cxn ang="0">
                <a:pos x="54" y="36"/>
              </a:cxn>
              <a:cxn ang="0">
                <a:pos x="55" y="36"/>
              </a:cxn>
              <a:cxn ang="0">
                <a:pos x="57" y="35"/>
              </a:cxn>
              <a:cxn ang="0">
                <a:pos x="58" y="32"/>
              </a:cxn>
              <a:cxn ang="0">
                <a:pos x="58" y="30"/>
              </a:cxn>
              <a:cxn ang="0">
                <a:pos x="58" y="29"/>
              </a:cxn>
              <a:cxn ang="0">
                <a:pos x="57" y="26"/>
              </a:cxn>
              <a:cxn ang="0">
                <a:pos x="54" y="26"/>
              </a:cxn>
              <a:cxn ang="0">
                <a:pos x="53" y="26"/>
              </a:cxn>
              <a:cxn ang="0">
                <a:pos x="44" y="27"/>
              </a:cxn>
              <a:cxn ang="0">
                <a:pos x="35" y="29"/>
              </a:cxn>
              <a:cxn ang="0">
                <a:pos x="28" y="27"/>
              </a:cxn>
              <a:cxn ang="0">
                <a:pos x="20" y="27"/>
              </a:cxn>
              <a:cxn ang="0">
                <a:pos x="16" y="26"/>
              </a:cxn>
              <a:cxn ang="0">
                <a:pos x="12" y="26"/>
              </a:cxn>
              <a:cxn ang="0">
                <a:pos x="10" y="25"/>
              </a:cxn>
              <a:cxn ang="0">
                <a:pos x="9" y="25"/>
              </a:cxn>
              <a:cxn ang="0">
                <a:pos x="9" y="22"/>
              </a:cxn>
              <a:cxn ang="0">
                <a:pos x="9" y="14"/>
              </a:cxn>
              <a:cxn ang="0">
                <a:pos x="12" y="7"/>
              </a:cxn>
              <a:cxn ang="0">
                <a:pos x="18" y="1"/>
              </a:cxn>
              <a:cxn ang="0">
                <a:pos x="9" y="0"/>
              </a:cxn>
              <a:cxn ang="0">
                <a:pos x="3" y="8"/>
              </a:cxn>
              <a:cxn ang="0">
                <a:pos x="0" y="20"/>
              </a:cxn>
              <a:cxn ang="0">
                <a:pos x="3" y="33"/>
              </a:cxn>
            </a:cxnLst>
            <a:rect l="0" t="0" r="r" b="b"/>
            <a:pathLst>
              <a:path w="58" h="41">
                <a:moveTo>
                  <a:pt x="3" y="33"/>
                </a:moveTo>
                <a:lnTo>
                  <a:pt x="7" y="38"/>
                </a:lnTo>
                <a:lnTo>
                  <a:pt x="13" y="39"/>
                </a:lnTo>
                <a:lnTo>
                  <a:pt x="19" y="41"/>
                </a:lnTo>
                <a:lnTo>
                  <a:pt x="26" y="39"/>
                </a:lnTo>
                <a:lnTo>
                  <a:pt x="34" y="39"/>
                </a:lnTo>
                <a:lnTo>
                  <a:pt x="41" y="38"/>
                </a:lnTo>
                <a:lnTo>
                  <a:pt x="48" y="36"/>
                </a:lnTo>
                <a:lnTo>
                  <a:pt x="54" y="36"/>
                </a:lnTo>
                <a:lnTo>
                  <a:pt x="55" y="36"/>
                </a:lnTo>
                <a:lnTo>
                  <a:pt x="57" y="35"/>
                </a:lnTo>
                <a:lnTo>
                  <a:pt x="58" y="32"/>
                </a:lnTo>
                <a:lnTo>
                  <a:pt x="58" y="30"/>
                </a:lnTo>
                <a:lnTo>
                  <a:pt x="58" y="29"/>
                </a:lnTo>
                <a:lnTo>
                  <a:pt x="57" y="26"/>
                </a:lnTo>
                <a:lnTo>
                  <a:pt x="54" y="26"/>
                </a:lnTo>
                <a:lnTo>
                  <a:pt x="53" y="26"/>
                </a:lnTo>
                <a:lnTo>
                  <a:pt x="44" y="27"/>
                </a:lnTo>
                <a:lnTo>
                  <a:pt x="35" y="29"/>
                </a:lnTo>
                <a:lnTo>
                  <a:pt x="28" y="27"/>
                </a:lnTo>
                <a:lnTo>
                  <a:pt x="20" y="27"/>
                </a:lnTo>
                <a:lnTo>
                  <a:pt x="16" y="26"/>
                </a:lnTo>
                <a:lnTo>
                  <a:pt x="12" y="26"/>
                </a:lnTo>
                <a:lnTo>
                  <a:pt x="10" y="25"/>
                </a:lnTo>
                <a:lnTo>
                  <a:pt x="9" y="25"/>
                </a:lnTo>
                <a:lnTo>
                  <a:pt x="9" y="22"/>
                </a:lnTo>
                <a:lnTo>
                  <a:pt x="9" y="14"/>
                </a:lnTo>
                <a:lnTo>
                  <a:pt x="12" y="7"/>
                </a:lnTo>
                <a:lnTo>
                  <a:pt x="18" y="1"/>
                </a:lnTo>
                <a:lnTo>
                  <a:pt x="9" y="0"/>
                </a:lnTo>
                <a:lnTo>
                  <a:pt x="3" y="8"/>
                </a:lnTo>
                <a:lnTo>
                  <a:pt x="0" y="20"/>
                </a:lnTo>
                <a:lnTo>
                  <a:pt x="3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51" name="Freeform 827"/>
          <p:cNvSpPr>
            <a:spLocks/>
          </p:cNvSpPr>
          <p:nvPr/>
        </p:nvSpPr>
        <p:spPr bwMode="auto">
          <a:xfrm>
            <a:off x="654335" y="4224320"/>
            <a:ext cx="36512" cy="23813"/>
          </a:xfrm>
          <a:custGeom>
            <a:avLst/>
            <a:gdLst/>
            <a:ahLst/>
            <a:cxnLst>
              <a:cxn ang="0">
                <a:pos x="5" y="38"/>
              </a:cxn>
              <a:cxn ang="0">
                <a:pos x="9" y="42"/>
              </a:cxn>
              <a:cxn ang="0">
                <a:pos x="15" y="45"/>
              </a:cxn>
              <a:cxn ang="0">
                <a:pos x="22" y="45"/>
              </a:cxn>
              <a:cxn ang="0">
                <a:pos x="31" y="45"/>
              </a:cxn>
              <a:cxn ang="0">
                <a:pos x="40" y="44"/>
              </a:cxn>
              <a:cxn ang="0">
                <a:pos x="48" y="42"/>
              </a:cxn>
              <a:cxn ang="0">
                <a:pos x="57" y="42"/>
              </a:cxn>
              <a:cxn ang="0">
                <a:pos x="64" y="42"/>
              </a:cxn>
              <a:cxn ang="0">
                <a:pos x="67" y="41"/>
              </a:cxn>
              <a:cxn ang="0">
                <a:pos x="69" y="39"/>
              </a:cxn>
              <a:cxn ang="0">
                <a:pos x="70" y="36"/>
              </a:cxn>
              <a:cxn ang="0">
                <a:pos x="70" y="35"/>
              </a:cxn>
              <a:cxn ang="0">
                <a:pos x="70" y="33"/>
              </a:cxn>
              <a:cxn ang="0">
                <a:pos x="67" y="31"/>
              </a:cxn>
              <a:cxn ang="0">
                <a:pos x="66" y="29"/>
              </a:cxn>
              <a:cxn ang="0">
                <a:pos x="63" y="29"/>
              </a:cxn>
              <a:cxn ang="0">
                <a:pos x="51" y="32"/>
              </a:cxn>
              <a:cxn ang="0">
                <a:pos x="43" y="32"/>
              </a:cxn>
              <a:cxn ang="0">
                <a:pos x="32" y="32"/>
              </a:cxn>
              <a:cxn ang="0">
                <a:pos x="25" y="32"/>
              </a:cxn>
              <a:cxn ang="0">
                <a:pos x="19" y="31"/>
              </a:cxn>
              <a:cxn ang="0">
                <a:pos x="15" y="29"/>
              </a:cxn>
              <a:cxn ang="0">
                <a:pos x="12" y="28"/>
              </a:cxn>
              <a:cxn ang="0">
                <a:pos x="10" y="28"/>
              </a:cxn>
              <a:cxn ang="0">
                <a:pos x="10" y="25"/>
              </a:cxn>
              <a:cxn ang="0">
                <a:pos x="12" y="16"/>
              </a:cxn>
              <a:cxn ang="0">
                <a:pos x="15" y="7"/>
              </a:cxn>
              <a:cxn ang="0">
                <a:pos x="22" y="1"/>
              </a:cxn>
              <a:cxn ang="0">
                <a:pos x="12" y="0"/>
              </a:cxn>
              <a:cxn ang="0">
                <a:pos x="3" y="9"/>
              </a:cxn>
              <a:cxn ang="0">
                <a:pos x="0" y="23"/>
              </a:cxn>
              <a:cxn ang="0">
                <a:pos x="5" y="38"/>
              </a:cxn>
            </a:cxnLst>
            <a:rect l="0" t="0" r="r" b="b"/>
            <a:pathLst>
              <a:path w="70" h="45">
                <a:moveTo>
                  <a:pt x="5" y="38"/>
                </a:moveTo>
                <a:lnTo>
                  <a:pt x="9" y="42"/>
                </a:lnTo>
                <a:lnTo>
                  <a:pt x="15" y="45"/>
                </a:lnTo>
                <a:lnTo>
                  <a:pt x="22" y="45"/>
                </a:lnTo>
                <a:lnTo>
                  <a:pt x="31" y="45"/>
                </a:lnTo>
                <a:lnTo>
                  <a:pt x="40" y="44"/>
                </a:lnTo>
                <a:lnTo>
                  <a:pt x="48" y="42"/>
                </a:lnTo>
                <a:lnTo>
                  <a:pt x="57" y="42"/>
                </a:lnTo>
                <a:lnTo>
                  <a:pt x="64" y="42"/>
                </a:lnTo>
                <a:lnTo>
                  <a:pt x="67" y="41"/>
                </a:lnTo>
                <a:lnTo>
                  <a:pt x="69" y="39"/>
                </a:lnTo>
                <a:lnTo>
                  <a:pt x="70" y="36"/>
                </a:lnTo>
                <a:lnTo>
                  <a:pt x="70" y="35"/>
                </a:lnTo>
                <a:lnTo>
                  <a:pt x="70" y="33"/>
                </a:lnTo>
                <a:lnTo>
                  <a:pt x="67" y="31"/>
                </a:lnTo>
                <a:lnTo>
                  <a:pt x="66" y="29"/>
                </a:lnTo>
                <a:lnTo>
                  <a:pt x="63" y="29"/>
                </a:lnTo>
                <a:lnTo>
                  <a:pt x="51" y="32"/>
                </a:lnTo>
                <a:lnTo>
                  <a:pt x="43" y="32"/>
                </a:lnTo>
                <a:lnTo>
                  <a:pt x="32" y="32"/>
                </a:lnTo>
                <a:lnTo>
                  <a:pt x="25" y="32"/>
                </a:lnTo>
                <a:lnTo>
                  <a:pt x="19" y="31"/>
                </a:lnTo>
                <a:lnTo>
                  <a:pt x="15" y="29"/>
                </a:lnTo>
                <a:lnTo>
                  <a:pt x="12" y="28"/>
                </a:lnTo>
                <a:lnTo>
                  <a:pt x="10" y="28"/>
                </a:lnTo>
                <a:lnTo>
                  <a:pt x="10" y="25"/>
                </a:lnTo>
                <a:lnTo>
                  <a:pt x="12" y="16"/>
                </a:lnTo>
                <a:lnTo>
                  <a:pt x="15" y="7"/>
                </a:lnTo>
                <a:lnTo>
                  <a:pt x="22" y="1"/>
                </a:lnTo>
                <a:lnTo>
                  <a:pt x="12" y="0"/>
                </a:lnTo>
                <a:lnTo>
                  <a:pt x="3" y="9"/>
                </a:lnTo>
                <a:lnTo>
                  <a:pt x="0" y="23"/>
                </a:lnTo>
                <a:lnTo>
                  <a:pt x="5" y="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52" name="Freeform 828"/>
          <p:cNvSpPr>
            <a:spLocks/>
          </p:cNvSpPr>
          <p:nvPr/>
        </p:nvSpPr>
        <p:spPr bwMode="auto">
          <a:xfrm>
            <a:off x="1206785" y="4086208"/>
            <a:ext cx="79375" cy="163512"/>
          </a:xfrm>
          <a:custGeom>
            <a:avLst/>
            <a:gdLst/>
            <a:ahLst/>
            <a:cxnLst>
              <a:cxn ang="0">
                <a:pos x="130" y="86"/>
              </a:cxn>
              <a:cxn ang="0">
                <a:pos x="119" y="96"/>
              </a:cxn>
              <a:cxn ang="0">
                <a:pos x="109" y="107"/>
              </a:cxn>
              <a:cxn ang="0">
                <a:pos x="100" y="120"/>
              </a:cxn>
              <a:cxn ang="0">
                <a:pos x="91" y="131"/>
              </a:cxn>
              <a:cxn ang="0">
                <a:pos x="76" y="152"/>
              </a:cxn>
              <a:cxn ang="0">
                <a:pos x="63" y="174"/>
              </a:cxn>
              <a:cxn ang="0">
                <a:pos x="50" y="195"/>
              </a:cxn>
              <a:cxn ang="0">
                <a:pos x="40" y="216"/>
              </a:cxn>
              <a:cxn ang="0">
                <a:pos x="28" y="239"/>
              </a:cxn>
              <a:cxn ang="0">
                <a:pos x="18" y="261"/>
              </a:cxn>
              <a:cxn ang="0">
                <a:pos x="9" y="283"/>
              </a:cxn>
              <a:cxn ang="0">
                <a:pos x="0" y="306"/>
              </a:cxn>
              <a:cxn ang="0">
                <a:pos x="0" y="312"/>
              </a:cxn>
              <a:cxn ang="0">
                <a:pos x="3" y="318"/>
              </a:cxn>
              <a:cxn ang="0">
                <a:pos x="8" y="322"/>
              </a:cxn>
              <a:cxn ang="0">
                <a:pos x="12" y="324"/>
              </a:cxn>
              <a:cxn ang="0">
                <a:pos x="18" y="324"/>
              </a:cxn>
              <a:cxn ang="0">
                <a:pos x="22" y="321"/>
              </a:cxn>
              <a:cxn ang="0">
                <a:pos x="25" y="316"/>
              </a:cxn>
              <a:cxn ang="0">
                <a:pos x="28" y="312"/>
              </a:cxn>
              <a:cxn ang="0">
                <a:pos x="31" y="306"/>
              </a:cxn>
              <a:cxn ang="0">
                <a:pos x="38" y="293"/>
              </a:cxn>
              <a:cxn ang="0">
                <a:pos x="46" y="277"/>
              </a:cxn>
              <a:cxn ang="0">
                <a:pos x="52" y="262"/>
              </a:cxn>
              <a:cxn ang="0">
                <a:pos x="62" y="238"/>
              </a:cxn>
              <a:cxn ang="0">
                <a:pos x="75" y="211"/>
              </a:cxn>
              <a:cxn ang="0">
                <a:pos x="91" y="185"/>
              </a:cxn>
              <a:cxn ang="0">
                <a:pos x="107" y="159"/>
              </a:cxn>
              <a:cxn ang="0">
                <a:pos x="122" y="136"/>
              </a:cxn>
              <a:cxn ang="0">
                <a:pos x="133" y="118"/>
              </a:cxn>
              <a:cxn ang="0">
                <a:pos x="142" y="105"/>
              </a:cxn>
              <a:cxn ang="0">
                <a:pos x="145" y="101"/>
              </a:cxn>
              <a:cxn ang="0">
                <a:pos x="148" y="98"/>
              </a:cxn>
              <a:cxn ang="0">
                <a:pos x="149" y="95"/>
              </a:cxn>
              <a:cxn ang="0">
                <a:pos x="149" y="92"/>
              </a:cxn>
              <a:cxn ang="0">
                <a:pos x="148" y="89"/>
              </a:cxn>
              <a:cxn ang="0">
                <a:pos x="144" y="79"/>
              </a:cxn>
              <a:cxn ang="0">
                <a:pos x="133" y="56"/>
              </a:cxn>
              <a:cxn ang="0">
                <a:pos x="120" y="27"/>
              </a:cxn>
              <a:cxn ang="0">
                <a:pos x="109" y="0"/>
              </a:cxn>
              <a:cxn ang="0">
                <a:pos x="100" y="15"/>
              </a:cxn>
              <a:cxn ang="0">
                <a:pos x="98" y="29"/>
              </a:cxn>
              <a:cxn ang="0">
                <a:pos x="101" y="44"/>
              </a:cxn>
              <a:cxn ang="0">
                <a:pos x="107" y="57"/>
              </a:cxn>
              <a:cxn ang="0">
                <a:pos x="114" y="69"/>
              </a:cxn>
              <a:cxn ang="0">
                <a:pos x="123" y="77"/>
              </a:cxn>
              <a:cxn ang="0">
                <a:pos x="128" y="85"/>
              </a:cxn>
              <a:cxn ang="0">
                <a:pos x="130" y="86"/>
              </a:cxn>
            </a:cxnLst>
            <a:rect l="0" t="0" r="r" b="b"/>
            <a:pathLst>
              <a:path w="149" h="324">
                <a:moveTo>
                  <a:pt x="130" y="86"/>
                </a:moveTo>
                <a:lnTo>
                  <a:pt x="119" y="96"/>
                </a:lnTo>
                <a:lnTo>
                  <a:pt x="109" y="107"/>
                </a:lnTo>
                <a:lnTo>
                  <a:pt x="100" y="120"/>
                </a:lnTo>
                <a:lnTo>
                  <a:pt x="91" y="131"/>
                </a:lnTo>
                <a:lnTo>
                  <a:pt x="76" y="152"/>
                </a:lnTo>
                <a:lnTo>
                  <a:pt x="63" y="174"/>
                </a:lnTo>
                <a:lnTo>
                  <a:pt x="50" y="195"/>
                </a:lnTo>
                <a:lnTo>
                  <a:pt x="40" y="216"/>
                </a:lnTo>
                <a:lnTo>
                  <a:pt x="28" y="239"/>
                </a:lnTo>
                <a:lnTo>
                  <a:pt x="18" y="261"/>
                </a:lnTo>
                <a:lnTo>
                  <a:pt x="9" y="283"/>
                </a:lnTo>
                <a:lnTo>
                  <a:pt x="0" y="306"/>
                </a:lnTo>
                <a:lnTo>
                  <a:pt x="0" y="312"/>
                </a:lnTo>
                <a:lnTo>
                  <a:pt x="3" y="318"/>
                </a:lnTo>
                <a:lnTo>
                  <a:pt x="8" y="322"/>
                </a:lnTo>
                <a:lnTo>
                  <a:pt x="12" y="324"/>
                </a:lnTo>
                <a:lnTo>
                  <a:pt x="18" y="324"/>
                </a:lnTo>
                <a:lnTo>
                  <a:pt x="22" y="321"/>
                </a:lnTo>
                <a:lnTo>
                  <a:pt x="25" y="316"/>
                </a:lnTo>
                <a:lnTo>
                  <a:pt x="28" y="312"/>
                </a:lnTo>
                <a:lnTo>
                  <a:pt x="31" y="306"/>
                </a:lnTo>
                <a:lnTo>
                  <a:pt x="38" y="293"/>
                </a:lnTo>
                <a:lnTo>
                  <a:pt x="46" y="277"/>
                </a:lnTo>
                <a:lnTo>
                  <a:pt x="52" y="262"/>
                </a:lnTo>
                <a:lnTo>
                  <a:pt x="62" y="238"/>
                </a:lnTo>
                <a:lnTo>
                  <a:pt x="75" y="211"/>
                </a:lnTo>
                <a:lnTo>
                  <a:pt x="91" y="185"/>
                </a:lnTo>
                <a:lnTo>
                  <a:pt x="107" y="159"/>
                </a:lnTo>
                <a:lnTo>
                  <a:pt x="122" y="136"/>
                </a:lnTo>
                <a:lnTo>
                  <a:pt x="133" y="118"/>
                </a:lnTo>
                <a:lnTo>
                  <a:pt x="142" y="105"/>
                </a:lnTo>
                <a:lnTo>
                  <a:pt x="145" y="101"/>
                </a:lnTo>
                <a:lnTo>
                  <a:pt x="148" y="98"/>
                </a:lnTo>
                <a:lnTo>
                  <a:pt x="149" y="95"/>
                </a:lnTo>
                <a:lnTo>
                  <a:pt x="149" y="92"/>
                </a:lnTo>
                <a:lnTo>
                  <a:pt x="148" y="89"/>
                </a:lnTo>
                <a:lnTo>
                  <a:pt x="144" y="79"/>
                </a:lnTo>
                <a:lnTo>
                  <a:pt x="133" y="56"/>
                </a:lnTo>
                <a:lnTo>
                  <a:pt x="120" y="27"/>
                </a:lnTo>
                <a:lnTo>
                  <a:pt x="109" y="0"/>
                </a:lnTo>
                <a:lnTo>
                  <a:pt x="100" y="15"/>
                </a:lnTo>
                <a:lnTo>
                  <a:pt x="98" y="29"/>
                </a:lnTo>
                <a:lnTo>
                  <a:pt x="101" y="44"/>
                </a:lnTo>
                <a:lnTo>
                  <a:pt x="107" y="57"/>
                </a:lnTo>
                <a:lnTo>
                  <a:pt x="114" y="69"/>
                </a:lnTo>
                <a:lnTo>
                  <a:pt x="123" y="77"/>
                </a:lnTo>
                <a:lnTo>
                  <a:pt x="128" y="85"/>
                </a:lnTo>
                <a:lnTo>
                  <a:pt x="130" y="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53" name="Freeform 829"/>
          <p:cNvSpPr>
            <a:spLocks/>
          </p:cNvSpPr>
          <p:nvPr/>
        </p:nvSpPr>
        <p:spPr bwMode="auto">
          <a:xfrm>
            <a:off x="617822" y="4073508"/>
            <a:ext cx="639763" cy="84137"/>
          </a:xfrm>
          <a:custGeom>
            <a:avLst/>
            <a:gdLst/>
            <a:ahLst/>
            <a:cxnLst>
              <a:cxn ang="0">
                <a:pos x="692" y="126"/>
              </a:cxn>
              <a:cxn ang="0">
                <a:pos x="774" y="119"/>
              </a:cxn>
              <a:cxn ang="0">
                <a:pos x="860" y="106"/>
              </a:cxn>
              <a:cxn ang="0">
                <a:pos x="947" y="91"/>
              </a:cxn>
              <a:cxn ang="0">
                <a:pos x="1029" y="75"/>
              </a:cxn>
              <a:cxn ang="0">
                <a:pos x="1102" y="59"/>
              </a:cxn>
              <a:cxn ang="0">
                <a:pos x="1159" y="43"/>
              </a:cxn>
              <a:cxn ang="0">
                <a:pos x="1196" y="32"/>
              </a:cxn>
              <a:cxn ang="0">
                <a:pos x="1207" y="20"/>
              </a:cxn>
              <a:cxn ang="0">
                <a:pos x="1203" y="7"/>
              </a:cxn>
              <a:cxn ang="0">
                <a:pos x="1190" y="1"/>
              </a:cxn>
              <a:cxn ang="0">
                <a:pos x="1172" y="5"/>
              </a:cxn>
              <a:cxn ang="0">
                <a:pos x="1146" y="16"/>
              </a:cxn>
              <a:cxn ang="0">
                <a:pos x="1112" y="26"/>
              </a:cxn>
              <a:cxn ang="0">
                <a:pos x="1076" y="39"/>
              </a:cxn>
              <a:cxn ang="0">
                <a:pos x="1035" y="52"/>
              </a:cxn>
              <a:cxn ang="0">
                <a:pos x="996" y="62"/>
              </a:cxn>
              <a:cxn ang="0">
                <a:pos x="958" y="69"/>
              </a:cxn>
              <a:cxn ang="0">
                <a:pos x="918" y="75"/>
              </a:cxn>
              <a:cxn ang="0">
                <a:pos x="854" y="83"/>
              </a:cxn>
              <a:cxn ang="0">
                <a:pos x="768" y="90"/>
              </a:cxn>
              <a:cxn ang="0">
                <a:pos x="670" y="100"/>
              </a:cxn>
              <a:cxn ang="0">
                <a:pos x="566" y="109"/>
              </a:cxn>
              <a:cxn ang="0">
                <a:pos x="464" y="119"/>
              </a:cxn>
              <a:cxn ang="0">
                <a:pos x="372" y="128"/>
              </a:cxn>
              <a:cxn ang="0">
                <a:pos x="299" y="136"/>
              </a:cxn>
              <a:cxn ang="0">
                <a:pos x="254" y="141"/>
              </a:cxn>
              <a:cxn ang="0">
                <a:pos x="213" y="145"/>
              </a:cxn>
              <a:cxn ang="0">
                <a:pos x="169" y="147"/>
              </a:cxn>
              <a:cxn ang="0">
                <a:pos x="125" y="150"/>
              </a:cxn>
              <a:cxn ang="0">
                <a:pos x="83" y="151"/>
              </a:cxn>
              <a:cxn ang="0">
                <a:pos x="46" y="152"/>
              </a:cxn>
              <a:cxn ang="0">
                <a:pos x="19" y="155"/>
              </a:cxn>
              <a:cxn ang="0">
                <a:pos x="3" y="158"/>
              </a:cxn>
              <a:cxn ang="0">
                <a:pos x="13" y="164"/>
              </a:cxn>
              <a:cxn ang="0">
                <a:pos x="59" y="167"/>
              </a:cxn>
              <a:cxn ang="0">
                <a:pos x="130" y="166"/>
              </a:cxn>
              <a:cxn ang="0">
                <a:pos x="216" y="161"/>
              </a:cxn>
              <a:cxn ang="0">
                <a:pos x="314" y="154"/>
              </a:cxn>
              <a:cxn ang="0">
                <a:pos x="416" y="145"/>
              </a:cxn>
              <a:cxn ang="0">
                <a:pos x="518" y="138"/>
              </a:cxn>
              <a:cxn ang="0">
                <a:pos x="613" y="132"/>
              </a:cxn>
            </a:cxnLst>
            <a:rect l="0" t="0" r="r" b="b"/>
            <a:pathLst>
              <a:path w="1207" h="167">
                <a:moveTo>
                  <a:pt x="655" y="129"/>
                </a:moveTo>
                <a:lnTo>
                  <a:pt x="692" y="126"/>
                </a:lnTo>
                <a:lnTo>
                  <a:pt x="731" y="123"/>
                </a:lnTo>
                <a:lnTo>
                  <a:pt x="774" y="119"/>
                </a:lnTo>
                <a:lnTo>
                  <a:pt x="816" y="113"/>
                </a:lnTo>
                <a:lnTo>
                  <a:pt x="860" y="106"/>
                </a:lnTo>
                <a:lnTo>
                  <a:pt x="904" y="99"/>
                </a:lnTo>
                <a:lnTo>
                  <a:pt x="947" y="91"/>
                </a:lnTo>
                <a:lnTo>
                  <a:pt x="990" y="84"/>
                </a:lnTo>
                <a:lnTo>
                  <a:pt x="1029" y="75"/>
                </a:lnTo>
                <a:lnTo>
                  <a:pt x="1067" y="67"/>
                </a:lnTo>
                <a:lnTo>
                  <a:pt x="1102" y="59"/>
                </a:lnTo>
                <a:lnTo>
                  <a:pt x="1133" y="51"/>
                </a:lnTo>
                <a:lnTo>
                  <a:pt x="1159" y="43"/>
                </a:lnTo>
                <a:lnTo>
                  <a:pt x="1180" y="37"/>
                </a:lnTo>
                <a:lnTo>
                  <a:pt x="1196" y="32"/>
                </a:lnTo>
                <a:lnTo>
                  <a:pt x="1204" y="26"/>
                </a:lnTo>
                <a:lnTo>
                  <a:pt x="1207" y="20"/>
                </a:lnTo>
                <a:lnTo>
                  <a:pt x="1207" y="14"/>
                </a:lnTo>
                <a:lnTo>
                  <a:pt x="1203" y="7"/>
                </a:lnTo>
                <a:lnTo>
                  <a:pt x="1194" y="0"/>
                </a:lnTo>
                <a:lnTo>
                  <a:pt x="1190" y="1"/>
                </a:lnTo>
                <a:lnTo>
                  <a:pt x="1183" y="2"/>
                </a:lnTo>
                <a:lnTo>
                  <a:pt x="1172" y="5"/>
                </a:lnTo>
                <a:lnTo>
                  <a:pt x="1161" y="10"/>
                </a:lnTo>
                <a:lnTo>
                  <a:pt x="1146" y="16"/>
                </a:lnTo>
                <a:lnTo>
                  <a:pt x="1130" y="20"/>
                </a:lnTo>
                <a:lnTo>
                  <a:pt x="1112" y="26"/>
                </a:lnTo>
                <a:lnTo>
                  <a:pt x="1095" y="33"/>
                </a:lnTo>
                <a:lnTo>
                  <a:pt x="1076" y="39"/>
                </a:lnTo>
                <a:lnTo>
                  <a:pt x="1055" y="45"/>
                </a:lnTo>
                <a:lnTo>
                  <a:pt x="1035" y="52"/>
                </a:lnTo>
                <a:lnTo>
                  <a:pt x="1015" y="56"/>
                </a:lnTo>
                <a:lnTo>
                  <a:pt x="996" y="62"/>
                </a:lnTo>
                <a:lnTo>
                  <a:pt x="977" y="67"/>
                </a:lnTo>
                <a:lnTo>
                  <a:pt x="958" y="69"/>
                </a:lnTo>
                <a:lnTo>
                  <a:pt x="940" y="72"/>
                </a:lnTo>
                <a:lnTo>
                  <a:pt x="918" y="75"/>
                </a:lnTo>
                <a:lnTo>
                  <a:pt x="889" y="78"/>
                </a:lnTo>
                <a:lnTo>
                  <a:pt x="854" y="83"/>
                </a:lnTo>
                <a:lnTo>
                  <a:pt x="813" y="85"/>
                </a:lnTo>
                <a:lnTo>
                  <a:pt x="768" y="90"/>
                </a:lnTo>
                <a:lnTo>
                  <a:pt x="720" y="94"/>
                </a:lnTo>
                <a:lnTo>
                  <a:pt x="670" y="100"/>
                </a:lnTo>
                <a:lnTo>
                  <a:pt x="617" y="104"/>
                </a:lnTo>
                <a:lnTo>
                  <a:pt x="566" y="109"/>
                </a:lnTo>
                <a:lnTo>
                  <a:pt x="514" y="115"/>
                </a:lnTo>
                <a:lnTo>
                  <a:pt x="464" y="119"/>
                </a:lnTo>
                <a:lnTo>
                  <a:pt x="416" y="123"/>
                </a:lnTo>
                <a:lnTo>
                  <a:pt x="372" y="128"/>
                </a:lnTo>
                <a:lnTo>
                  <a:pt x="333" y="132"/>
                </a:lnTo>
                <a:lnTo>
                  <a:pt x="299" y="136"/>
                </a:lnTo>
                <a:lnTo>
                  <a:pt x="271" y="139"/>
                </a:lnTo>
                <a:lnTo>
                  <a:pt x="254" y="141"/>
                </a:lnTo>
                <a:lnTo>
                  <a:pt x="233" y="144"/>
                </a:lnTo>
                <a:lnTo>
                  <a:pt x="213" y="145"/>
                </a:lnTo>
                <a:lnTo>
                  <a:pt x="191" y="145"/>
                </a:lnTo>
                <a:lnTo>
                  <a:pt x="169" y="147"/>
                </a:lnTo>
                <a:lnTo>
                  <a:pt x="147" y="148"/>
                </a:lnTo>
                <a:lnTo>
                  <a:pt x="125" y="150"/>
                </a:lnTo>
                <a:lnTo>
                  <a:pt x="103" y="150"/>
                </a:lnTo>
                <a:lnTo>
                  <a:pt x="83" y="151"/>
                </a:lnTo>
                <a:lnTo>
                  <a:pt x="64" y="151"/>
                </a:lnTo>
                <a:lnTo>
                  <a:pt x="46" y="152"/>
                </a:lnTo>
                <a:lnTo>
                  <a:pt x="32" y="154"/>
                </a:lnTo>
                <a:lnTo>
                  <a:pt x="19" y="155"/>
                </a:lnTo>
                <a:lnTo>
                  <a:pt x="8" y="157"/>
                </a:lnTo>
                <a:lnTo>
                  <a:pt x="3" y="158"/>
                </a:lnTo>
                <a:lnTo>
                  <a:pt x="0" y="161"/>
                </a:lnTo>
                <a:lnTo>
                  <a:pt x="13" y="164"/>
                </a:lnTo>
                <a:lnTo>
                  <a:pt x="33" y="167"/>
                </a:lnTo>
                <a:lnTo>
                  <a:pt x="59" y="167"/>
                </a:lnTo>
                <a:lnTo>
                  <a:pt x="92" y="167"/>
                </a:lnTo>
                <a:lnTo>
                  <a:pt x="130" y="166"/>
                </a:lnTo>
                <a:lnTo>
                  <a:pt x="170" y="163"/>
                </a:lnTo>
                <a:lnTo>
                  <a:pt x="216" y="161"/>
                </a:lnTo>
                <a:lnTo>
                  <a:pt x="264" y="157"/>
                </a:lnTo>
                <a:lnTo>
                  <a:pt x="314" y="154"/>
                </a:lnTo>
                <a:lnTo>
                  <a:pt x="365" y="150"/>
                </a:lnTo>
                <a:lnTo>
                  <a:pt x="416" y="145"/>
                </a:lnTo>
                <a:lnTo>
                  <a:pt x="467" y="141"/>
                </a:lnTo>
                <a:lnTo>
                  <a:pt x="518" y="138"/>
                </a:lnTo>
                <a:lnTo>
                  <a:pt x="566" y="135"/>
                </a:lnTo>
                <a:lnTo>
                  <a:pt x="613" y="132"/>
                </a:lnTo>
                <a:lnTo>
                  <a:pt x="655" y="1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54" name="Freeform 830"/>
          <p:cNvSpPr>
            <a:spLocks/>
          </p:cNvSpPr>
          <p:nvPr/>
        </p:nvSpPr>
        <p:spPr bwMode="auto">
          <a:xfrm>
            <a:off x="1405222" y="4159233"/>
            <a:ext cx="184150" cy="182562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16" y="41"/>
              </a:cxn>
              <a:cxn ang="0">
                <a:pos x="36" y="32"/>
              </a:cxn>
              <a:cxn ang="0">
                <a:pos x="63" y="24"/>
              </a:cxn>
              <a:cxn ang="0">
                <a:pos x="92" y="16"/>
              </a:cxn>
              <a:cxn ang="0">
                <a:pos x="122" y="11"/>
              </a:cxn>
              <a:cxn ang="0">
                <a:pos x="156" y="5"/>
              </a:cxn>
              <a:cxn ang="0">
                <a:pos x="188" y="2"/>
              </a:cxn>
              <a:cxn ang="0">
                <a:pos x="220" y="0"/>
              </a:cxn>
              <a:cxn ang="0">
                <a:pos x="238" y="28"/>
              </a:cxn>
              <a:cxn ang="0">
                <a:pos x="257" y="60"/>
              </a:cxn>
              <a:cxn ang="0">
                <a:pos x="276" y="97"/>
              </a:cxn>
              <a:cxn ang="0">
                <a:pos x="295" y="136"/>
              </a:cxn>
              <a:cxn ang="0">
                <a:pos x="312" y="175"/>
              </a:cxn>
              <a:cxn ang="0">
                <a:pos x="327" y="214"/>
              </a:cxn>
              <a:cxn ang="0">
                <a:pos x="339" y="252"/>
              </a:cxn>
              <a:cxn ang="0">
                <a:pos x="347" y="287"/>
              </a:cxn>
              <a:cxn ang="0">
                <a:pos x="324" y="292"/>
              </a:cxn>
              <a:cxn ang="0">
                <a:pos x="299" y="300"/>
              </a:cxn>
              <a:cxn ang="0">
                <a:pos x="270" y="312"/>
              </a:cxn>
              <a:cxn ang="0">
                <a:pos x="242" y="325"/>
              </a:cxn>
              <a:cxn ang="0">
                <a:pos x="213" y="337"/>
              </a:cxn>
              <a:cxn ang="0">
                <a:pos x="187" y="348"/>
              </a:cxn>
              <a:cxn ang="0">
                <a:pos x="163" y="359"/>
              </a:cxn>
              <a:cxn ang="0">
                <a:pos x="143" y="364"/>
              </a:cxn>
              <a:cxn ang="0">
                <a:pos x="130" y="344"/>
              </a:cxn>
              <a:cxn ang="0">
                <a:pos x="112" y="306"/>
              </a:cxn>
              <a:cxn ang="0">
                <a:pos x="95" y="258"/>
              </a:cxn>
              <a:cxn ang="0">
                <a:pos x="74" y="206"/>
              </a:cxn>
              <a:cxn ang="0">
                <a:pos x="54" y="152"/>
              </a:cxn>
              <a:cxn ang="0">
                <a:pos x="33" y="105"/>
              </a:cxn>
              <a:cxn ang="0">
                <a:pos x="16" y="70"/>
              </a:cxn>
              <a:cxn ang="0">
                <a:pos x="0" y="51"/>
              </a:cxn>
            </a:cxnLst>
            <a:rect l="0" t="0" r="r" b="b"/>
            <a:pathLst>
              <a:path w="347" h="364">
                <a:moveTo>
                  <a:pt x="0" y="51"/>
                </a:moveTo>
                <a:lnTo>
                  <a:pt x="16" y="41"/>
                </a:lnTo>
                <a:lnTo>
                  <a:pt x="36" y="32"/>
                </a:lnTo>
                <a:lnTo>
                  <a:pt x="63" y="24"/>
                </a:lnTo>
                <a:lnTo>
                  <a:pt x="92" y="16"/>
                </a:lnTo>
                <a:lnTo>
                  <a:pt x="122" y="11"/>
                </a:lnTo>
                <a:lnTo>
                  <a:pt x="156" y="5"/>
                </a:lnTo>
                <a:lnTo>
                  <a:pt x="188" y="2"/>
                </a:lnTo>
                <a:lnTo>
                  <a:pt x="220" y="0"/>
                </a:lnTo>
                <a:lnTo>
                  <a:pt x="238" y="28"/>
                </a:lnTo>
                <a:lnTo>
                  <a:pt x="257" y="60"/>
                </a:lnTo>
                <a:lnTo>
                  <a:pt x="276" y="97"/>
                </a:lnTo>
                <a:lnTo>
                  <a:pt x="295" y="136"/>
                </a:lnTo>
                <a:lnTo>
                  <a:pt x="312" y="175"/>
                </a:lnTo>
                <a:lnTo>
                  <a:pt x="327" y="214"/>
                </a:lnTo>
                <a:lnTo>
                  <a:pt x="339" y="252"/>
                </a:lnTo>
                <a:lnTo>
                  <a:pt x="347" y="287"/>
                </a:lnTo>
                <a:lnTo>
                  <a:pt x="324" y="292"/>
                </a:lnTo>
                <a:lnTo>
                  <a:pt x="299" y="300"/>
                </a:lnTo>
                <a:lnTo>
                  <a:pt x="270" y="312"/>
                </a:lnTo>
                <a:lnTo>
                  <a:pt x="242" y="325"/>
                </a:lnTo>
                <a:lnTo>
                  <a:pt x="213" y="337"/>
                </a:lnTo>
                <a:lnTo>
                  <a:pt x="187" y="348"/>
                </a:lnTo>
                <a:lnTo>
                  <a:pt x="163" y="359"/>
                </a:lnTo>
                <a:lnTo>
                  <a:pt x="143" y="364"/>
                </a:lnTo>
                <a:lnTo>
                  <a:pt x="130" y="344"/>
                </a:lnTo>
                <a:lnTo>
                  <a:pt x="112" y="306"/>
                </a:lnTo>
                <a:lnTo>
                  <a:pt x="95" y="258"/>
                </a:lnTo>
                <a:lnTo>
                  <a:pt x="74" y="206"/>
                </a:lnTo>
                <a:lnTo>
                  <a:pt x="54" y="152"/>
                </a:lnTo>
                <a:lnTo>
                  <a:pt x="33" y="105"/>
                </a:lnTo>
                <a:lnTo>
                  <a:pt x="16" y="70"/>
                </a:lnTo>
                <a:lnTo>
                  <a:pt x="0" y="51"/>
                </a:lnTo>
                <a:close/>
              </a:path>
            </a:pathLst>
          </a:custGeom>
          <a:solidFill>
            <a:srgbClr val="7FC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55" name="Freeform 831"/>
          <p:cNvSpPr>
            <a:spLocks/>
          </p:cNvSpPr>
          <p:nvPr/>
        </p:nvSpPr>
        <p:spPr bwMode="auto">
          <a:xfrm>
            <a:off x="1436972" y="4168758"/>
            <a:ext cx="73025" cy="60325"/>
          </a:xfrm>
          <a:custGeom>
            <a:avLst/>
            <a:gdLst/>
            <a:ahLst/>
            <a:cxnLst>
              <a:cxn ang="0">
                <a:pos x="13" y="120"/>
              </a:cxn>
              <a:cxn ang="0">
                <a:pos x="29" y="118"/>
              </a:cxn>
              <a:cxn ang="0">
                <a:pos x="47" y="114"/>
              </a:cxn>
              <a:cxn ang="0">
                <a:pos x="64" y="107"/>
              </a:cxn>
              <a:cxn ang="0">
                <a:pos x="83" y="98"/>
              </a:cxn>
              <a:cxn ang="0">
                <a:pos x="101" y="89"/>
              </a:cxn>
              <a:cxn ang="0">
                <a:pos x="117" y="79"/>
              </a:cxn>
              <a:cxn ang="0">
                <a:pos x="130" y="70"/>
              </a:cxn>
              <a:cxn ang="0">
                <a:pos x="140" y="63"/>
              </a:cxn>
              <a:cxn ang="0">
                <a:pos x="140" y="54"/>
              </a:cxn>
              <a:cxn ang="0">
                <a:pos x="139" y="44"/>
              </a:cxn>
              <a:cxn ang="0">
                <a:pos x="135" y="32"/>
              </a:cxn>
              <a:cxn ang="0">
                <a:pos x="127" y="22"/>
              </a:cxn>
              <a:cxn ang="0">
                <a:pos x="120" y="13"/>
              </a:cxn>
              <a:cxn ang="0">
                <a:pos x="111" y="6"/>
              </a:cxn>
              <a:cxn ang="0">
                <a:pos x="104" y="2"/>
              </a:cxn>
              <a:cxn ang="0">
                <a:pos x="95" y="0"/>
              </a:cxn>
              <a:cxn ang="0">
                <a:pos x="82" y="5"/>
              </a:cxn>
              <a:cxn ang="0">
                <a:pos x="70" y="10"/>
              </a:cxn>
              <a:cxn ang="0">
                <a:pos x="62" y="15"/>
              </a:cxn>
              <a:cxn ang="0">
                <a:pos x="60" y="19"/>
              </a:cxn>
              <a:cxn ang="0">
                <a:pos x="63" y="22"/>
              </a:cxn>
              <a:cxn ang="0">
                <a:pos x="66" y="24"/>
              </a:cxn>
              <a:cxn ang="0">
                <a:pos x="70" y="24"/>
              </a:cxn>
              <a:cxn ang="0">
                <a:pos x="72" y="24"/>
              </a:cxn>
              <a:cxn ang="0">
                <a:pos x="76" y="22"/>
              </a:cxn>
              <a:cxn ang="0">
                <a:pos x="83" y="19"/>
              </a:cxn>
              <a:cxn ang="0">
                <a:pos x="89" y="16"/>
              </a:cxn>
              <a:cxn ang="0">
                <a:pos x="92" y="15"/>
              </a:cxn>
              <a:cxn ang="0">
                <a:pos x="97" y="19"/>
              </a:cxn>
              <a:cxn ang="0">
                <a:pos x="105" y="31"/>
              </a:cxn>
              <a:cxn ang="0">
                <a:pos x="113" y="47"/>
              </a:cxn>
              <a:cxn ang="0">
                <a:pos x="111" y="63"/>
              </a:cxn>
              <a:cxn ang="0">
                <a:pos x="101" y="67"/>
              </a:cxn>
              <a:cxn ang="0">
                <a:pos x="88" y="73"/>
              </a:cxn>
              <a:cxn ang="0">
                <a:pos x="73" y="77"/>
              </a:cxn>
              <a:cxn ang="0">
                <a:pos x="57" y="83"/>
              </a:cxn>
              <a:cxn ang="0">
                <a:pos x="41" y="89"/>
              </a:cxn>
              <a:cxn ang="0">
                <a:pos x="29" y="92"/>
              </a:cxn>
              <a:cxn ang="0">
                <a:pos x="21" y="95"/>
              </a:cxn>
              <a:cxn ang="0">
                <a:pos x="16" y="96"/>
              </a:cxn>
              <a:cxn ang="0">
                <a:pos x="16" y="95"/>
              </a:cxn>
              <a:cxn ang="0">
                <a:pos x="16" y="89"/>
              </a:cxn>
              <a:cxn ang="0">
                <a:pos x="13" y="85"/>
              </a:cxn>
              <a:cxn ang="0">
                <a:pos x="7" y="83"/>
              </a:cxn>
              <a:cxn ang="0">
                <a:pos x="0" y="96"/>
              </a:cxn>
              <a:cxn ang="0">
                <a:pos x="3" y="108"/>
              </a:cxn>
              <a:cxn ang="0">
                <a:pos x="9" y="117"/>
              </a:cxn>
              <a:cxn ang="0">
                <a:pos x="13" y="120"/>
              </a:cxn>
            </a:cxnLst>
            <a:rect l="0" t="0" r="r" b="b"/>
            <a:pathLst>
              <a:path w="140" h="120">
                <a:moveTo>
                  <a:pt x="13" y="120"/>
                </a:moveTo>
                <a:lnTo>
                  <a:pt x="29" y="118"/>
                </a:lnTo>
                <a:lnTo>
                  <a:pt x="47" y="114"/>
                </a:lnTo>
                <a:lnTo>
                  <a:pt x="64" y="107"/>
                </a:lnTo>
                <a:lnTo>
                  <a:pt x="83" y="98"/>
                </a:lnTo>
                <a:lnTo>
                  <a:pt x="101" y="89"/>
                </a:lnTo>
                <a:lnTo>
                  <a:pt x="117" y="79"/>
                </a:lnTo>
                <a:lnTo>
                  <a:pt x="130" y="70"/>
                </a:lnTo>
                <a:lnTo>
                  <a:pt x="140" y="63"/>
                </a:lnTo>
                <a:lnTo>
                  <a:pt x="140" y="54"/>
                </a:lnTo>
                <a:lnTo>
                  <a:pt x="139" y="44"/>
                </a:lnTo>
                <a:lnTo>
                  <a:pt x="135" y="32"/>
                </a:lnTo>
                <a:lnTo>
                  <a:pt x="127" y="22"/>
                </a:lnTo>
                <a:lnTo>
                  <a:pt x="120" y="13"/>
                </a:lnTo>
                <a:lnTo>
                  <a:pt x="111" y="6"/>
                </a:lnTo>
                <a:lnTo>
                  <a:pt x="104" y="2"/>
                </a:lnTo>
                <a:lnTo>
                  <a:pt x="95" y="0"/>
                </a:lnTo>
                <a:lnTo>
                  <a:pt x="82" y="5"/>
                </a:lnTo>
                <a:lnTo>
                  <a:pt x="70" y="10"/>
                </a:lnTo>
                <a:lnTo>
                  <a:pt x="62" y="15"/>
                </a:lnTo>
                <a:lnTo>
                  <a:pt x="60" y="19"/>
                </a:lnTo>
                <a:lnTo>
                  <a:pt x="63" y="22"/>
                </a:lnTo>
                <a:lnTo>
                  <a:pt x="66" y="24"/>
                </a:lnTo>
                <a:lnTo>
                  <a:pt x="70" y="24"/>
                </a:lnTo>
                <a:lnTo>
                  <a:pt x="72" y="24"/>
                </a:lnTo>
                <a:lnTo>
                  <a:pt x="76" y="22"/>
                </a:lnTo>
                <a:lnTo>
                  <a:pt x="83" y="19"/>
                </a:lnTo>
                <a:lnTo>
                  <a:pt x="89" y="16"/>
                </a:lnTo>
                <a:lnTo>
                  <a:pt x="92" y="15"/>
                </a:lnTo>
                <a:lnTo>
                  <a:pt x="97" y="19"/>
                </a:lnTo>
                <a:lnTo>
                  <a:pt x="105" y="31"/>
                </a:lnTo>
                <a:lnTo>
                  <a:pt x="113" y="47"/>
                </a:lnTo>
                <a:lnTo>
                  <a:pt x="111" y="63"/>
                </a:lnTo>
                <a:lnTo>
                  <a:pt x="101" y="67"/>
                </a:lnTo>
                <a:lnTo>
                  <a:pt x="88" y="73"/>
                </a:lnTo>
                <a:lnTo>
                  <a:pt x="73" y="77"/>
                </a:lnTo>
                <a:lnTo>
                  <a:pt x="57" y="83"/>
                </a:lnTo>
                <a:lnTo>
                  <a:pt x="41" y="89"/>
                </a:lnTo>
                <a:lnTo>
                  <a:pt x="29" y="92"/>
                </a:lnTo>
                <a:lnTo>
                  <a:pt x="21" y="95"/>
                </a:lnTo>
                <a:lnTo>
                  <a:pt x="16" y="96"/>
                </a:lnTo>
                <a:lnTo>
                  <a:pt x="16" y="95"/>
                </a:lnTo>
                <a:lnTo>
                  <a:pt x="16" y="89"/>
                </a:lnTo>
                <a:lnTo>
                  <a:pt x="13" y="85"/>
                </a:lnTo>
                <a:lnTo>
                  <a:pt x="7" y="83"/>
                </a:lnTo>
                <a:lnTo>
                  <a:pt x="0" y="96"/>
                </a:lnTo>
                <a:lnTo>
                  <a:pt x="3" y="108"/>
                </a:lnTo>
                <a:lnTo>
                  <a:pt x="9" y="117"/>
                </a:lnTo>
                <a:lnTo>
                  <a:pt x="13" y="1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56" name="Freeform 832"/>
          <p:cNvSpPr>
            <a:spLocks/>
          </p:cNvSpPr>
          <p:nvPr/>
        </p:nvSpPr>
        <p:spPr bwMode="auto">
          <a:xfrm>
            <a:off x="1238535" y="4000483"/>
            <a:ext cx="398462" cy="149225"/>
          </a:xfrm>
          <a:custGeom>
            <a:avLst/>
            <a:gdLst/>
            <a:ahLst/>
            <a:cxnLst>
              <a:cxn ang="0">
                <a:pos x="85" y="248"/>
              </a:cxn>
              <a:cxn ang="0">
                <a:pos x="139" y="210"/>
              </a:cxn>
              <a:cxn ang="0">
                <a:pos x="191" y="174"/>
              </a:cxn>
              <a:cxn ang="0">
                <a:pos x="245" y="137"/>
              </a:cxn>
              <a:cxn ang="0">
                <a:pos x="301" y="105"/>
              </a:cxn>
              <a:cxn ang="0">
                <a:pos x="355" y="80"/>
              </a:cxn>
              <a:cxn ang="0">
                <a:pos x="399" y="62"/>
              </a:cxn>
              <a:cxn ang="0">
                <a:pos x="442" y="46"/>
              </a:cxn>
              <a:cxn ang="0">
                <a:pos x="488" y="34"/>
              </a:cxn>
              <a:cxn ang="0">
                <a:pos x="533" y="25"/>
              </a:cxn>
              <a:cxn ang="0">
                <a:pos x="580" y="22"/>
              </a:cxn>
              <a:cxn ang="0">
                <a:pos x="642" y="25"/>
              </a:cxn>
              <a:cxn ang="0">
                <a:pos x="701" y="47"/>
              </a:cxn>
              <a:cxn ang="0">
                <a:pos x="729" y="95"/>
              </a:cxn>
              <a:cxn ang="0">
                <a:pos x="698" y="130"/>
              </a:cxn>
              <a:cxn ang="0">
                <a:pos x="654" y="150"/>
              </a:cxn>
              <a:cxn ang="0">
                <a:pos x="596" y="168"/>
              </a:cxn>
              <a:cxn ang="0">
                <a:pos x="517" y="182"/>
              </a:cxn>
              <a:cxn ang="0">
                <a:pos x="438" y="203"/>
              </a:cxn>
              <a:cxn ang="0">
                <a:pos x="385" y="228"/>
              </a:cxn>
              <a:cxn ang="0">
                <a:pos x="342" y="261"/>
              </a:cxn>
              <a:cxn ang="0">
                <a:pos x="369" y="290"/>
              </a:cxn>
              <a:cxn ang="0">
                <a:pos x="393" y="295"/>
              </a:cxn>
              <a:cxn ang="0">
                <a:pos x="412" y="296"/>
              </a:cxn>
              <a:cxn ang="0">
                <a:pos x="429" y="295"/>
              </a:cxn>
              <a:cxn ang="0">
                <a:pos x="437" y="283"/>
              </a:cxn>
              <a:cxn ang="0">
                <a:pos x="425" y="273"/>
              </a:cxn>
              <a:cxn ang="0">
                <a:pos x="412" y="273"/>
              </a:cxn>
              <a:cxn ang="0">
                <a:pos x="390" y="273"/>
              </a:cxn>
              <a:cxn ang="0">
                <a:pos x="378" y="261"/>
              </a:cxn>
              <a:cxn ang="0">
                <a:pos x="416" y="223"/>
              </a:cxn>
              <a:cxn ang="0">
                <a:pos x="477" y="203"/>
              </a:cxn>
              <a:cxn ang="0">
                <a:pos x="552" y="191"/>
              </a:cxn>
              <a:cxn ang="0">
                <a:pos x="629" y="177"/>
              </a:cxn>
              <a:cxn ang="0">
                <a:pos x="702" y="150"/>
              </a:cxn>
              <a:cxn ang="0">
                <a:pos x="748" y="114"/>
              </a:cxn>
              <a:cxn ang="0">
                <a:pos x="752" y="82"/>
              </a:cxn>
              <a:cxn ang="0">
                <a:pos x="748" y="69"/>
              </a:cxn>
              <a:cxn ang="0">
                <a:pos x="695" y="21"/>
              </a:cxn>
              <a:cxn ang="0">
                <a:pos x="625" y="2"/>
              </a:cxn>
              <a:cxn ang="0">
                <a:pos x="549" y="2"/>
              </a:cxn>
              <a:cxn ang="0">
                <a:pos x="469" y="16"/>
              </a:cxn>
              <a:cxn ang="0">
                <a:pos x="391" y="43"/>
              </a:cxn>
              <a:cxn ang="0">
                <a:pos x="321" y="73"/>
              </a:cxn>
              <a:cxn ang="0">
                <a:pos x="258" y="107"/>
              </a:cxn>
              <a:cxn ang="0">
                <a:pos x="198" y="146"/>
              </a:cxn>
              <a:cxn ang="0">
                <a:pos x="140" y="187"/>
              </a:cxn>
              <a:cxn ang="0">
                <a:pos x="82" y="230"/>
              </a:cxn>
              <a:cxn ang="0">
                <a:pos x="32" y="268"/>
              </a:cxn>
              <a:cxn ang="0">
                <a:pos x="0" y="286"/>
              </a:cxn>
              <a:cxn ang="0">
                <a:pos x="14" y="289"/>
              </a:cxn>
              <a:cxn ang="0">
                <a:pos x="35" y="279"/>
              </a:cxn>
            </a:cxnLst>
            <a:rect l="0" t="0" r="r" b="b"/>
            <a:pathLst>
              <a:path w="753" h="296">
                <a:moveTo>
                  <a:pt x="48" y="271"/>
                </a:moveTo>
                <a:lnTo>
                  <a:pt x="67" y="260"/>
                </a:lnTo>
                <a:lnTo>
                  <a:pt x="85" y="248"/>
                </a:lnTo>
                <a:lnTo>
                  <a:pt x="102" y="235"/>
                </a:lnTo>
                <a:lnTo>
                  <a:pt x="121" y="223"/>
                </a:lnTo>
                <a:lnTo>
                  <a:pt x="139" y="210"/>
                </a:lnTo>
                <a:lnTo>
                  <a:pt x="156" y="198"/>
                </a:lnTo>
                <a:lnTo>
                  <a:pt x="174" y="185"/>
                </a:lnTo>
                <a:lnTo>
                  <a:pt x="191" y="174"/>
                </a:lnTo>
                <a:lnTo>
                  <a:pt x="209" y="161"/>
                </a:lnTo>
                <a:lnTo>
                  <a:pt x="228" y="149"/>
                </a:lnTo>
                <a:lnTo>
                  <a:pt x="245" y="137"/>
                </a:lnTo>
                <a:lnTo>
                  <a:pt x="264" y="127"/>
                </a:lnTo>
                <a:lnTo>
                  <a:pt x="282" y="115"/>
                </a:lnTo>
                <a:lnTo>
                  <a:pt x="301" y="105"/>
                </a:lnTo>
                <a:lnTo>
                  <a:pt x="320" y="95"/>
                </a:lnTo>
                <a:lnTo>
                  <a:pt x="340" y="86"/>
                </a:lnTo>
                <a:lnTo>
                  <a:pt x="355" y="80"/>
                </a:lnTo>
                <a:lnTo>
                  <a:pt x="369" y="73"/>
                </a:lnTo>
                <a:lnTo>
                  <a:pt x="384" y="67"/>
                </a:lnTo>
                <a:lnTo>
                  <a:pt x="399" y="62"/>
                </a:lnTo>
                <a:lnTo>
                  <a:pt x="413" y="56"/>
                </a:lnTo>
                <a:lnTo>
                  <a:pt x="428" y="51"/>
                </a:lnTo>
                <a:lnTo>
                  <a:pt x="442" y="46"/>
                </a:lnTo>
                <a:lnTo>
                  <a:pt x="458" y="41"/>
                </a:lnTo>
                <a:lnTo>
                  <a:pt x="473" y="38"/>
                </a:lnTo>
                <a:lnTo>
                  <a:pt x="488" y="34"/>
                </a:lnTo>
                <a:lnTo>
                  <a:pt x="502" y="31"/>
                </a:lnTo>
                <a:lnTo>
                  <a:pt x="518" y="28"/>
                </a:lnTo>
                <a:lnTo>
                  <a:pt x="533" y="25"/>
                </a:lnTo>
                <a:lnTo>
                  <a:pt x="549" y="24"/>
                </a:lnTo>
                <a:lnTo>
                  <a:pt x="564" y="22"/>
                </a:lnTo>
                <a:lnTo>
                  <a:pt x="580" y="22"/>
                </a:lnTo>
                <a:lnTo>
                  <a:pt x="600" y="22"/>
                </a:lnTo>
                <a:lnTo>
                  <a:pt x="621" y="22"/>
                </a:lnTo>
                <a:lnTo>
                  <a:pt x="642" y="25"/>
                </a:lnTo>
                <a:lnTo>
                  <a:pt x="663" y="30"/>
                </a:lnTo>
                <a:lnTo>
                  <a:pt x="683" y="37"/>
                </a:lnTo>
                <a:lnTo>
                  <a:pt x="701" y="47"/>
                </a:lnTo>
                <a:lnTo>
                  <a:pt x="717" y="62"/>
                </a:lnTo>
                <a:lnTo>
                  <a:pt x="730" y="79"/>
                </a:lnTo>
                <a:lnTo>
                  <a:pt x="729" y="95"/>
                </a:lnTo>
                <a:lnTo>
                  <a:pt x="720" y="110"/>
                </a:lnTo>
                <a:lnTo>
                  <a:pt x="710" y="121"/>
                </a:lnTo>
                <a:lnTo>
                  <a:pt x="698" y="130"/>
                </a:lnTo>
                <a:lnTo>
                  <a:pt x="685" y="139"/>
                </a:lnTo>
                <a:lnTo>
                  <a:pt x="669" y="145"/>
                </a:lnTo>
                <a:lnTo>
                  <a:pt x="654" y="150"/>
                </a:lnTo>
                <a:lnTo>
                  <a:pt x="638" y="156"/>
                </a:lnTo>
                <a:lnTo>
                  <a:pt x="622" y="161"/>
                </a:lnTo>
                <a:lnTo>
                  <a:pt x="596" y="168"/>
                </a:lnTo>
                <a:lnTo>
                  <a:pt x="569" y="174"/>
                </a:lnTo>
                <a:lnTo>
                  <a:pt x="543" y="178"/>
                </a:lnTo>
                <a:lnTo>
                  <a:pt x="517" y="182"/>
                </a:lnTo>
                <a:lnTo>
                  <a:pt x="491" y="188"/>
                </a:lnTo>
                <a:lnTo>
                  <a:pt x="464" y="194"/>
                </a:lnTo>
                <a:lnTo>
                  <a:pt x="438" y="203"/>
                </a:lnTo>
                <a:lnTo>
                  <a:pt x="413" y="213"/>
                </a:lnTo>
                <a:lnTo>
                  <a:pt x="401" y="219"/>
                </a:lnTo>
                <a:lnTo>
                  <a:pt x="385" y="228"/>
                </a:lnTo>
                <a:lnTo>
                  <a:pt x="368" y="238"/>
                </a:lnTo>
                <a:lnTo>
                  <a:pt x="352" y="249"/>
                </a:lnTo>
                <a:lnTo>
                  <a:pt x="342" y="261"/>
                </a:lnTo>
                <a:lnTo>
                  <a:pt x="339" y="273"/>
                </a:lnTo>
                <a:lnTo>
                  <a:pt x="347" y="283"/>
                </a:lnTo>
                <a:lnTo>
                  <a:pt x="369" y="290"/>
                </a:lnTo>
                <a:lnTo>
                  <a:pt x="378" y="292"/>
                </a:lnTo>
                <a:lnTo>
                  <a:pt x="387" y="293"/>
                </a:lnTo>
                <a:lnTo>
                  <a:pt x="393" y="295"/>
                </a:lnTo>
                <a:lnTo>
                  <a:pt x="400" y="295"/>
                </a:lnTo>
                <a:lnTo>
                  <a:pt x="406" y="296"/>
                </a:lnTo>
                <a:lnTo>
                  <a:pt x="412" y="296"/>
                </a:lnTo>
                <a:lnTo>
                  <a:pt x="418" y="296"/>
                </a:lnTo>
                <a:lnTo>
                  <a:pt x="423" y="296"/>
                </a:lnTo>
                <a:lnTo>
                  <a:pt x="429" y="295"/>
                </a:lnTo>
                <a:lnTo>
                  <a:pt x="432" y="292"/>
                </a:lnTo>
                <a:lnTo>
                  <a:pt x="435" y="289"/>
                </a:lnTo>
                <a:lnTo>
                  <a:pt x="437" y="283"/>
                </a:lnTo>
                <a:lnTo>
                  <a:pt x="435" y="279"/>
                </a:lnTo>
                <a:lnTo>
                  <a:pt x="431" y="276"/>
                </a:lnTo>
                <a:lnTo>
                  <a:pt x="425" y="273"/>
                </a:lnTo>
                <a:lnTo>
                  <a:pt x="423" y="273"/>
                </a:lnTo>
                <a:lnTo>
                  <a:pt x="418" y="273"/>
                </a:lnTo>
                <a:lnTo>
                  <a:pt x="412" y="273"/>
                </a:lnTo>
                <a:lnTo>
                  <a:pt x="404" y="273"/>
                </a:lnTo>
                <a:lnTo>
                  <a:pt x="397" y="273"/>
                </a:lnTo>
                <a:lnTo>
                  <a:pt x="390" y="273"/>
                </a:lnTo>
                <a:lnTo>
                  <a:pt x="384" y="271"/>
                </a:lnTo>
                <a:lnTo>
                  <a:pt x="380" y="267"/>
                </a:lnTo>
                <a:lnTo>
                  <a:pt x="378" y="261"/>
                </a:lnTo>
                <a:lnTo>
                  <a:pt x="388" y="245"/>
                </a:lnTo>
                <a:lnTo>
                  <a:pt x="401" y="233"/>
                </a:lnTo>
                <a:lnTo>
                  <a:pt x="416" y="223"/>
                </a:lnTo>
                <a:lnTo>
                  <a:pt x="435" y="214"/>
                </a:lnTo>
                <a:lnTo>
                  <a:pt x="456" y="207"/>
                </a:lnTo>
                <a:lnTo>
                  <a:pt x="477" y="203"/>
                </a:lnTo>
                <a:lnTo>
                  <a:pt x="501" y="198"/>
                </a:lnTo>
                <a:lnTo>
                  <a:pt x="526" y="194"/>
                </a:lnTo>
                <a:lnTo>
                  <a:pt x="552" y="191"/>
                </a:lnTo>
                <a:lnTo>
                  <a:pt x="578" y="187"/>
                </a:lnTo>
                <a:lnTo>
                  <a:pt x="603" y="182"/>
                </a:lnTo>
                <a:lnTo>
                  <a:pt x="629" y="177"/>
                </a:lnTo>
                <a:lnTo>
                  <a:pt x="654" y="169"/>
                </a:lnTo>
                <a:lnTo>
                  <a:pt x="679" y="161"/>
                </a:lnTo>
                <a:lnTo>
                  <a:pt x="702" y="150"/>
                </a:lnTo>
                <a:lnTo>
                  <a:pt x="724" y="137"/>
                </a:lnTo>
                <a:lnTo>
                  <a:pt x="739" y="126"/>
                </a:lnTo>
                <a:lnTo>
                  <a:pt x="748" y="114"/>
                </a:lnTo>
                <a:lnTo>
                  <a:pt x="752" y="102"/>
                </a:lnTo>
                <a:lnTo>
                  <a:pt x="753" y="92"/>
                </a:lnTo>
                <a:lnTo>
                  <a:pt x="752" y="82"/>
                </a:lnTo>
                <a:lnTo>
                  <a:pt x="751" y="75"/>
                </a:lnTo>
                <a:lnTo>
                  <a:pt x="749" y="70"/>
                </a:lnTo>
                <a:lnTo>
                  <a:pt x="748" y="69"/>
                </a:lnTo>
                <a:lnTo>
                  <a:pt x="733" y="48"/>
                </a:lnTo>
                <a:lnTo>
                  <a:pt x="715" y="32"/>
                </a:lnTo>
                <a:lnTo>
                  <a:pt x="695" y="21"/>
                </a:lnTo>
                <a:lnTo>
                  <a:pt x="673" y="12"/>
                </a:lnTo>
                <a:lnTo>
                  <a:pt x="648" y="5"/>
                </a:lnTo>
                <a:lnTo>
                  <a:pt x="625" y="2"/>
                </a:lnTo>
                <a:lnTo>
                  <a:pt x="600" y="0"/>
                </a:lnTo>
                <a:lnTo>
                  <a:pt x="577" y="0"/>
                </a:lnTo>
                <a:lnTo>
                  <a:pt x="549" y="2"/>
                </a:lnTo>
                <a:lnTo>
                  <a:pt x="523" y="6"/>
                </a:lnTo>
                <a:lnTo>
                  <a:pt x="496" y="11"/>
                </a:lnTo>
                <a:lnTo>
                  <a:pt x="469" y="16"/>
                </a:lnTo>
                <a:lnTo>
                  <a:pt x="442" y="24"/>
                </a:lnTo>
                <a:lnTo>
                  <a:pt x="416" y="32"/>
                </a:lnTo>
                <a:lnTo>
                  <a:pt x="391" y="43"/>
                </a:lnTo>
                <a:lnTo>
                  <a:pt x="365" y="53"/>
                </a:lnTo>
                <a:lnTo>
                  <a:pt x="343" y="63"/>
                </a:lnTo>
                <a:lnTo>
                  <a:pt x="321" y="73"/>
                </a:lnTo>
                <a:lnTo>
                  <a:pt x="299" y="83"/>
                </a:lnTo>
                <a:lnTo>
                  <a:pt x="279" y="95"/>
                </a:lnTo>
                <a:lnTo>
                  <a:pt x="258" y="107"/>
                </a:lnTo>
                <a:lnTo>
                  <a:pt x="238" y="120"/>
                </a:lnTo>
                <a:lnTo>
                  <a:pt x="219" y="133"/>
                </a:lnTo>
                <a:lnTo>
                  <a:pt x="198" y="146"/>
                </a:lnTo>
                <a:lnTo>
                  <a:pt x="179" y="159"/>
                </a:lnTo>
                <a:lnTo>
                  <a:pt x="161" y="172"/>
                </a:lnTo>
                <a:lnTo>
                  <a:pt x="140" y="187"/>
                </a:lnTo>
                <a:lnTo>
                  <a:pt x="121" y="201"/>
                </a:lnTo>
                <a:lnTo>
                  <a:pt x="102" y="216"/>
                </a:lnTo>
                <a:lnTo>
                  <a:pt x="82" y="230"/>
                </a:lnTo>
                <a:lnTo>
                  <a:pt x="63" y="246"/>
                </a:lnTo>
                <a:lnTo>
                  <a:pt x="42" y="261"/>
                </a:lnTo>
                <a:lnTo>
                  <a:pt x="32" y="268"/>
                </a:lnTo>
                <a:lnTo>
                  <a:pt x="22" y="274"/>
                </a:lnTo>
                <a:lnTo>
                  <a:pt x="12" y="280"/>
                </a:lnTo>
                <a:lnTo>
                  <a:pt x="0" y="286"/>
                </a:lnTo>
                <a:lnTo>
                  <a:pt x="3" y="289"/>
                </a:lnTo>
                <a:lnTo>
                  <a:pt x="7" y="289"/>
                </a:lnTo>
                <a:lnTo>
                  <a:pt x="14" y="289"/>
                </a:lnTo>
                <a:lnTo>
                  <a:pt x="20" y="286"/>
                </a:lnTo>
                <a:lnTo>
                  <a:pt x="28" y="283"/>
                </a:lnTo>
                <a:lnTo>
                  <a:pt x="35" y="279"/>
                </a:lnTo>
                <a:lnTo>
                  <a:pt x="42" y="276"/>
                </a:lnTo>
                <a:lnTo>
                  <a:pt x="48" y="27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57" name="Freeform 833"/>
          <p:cNvSpPr>
            <a:spLocks/>
          </p:cNvSpPr>
          <p:nvPr/>
        </p:nvSpPr>
        <p:spPr bwMode="auto">
          <a:xfrm>
            <a:off x="1402047" y="4148120"/>
            <a:ext cx="127000" cy="34925"/>
          </a:xfrm>
          <a:custGeom>
            <a:avLst/>
            <a:gdLst/>
            <a:ahLst/>
            <a:cxnLst>
              <a:cxn ang="0">
                <a:pos x="10" y="69"/>
              </a:cxn>
              <a:cxn ang="0">
                <a:pos x="39" y="62"/>
              </a:cxn>
              <a:cxn ang="0">
                <a:pos x="71" y="55"/>
              </a:cxn>
              <a:cxn ang="0">
                <a:pos x="105" y="48"/>
              </a:cxn>
              <a:cxn ang="0">
                <a:pos x="137" y="39"/>
              </a:cxn>
              <a:cxn ang="0">
                <a:pos x="168" y="32"/>
              </a:cxn>
              <a:cxn ang="0">
                <a:pos x="196" y="24"/>
              </a:cxn>
              <a:cxn ang="0">
                <a:pos x="219" y="17"/>
              </a:cxn>
              <a:cxn ang="0">
                <a:pos x="237" y="10"/>
              </a:cxn>
              <a:cxn ang="0">
                <a:pos x="238" y="7"/>
              </a:cxn>
              <a:cxn ang="0">
                <a:pos x="235" y="4"/>
              </a:cxn>
              <a:cxn ang="0">
                <a:pos x="231" y="1"/>
              </a:cxn>
              <a:cxn ang="0">
                <a:pos x="225" y="0"/>
              </a:cxn>
              <a:cxn ang="0">
                <a:pos x="200" y="1"/>
              </a:cxn>
              <a:cxn ang="0">
                <a:pos x="174" y="5"/>
              </a:cxn>
              <a:cxn ang="0">
                <a:pos x="149" y="10"/>
              </a:cxn>
              <a:cxn ang="0">
                <a:pos x="124" y="17"/>
              </a:cxn>
              <a:cxn ang="0">
                <a:pos x="99" y="24"/>
              </a:cxn>
              <a:cxn ang="0">
                <a:pos x="74" y="32"/>
              </a:cxn>
              <a:cxn ang="0">
                <a:pos x="50" y="40"/>
              </a:cxn>
              <a:cxn ang="0">
                <a:pos x="25" y="49"/>
              </a:cxn>
              <a:cxn ang="0">
                <a:pos x="17" y="53"/>
              </a:cxn>
              <a:cxn ang="0">
                <a:pos x="9" y="61"/>
              </a:cxn>
              <a:cxn ang="0">
                <a:pos x="3" y="65"/>
              </a:cxn>
              <a:cxn ang="0">
                <a:pos x="0" y="68"/>
              </a:cxn>
              <a:cxn ang="0">
                <a:pos x="1" y="68"/>
              </a:cxn>
              <a:cxn ang="0">
                <a:pos x="4" y="69"/>
              </a:cxn>
              <a:cxn ang="0">
                <a:pos x="7" y="69"/>
              </a:cxn>
              <a:cxn ang="0">
                <a:pos x="10" y="69"/>
              </a:cxn>
            </a:cxnLst>
            <a:rect l="0" t="0" r="r" b="b"/>
            <a:pathLst>
              <a:path w="238" h="69">
                <a:moveTo>
                  <a:pt x="10" y="69"/>
                </a:moveTo>
                <a:lnTo>
                  <a:pt x="39" y="62"/>
                </a:lnTo>
                <a:lnTo>
                  <a:pt x="71" y="55"/>
                </a:lnTo>
                <a:lnTo>
                  <a:pt x="105" y="48"/>
                </a:lnTo>
                <a:lnTo>
                  <a:pt x="137" y="39"/>
                </a:lnTo>
                <a:lnTo>
                  <a:pt x="168" y="32"/>
                </a:lnTo>
                <a:lnTo>
                  <a:pt x="196" y="24"/>
                </a:lnTo>
                <a:lnTo>
                  <a:pt x="219" y="17"/>
                </a:lnTo>
                <a:lnTo>
                  <a:pt x="237" y="10"/>
                </a:lnTo>
                <a:lnTo>
                  <a:pt x="238" y="7"/>
                </a:lnTo>
                <a:lnTo>
                  <a:pt x="235" y="4"/>
                </a:lnTo>
                <a:lnTo>
                  <a:pt x="231" y="1"/>
                </a:lnTo>
                <a:lnTo>
                  <a:pt x="225" y="0"/>
                </a:lnTo>
                <a:lnTo>
                  <a:pt x="200" y="1"/>
                </a:lnTo>
                <a:lnTo>
                  <a:pt x="174" y="5"/>
                </a:lnTo>
                <a:lnTo>
                  <a:pt x="149" y="10"/>
                </a:lnTo>
                <a:lnTo>
                  <a:pt x="124" y="17"/>
                </a:lnTo>
                <a:lnTo>
                  <a:pt x="99" y="24"/>
                </a:lnTo>
                <a:lnTo>
                  <a:pt x="74" y="32"/>
                </a:lnTo>
                <a:lnTo>
                  <a:pt x="50" y="40"/>
                </a:lnTo>
                <a:lnTo>
                  <a:pt x="25" y="49"/>
                </a:lnTo>
                <a:lnTo>
                  <a:pt x="17" y="53"/>
                </a:lnTo>
                <a:lnTo>
                  <a:pt x="9" y="61"/>
                </a:lnTo>
                <a:lnTo>
                  <a:pt x="3" y="65"/>
                </a:lnTo>
                <a:lnTo>
                  <a:pt x="0" y="68"/>
                </a:lnTo>
                <a:lnTo>
                  <a:pt x="1" y="68"/>
                </a:lnTo>
                <a:lnTo>
                  <a:pt x="4" y="69"/>
                </a:lnTo>
                <a:lnTo>
                  <a:pt x="7" y="69"/>
                </a:lnTo>
                <a:lnTo>
                  <a:pt x="10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58" name="Freeform 834"/>
          <p:cNvSpPr>
            <a:spLocks/>
          </p:cNvSpPr>
          <p:nvPr/>
        </p:nvSpPr>
        <p:spPr bwMode="auto">
          <a:xfrm>
            <a:off x="1403635" y="4184633"/>
            <a:ext cx="71437" cy="158750"/>
          </a:xfrm>
          <a:custGeom>
            <a:avLst/>
            <a:gdLst/>
            <a:ahLst/>
            <a:cxnLst>
              <a:cxn ang="0">
                <a:pos x="62" y="139"/>
              </a:cxn>
              <a:cxn ang="0">
                <a:pos x="69" y="161"/>
              </a:cxn>
              <a:cxn ang="0">
                <a:pos x="75" y="182"/>
              </a:cxn>
              <a:cxn ang="0">
                <a:pos x="79" y="204"/>
              </a:cxn>
              <a:cxn ang="0">
                <a:pos x="84" y="226"/>
              </a:cxn>
              <a:cxn ang="0">
                <a:pos x="89" y="248"/>
              </a:cxn>
              <a:cxn ang="0">
                <a:pos x="95" y="270"/>
              </a:cxn>
              <a:cxn ang="0">
                <a:pos x="103" y="292"/>
              </a:cxn>
              <a:cxn ang="0">
                <a:pos x="111" y="312"/>
              </a:cxn>
              <a:cxn ang="0">
                <a:pos x="114" y="316"/>
              </a:cxn>
              <a:cxn ang="0">
                <a:pos x="117" y="318"/>
              </a:cxn>
              <a:cxn ang="0">
                <a:pos x="122" y="319"/>
              </a:cxn>
              <a:cxn ang="0">
                <a:pos x="127" y="319"/>
              </a:cxn>
              <a:cxn ang="0">
                <a:pos x="132" y="316"/>
              </a:cxn>
              <a:cxn ang="0">
                <a:pos x="133" y="312"/>
              </a:cxn>
              <a:cxn ang="0">
                <a:pos x="135" y="308"/>
              </a:cxn>
              <a:cxn ang="0">
                <a:pos x="133" y="303"/>
              </a:cxn>
              <a:cxn ang="0">
                <a:pos x="126" y="281"/>
              </a:cxn>
              <a:cxn ang="0">
                <a:pos x="120" y="260"/>
              </a:cxn>
              <a:cxn ang="0">
                <a:pos x="114" y="238"/>
              </a:cxn>
              <a:cxn ang="0">
                <a:pos x="110" y="216"/>
              </a:cxn>
              <a:cxn ang="0">
                <a:pos x="104" y="194"/>
              </a:cxn>
              <a:cxn ang="0">
                <a:pos x="98" y="172"/>
              </a:cxn>
              <a:cxn ang="0">
                <a:pos x="91" y="150"/>
              </a:cxn>
              <a:cxn ang="0">
                <a:pos x="84" y="129"/>
              </a:cxn>
              <a:cxn ang="0">
                <a:pos x="76" y="110"/>
              </a:cxn>
              <a:cxn ang="0">
                <a:pos x="68" y="91"/>
              </a:cxn>
              <a:cxn ang="0">
                <a:pos x="57" y="70"/>
              </a:cxn>
              <a:cxn ang="0">
                <a:pos x="46" y="51"/>
              </a:cxn>
              <a:cxn ang="0">
                <a:pos x="35" y="32"/>
              </a:cxn>
              <a:cxn ang="0">
                <a:pos x="24" y="18"/>
              </a:cxn>
              <a:cxn ang="0">
                <a:pos x="14" y="6"/>
              </a:cxn>
              <a:cxn ang="0">
                <a:pos x="5" y="0"/>
              </a:cxn>
              <a:cxn ang="0">
                <a:pos x="0" y="6"/>
              </a:cxn>
              <a:cxn ang="0">
                <a:pos x="3" y="18"/>
              </a:cxn>
              <a:cxn ang="0">
                <a:pos x="9" y="34"/>
              </a:cxn>
              <a:cxn ang="0">
                <a:pos x="19" y="54"/>
              </a:cxn>
              <a:cxn ang="0">
                <a:pos x="31" y="75"/>
              </a:cxn>
              <a:cxn ang="0">
                <a:pos x="43" y="98"/>
              </a:cxn>
              <a:cxn ang="0">
                <a:pos x="54" y="120"/>
              </a:cxn>
              <a:cxn ang="0">
                <a:pos x="62" y="139"/>
              </a:cxn>
            </a:cxnLst>
            <a:rect l="0" t="0" r="r" b="b"/>
            <a:pathLst>
              <a:path w="135" h="319">
                <a:moveTo>
                  <a:pt x="62" y="139"/>
                </a:moveTo>
                <a:lnTo>
                  <a:pt x="69" y="161"/>
                </a:lnTo>
                <a:lnTo>
                  <a:pt x="75" y="182"/>
                </a:lnTo>
                <a:lnTo>
                  <a:pt x="79" y="204"/>
                </a:lnTo>
                <a:lnTo>
                  <a:pt x="84" y="226"/>
                </a:lnTo>
                <a:lnTo>
                  <a:pt x="89" y="248"/>
                </a:lnTo>
                <a:lnTo>
                  <a:pt x="95" y="270"/>
                </a:lnTo>
                <a:lnTo>
                  <a:pt x="103" y="292"/>
                </a:lnTo>
                <a:lnTo>
                  <a:pt x="111" y="312"/>
                </a:lnTo>
                <a:lnTo>
                  <a:pt x="114" y="316"/>
                </a:lnTo>
                <a:lnTo>
                  <a:pt x="117" y="318"/>
                </a:lnTo>
                <a:lnTo>
                  <a:pt x="122" y="319"/>
                </a:lnTo>
                <a:lnTo>
                  <a:pt x="127" y="319"/>
                </a:lnTo>
                <a:lnTo>
                  <a:pt x="132" y="316"/>
                </a:lnTo>
                <a:lnTo>
                  <a:pt x="133" y="312"/>
                </a:lnTo>
                <a:lnTo>
                  <a:pt x="135" y="308"/>
                </a:lnTo>
                <a:lnTo>
                  <a:pt x="133" y="303"/>
                </a:lnTo>
                <a:lnTo>
                  <a:pt x="126" y="281"/>
                </a:lnTo>
                <a:lnTo>
                  <a:pt x="120" y="260"/>
                </a:lnTo>
                <a:lnTo>
                  <a:pt x="114" y="238"/>
                </a:lnTo>
                <a:lnTo>
                  <a:pt x="110" y="216"/>
                </a:lnTo>
                <a:lnTo>
                  <a:pt x="104" y="194"/>
                </a:lnTo>
                <a:lnTo>
                  <a:pt x="98" y="172"/>
                </a:lnTo>
                <a:lnTo>
                  <a:pt x="91" y="150"/>
                </a:lnTo>
                <a:lnTo>
                  <a:pt x="84" y="129"/>
                </a:lnTo>
                <a:lnTo>
                  <a:pt x="76" y="110"/>
                </a:lnTo>
                <a:lnTo>
                  <a:pt x="68" y="91"/>
                </a:lnTo>
                <a:lnTo>
                  <a:pt x="57" y="70"/>
                </a:lnTo>
                <a:lnTo>
                  <a:pt x="46" y="51"/>
                </a:lnTo>
                <a:lnTo>
                  <a:pt x="35" y="32"/>
                </a:lnTo>
                <a:lnTo>
                  <a:pt x="24" y="18"/>
                </a:lnTo>
                <a:lnTo>
                  <a:pt x="14" y="6"/>
                </a:lnTo>
                <a:lnTo>
                  <a:pt x="5" y="0"/>
                </a:lnTo>
                <a:lnTo>
                  <a:pt x="0" y="6"/>
                </a:lnTo>
                <a:lnTo>
                  <a:pt x="3" y="18"/>
                </a:lnTo>
                <a:lnTo>
                  <a:pt x="9" y="34"/>
                </a:lnTo>
                <a:lnTo>
                  <a:pt x="19" y="54"/>
                </a:lnTo>
                <a:lnTo>
                  <a:pt x="31" y="75"/>
                </a:lnTo>
                <a:lnTo>
                  <a:pt x="43" y="98"/>
                </a:lnTo>
                <a:lnTo>
                  <a:pt x="54" y="120"/>
                </a:lnTo>
                <a:lnTo>
                  <a:pt x="62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59" name="Freeform 835"/>
          <p:cNvSpPr>
            <a:spLocks/>
          </p:cNvSpPr>
          <p:nvPr/>
        </p:nvSpPr>
        <p:spPr bwMode="auto">
          <a:xfrm>
            <a:off x="1519522" y="4159233"/>
            <a:ext cx="74613" cy="131762"/>
          </a:xfrm>
          <a:custGeom>
            <a:avLst/>
            <a:gdLst/>
            <a:ahLst/>
            <a:cxnLst>
              <a:cxn ang="0">
                <a:pos x="15" y="50"/>
              </a:cxn>
              <a:cxn ang="0">
                <a:pos x="28" y="76"/>
              </a:cxn>
              <a:cxn ang="0">
                <a:pos x="41" y="101"/>
              </a:cxn>
              <a:cxn ang="0">
                <a:pos x="55" y="127"/>
              </a:cxn>
              <a:cxn ang="0">
                <a:pos x="69" y="152"/>
              </a:cxn>
              <a:cxn ang="0">
                <a:pos x="82" y="178"/>
              </a:cxn>
              <a:cxn ang="0">
                <a:pos x="95" y="203"/>
              </a:cxn>
              <a:cxn ang="0">
                <a:pos x="107" y="230"/>
              </a:cxn>
              <a:cxn ang="0">
                <a:pos x="117" y="257"/>
              </a:cxn>
              <a:cxn ang="0">
                <a:pos x="120" y="261"/>
              </a:cxn>
              <a:cxn ang="0">
                <a:pos x="123" y="263"/>
              </a:cxn>
              <a:cxn ang="0">
                <a:pos x="127" y="264"/>
              </a:cxn>
              <a:cxn ang="0">
                <a:pos x="133" y="264"/>
              </a:cxn>
              <a:cxn ang="0">
                <a:pos x="137" y="261"/>
              </a:cxn>
              <a:cxn ang="0">
                <a:pos x="139" y="257"/>
              </a:cxn>
              <a:cxn ang="0">
                <a:pos x="140" y="252"/>
              </a:cxn>
              <a:cxn ang="0">
                <a:pos x="139" y="248"/>
              </a:cxn>
              <a:cxn ang="0">
                <a:pos x="127" y="212"/>
              </a:cxn>
              <a:cxn ang="0">
                <a:pos x="109" y="172"/>
              </a:cxn>
              <a:cxn ang="0">
                <a:pos x="89" y="131"/>
              </a:cxn>
              <a:cxn ang="0">
                <a:pos x="67" y="94"/>
              </a:cxn>
              <a:cxn ang="0">
                <a:pos x="47" y="59"/>
              </a:cxn>
              <a:cxn ang="0">
                <a:pos x="28" y="31"/>
              </a:cxn>
              <a:cxn ang="0">
                <a:pos x="13" y="11"/>
              </a:cxn>
              <a:cxn ang="0">
                <a:pos x="4" y="0"/>
              </a:cxn>
              <a:cxn ang="0">
                <a:pos x="0" y="5"/>
              </a:cxn>
              <a:cxn ang="0">
                <a:pos x="1" y="18"/>
              </a:cxn>
              <a:cxn ang="0">
                <a:pos x="9" y="35"/>
              </a:cxn>
              <a:cxn ang="0">
                <a:pos x="15" y="50"/>
              </a:cxn>
            </a:cxnLst>
            <a:rect l="0" t="0" r="r" b="b"/>
            <a:pathLst>
              <a:path w="140" h="264">
                <a:moveTo>
                  <a:pt x="15" y="50"/>
                </a:moveTo>
                <a:lnTo>
                  <a:pt x="28" y="76"/>
                </a:lnTo>
                <a:lnTo>
                  <a:pt x="41" y="101"/>
                </a:lnTo>
                <a:lnTo>
                  <a:pt x="55" y="127"/>
                </a:lnTo>
                <a:lnTo>
                  <a:pt x="69" y="152"/>
                </a:lnTo>
                <a:lnTo>
                  <a:pt x="82" y="178"/>
                </a:lnTo>
                <a:lnTo>
                  <a:pt x="95" y="203"/>
                </a:lnTo>
                <a:lnTo>
                  <a:pt x="107" y="230"/>
                </a:lnTo>
                <a:lnTo>
                  <a:pt x="117" y="257"/>
                </a:lnTo>
                <a:lnTo>
                  <a:pt x="120" y="261"/>
                </a:lnTo>
                <a:lnTo>
                  <a:pt x="123" y="263"/>
                </a:lnTo>
                <a:lnTo>
                  <a:pt x="127" y="264"/>
                </a:lnTo>
                <a:lnTo>
                  <a:pt x="133" y="264"/>
                </a:lnTo>
                <a:lnTo>
                  <a:pt x="137" y="261"/>
                </a:lnTo>
                <a:lnTo>
                  <a:pt x="139" y="257"/>
                </a:lnTo>
                <a:lnTo>
                  <a:pt x="140" y="252"/>
                </a:lnTo>
                <a:lnTo>
                  <a:pt x="139" y="248"/>
                </a:lnTo>
                <a:lnTo>
                  <a:pt x="127" y="212"/>
                </a:lnTo>
                <a:lnTo>
                  <a:pt x="109" y="172"/>
                </a:lnTo>
                <a:lnTo>
                  <a:pt x="89" y="131"/>
                </a:lnTo>
                <a:lnTo>
                  <a:pt x="67" y="94"/>
                </a:lnTo>
                <a:lnTo>
                  <a:pt x="47" y="59"/>
                </a:lnTo>
                <a:lnTo>
                  <a:pt x="28" y="31"/>
                </a:lnTo>
                <a:lnTo>
                  <a:pt x="13" y="11"/>
                </a:lnTo>
                <a:lnTo>
                  <a:pt x="4" y="0"/>
                </a:lnTo>
                <a:lnTo>
                  <a:pt x="0" y="5"/>
                </a:lnTo>
                <a:lnTo>
                  <a:pt x="1" y="18"/>
                </a:lnTo>
                <a:lnTo>
                  <a:pt x="9" y="35"/>
                </a:lnTo>
                <a:lnTo>
                  <a:pt x="15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60" name="Freeform 836"/>
          <p:cNvSpPr>
            <a:spLocks/>
          </p:cNvSpPr>
          <p:nvPr/>
        </p:nvSpPr>
        <p:spPr bwMode="auto">
          <a:xfrm>
            <a:off x="1506822" y="4297345"/>
            <a:ext cx="90488" cy="41275"/>
          </a:xfrm>
          <a:custGeom>
            <a:avLst/>
            <a:gdLst/>
            <a:ahLst/>
            <a:cxnLst>
              <a:cxn ang="0">
                <a:pos x="159" y="26"/>
              </a:cxn>
              <a:cxn ang="0">
                <a:pos x="163" y="25"/>
              </a:cxn>
              <a:cxn ang="0">
                <a:pos x="168" y="22"/>
              </a:cxn>
              <a:cxn ang="0">
                <a:pos x="169" y="18"/>
              </a:cxn>
              <a:cxn ang="0">
                <a:pos x="171" y="13"/>
              </a:cxn>
              <a:cxn ang="0">
                <a:pos x="169" y="9"/>
              </a:cxn>
              <a:cxn ang="0">
                <a:pos x="168" y="4"/>
              </a:cxn>
              <a:cxn ang="0">
                <a:pos x="163" y="3"/>
              </a:cxn>
              <a:cxn ang="0">
                <a:pos x="157" y="2"/>
              </a:cxn>
              <a:cxn ang="0">
                <a:pos x="137" y="0"/>
              </a:cxn>
              <a:cxn ang="0">
                <a:pos x="115" y="4"/>
              </a:cxn>
              <a:cxn ang="0">
                <a:pos x="92" y="13"/>
              </a:cxn>
              <a:cxn ang="0">
                <a:pos x="70" y="25"/>
              </a:cxn>
              <a:cxn ang="0">
                <a:pos x="49" y="38"/>
              </a:cxn>
              <a:cxn ang="0">
                <a:pos x="30" y="52"/>
              </a:cxn>
              <a:cxn ang="0">
                <a:pos x="13" y="66"/>
              </a:cxn>
              <a:cxn ang="0">
                <a:pos x="0" y="77"/>
              </a:cxn>
              <a:cxn ang="0">
                <a:pos x="7" y="80"/>
              </a:cxn>
              <a:cxn ang="0">
                <a:pos x="20" y="77"/>
              </a:cxn>
              <a:cxn ang="0">
                <a:pos x="39" y="70"/>
              </a:cxn>
              <a:cxn ang="0">
                <a:pos x="61" y="58"/>
              </a:cxn>
              <a:cxn ang="0">
                <a:pos x="86" y="47"/>
              </a:cxn>
              <a:cxn ang="0">
                <a:pos x="111" y="36"/>
              </a:cxn>
              <a:cxn ang="0">
                <a:pos x="135" y="29"/>
              </a:cxn>
              <a:cxn ang="0">
                <a:pos x="159" y="26"/>
              </a:cxn>
            </a:cxnLst>
            <a:rect l="0" t="0" r="r" b="b"/>
            <a:pathLst>
              <a:path w="171" h="80">
                <a:moveTo>
                  <a:pt x="159" y="26"/>
                </a:moveTo>
                <a:lnTo>
                  <a:pt x="163" y="25"/>
                </a:lnTo>
                <a:lnTo>
                  <a:pt x="168" y="22"/>
                </a:lnTo>
                <a:lnTo>
                  <a:pt x="169" y="18"/>
                </a:lnTo>
                <a:lnTo>
                  <a:pt x="171" y="13"/>
                </a:lnTo>
                <a:lnTo>
                  <a:pt x="169" y="9"/>
                </a:lnTo>
                <a:lnTo>
                  <a:pt x="168" y="4"/>
                </a:lnTo>
                <a:lnTo>
                  <a:pt x="163" y="3"/>
                </a:lnTo>
                <a:lnTo>
                  <a:pt x="157" y="2"/>
                </a:lnTo>
                <a:lnTo>
                  <a:pt x="137" y="0"/>
                </a:lnTo>
                <a:lnTo>
                  <a:pt x="115" y="4"/>
                </a:lnTo>
                <a:lnTo>
                  <a:pt x="92" y="13"/>
                </a:lnTo>
                <a:lnTo>
                  <a:pt x="70" y="25"/>
                </a:lnTo>
                <a:lnTo>
                  <a:pt x="49" y="38"/>
                </a:lnTo>
                <a:lnTo>
                  <a:pt x="30" y="52"/>
                </a:lnTo>
                <a:lnTo>
                  <a:pt x="13" y="66"/>
                </a:lnTo>
                <a:lnTo>
                  <a:pt x="0" y="77"/>
                </a:lnTo>
                <a:lnTo>
                  <a:pt x="7" y="80"/>
                </a:lnTo>
                <a:lnTo>
                  <a:pt x="20" y="77"/>
                </a:lnTo>
                <a:lnTo>
                  <a:pt x="39" y="70"/>
                </a:lnTo>
                <a:lnTo>
                  <a:pt x="61" y="58"/>
                </a:lnTo>
                <a:lnTo>
                  <a:pt x="86" y="47"/>
                </a:lnTo>
                <a:lnTo>
                  <a:pt x="111" y="36"/>
                </a:lnTo>
                <a:lnTo>
                  <a:pt x="135" y="29"/>
                </a:lnTo>
                <a:lnTo>
                  <a:pt x="159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61" name="Freeform 837"/>
          <p:cNvSpPr>
            <a:spLocks/>
          </p:cNvSpPr>
          <p:nvPr/>
        </p:nvSpPr>
        <p:spPr bwMode="auto">
          <a:xfrm>
            <a:off x="1449672" y="4171933"/>
            <a:ext cx="76200" cy="58737"/>
          </a:xfrm>
          <a:custGeom>
            <a:avLst/>
            <a:gdLst/>
            <a:ahLst/>
            <a:cxnLst>
              <a:cxn ang="0">
                <a:pos x="15" y="119"/>
              </a:cxn>
              <a:cxn ang="0">
                <a:pos x="31" y="118"/>
              </a:cxn>
              <a:cxn ang="0">
                <a:pos x="47" y="113"/>
              </a:cxn>
              <a:cxn ang="0">
                <a:pos x="66" y="106"/>
              </a:cxn>
              <a:cxn ang="0">
                <a:pos x="84" y="97"/>
              </a:cxn>
              <a:cxn ang="0">
                <a:pos x="101" y="88"/>
              </a:cxn>
              <a:cxn ang="0">
                <a:pos x="117" y="78"/>
              </a:cxn>
              <a:cxn ang="0">
                <a:pos x="132" y="70"/>
              </a:cxn>
              <a:cxn ang="0">
                <a:pos x="142" y="62"/>
              </a:cxn>
              <a:cxn ang="0">
                <a:pos x="142" y="54"/>
              </a:cxn>
              <a:cxn ang="0">
                <a:pos x="141" y="43"/>
              </a:cxn>
              <a:cxn ang="0">
                <a:pos x="135" y="32"/>
              </a:cxn>
              <a:cxn ang="0">
                <a:pos x="129" y="21"/>
              </a:cxn>
              <a:cxn ang="0">
                <a:pos x="120" y="13"/>
              </a:cxn>
              <a:cxn ang="0">
                <a:pos x="111" y="5"/>
              </a:cxn>
              <a:cxn ang="0">
                <a:pos x="104" y="1"/>
              </a:cxn>
              <a:cxn ang="0">
                <a:pos x="97" y="0"/>
              </a:cxn>
              <a:cxn ang="0">
                <a:pos x="82" y="4"/>
              </a:cxn>
              <a:cxn ang="0">
                <a:pos x="71" y="10"/>
              </a:cxn>
              <a:cxn ang="0">
                <a:pos x="63" y="14"/>
              </a:cxn>
              <a:cxn ang="0">
                <a:pos x="60" y="19"/>
              </a:cxn>
              <a:cxn ang="0">
                <a:pos x="63" y="21"/>
              </a:cxn>
              <a:cxn ang="0">
                <a:pos x="68" y="23"/>
              </a:cxn>
              <a:cxn ang="0">
                <a:pos x="71" y="23"/>
              </a:cxn>
              <a:cxn ang="0">
                <a:pos x="72" y="23"/>
              </a:cxn>
              <a:cxn ang="0">
                <a:pos x="76" y="21"/>
              </a:cxn>
              <a:cxn ang="0">
                <a:pos x="84" y="19"/>
              </a:cxn>
              <a:cxn ang="0">
                <a:pos x="90" y="16"/>
              </a:cxn>
              <a:cxn ang="0">
                <a:pos x="92" y="14"/>
              </a:cxn>
              <a:cxn ang="0">
                <a:pos x="97" y="19"/>
              </a:cxn>
              <a:cxn ang="0">
                <a:pos x="106" y="30"/>
              </a:cxn>
              <a:cxn ang="0">
                <a:pos x="113" y="46"/>
              </a:cxn>
              <a:cxn ang="0">
                <a:pos x="113" y="62"/>
              </a:cxn>
              <a:cxn ang="0">
                <a:pos x="103" y="67"/>
              </a:cxn>
              <a:cxn ang="0">
                <a:pos x="90" y="72"/>
              </a:cxn>
              <a:cxn ang="0">
                <a:pos x="75" y="77"/>
              </a:cxn>
              <a:cxn ang="0">
                <a:pos x="59" y="83"/>
              </a:cxn>
              <a:cxn ang="0">
                <a:pos x="43" y="88"/>
              </a:cxn>
              <a:cxn ang="0">
                <a:pos x="31" y="91"/>
              </a:cxn>
              <a:cxn ang="0">
                <a:pos x="22" y="94"/>
              </a:cxn>
              <a:cxn ang="0">
                <a:pos x="18" y="96"/>
              </a:cxn>
              <a:cxn ang="0">
                <a:pos x="17" y="94"/>
              </a:cxn>
              <a:cxn ang="0">
                <a:pos x="15" y="88"/>
              </a:cxn>
              <a:cxn ang="0">
                <a:pos x="12" y="84"/>
              </a:cxn>
              <a:cxn ang="0">
                <a:pos x="9" y="83"/>
              </a:cxn>
              <a:cxn ang="0">
                <a:pos x="0" y="96"/>
              </a:cxn>
              <a:cxn ang="0">
                <a:pos x="3" y="107"/>
              </a:cxn>
              <a:cxn ang="0">
                <a:pos x="11" y="116"/>
              </a:cxn>
              <a:cxn ang="0">
                <a:pos x="15" y="119"/>
              </a:cxn>
            </a:cxnLst>
            <a:rect l="0" t="0" r="r" b="b"/>
            <a:pathLst>
              <a:path w="142" h="119">
                <a:moveTo>
                  <a:pt x="15" y="119"/>
                </a:moveTo>
                <a:lnTo>
                  <a:pt x="31" y="118"/>
                </a:lnTo>
                <a:lnTo>
                  <a:pt x="47" y="113"/>
                </a:lnTo>
                <a:lnTo>
                  <a:pt x="66" y="106"/>
                </a:lnTo>
                <a:lnTo>
                  <a:pt x="84" y="97"/>
                </a:lnTo>
                <a:lnTo>
                  <a:pt x="101" y="88"/>
                </a:lnTo>
                <a:lnTo>
                  <a:pt x="117" y="78"/>
                </a:lnTo>
                <a:lnTo>
                  <a:pt x="132" y="70"/>
                </a:lnTo>
                <a:lnTo>
                  <a:pt x="142" y="62"/>
                </a:lnTo>
                <a:lnTo>
                  <a:pt x="142" y="54"/>
                </a:lnTo>
                <a:lnTo>
                  <a:pt x="141" y="43"/>
                </a:lnTo>
                <a:lnTo>
                  <a:pt x="135" y="32"/>
                </a:lnTo>
                <a:lnTo>
                  <a:pt x="129" y="21"/>
                </a:lnTo>
                <a:lnTo>
                  <a:pt x="120" y="13"/>
                </a:lnTo>
                <a:lnTo>
                  <a:pt x="111" y="5"/>
                </a:lnTo>
                <a:lnTo>
                  <a:pt x="104" y="1"/>
                </a:lnTo>
                <a:lnTo>
                  <a:pt x="97" y="0"/>
                </a:lnTo>
                <a:lnTo>
                  <a:pt x="82" y="4"/>
                </a:lnTo>
                <a:lnTo>
                  <a:pt x="71" y="10"/>
                </a:lnTo>
                <a:lnTo>
                  <a:pt x="63" y="14"/>
                </a:lnTo>
                <a:lnTo>
                  <a:pt x="60" y="19"/>
                </a:lnTo>
                <a:lnTo>
                  <a:pt x="63" y="21"/>
                </a:lnTo>
                <a:lnTo>
                  <a:pt x="68" y="23"/>
                </a:lnTo>
                <a:lnTo>
                  <a:pt x="71" y="23"/>
                </a:lnTo>
                <a:lnTo>
                  <a:pt x="72" y="23"/>
                </a:lnTo>
                <a:lnTo>
                  <a:pt x="76" y="21"/>
                </a:lnTo>
                <a:lnTo>
                  <a:pt x="84" y="19"/>
                </a:lnTo>
                <a:lnTo>
                  <a:pt x="90" y="16"/>
                </a:lnTo>
                <a:lnTo>
                  <a:pt x="92" y="14"/>
                </a:lnTo>
                <a:lnTo>
                  <a:pt x="97" y="19"/>
                </a:lnTo>
                <a:lnTo>
                  <a:pt x="106" y="30"/>
                </a:lnTo>
                <a:lnTo>
                  <a:pt x="113" y="46"/>
                </a:lnTo>
                <a:lnTo>
                  <a:pt x="113" y="62"/>
                </a:lnTo>
                <a:lnTo>
                  <a:pt x="103" y="67"/>
                </a:lnTo>
                <a:lnTo>
                  <a:pt x="90" y="72"/>
                </a:lnTo>
                <a:lnTo>
                  <a:pt x="75" y="77"/>
                </a:lnTo>
                <a:lnTo>
                  <a:pt x="59" y="83"/>
                </a:lnTo>
                <a:lnTo>
                  <a:pt x="43" y="88"/>
                </a:lnTo>
                <a:lnTo>
                  <a:pt x="31" y="91"/>
                </a:lnTo>
                <a:lnTo>
                  <a:pt x="22" y="94"/>
                </a:lnTo>
                <a:lnTo>
                  <a:pt x="18" y="96"/>
                </a:lnTo>
                <a:lnTo>
                  <a:pt x="17" y="94"/>
                </a:lnTo>
                <a:lnTo>
                  <a:pt x="15" y="88"/>
                </a:lnTo>
                <a:lnTo>
                  <a:pt x="12" y="84"/>
                </a:lnTo>
                <a:lnTo>
                  <a:pt x="9" y="83"/>
                </a:lnTo>
                <a:lnTo>
                  <a:pt x="0" y="96"/>
                </a:lnTo>
                <a:lnTo>
                  <a:pt x="3" y="107"/>
                </a:lnTo>
                <a:lnTo>
                  <a:pt x="11" y="116"/>
                </a:lnTo>
                <a:lnTo>
                  <a:pt x="15" y="1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62" name="Freeform 838"/>
          <p:cNvSpPr>
            <a:spLocks/>
          </p:cNvSpPr>
          <p:nvPr/>
        </p:nvSpPr>
        <p:spPr bwMode="auto">
          <a:xfrm>
            <a:off x="1598897" y="4224320"/>
            <a:ext cx="55563" cy="122238"/>
          </a:xfrm>
          <a:custGeom>
            <a:avLst/>
            <a:gdLst/>
            <a:ahLst/>
            <a:cxnLst>
              <a:cxn ang="0">
                <a:pos x="18" y="1"/>
              </a:cxn>
              <a:cxn ang="0">
                <a:pos x="24" y="28"/>
              </a:cxn>
              <a:cxn ang="0">
                <a:pos x="31" y="58"/>
              </a:cxn>
              <a:cxn ang="0">
                <a:pos x="38" y="90"/>
              </a:cxn>
              <a:cxn ang="0">
                <a:pos x="47" y="121"/>
              </a:cxn>
              <a:cxn ang="0">
                <a:pos x="54" y="150"/>
              </a:cxn>
              <a:cxn ang="0">
                <a:pos x="60" y="173"/>
              </a:cxn>
              <a:cxn ang="0">
                <a:pos x="65" y="188"/>
              </a:cxn>
              <a:cxn ang="0">
                <a:pos x="66" y="194"/>
              </a:cxn>
              <a:cxn ang="0">
                <a:pos x="65" y="194"/>
              </a:cxn>
              <a:cxn ang="0">
                <a:pos x="59" y="195"/>
              </a:cxn>
              <a:cxn ang="0">
                <a:pos x="53" y="197"/>
              </a:cxn>
              <a:cxn ang="0">
                <a:pos x="44" y="198"/>
              </a:cxn>
              <a:cxn ang="0">
                <a:pos x="35" y="201"/>
              </a:cxn>
              <a:cxn ang="0">
                <a:pos x="27" y="204"/>
              </a:cxn>
              <a:cxn ang="0">
                <a:pos x="18" y="208"/>
              </a:cxn>
              <a:cxn ang="0">
                <a:pos x="12" y="213"/>
              </a:cxn>
              <a:cxn ang="0">
                <a:pos x="6" y="216"/>
              </a:cxn>
              <a:cxn ang="0">
                <a:pos x="2" y="221"/>
              </a:cxn>
              <a:cxn ang="0">
                <a:pos x="0" y="227"/>
              </a:cxn>
              <a:cxn ang="0">
                <a:pos x="0" y="234"/>
              </a:cxn>
              <a:cxn ang="0">
                <a:pos x="3" y="240"/>
              </a:cxn>
              <a:cxn ang="0">
                <a:pos x="9" y="245"/>
              </a:cxn>
              <a:cxn ang="0">
                <a:pos x="15" y="246"/>
              </a:cxn>
              <a:cxn ang="0">
                <a:pos x="22" y="246"/>
              </a:cxn>
              <a:cxn ang="0">
                <a:pos x="27" y="246"/>
              </a:cxn>
              <a:cxn ang="0">
                <a:pos x="35" y="245"/>
              </a:cxn>
              <a:cxn ang="0">
                <a:pos x="47" y="242"/>
              </a:cxn>
              <a:cxn ang="0">
                <a:pos x="60" y="239"/>
              </a:cxn>
              <a:cxn ang="0">
                <a:pos x="73" y="234"/>
              </a:cxn>
              <a:cxn ang="0">
                <a:pos x="85" y="229"/>
              </a:cxn>
              <a:cxn ang="0">
                <a:pos x="95" y="221"/>
              </a:cxn>
              <a:cxn ang="0">
                <a:pos x="101" y="213"/>
              </a:cxn>
              <a:cxn ang="0">
                <a:pos x="103" y="188"/>
              </a:cxn>
              <a:cxn ang="0">
                <a:pos x="94" y="159"/>
              </a:cxn>
              <a:cxn ang="0">
                <a:pos x="81" y="134"/>
              </a:cxn>
              <a:cxn ang="0">
                <a:pos x="73" y="115"/>
              </a:cxn>
              <a:cxn ang="0">
                <a:pos x="69" y="99"/>
              </a:cxn>
              <a:cxn ang="0">
                <a:pos x="63" y="84"/>
              </a:cxn>
              <a:cxn ang="0">
                <a:pos x="57" y="70"/>
              </a:cxn>
              <a:cxn ang="0">
                <a:pos x="51" y="55"/>
              </a:cxn>
              <a:cxn ang="0">
                <a:pos x="46" y="42"/>
              </a:cxn>
              <a:cxn ang="0">
                <a:pos x="38" y="28"/>
              </a:cxn>
              <a:cxn ang="0">
                <a:pos x="32" y="15"/>
              </a:cxn>
              <a:cxn ang="0">
                <a:pos x="25" y="0"/>
              </a:cxn>
              <a:cxn ang="0">
                <a:pos x="24" y="0"/>
              </a:cxn>
              <a:cxn ang="0">
                <a:pos x="22" y="0"/>
              </a:cxn>
              <a:cxn ang="0">
                <a:pos x="19" y="0"/>
              </a:cxn>
              <a:cxn ang="0">
                <a:pos x="18" y="1"/>
              </a:cxn>
              <a:cxn ang="0">
                <a:pos x="18" y="1"/>
              </a:cxn>
            </a:cxnLst>
            <a:rect l="0" t="0" r="r" b="b"/>
            <a:pathLst>
              <a:path w="103" h="246">
                <a:moveTo>
                  <a:pt x="18" y="1"/>
                </a:moveTo>
                <a:lnTo>
                  <a:pt x="24" y="28"/>
                </a:lnTo>
                <a:lnTo>
                  <a:pt x="31" y="58"/>
                </a:lnTo>
                <a:lnTo>
                  <a:pt x="38" y="90"/>
                </a:lnTo>
                <a:lnTo>
                  <a:pt x="47" y="121"/>
                </a:lnTo>
                <a:lnTo>
                  <a:pt x="54" y="150"/>
                </a:lnTo>
                <a:lnTo>
                  <a:pt x="60" y="173"/>
                </a:lnTo>
                <a:lnTo>
                  <a:pt x="65" y="188"/>
                </a:lnTo>
                <a:lnTo>
                  <a:pt x="66" y="194"/>
                </a:lnTo>
                <a:lnTo>
                  <a:pt x="65" y="194"/>
                </a:lnTo>
                <a:lnTo>
                  <a:pt x="59" y="195"/>
                </a:lnTo>
                <a:lnTo>
                  <a:pt x="53" y="197"/>
                </a:lnTo>
                <a:lnTo>
                  <a:pt x="44" y="198"/>
                </a:lnTo>
                <a:lnTo>
                  <a:pt x="35" y="201"/>
                </a:lnTo>
                <a:lnTo>
                  <a:pt x="27" y="204"/>
                </a:lnTo>
                <a:lnTo>
                  <a:pt x="18" y="208"/>
                </a:lnTo>
                <a:lnTo>
                  <a:pt x="12" y="213"/>
                </a:lnTo>
                <a:lnTo>
                  <a:pt x="6" y="216"/>
                </a:lnTo>
                <a:lnTo>
                  <a:pt x="2" y="221"/>
                </a:lnTo>
                <a:lnTo>
                  <a:pt x="0" y="227"/>
                </a:lnTo>
                <a:lnTo>
                  <a:pt x="0" y="234"/>
                </a:lnTo>
                <a:lnTo>
                  <a:pt x="3" y="240"/>
                </a:lnTo>
                <a:lnTo>
                  <a:pt x="9" y="245"/>
                </a:lnTo>
                <a:lnTo>
                  <a:pt x="15" y="246"/>
                </a:lnTo>
                <a:lnTo>
                  <a:pt x="22" y="246"/>
                </a:lnTo>
                <a:lnTo>
                  <a:pt x="27" y="246"/>
                </a:lnTo>
                <a:lnTo>
                  <a:pt x="35" y="245"/>
                </a:lnTo>
                <a:lnTo>
                  <a:pt x="47" y="242"/>
                </a:lnTo>
                <a:lnTo>
                  <a:pt x="60" y="239"/>
                </a:lnTo>
                <a:lnTo>
                  <a:pt x="73" y="234"/>
                </a:lnTo>
                <a:lnTo>
                  <a:pt x="85" y="229"/>
                </a:lnTo>
                <a:lnTo>
                  <a:pt x="95" y="221"/>
                </a:lnTo>
                <a:lnTo>
                  <a:pt x="101" y="213"/>
                </a:lnTo>
                <a:lnTo>
                  <a:pt x="103" y="188"/>
                </a:lnTo>
                <a:lnTo>
                  <a:pt x="94" y="159"/>
                </a:lnTo>
                <a:lnTo>
                  <a:pt x="81" y="134"/>
                </a:lnTo>
                <a:lnTo>
                  <a:pt x="73" y="115"/>
                </a:lnTo>
                <a:lnTo>
                  <a:pt x="69" y="99"/>
                </a:lnTo>
                <a:lnTo>
                  <a:pt x="63" y="84"/>
                </a:lnTo>
                <a:lnTo>
                  <a:pt x="57" y="70"/>
                </a:lnTo>
                <a:lnTo>
                  <a:pt x="51" y="55"/>
                </a:lnTo>
                <a:lnTo>
                  <a:pt x="46" y="42"/>
                </a:lnTo>
                <a:lnTo>
                  <a:pt x="38" y="28"/>
                </a:lnTo>
                <a:lnTo>
                  <a:pt x="32" y="15"/>
                </a:lnTo>
                <a:lnTo>
                  <a:pt x="25" y="0"/>
                </a:lnTo>
                <a:lnTo>
                  <a:pt x="24" y="0"/>
                </a:lnTo>
                <a:lnTo>
                  <a:pt x="22" y="0"/>
                </a:lnTo>
                <a:lnTo>
                  <a:pt x="19" y="0"/>
                </a:lnTo>
                <a:lnTo>
                  <a:pt x="18" y="1"/>
                </a:lnTo>
                <a:lnTo>
                  <a:pt x="18" y="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063" name="Freeform 839"/>
          <p:cNvSpPr>
            <a:spLocks/>
          </p:cNvSpPr>
          <p:nvPr/>
        </p:nvSpPr>
        <p:spPr bwMode="auto">
          <a:xfrm>
            <a:off x="1663985" y="4273533"/>
            <a:ext cx="20637" cy="46037"/>
          </a:xfrm>
          <a:custGeom>
            <a:avLst/>
            <a:gdLst/>
            <a:ahLst/>
            <a:cxnLst>
              <a:cxn ang="0">
                <a:pos x="16" y="87"/>
              </a:cxn>
              <a:cxn ang="0">
                <a:pos x="18" y="90"/>
              </a:cxn>
              <a:cxn ang="0">
                <a:pos x="20" y="91"/>
              </a:cxn>
              <a:cxn ang="0">
                <a:pos x="25" y="93"/>
              </a:cxn>
              <a:cxn ang="0">
                <a:pos x="28" y="93"/>
              </a:cxn>
              <a:cxn ang="0">
                <a:pos x="32" y="91"/>
              </a:cxn>
              <a:cxn ang="0">
                <a:pos x="35" y="88"/>
              </a:cxn>
              <a:cxn ang="0">
                <a:pos x="37" y="84"/>
              </a:cxn>
              <a:cxn ang="0">
                <a:pos x="37" y="81"/>
              </a:cxn>
              <a:cxn ang="0">
                <a:pos x="29" y="56"/>
              </a:cxn>
              <a:cxn ang="0">
                <a:pos x="20" y="29"/>
              </a:cxn>
              <a:cxn ang="0">
                <a:pos x="10" y="7"/>
              </a:cxn>
              <a:cxn ang="0">
                <a:pos x="1" y="0"/>
              </a:cxn>
              <a:cxn ang="0">
                <a:pos x="0" y="16"/>
              </a:cxn>
              <a:cxn ang="0">
                <a:pos x="3" y="39"/>
              </a:cxn>
              <a:cxn ang="0">
                <a:pos x="9" y="64"/>
              </a:cxn>
              <a:cxn ang="0">
                <a:pos x="16" y="87"/>
              </a:cxn>
            </a:cxnLst>
            <a:rect l="0" t="0" r="r" b="b"/>
            <a:pathLst>
              <a:path w="37" h="93">
                <a:moveTo>
                  <a:pt x="16" y="87"/>
                </a:moveTo>
                <a:lnTo>
                  <a:pt x="18" y="90"/>
                </a:lnTo>
                <a:lnTo>
                  <a:pt x="20" y="91"/>
                </a:lnTo>
                <a:lnTo>
                  <a:pt x="25" y="93"/>
                </a:lnTo>
                <a:lnTo>
                  <a:pt x="28" y="93"/>
                </a:lnTo>
                <a:lnTo>
                  <a:pt x="32" y="91"/>
                </a:lnTo>
                <a:lnTo>
                  <a:pt x="35" y="88"/>
                </a:lnTo>
                <a:lnTo>
                  <a:pt x="37" y="84"/>
                </a:lnTo>
                <a:lnTo>
                  <a:pt x="37" y="81"/>
                </a:lnTo>
                <a:lnTo>
                  <a:pt x="29" y="56"/>
                </a:lnTo>
                <a:lnTo>
                  <a:pt x="20" y="29"/>
                </a:lnTo>
                <a:lnTo>
                  <a:pt x="10" y="7"/>
                </a:lnTo>
                <a:lnTo>
                  <a:pt x="1" y="0"/>
                </a:lnTo>
                <a:lnTo>
                  <a:pt x="0" y="16"/>
                </a:lnTo>
                <a:lnTo>
                  <a:pt x="3" y="39"/>
                </a:lnTo>
                <a:lnTo>
                  <a:pt x="9" y="64"/>
                </a:lnTo>
                <a:lnTo>
                  <a:pt x="16" y="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287" name="Group 63"/>
          <p:cNvGrpSpPr>
            <a:grpSpLocks noChangeAspect="1"/>
          </p:cNvGrpSpPr>
          <p:nvPr/>
        </p:nvGrpSpPr>
        <p:grpSpPr bwMode="auto">
          <a:xfrm rot="20624333" flipH="1">
            <a:off x="4240497" y="2009758"/>
            <a:ext cx="742950" cy="331787"/>
            <a:chOff x="307" y="16318"/>
            <a:chExt cx="3570" cy="1818"/>
          </a:xfrm>
        </p:grpSpPr>
        <p:sp>
          <p:nvSpPr>
            <p:cNvPr id="52288" name="Freeform 64"/>
            <p:cNvSpPr>
              <a:spLocks noChangeAspect="1"/>
            </p:cNvSpPr>
            <p:nvPr/>
          </p:nvSpPr>
          <p:spPr bwMode="auto">
            <a:xfrm>
              <a:off x="1258" y="16568"/>
              <a:ext cx="646" cy="767"/>
            </a:xfrm>
            <a:custGeom>
              <a:avLst/>
              <a:gdLst/>
              <a:ahLst/>
              <a:cxnLst>
                <a:cxn ang="0">
                  <a:pos x="228" y="99"/>
                </a:cxn>
                <a:cxn ang="0">
                  <a:pos x="178" y="129"/>
                </a:cxn>
                <a:cxn ang="0">
                  <a:pos x="136" y="167"/>
                </a:cxn>
                <a:cxn ang="0">
                  <a:pos x="98" y="209"/>
                </a:cxn>
                <a:cxn ang="0">
                  <a:pos x="64" y="255"/>
                </a:cxn>
                <a:cxn ang="0">
                  <a:pos x="38" y="304"/>
                </a:cxn>
                <a:cxn ang="0">
                  <a:pos x="19" y="357"/>
                </a:cxn>
                <a:cxn ang="0">
                  <a:pos x="7" y="414"/>
                </a:cxn>
                <a:cxn ang="0">
                  <a:pos x="0" y="471"/>
                </a:cxn>
                <a:cxn ang="0">
                  <a:pos x="7" y="551"/>
                </a:cxn>
                <a:cxn ang="0">
                  <a:pos x="38" y="615"/>
                </a:cxn>
                <a:cxn ang="0">
                  <a:pos x="83" y="672"/>
                </a:cxn>
                <a:cxn ang="0">
                  <a:pos x="144" y="714"/>
                </a:cxn>
                <a:cxn ang="0">
                  <a:pos x="212" y="748"/>
                </a:cxn>
                <a:cxn ang="0">
                  <a:pos x="285" y="763"/>
                </a:cxn>
                <a:cxn ang="0">
                  <a:pos x="361" y="767"/>
                </a:cxn>
                <a:cxn ang="0">
                  <a:pos x="433" y="756"/>
                </a:cxn>
                <a:cxn ang="0">
                  <a:pos x="448" y="756"/>
                </a:cxn>
                <a:cxn ang="0">
                  <a:pos x="463" y="748"/>
                </a:cxn>
                <a:cxn ang="0">
                  <a:pos x="475" y="737"/>
                </a:cxn>
                <a:cxn ang="0">
                  <a:pos x="479" y="722"/>
                </a:cxn>
                <a:cxn ang="0">
                  <a:pos x="471" y="703"/>
                </a:cxn>
                <a:cxn ang="0">
                  <a:pos x="456" y="687"/>
                </a:cxn>
                <a:cxn ang="0">
                  <a:pos x="437" y="672"/>
                </a:cxn>
                <a:cxn ang="0">
                  <a:pos x="418" y="665"/>
                </a:cxn>
                <a:cxn ang="0">
                  <a:pos x="380" y="653"/>
                </a:cxn>
                <a:cxn ang="0">
                  <a:pos x="342" y="646"/>
                </a:cxn>
                <a:cxn ang="0">
                  <a:pos x="304" y="638"/>
                </a:cxn>
                <a:cxn ang="0">
                  <a:pos x="269" y="631"/>
                </a:cxn>
                <a:cxn ang="0">
                  <a:pos x="235" y="619"/>
                </a:cxn>
                <a:cxn ang="0">
                  <a:pos x="201" y="604"/>
                </a:cxn>
                <a:cxn ang="0">
                  <a:pos x="171" y="585"/>
                </a:cxn>
                <a:cxn ang="0">
                  <a:pos x="140" y="555"/>
                </a:cxn>
                <a:cxn ang="0">
                  <a:pos x="129" y="425"/>
                </a:cxn>
                <a:cxn ang="0">
                  <a:pos x="159" y="319"/>
                </a:cxn>
                <a:cxn ang="0">
                  <a:pos x="220" y="236"/>
                </a:cxn>
                <a:cxn ang="0">
                  <a:pos x="304" y="167"/>
                </a:cxn>
                <a:cxn ang="0">
                  <a:pos x="395" y="114"/>
                </a:cxn>
                <a:cxn ang="0">
                  <a:pos x="490" y="72"/>
                </a:cxn>
                <a:cxn ang="0">
                  <a:pos x="577" y="42"/>
                </a:cxn>
                <a:cxn ang="0">
                  <a:pos x="646" y="15"/>
                </a:cxn>
                <a:cxn ang="0">
                  <a:pos x="604" y="4"/>
                </a:cxn>
                <a:cxn ang="0">
                  <a:pos x="558" y="0"/>
                </a:cxn>
                <a:cxn ang="0">
                  <a:pos x="505" y="8"/>
                </a:cxn>
                <a:cxn ang="0">
                  <a:pos x="448" y="15"/>
                </a:cxn>
                <a:cxn ang="0">
                  <a:pos x="391" y="34"/>
                </a:cxn>
                <a:cxn ang="0">
                  <a:pos x="334" y="53"/>
                </a:cxn>
                <a:cxn ang="0">
                  <a:pos x="277" y="76"/>
                </a:cxn>
                <a:cxn ang="0">
                  <a:pos x="228" y="99"/>
                </a:cxn>
              </a:cxnLst>
              <a:rect l="0" t="0" r="r" b="b"/>
              <a:pathLst>
                <a:path w="646" h="767">
                  <a:moveTo>
                    <a:pt x="228" y="99"/>
                  </a:moveTo>
                  <a:lnTo>
                    <a:pt x="178" y="129"/>
                  </a:lnTo>
                  <a:lnTo>
                    <a:pt x="136" y="167"/>
                  </a:lnTo>
                  <a:lnTo>
                    <a:pt x="98" y="209"/>
                  </a:lnTo>
                  <a:lnTo>
                    <a:pt x="64" y="255"/>
                  </a:lnTo>
                  <a:lnTo>
                    <a:pt x="38" y="304"/>
                  </a:lnTo>
                  <a:lnTo>
                    <a:pt x="19" y="357"/>
                  </a:lnTo>
                  <a:lnTo>
                    <a:pt x="7" y="414"/>
                  </a:lnTo>
                  <a:lnTo>
                    <a:pt x="0" y="471"/>
                  </a:lnTo>
                  <a:lnTo>
                    <a:pt x="7" y="551"/>
                  </a:lnTo>
                  <a:lnTo>
                    <a:pt x="38" y="615"/>
                  </a:lnTo>
                  <a:lnTo>
                    <a:pt x="83" y="672"/>
                  </a:lnTo>
                  <a:lnTo>
                    <a:pt x="144" y="714"/>
                  </a:lnTo>
                  <a:lnTo>
                    <a:pt x="212" y="748"/>
                  </a:lnTo>
                  <a:lnTo>
                    <a:pt x="285" y="763"/>
                  </a:lnTo>
                  <a:lnTo>
                    <a:pt x="361" y="767"/>
                  </a:lnTo>
                  <a:lnTo>
                    <a:pt x="433" y="756"/>
                  </a:lnTo>
                  <a:lnTo>
                    <a:pt x="448" y="756"/>
                  </a:lnTo>
                  <a:lnTo>
                    <a:pt x="463" y="748"/>
                  </a:lnTo>
                  <a:lnTo>
                    <a:pt x="475" y="737"/>
                  </a:lnTo>
                  <a:lnTo>
                    <a:pt x="479" y="722"/>
                  </a:lnTo>
                  <a:lnTo>
                    <a:pt x="471" y="703"/>
                  </a:lnTo>
                  <a:lnTo>
                    <a:pt x="456" y="687"/>
                  </a:lnTo>
                  <a:lnTo>
                    <a:pt x="437" y="672"/>
                  </a:lnTo>
                  <a:lnTo>
                    <a:pt x="418" y="665"/>
                  </a:lnTo>
                  <a:lnTo>
                    <a:pt x="380" y="653"/>
                  </a:lnTo>
                  <a:lnTo>
                    <a:pt x="342" y="646"/>
                  </a:lnTo>
                  <a:lnTo>
                    <a:pt x="304" y="638"/>
                  </a:lnTo>
                  <a:lnTo>
                    <a:pt x="269" y="631"/>
                  </a:lnTo>
                  <a:lnTo>
                    <a:pt x="235" y="619"/>
                  </a:lnTo>
                  <a:lnTo>
                    <a:pt x="201" y="604"/>
                  </a:lnTo>
                  <a:lnTo>
                    <a:pt x="171" y="585"/>
                  </a:lnTo>
                  <a:lnTo>
                    <a:pt x="140" y="555"/>
                  </a:lnTo>
                  <a:lnTo>
                    <a:pt x="129" y="425"/>
                  </a:lnTo>
                  <a:lnTo>
                    <a:pt x="159" y="319"/>
                  </a:lnTo>
                  <a:lnTo>
                    <a:pt x="220" y="236"/>
                  </a:lnTo>
                  <a:lnTo>
                    <a:pt x="304" y="167"/>
                  </a:lnTo>
                  <a:lnTo>
                    <a:pt x="395" y="114"/>
                  </a:lnTo>
                  <a:lnTo>
                    <a:pt x="490" y="72"/>
                  </a:lnTo>
                  <a:lnTo>
                    <a:pt x="577" y="42"/>
                  </a:lnTo>
                  <a:lnTo>
                    <a:pt x="646" y="15"/>
                  </a:lnTo>
                  <a:lnTo>
                    <a:pt x="604" y="4"/>
                  </a:lnTo>
                  <a:lnTo>
                    <a:pt x="558" y="0"/>
                  </a:lnTo>
                  <a:lnTo>
                    <a:pt x="505" y="8"/>
                  </a:lnTo>
                  <a:lnTo>
                    <a:pt x="448" y="15"/>
                  </a:lnTo>
                  <a:lnTo>
                    <a:pt x="391" y="34"/>
                  </a:lnTo>
                  <a:lnTo>
                    <a:pt x="334" y="53"/>
                  </a:lnTo>
                  <a:lnTo>
                    <a:pt x="277" y="76"/>
                  </a:lnTo>
                  <a:lnTo>
                    <a:pt x="228" y="9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9" name="Freeform 65"/>
            <p:cNvSpPr>
              <a:spLocks noChangeAspect="1"/>
            </p:cNvSpPr>
            <p:nvPr/>
          </p:nvSpPr>
          <p:spPr bwMode="auto">
            <a:xfrm>
              <a:off x="2360" y="16557"/>
              <a:ext cx="415" cy="596"/>
            </a:xfrm>
            <a:custGeom>
              <a:avLst/>
              <a:gdLst/>
              <a:ahLst/>
              <a:cxnLst>
                <a:cxn ang="0">
                  <a:pos x="350" y="193"/>
                </a:cxn>
                <a:cxn ang="0">
                  <a:pos x="365" y="254"/>
                </a:cxn>
                <a:cxn ang="0">
                  <a:pos x="361" y="311"/>
                </a:cxn>
                <a:cxn ang="0">
                  <a:pos x="335" y="357"/>
                </a:cxn>
                <a:cxn ang="0">
                  <a:pos x="297" y="399"/>
                </a:cxn>
                <a:cxn ang="0">
                  <a:pos x="251" y="436"/>
                </a:cxn>
                <a:cxn ang="0">
                  <a:pos x="198" y="474"/>
                </a:cxn>
                <a:cxn ang="0">
                  <a:pos x="145" y="509"/>
                </a:cxn>
                <a:cxn ang="0">
                  <a:pos x="99" y="543"/>
                </a:cxn>
                <a:cxn ang="0">
                  <a:pos x="91" y="554"/>
                </a:cxn>
                <a:cxn ang="0">
                  <a:pos x="88" y="562"/>
                </a:cxn>
                <a:cxn ang="0">
                  <a:pos x="88" y="573"/>
                </a:cxn>
                <a:cxn ang="0">
                  <a:pos x="91" y="585"/>
                </a:cxn>
                <a:cxn ang="0">
                  <a:pos x="103" y="592"/>
                </a:cxn>
                <a:cxn ang="0">
                  <a:pos x="114" y="596"/>
                </a:cxn>
                <a:cxn ang="0">
                  <a:pos x="122" y="596"/>
                </a:cxn>
                <a:cxn ang="0">
                  <a:pos x="133" y="592"/>
                </a:cxn>
                <a:cxn ang="0">
                  <a:pos x="194" y="558"/>
                </a:cxn>
                <a:cxn ang="0">
                  <a:pos x="251" y="520"/>
                </a:cxn>
                <a:cxn ang="0">
                  <a:pos x="304" y="478"/>
                </a:cxn>
                <a:cxn ang="0">
                  <a:pos x="354" y="429"/>
                </a:cxn>
                <a:cxn ang="0">
                  <a:pos x="388" y="376"/>
                </a:cxn>
                <a:cxn ang="0">
                  <a:pos x="411" y="315"/>
                </a:cxn>
                <a:cxn ang="0">
                  <a:pos x="415" y="250"/>
                </a:cxn>
                <a:cxn ang="0">
                  <a:pos x="399" y="182"/>
                </a:cxn>
                <a:cxn ang="0">
                  <a:pos x="365" y="129"/>
                </a:cxn>
                <a:cxn ang="0">
                  <a:pos x="316" y="83"/>
                </a:cxn>
                <a:cxn ang="0">
                  <a:pos x="255" y="49"/>
                </a:cxn>
                <a:cxn ang="0">
                  <a:pos x="186" y="23"/>
                </a:cxn>
                <a:cxn ang="0">
                  <a:pos x="118" y="7"/>
                </a:cxn>
                <a:cxn ang="0">
                  <a:pos x="61" y="0"/>
                </a:cxn>
                <a:cxn ang="0">
                  <a:pos x="19" y="0"/>
                </a:cxn>
                <a:cxn ang="0">
                  <a:pos x="0" y="11"/>
                </a:cxn>
                <a:cxn ang="0">
                  <a:pos x="46" y="30"/>
                </a:cxn>
                <a:cxn ang="0">
                  <a:pos x="95" y="45"/>
                </a:cxn>
                <a:cxn ang="0">
                  <a:pos x="148" y="61"/>
                </a:cxn>
                <a:cxn ang="0">
                  <a:pos x="198" y="76"/>
                </a:cxn>
                <a:cxn ang="0">
                  <a:pos x="247" y="95"/>
                </a:cxn>
                <a:cxn ang="0">
                  <a:pos x="289" y="121"/>
                </a:cxn>
                <a:cxn ang="0">
                  <a:pos x="323" y="152"/>
                </a:cxn>
                <a:cxn ang="0">
                  <a:pos x="350" y="193"/>
                </a:cxn>
              </a:cxnLst>
              <a:rect l="0" t="0" r="r" b="b"/>
              <a:pathLst>
                <a:path w="415" h="596">
                  <a:moveTo>
                    <a:pt x="350" y="193"/>
                  </a:moveTo>
                  <a:lnTo>
                    <a:pt x="365" y="254"/>
                  </a:lnTo>
                  <a:lnTo>
                    <a:pt x="361" y="311"/>
                  </a:lnTo>
                  <a:lnTo>
                    <a:pt x="335" y="357"/>
                  </a:lnTo>
                  <a:lnTo>
                    <a:pt x="297" y="399"/>
                  </a:lnTo>
                  <a:lnTo>
                    <a:pt x="251" y="436"/>
                  </a:lnTo>
                  <a:lnTo>
                    <a:pt x="198" y="474"/>
                  </a:lnTo>
                  <a:lnTo>
                    <a:pt x="145" y="509"/>
                  </a:lnTo>
                  <a:lnTo>
                    <a:pt x="99" y="543"/>
                  </a:lnTo>
                  <a:lnTo>
                    <a:pt x="91" y="554"/>
                  </a:lnTo>
                  <a:lnTo>
                    <a:pt x="88" y="562"/>
                  </a:lnTo>
                  <a:lnTo>
                    <a:pt x="88" y="573"/>
                  </a:lnTo>
                  <a:lnTo>
                    <a:pt x="91" y="585"/>
                  </a:lnTo>
                  <a:lnTo>
                    <a:pt x="103" y="592"/>
                  </a:lnTo>
                  <a:lnTo>
                    <a:pt x="114" y="596"/>
                  </a:lnTo>
                  <a:lnTo>
                    <a:pt x="122" y="596"/>
                  </a:lnTo>
                  <a:lnTo>
                    <a:pt x="133" y="592"/>
                  </a:lnTo>
                  <a:lnTo>
                    <a:pt x="194" y="558"/>
                  </a:lnTo>
                  <a:lnTo>
                    <a:pt x="251" y="520"/>
                  </a:lnTo>
                  <a:lnTo>
                    <a:pt x="304" y="478"/>
                  </a:lnTo>
                  <a:lnTo>
                    <a:pt x="354" y="429"/>
                  </a:lnTo>
                  <a:lnTo>
                    <a:pt x="388" y="376"/>
                  </a:lnTo>
                  <a:lnTo>
                    <a:pt x="411" y="315"/>
                  </a:lnTo>
                  <a:lnTo>
                    <a:pt x="415" y="250"/>
                  </a:lnTo>
                  <a:lnTo>
                    <a:pt x="399" y="182"/>
                  </a:lnTo>
                  <a:lnTo>
                    <a:pt x="365" y="129"/>
                  </a:lnTo>
                  <a:lnTo>
                    <a:pt x="316" y="83"/>
                  </a:lnTo>
                  <a:lnTo>
                    <a:pt x="255" y="49"/>
                  </a:lnTo>
                  <a:lnTo>
                    <a:pt x="186" y="23"/>
                  </a:lnTo>
                  <a:lnTo>
                    <a:pt x="118" y="7"/>
                  </a:lnTo>
                  <a:lnTo>
                    <a:pt x="61" y="0"/>
                  </a:lnTo>
                  <a:lnTo>
                    <a:pt x="19" y="0"/>
                  </a:lnTo>
                  <a:lnTo>
                    <a:pt x="0" y="11"/>
                  </a:lnTo>
                  <a:lnTo>
                    <a:pt x="46" y="30"/>
                  </a:lnTo>
                  <a:lnTo>
                    <a:pt x="95" y="45"/>
                  </a:lnTo>
                  <a:lnTo>
                    <a:pt x="148" y="61"/>
                  </a:lnTo>
                  <a:lnTo>
                    <a:pt x="198" y="76"/>
                  </a:lnTo>
                  <a:lnTo>
                    <a:pt x="247" y="95"/>
                  </a:lnTo>
                  <a:lnTo>
                    <a:pt x="289" y="121"/>
                  </a:lnTo>
                  <a:lnTo>
                    <a:pt x="323" y="152"/>
                  </a:lnTo>
                  <a:lnTo>
                    <a:pt x="350" y="193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0" name="Freeform 66"/>
            <p:cNvSpPr>
              <a:spLocks noChangeAspect="1"/>
            </p:cNvSpPr>
            <p:nvPr/>
          </p:nvSpPr>
          <p:spPr bwMode="auto">
            <a:xfrm>
              <a:off x="851" y="16416"/>
              <a:ext cx="1045" cy="1250"/>
            </a:xfrm>
            <a:custGeom>
              <a:avLst/>
              <a:gdLst/>
              <a:ahLst/>
              <a:cxnLst>
                <a:cxn ang="0">
                  <a:pos x="327" y="232"/>
                </a:cxn>
                <a:cxn ang="0">
                  <a:pos x="175" y="380"/>
                </a:cxn>
                <a:cxn ang="0">
                  <a:pos x="57" y="551"/>
                </a:cxn>
                <a:cxn ang="0">
                  <a:pos x="0" y="748"/>
                </a:cxn>
                <a:cxn ang="0">
                  <a:pos x="11" y="881"/>
                </a:cxn>
                <a:cxn ang="0">
                  <a:pos x="30" y="934"/>
                </a:cxn>
                <a:cxn ang="0">
                  <a:pos x="64" y="984"/>
                </a:cxn>
                <a:cxn ang="0">
                  <a:pos x="106" y="1026"/>
                </a:cxn>
                <a:cxn ang="0">
                  <a:pos x="182" y="1071"/>
                </a:cxn>
                <a:cxn ang="0">
                  <a:pos x="281" y="1120"/>
                </a:cxn>
                <a:cxn ang="0">
                  <a:pos x="388" y="1158"/>
                </a:cxn>
                <a:cxn ang="0">
                  <a:pos x="494" y="1189"/>
                </a:cxn>
                <a:cxn ang="0">
                  <a:pos x="604" y="1212"/>
                </a:cxn>
                <a:cxn ang="0">
                  <a:pos x="715" y="1227"/>
                </a:cxn>
                <a:cxn ang="0">
                  <a:pos x="825" y="1238"/>
                </a:cxn>
                <a:cxn ang="0">
                  <a:pos x="939" y="1246"/>
                </a:cxn>
                <a:cxn ang="0">
                  <a:pos x="1011" y="1250"/>
                </a:cxn>
                <a:cxn ang="0">
                  <a:pos x="1038" y="1227"/>
                </a:cxn>
                <a:cxn ang="0">
                  <a:pos x="1045" y="1193"/>
                </a:cxn>
                <a:cxn ang="0">
                  <a:pos x="1022" y="1166"/>
                </a:cxn>
                <a:cxn ang="0">
                  <a:pos x="954" y="1147"/>
                </a:cxn>
                <a:cxn ang="0">
                  <a:pos x="855" y="1128"/>
                </a:cxn>
                <a:cxn ang="0">
                  <a:pos x="753" y="1113"/>
                </a:cxn>
                <a:cxn ang="0">
                  <a:pos x="650" y="1098"/>
                </a:cxn>
                <a:cxn ang="0">
                  <a:pos x="551" y="1079"/>
                </a:cxn>
                <a:cxn ang="0">
                  <a:pos x="452" y="1052"/>
                </a:cxn>
                <a:cxn ang="0">
                  <a:pos x="357" y="1022"/>
                </a:cxn>
                <a:cxn ang="0">
                  <a:pos x="262" y="984"/>
                </a:cxn>
                <a:cxn ang="0">
                  <a:pos x="178" y="931"/>
                </a:cxn>
                <a:cxn ang="0">
                  <a:pos x="125" y="858"/>
                </a:cxn>
                <a:cxn ang="0">
                  <a:pos x="110" y="767"/>
                </a:cxn>
                <a:cxn ang="0">
                  <a:pos x="125" y="661"/>
                </a:cxn>
                <a:cxn ang="0">
                  <a:pos x="167" y="562"/>
                </a:cxn>
                <a:cxn ang="0">
                  <a:pos x="232" y="456"/>
                </a:cxn>
                <a:cxn ang="0">
                  <a:pos x="308" y="365"/>
                </a:cxn>
                <a:cxn ang="0">
                  <a:pos x="399" y="274"/>
                </a:cxn>
                <a:cxn ang="0">
                  <a:pos x="498" y="190"/>
                </a:cxn>
                <a:cxn ang="0">
                  <a:pos x="635" y="126"/>
                </a:cxn>
                <a:cxn ang="0">
                  <a:pos x="772" y="69"/>
                </a:cxn>
                <a:cxn ang="0">
                  <a:pos x="859" y="23"/>
                </a:cxn>
                <a:cxn ang="0">
                  <a:pos x="832" y="0"/>
                </a:cxn>
                <a:cxn ang="0">
                  <a:pos x="718" y="15"/>
                </a:cxn>
                <a:cxn ang="0">
                  <a:pos x="585" y="61"/>
                </a:cxn>
                <a:cxn ang="0">
                  <a:pos x="460" y="126"/>
                </a:cxn>
              </a:cxnLst>
              <a:rect l="0" t="0" r="r" b="b"/>
              <a:pathLst>
                <a:path w="1045" h="1250">
                  <a:moveTo>
                    <a:pt x="407" y="164"/>
                  </a:moveTo>
                  <a:lnTo>
                    <a:pt x="327" y="232"/>
                  </a:lnTo>
                  <a:lnTo>
                    <a:pt x="247" y="300"/>
                  </a:lnTo>
                  <a:lnTo>
                    <a:pt x="175" y="380"/>
                  </a:lnTo>
                  <a:lnTo>
                    <a:pt x="110" y="464"/>
                  </a:lnTo>
                  <a:lnTo>
                    <a:pt x="57" y="551"/>
                  </a:lnTo>
                  <a:lnTo>
                    <a:pt x="19" y="646"/>
                  </a:lnTo>
                  <a:lnTo>
                    <a:pt x="0" y="748"/>
                  </a:lnTo>
                  <a:lnTo>
                    <a:pt x="4" y="855"/>
                  </a:lnTo>
                  <a:lnTo>
                    <a:pt x="11" y="881"/>
                  </a:lnTo>
                  <a:lnTo>
                    <a:pt x="19" y="912"/>
                  </a:lnTo>
                  <a:lnTo>
                    <a:pt x="30" y="934"/>
                  </a:lnTo>
                  <a:lnTo>
                    <a:pt x="45" y="961"/>
                  </a:lnTo>
                  <a:lnTo>
                    <a:pt x="64" y="984"/>
                  </a:lnTo>
                  <a:lnTo>
                    <a:pt x="87" y="1007"/>
                  </a:lnTo>
                  <a:lnTo>
                    <a:pt x="106" y="1026"/>
                  </a:lnTo>
                  <a:lnTo>
                    <a:pt x="133" y="1041"/>
                  </a:lnTo>
                  <a:lnTo>
                    <a:pt x="182" y="1071"/>
                  </a:lnTo>
                  <a:lnTo>
                    <a:pt x="232" y="1098"/>
                  </a:lnTo>
                  <a:lnTo>
                    <a:pt x="281" y="1120"/>
                  </a:lnTo>
                  <a:lnTo>
                    <a:pt x="334" y="1139"/>
                  </a:lnTo>
                  <a:lnTo>
                    <a:pt x="388" y="1158"/>
                  </a:lnTo>
                  <a:lnTo>
                    <a:pt x="441" y="1174"/>
                  </a:lnTo>
                  <a:lnTo>
                    <a:pt x="494" y="1189"/>
                  </a:lnTo>
                  <a:lnTo>
                    <a:pt x="547" y="1200"/>
                  </a:lnTo>
                  <a:lnTo>
                    <a:pt x="604" y="1212"/>
                  </a:lnTo>
                  <a:lnTo>
                    <a:pt x="657" y="1219"/>
                  </a:lnTo>
                  <a:lnTo>
                    <a:pt x="715" y="1227"/>
                  </a:lnTo>
                  <a:lnTo>
                    <a:pt x="772" y="1234"/>
                  </a:lnTo>
                  <a:lnTo>
                    <a:pt x="825" y="1238"/>
                  </a:lnTo>
                  <a:lnTo>
                    <a:pt x="882" y="1242"/>
                  </a:lnTo>
                  <a:lnTo>
                    <a:pt x="939" y="1246"/>
                  </a:lnTo>
                  <a:lnTo>
                    <a:pt x="992" y="1250"/>
                  </a:lnTo>
                  <a:lnTo>
                    <a:pt x="1011" y="1250"/>
                  </a:lnTo>
                  <a:lnTo>
                    <a:pt x="1026" y="1242"/>
                  </a:lnTo>
                  <a:lnTo>
                    <a:pt x="1038" y="1227"/>
                  </a:lnTo>
                  <a:lnTo>
                    <a:pt x="1045" y="1212"/>
                  </a:lnTo>
                  <a:lnTo>
                    <a:pt x="1045" y="1193"/>
                  </a:lnTo>
                  <a:lnTo>
                    <a:pt x="1038" y="1177"/>
                  </a:lnTo>
                  <a:lnTo>
                    <a:pt x="1022" y="1166"/>
                  </a:lnTo>
                  <a:lnTo>
                    <a:pt x="1003" y="1158"/>
                  </a:lnTo>
                  <a:lnTo>
                    <a:pt x="954" y="1147"/>
                  </a:lnTo>
                  <a:lnTo>
                    <a:pt x="905" y="1139"/>
                  </a:lnTo>
                  <a:lnTo>
                    <a:pt x="855" y="1128"/>
                  </a:lnTo>
                  <a:lnTo>
                    <a:pt x="802" y="1120"/>
                  </a:lnTo>
                  <a:lnTo>
                    <a:pt x="753" y="1113"/>
                  </a:lnTo>
                  <a:lnTo>
                    <a:pt x="703" y="1105"/>
                  </a:lnTo>
                  <a:lnTo>
                    <a:pt x="650" y="1098"/>
                  </a:lnTo>
                  <a:lnTo>
                    <a:pt x="600" y="1086"/>
                  </a:lnTo>
                  <a:lnTo>
                    <a:pt x="551" y="1079"/>
                  </a:lnTo>
                  <a:lnTo>
                    <a:pt x="502" y="1067"/>
                  </a:lnTo>
                  <a:lnTo>
                    <a:pt x="452" y="1052"/>
                  </a:lnTo>
                  <a:lnTo>
                    <a:pt x="403" y="1041"/>
                  </a:lnTo>
                  <a:lnTo>
                    <a:pt x="357" y="1022"/>
                  </a:lnTo>
                  <a:lnTo>
                    <a:pt x="308" y="1003"/>
                  </a:lnTo>
                  <a:lnTo>
                    <a:pt x="262" y="984"/>
                  </a:lnTo>
                  <a:lnTo>
                    <a:pt x="216" y="957"/>
                  </a:lnTo>
                  <a:lnTo>
                    <a:pt x="178" y="931"/>
                  </a:lnTo>
                  <a:lnTo>
                    <a:pt x="148" y="896"/>
                  </a:lnTo>
                  <a:lnTo>
                    <a:pt x="125" y="858"/>
                  </a:lnTo>
                  <a:lnTo>
                    <a:pt x="114" y="813"/>
                  </a:lnTo>
                  <a:lnTo>
                    <a:pt x="110" y="767"/>
                  </a:lnTo>
                  <a:lnTo>
                    <a:pt x="114" y="714"/>
                  </a:lnTo>
                  <a:lnTo>
                    <a:pt x="125" y="661"/>
                  </a:lnTo>
                  <a:lnTo>
                    <a:pt x="140" y="619"/>
                  </a:lnTo>
                  <a:lnTo>
                    <a:pt x="167" y="562"/>
                  </a:lnTo>
                  <a:lnTo>
                    <a:pt x="197" y="505"/>
                  </a:lnTo>
                  <a:lnTo>
                    <a:pt x="232" y="456"/>
                  </a:lnTo>
                  <a:lnTo>
                    <a:pt x="270" y="410"/>
                  </a:lnTo>
                  <a:lnTo>
                    <a:pt x="308" y="365"/>
                  </a:lnTo>
                  <a:lnTo>
                    <a:pt x="350" y="319"/>
                  </a:lnTo>
                  <a:lnTo>
                    <a:pt x="399" y="274"/>
                  </a:lnTo>
                  <a:lnTo>
                    <a:pt x="448" y="228"/>
                  </a:lnTo>
                  <a:lnTo>
                    <a:pt x="498" y="190"/>
                  </a:lnTo>
                  <a:lnTo>
                    <a:pt x="562" y="156"/>
                  </a:lnTo>
                  <a:lnTo>
                    <a:pt x="635" y="126"/>
                  </a:lnTo>
                  <a:lnTo>
                    <a:pt x="707" y="95"/>
                  </a:lnTo>
                  <a:lnTo>
                    <a:pt x="772" y="69"/>
                  </a:lnTo>
                  <a:lnTo>
                    <a:pt x="825" y="46"/>
                  </a:lnTo>
                  <a:lnTo>
                    <a:pt x="859" y="23"/>
                  </a:lnTo>
                  <a:lnTo>
                    <a:pt x="870" y="8"/>
                  </a:lnTo>
                  <a:lnTo>
                    <a:pt x="832" y="0"/>
                  </a:lnTo>
                  <a:lnTo>
                    <a:pt x="779" y="4"/>
                  </a:lnTo>
                  <a:lnTo>
                    <a:pt x="718" y="15"/>
                  </a:lnTo>
                  <a:lnTo>
                    <a:pt x="654" y="34"/>
                  </a:lnTo>
                  <a:lnTo>
                    <a:pt x="585" y="61"/>
                  </a:lnTo>
                  <a:lnTo>
                    <a:pt x="521" y="91"/>
                  </a:lnTo>
                  <a:lnTo>
                    <a:pt x="460" y="126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1" name="Freeform 67"/>
            <p:cNvSpPr>
              <a:spLocks noChangeAspect="1"/>
            </p:cNvSpPr>
            <p:nvPr/>
          </p:nvSpPr>
          <p:spPr bwMode="auto">
            <a:xfrm>
              <a:off x="2322" y="16375"/>
              <a:ext cx="916" cy="831"/>
            </a:xfrm>
            <a:custGeom>
              <a:avLst/>
              <a:gdLst/>
              <a:ahLst/>
              <a:cxnLst>
                <a:cxn ang="0">
                  <a:pos x="761" y="254"/>
                </a:cxn>
                <a:cxn ang="0">
                  <a:pos x="802" y="300"/>
                </a:cxn>
                <a:cxn ang="0">
                  <a:pos x="829" y="353"/>
                </a:cxn>
                <a:cxn ang="0">
                  <a:pos x="840" y="410"/>
                </a:cxn>
                <a:cxn ang="0">
                  <a:pos x="840" y="470"/>
                </a:cxn>
                <a:cxn ang="0">
                  <a:pos x="833" y="520"/>
                </a:cxn>
                <a:cxn ang="0">
                  <a:pos x="818" y="562"/>
                </a:cxn>
                <a:cxn ang="0">
                  <a:pos x="791" y="603"/>
                </a:cxn>
                <a:cxn ang="0">
                  <a:pos x="764" y="637"/>
                </a:cxn>
                <a:cxn ang="0">
                  <a:pos x="730" y="675"/>
                </a:cxn>
                <a:cxn ang="0">
                  <a:pos x="696" y="706"/>
                </a:cxn>
                <a:cxn ang="0">
                  <a:pos x="662" y="740"/>
                </a:cxn>
                <a:cxn ang="0">
                  <a:pos x="627" y="774"/>
                </a:cxn>
                <a:cxn ang="0">
                  <a:pos x="620" y="786"/>
                </a:cxn>
                <a:cxn ang="0">
                  <a:pos x="620" y="797"/>
                </a:cxn>
                <a:cxn ang="0">
                  <a:pos x="620" y="808"/>
                </a:cxn>
                <a:cxn ang="0">
                  <a:pos x="627" y="820"/>
                </a:cxn>
                <a:cxn ang="0">
                  <a:pos x="639" y="827"/>
                </a:cxn>
                <a:cxn ang="0">
                  <a:pos x="654" y="831"/>
                </a:cxn>
                <a:cxn ang="0">
                  <a:pos x="666" y="827"/>
                </a:cxn>
                <a:cxn ang="0">
                  <a:pos x="677" y="820"/>
                </a:cxn>
                <a:cxn ang="0">
                  <a:pos x="753" y="770"/>
                </a:cxn>
                <a:cxn ang="0">
                  <a:pos x="818" y="706"/>
                </a:cxn>
                <a:cxn ang="0">
                  <a:pos x="867" y="634"/>
                </a:cxn>
                <a:cxn ang="0">
                  <a:pos x="901" y="550"/>
                </a:cxn>
                <a:cxn ang="0">
                  <a:pos x="916" y="467"/>
                </a:cxn>
                <a:cxn ang="0">
                  <a:pos x="909" y="379"/>
                </a:cxn>
                <a:cxn ang="0">
                  <a:pos x="878" y="300"/>
                </a:cxn>
                <a:cxn ang="0">
                  <a:pos x="818" y="227"/>
                </a:cxn>
                <a:cxn ang="0">
                  <a:pos x="772" y="189"/>
                </a:cxn>
                <a:cxn ang="0">
                  <a:pos x="719" y="159"/>
                </a:cxn>
                <a:cxn ang="0">
                  <a:pos x="662" y="129"/>
                </a:cxn>
                <a:cxn ang="0">
                  <a:pos x="597" y="102"/>
                </a:cxn>
                <a:cxn ang="0">
                  <a:pos x="532" y="75"/>
                </a:cxn>
                <a:cxn ang="0">
                  <a:pos x="468" y="56"/>
                </a:cxn>
                <a:cxn ang="0">
                  <a:pos x="399" y="41"/>
                </a:cxn>
                <a:cxn ang="0">
                  <a:pos x="335" y="26"/>
                </a:cxn>
                <a:cxn ang="0">
                  <a:pos x="270" y="15"/>
                </a:cxn>
                <a:cxn ang="0">
                  <a:pos x="213" y="7"/>
                </a:cxn>
                <a:cxn ang="0">
                  <a:pos x="156" y="0"/>
                </a:cxn>
                <a:cxn ang="0">
                  <a:pos x="110" y="0"/>
                </a:cxn>
                <a:cxn ang="0">
                  <a:pos x="69" y="0"/>
                </a:cxn>
                <a:cxn ang="0">
                  <a:pos x="34" y="0"/>
                </a:cxn>
                <a:cxn ang="0">
                  <a:pos x="12" y="7"/>
                </a:cxn>
                <a:cxn ang="0">
                  <a:pos x="0" y="15"/>
                </a:cxn>
                <a:cxn ang="0">
                  <a:pos x="38" y="22"/>
                </a:cxn>
                <a:cxn ang="0">
                  <a:pos x="76" y="26"/>
                </a:cxn>
                <a:cxn ang="0">
                  <a:pos x="122" y="34"/>
                </a:cxn>
                <a:cxn ang="0">
                  <a:pos x="167" y="41"/>
                </a:cxn>
                <a:cxn ang="0">
                  <a:pos x="213" y="53"/>
                </a:cxn>
                <a:cxn ang="0">
                  <a:pos x="266" y="60"/>
                </a:cxn>
                <a:cxn ang="0">
                  <a:pos x="316" y="72"/>
                </a:cxn>
                <a:cxn ang="0">
                  <a:pos x="369" y="83"/>
                </a:cxn>
                <a:cxn ang="0">
                  <a:pos x="418" y="98"/>
                </a:cxn>
                <a:cxn ang="0">
                  <a:pos x="472" y="113"/>
                </a:cxn>
                <a:cxn ang="0">
                  <a:pos x="525" y="129"/>
                </a:cxn>
                <a:cxn ang="0">
                  <a:pos x="574" y="148"/>
                </a:cxn>
                <a:cxn ang="0">
                  <a:pos x="624" y="170"/>
                </a:cxn>
                <a:cxn ang="0">
                  <a:pos x="673" y="197"/>
                </a:cxn>
                <a:cxn ang="0">
                  <a:pos x="719" y="224"/>
                </a:cxn>
                <a:cxn ang="0">
                  <a:pos x="761" y="254"/>
                </a:cxn>
              </a:cxnLst>
              <a:rect l="0" t="0" r="r" b="b"/>
              <a:pathLst>
                <a:path w="916" h="831">
                  <a:moveTo>
                    <a:pt x="761" y="254"/>
                  </a:moveTo>
                  <a:lnTo>
                    <a:pt x="802" y="300"/>
                  </a:lnTo>
                  <a:lnTo>
                    <a:pt x="829" y="353"/>
                  </a:lnTo>
                  <a:lnTo>
                    <a:pt x="840" y="410"/>
                  </a:lnTo>
                  <a:lnTo>
                    <a:pt x="840" y="470"/>
                  </a:lnTo>
                  <a:lnTo>
                    <a:pt x="833" y="520"/>
                  </a:lnTo>
                  <a:lnTo>
                    <a:pt x="818" y="562"/>
                  </a:lnTo>
                  <a:lnTo>
                    <a:pt x="791" y="603"/>
                  </a:lnTo>
                  <a:lnTo>
                    <a:pt x="764" y="637"/>
                  </a:lnTo>
                  <a:lnTo>
                    <a:pt x="730" y="675"/>
                  </a:lnTo>
                  <a:lnTo>
                    <a:pt x="696" y="706"/>
                  </a:lnTo>
                  <a:lnTo>
                    <a:pt x="662" y="740"/>
                  </a:lnTo>
                  <a:lnTo>
                    <a:pt x="627" y="774"/>
                  </a:lnTo>
                  <a:lnTo>
                    <a:pt x="620" y="786"/>
                  </a:lnTo>
                  <a:lnTo>
                    <a:pt x="620" y="797"/>
                  </a:lnTo>
                  <a:lnTo>
                    <a:pt x="620" y="808"/>
                  </a:lnTo>
                  <a:lnTo>
                    <a:pt x="627" y="820"/>
                  </a:lnTo>
                  <a:lnTo>
                    <a:pt x="639" y="827"/>
                  </a:lnTo>
                  <a:lnTo>
                    <a:pt x="654" y="831"/>
                  </a:lnTo>
                  <a:lnTo>
                    <a:pt x="666" y="827"/>
                  </a:lnTo>
                  <a:lnTo>
                    <a:pt x="677" y="820"/>
                  </a:lnTo>
                  <a:lnTo>
                    <a:pt x="753" y="770"/>
                  </a:lnTo>
                  <a:lnTo>
                    <a:pt x="818" y="706"/>
                  </a:lnTo>
                  <a:lnTo>
                    <a:pt x="867" y="634"/>
                  </a:lnTo>
                  <a:lnTo>
                    <a:pt x="901" y="550"/>
                  </a:lnTo>
                  <a:lnTo>
                    <a:pt x="916" y="467"/>
                  </a:lnTo>
                  <a:lnTo>
                    <a:pt x="909" y="379"/>
                  </a:lnTo>
                  <a:lnTo>
                    <a:pt x="878" y="300"/>
                  </a:lnTo>
                  <a:lnTo>
                    <a:pt x="818" y="227"/>
                  </a:lnTo>
                  <a:lnTo>
                    <a:pt x="772" y="189"/>
                  </a:lnTo>
                  <a:lnTo>
                    <a:pt x="719" y="159"/>
                  </a:lnTo>
                  <a:lnTo>
                    <a:pt x="662" y="129"/>
                  </a:lnTo>
                  <a:lnTo>
                    <a:pt x="597" y="102"/>
                  </a:lnTo>
                  <a:lnTo>
                    <a:pt x="532" y="75"/>
                  </a:lnTo>
                  <a:lnTo>
                    <a:pt x="468" y="56"/>
                  </a:lnTo>
                  <a:lnTo>
                    <a:pt x="399" y="41"/>
                  </a:lnTo>
                  <a:lnTo>
                    <a:pt x="335" y="26"/>
                  </a:lnTo>
                  <a:lnTo>
                    <a:pt x="270" y="15"/>
                  </a:lnTo>
                  <a:lnTo>
                    <a:pt x="213" y="7"/>
                  </a:lnTo>
                  <a:lnTo>
                    <a:pt x="156" y="0"/>
                  </a:lnTo>
                  <a:lnTo>
                    <a:pt x="110" y="0"/>
                  </a:lnTo>
                  <a:lnTo>
                    <a:pt x="69" y="0"/>
                  </a:lnTo>
                  <a:lnTo>
                    <a:pt x="34" y="0"/>
                  </a:lnTo>
                  <a:lnTo>
                    <a:pt x="12" y="7"/>
                  </a:lnTo>
                  <a:lnTo>
                    <a:pt x="0" y="15"/>
                  </a:lnTo>
                  <a:lnTo>
                    <a:pt x="38" y="22"/>
                  </a:lnTo>
                  <a:lnTo>
                    <a:pt x="76" y="26"/>
                  </a:lnTo>
                  <a:lnTo>
                    <a:pt x="122" y="34"/>
                  </a:lnTo>
                  <a:lnTo>
                    <a:pt x="167" y="41"/>
                  </a:lnTo>
                  <a:lnTo>
                    <a:pt x="213" y="53"/>
                  </a:lnTo>
                  <a:lnTo>
                    <a:pt x="266" y="60"/>
                  </a:lnTo>
                  <a:lnTo>
                    <a:pt x="316" y="72"/>
                  </a:lnTo>
                  <a:lnTo>
                    <a:pt x="369" y="83"/>
                  </a:lnTo>
                  <a:lnTo>
                    <a:pt x="418" y="98"/>
                  </a:lnTo>
                  <a:lnTo>
                    <a:pt x="472" y="113"/>
                  </a:lnTo>
                  <a:lnTo>
                    <a:pt x="525" y="129"/>
                  </a:lnTo>
                  <a:lnTo>
                    <a:pt x="574" y="148"/>
                  </a:lnTo>
                  <a:lnTo>
                    <a:pt x="624" y="170"/>
                  </a:lnTo>
                  <a:lnTo>
                    <a:pt x="673" y="197"/>
                  </a:lnTo>
                  <a:lnTo>
                    <a:pt x="719" y="224"/>
                  </a:lnTo>
                  <a:lnTo>
                    <a:pt x="761" y="25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2" name="Freeform 68"/>
            <p:cNvSpPr>
              <a:spLocks noChangeAspect="1"/>
            </p:cNvSpPr>
            <p:nvPr/>
          </p:nvSpPr>
          <p:spPr bwMode="auto">
            <a:xfrm>
              <a:off x="455" y="16758"/>
              <a:ext cx="373" cy="786"/>
            </a:xfrm>
            <a:custGeom>
              <a:avLst/>
              <a:gdLst/>
              <a:ahLst/>
              <a:cxnLst>
                <a:cxn ang="0">
                  <a:pos x="0" y="429"/>
                </a:cxn>
                <a:cxn ang="0">
                  <a:pos x="0" y="494"/>
                </a:cxn>
                <a:cxn ang="0">
                  <a:pos x="16" y="554"/>
                </a:cxn>
                <a:cxn ang="0">
                  <a:pos x="42" y="611"/>
                </a:cxn>
                <a:cxn ang="0">
                  <a:pos x="80" y="661"/>
                </a:cxn>
                <a:cxn ang="0">
                  <a:pos x="126" y="703"/>
                </a:cxn>
                <a:cxn ang="0">
                  <a:pos x="179" y="741"/>
                </a:cxn>
                <a:cxn ang="0">
                  <a:pos x="240" y="767"/>
                </a:cxn>
                <a:cxn ang="0">
                  <a:pos x="301" y="782"/>
                </a:cxn>
                <a:cxn ang="0">
                  <a:pos x="320" y="786"/>
                </a:cxn>
                <a:cxn ang="0">
                  <a:pos x="339" y="778"/>
                </a:cxn>
                <a:cxn ang="0">
                  <a:pos x="354" y="767"/>
                </a:cxn>
                <a:cxn ang="0">
                  <a:pos x="361" y="752"/>
                </a:cxn>
                <a:cxn ang="0">
                  <a:pos x="361" y="733"/>
                </a:cxn>
                <a:cxn ang="0">
                  <a:pos x="358" y="714"/>
                </a:cxn>
                <a:cxn ang="0">
                  <a:pos x="346" y="699"/>
                </a:cxn>
                <a:cxn ang="0">
                  <a:pos x="327" y="691"/>
                </a:cxn>
                <a:cxn ang="0">
                  <a:pos x="266" y="668"/>
                </a:cxn>
                <a:cxn ang="0">
                  <a:pos x="209" y="638"/>
                </a:cxn>
                <a:cxn ang="0">
                  <a:pos x="164" y="596"/>
                </a:cxn>
                <a:cxn ang="0">
                  <a:pos x="130" y="551"/>
                </a:cxn>
                <a:cxn ang="0">
                  <a:pos x="107" y="494"/>
                </a:cxn>
                <a:cxn ang="0">
                  <a:pos x="95" y="433"/>
                </a:cxn>
                <a:cxn ang="0">
                  <a:pos x="95" y="368"/>
                </a:cxn>
                <a:cxn ang="0">
                  <a:pos x="114" y="300"/>
                </a:cxn>
                <a:cxn ang="0">
                  <a:pos x="137" y="251"/>
                </a:cxn>
                <a:cxn ang="0">
                  <a:pos x="168" y="205"/>
                </a:cxn>
                <a:cxn ang="0">
                  <a:pos x="202" y="163"/>
                </a:cxn>
                <a:cxn ang="0">
                  <a:pos x="240" y="125"/>
                </a:cxn>
                <a:cxn ang="0">
                  <a:pos x="274" y="91"/>
                </a:cxn>
                <a:cxn ang="0">
                  <a:pos x="312" y="61"/>
                </a:cxn>
                <a:cxn ang="0">
                  <a:pos x="346" y="30"/>
                </a:cxn>
                <a:cxn ang="0">
                  <a:pos x="373" y="4"/>
                </a:cxn>
                <a:cxn ang="0">
                  <a:pos x="346" y="0"/>
                </a:cxn>
                <a:cxn ang="0">
                  <a:pos x="304" y="19"/>
                </a:cxn>
                <a:cxn ang="0">
                  <a:pos x="247" y="61"/>
                </a:cxn>
                <a:cxn ang="0">
                  <a:pos x="183" y="118"/>
                </a:cxn>
                <a:cxn ang="0">
                  <a:pos x="122" y="190"/>
                </a:cxn>
                <a:cxn ang="0">
                  <a:pos x="65" y="266"/>
                </a:cxn>
                <a:cxn ang="0">
                  <a:pos x="23" y="349"/>
                </a:cxn>
                <a:cxn ang="0">
                  <a:pos x="0" y="429"/>
                </a:cxn>
              </a:cxnLst>
              <a:rect l="0" t="0" r="r" b="b"/>
              <a:pathLst>
                <a:path w="373" h="786">
                  <a:moveTo>
                    <a:pt x="0" y="429"/>
                  </a:moveTo>
                  <a:lnTo>
                    <a:pt x="0" y="494"/>
                  </a:lnTo>
                  <a:lnTo>
                    <a:pt x="16" y="554"/>
                  </a:lnTo>
                  <a:lnTo>
                    <a:pt x="42" y="611"/>
                  </a:lnTo>
                  <a:lnTo>
                    <a:pt x="80" y="661"/>
                  </a:lnTo>
                  <a:lnTo>
                    <a:pt x="126" y="703"/>
                  </a:lnTo>
                  <a:lnTo>
                    <a:pt x="179" y="741"/>
                  </a:lnTo>
                  <a:lnTo>
                    <a:pt x="240" y="767"/>
                  </a:lnTo>
                  <a:lnTo>
                    <a:pt x="301" y="782"/>
                  </a:lnTo>
                  <a:lnTo>
                    <a:pt x="320" y="786"/>
                  </a:lnTo>
                  <a:lnTo>
                    <a:pt x="339" y="778"/>
                  </a:lnTo>
                  <a:lnTo>
                    <a:pt x="354" y="767"/>
                  </a:lnTo>
                  <a:lnTo>
                    <a:pt x="361" y="752"/>
                  </a:lnTo>
                  <a:lnTo>
                    <a:pt x="361" y="733"/>
                  </a:lnTo>
                  <a:lnTo>
                    <a:pt x="358" y="714"/>
                  </a:lnTo>
                  <a:lnTo>
                    <a:pt x="346" y="699"/>
                  </a:lnTo>
                  <a:lnTo>
                    <a:pt x="327" y="691"/>
                  </a:lnTo>
                  <a:lnTo>
                    <a:pt x="266" y="668"/>
                  </a:lnTo>
                  <a:lnTo>
                    <a:pt x="209" y="638"/>
                  </a:lnTo>
                  <a:lnTo>
                    <a:pt x="164" y="596"/>
                  </a:lnTo>
                  <a:lnTo>
                    <a:pt x="130" y="551"/>
                  </a:lnTo>
                  <a:lnTo>
                    <a:pt x="107" y="494"/>
                  </a:lnTo>
                  <a:lnTo>
                    <a:pt x="95" y="433"/>
                  </a:lnTo>
                  <a:lnTo>
                    <a:pt x="95" y="368"/>
                  </a:lnTo>
                  <a:lnTo>
                    <a:pt x="114" y="300"/>
                  </a:lnTo>
                  <a:lnTo>
                    <a:pt x="137" y="251"/>
                  </a:lnTo>
                  <a:lnTo>
                    <a:pt x="168" y="205"/>
                  </a:lnTo>
                  <a:lnTo>
                    <a:pt x="202" y="163"/>
                  </a:lnTo>
                  <a:lnTo>
                    <a:pt x="240" y="125"/>
                  </a:lnTo>
                  <a:lnTo>
                    <a:pt x="274" y="91"/>
                  </a:lnTo>
                  <a:lnTo>
                    <a:pt x="312" y="61"/>
                  </a:lnTo>
                  <a:lnTo>
                    <a:pt x="346" y="30"/>
                  </a:lnTo>
                  <a:lnTo>
                    <a:pt x="373" y="4"/>
                  </a:lnTo>
                  <a:lnTo>
                    <a:pt x="346" y="0"/>
                  </a:lnTo>
                  <a:lnTo>
                    <a:pt x="304" y="19"/>
                  </a:lnTo>
                  <a:lnTo>
                    <a:pt x="247" y="61"/>
                  </a:lnTo>
                  <a:lnTo>
                    <a:pt x="183" y="118"/>
                  </a:lnTo>
                  <a:lnTo>
                    <a:pt x="122" y="190"/>
                  </a:lnTo>
                  <a:lnTo>
                    <a:pt x="65" y="266"/>
                  </a:lnTo>
                  <a:lnTo>
                    <a:pt x="23" y="349"/>
                  </a:lnTo>
                  <a:lnTo>
                    <a:pt x="0" y="4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3" name="Freeform 69"/>
            <p:cNvSpPr>
              <a:spLocks noChangeAspect="1"/>
            </p:cNvSpPr>
            <p:nvPr/>
          </p:nvSpPr>
          <p:spPr bwMode="auto">
            <a:xfrm>
              <a:off x="3079" y="16318"/>
              <a:ext cx="798" cy="1025"/>
            </a:xfrm>
            <a:custGeom>
              <a:avLst/>
              <a:gdLst/>
              <a:ahLst/>
              <a:cxnLst>
                <a:cxn ang="0">
                  <a:pos x="673" y="410"/>
                </a:cxn>
                <a:cxn ang="0">
                  <a:pos x="711" y="474"/>
                </a:cxn>
                <a:cxn ang="0">
                  <a:pos x="730" y="543"/>
                </a:cxn>
                <a:cxn ang="0">
                  <a:pos x="718" y="619"/>
                </a:cxn>
                <a:cxn ang="0">
                  <a:pos x="677" y="691"/>
                </a:cxn>
                <a:cxn ang="0">
                  <a:pos x="612" y="755"/>
                </a:cxn>
                <a:cxn ang="0">
                  <a:pos x="540" y="812"/>
                </a:cxn>
                <a:cxn ang="0">
                  <a:pos x="464" y="873"/>
                </a:cxn>
                <a:cxn ang="0">
                  <a:pos x="418" y="919"/>
                </a:cxn>
                <a:cxn ang="0">
                  <a:pos x="403" y="949"/>
                </a:cxn>
                <a:cxn ang="0">
                  <a:pos x="391" y="979"/>
                </a:cxn>
                <a:cxn ang="0">
                  <a:pos x="395" y="1010"/>
                </a:cxn>
                <a:cxn ang="0">
                  <a:pos x="422" y="1025"/>
                </a:cxn>
                <a:cxn ang="0">
                  <a:pos x="452" y="1021"/>
                </a:cxn>
                <a:cxn ang="0">
                  <a:pos x="502" y="968"/>
                </a:cxn>
                <a:cxn ang="0">
                  <a:pos x="585" y="888"/>
                </a:cxn>
                <a:cxn ang="0">
                  <a:pos x="673" y="812"/>
                </a:cxn>
                <a:cxn ang="0">
                  <a:pos x="749" y="725"/>
                </a:cxn>
                <a:cxn ang="0">
                  <a:pos x="794" y="619"/>
                </a:cxn>
                <a:cxn ang="0">
                  <a:pos x="787" y="505"/>
                </a:cxn>
                <a:cxn ang="0">
                  <a:pos x="737" y="398"/>
                </a:cxn>
                <a:cxn ang="0">
                  <a:pos x="654" y="311"/>
                </a:cxn>
                <a:cxn ang="0">
                  <a:pos x="574" y="246"/>
                </a:cxn>
                <a:cxn ang="0">
                  <a:pos x="494" y="197"/>
                </a:cxn>
                <a:cxn ang="0">
                  <a:pos x="410" y="144"/>
                </a:cxn>
                <a:cxn ang="0">
                  <a:pos x="319" y="94"/>
                </a:cxn>
                <a:cxn ang="0">
                  <a:pos x="235" y="53"/>
                </a:cxn>
                <a:cxn ang="0">
                  <a:pos x="152" y="22"/>
                </a:cxn>
                <a:cxn ang="0">
                  <a:pos x="80" y="3"/>
                </a:cxn>
                <a:cxn ang="0">
                  <a:pos x="23" y="3"/>
                </a:cxn>
                <a:cxn ang="0">
                  <a:pos x="26" y="19"/>
                </a:cxn>
                <a:cxn ang="0">
                  <a:pos x="91" y="45"/>
                </a:cxn>
                <a:cxn ang="0">
                  <a:pos x="167" y="79"/>
                </a:cxn>
                <a:cxn ang="0">
                  <a:pos x="255" y="121"/>
                </a:cxn>
                <a:cxn ang="0">
                  <a:pos x="346" y="170"/>
                </a:cxn>
                <a:cxn ang="0">
                  <a:pos x="437" y="227"/>
                </a:cxn>
                <a:cxn ang="0">
                  <a:pos x="528" y="288"/>
                </a:cxn>
                <a:cxn ang="0">
                  <a:pos x="608" y="349"/>
                </a:cxn>
              </a:cxnLst>
              <a:rect l="0" t="0" r="r" b="b"/>
              <a:pathLst>
                <a:path w="798" h="1025">
                  <a:moveTo>
                    <a:pt x="646" y="383"/>
                  </a:moveTo>
                  <a:lnTo>
                    <a:pt x="673" y="410"/>
                  </a:lnTo>
                  <a:lnTo>
                    <a:pt x="696" y="440"/>
                  </a:lnTo>
                  <a:lnTo>
                    <a:pt x="711" y="474"/>
                  </a:lnTo>
                  <a:lnTo>
                    <a:pt x="726" y="508"/>
                  </a:lnTo>
                  <a:lnTo>
                    <a:pt x="730" y="543"/>
                  </a:lnTo>
                  <a:lnTo>
                    <a:pt x="730" y="581"/>
                  </a:lnTo>
                  <a:lnTo>
                    <a:pt x="718" y="619"/>
                  </a:lnTo>
                  <a:lnTo>
                    <a:pt x="703" y="653"/>
                  </a:lnTo>
                  <a:lnTo>
                    <a:pt x="677" y="691"/>
                  </a:lnTo>
                  <a:lnTo>
                    <a:pt x="646" y="725"/>
                  </a:lnTo>
                  <a:lnTo>
                    <a:pt x="612" y="755"/>
                  </a:lnTo>
                  <a:lnTo>
                    <a:pt x="574" y="786"/>
                  </a:lnTo>
                  <a:lnTo>
                    <a:pt x="540" y="812"/>
                  </a:lnTo>
                  <a:lnTo>
                    <a:pt x="502" y="843"/>
                  </a:lnTo>
                  <a:lnTo>
                    <a:pt x="464" y="873"/>
                  </a:lnTo>
                  <a:lnTo>
                    <a:pt x="429" y="907"/>
                  </a:lnTo>
                  <a:lnTo>
                    <a:pt x="418" y="919"/>
                  </a:lnTo>
                  <a:lnTo>
                    <a:pt x="410" y="934"/>
                  </a:lnTo>
                  <a:lnTo>
                    <a:pt x="403" y="949"/>
                  </a:lnTo>
                  <a:lnTo>
                    <a:pt x="395" y="964"/>
                  </a:lnTo>
                  <a:lnTo>
                    <a:pt x="391" y="979"/>
                  </a:lnTo>
                  <a:lnTo>
                    <a:pt x="391" y="994"/>
                  </a:lnTo>
                  <a:lnTo>
                    <a:pt x="395" y="1010"/>
                  </a:lnTo>
                  <a:lnTo>
                    <a:pt x="407" y="1021"/>
                  </a:lnTo>
                  <a:lnTo>
                    <a:pt x="422" y="1025"/>
                  </a:lnTo>
                  <a:lnTo>
                    <a:pt x="437" y="1025"/>
                  </a:lnTo>
                  <a:lnTo>
                    <a:pt x="452" y="1021"/>
                  </a:lnTo>
                  <a:lnTo>
                    <a:pt x="464" y="1010"/>
                  </a:lnTo>
                  <a:lnTo>
                    <a:pt x="502" y="968"/>
                  </a:lnTo>
                  <a:lnTo>
                    <a:pt x="543" y="926"/>
                  </a:lnTo>
                  <a:lnTo>
                    <a:pt x="585" y="888"/>
                  </a:lnTo>
                  <a:lnTo>
                    <a:pt x="631" y="850"/>
                  </a:lnTo>
                  <a:lnTo>
                    <a:pt x="673" y="812"/>
                  </a:lnTo>
                  <a:lnTo>
                    <a:pt x="711" y="770"/>
                  </a:lnTo>
                  <a:lnTo>
                    <a:pt x="749" y="725"/>
                  </a:lnTo>
                  <a:lnTo>
                    <a:pt x="775" y="675"/>
                  </a:lnTo>
                  <a:lnTo>
                    <a:pt x="794" y="619"/>
                  </a:lnTo>
                  <a:lnTo>
                    <a:pt x="798" y="562"/>
                  </a:lnTo>
                  <a:lnTo>
                    <a:pt x="787" y="505"/>
                  </a:lnTo>
                  <a:lnTo>
                    <a:pt x="768" y="451"/>
                  </a:lnTo>
                  <a:lnTo>
                    <a:pt x="737" y="398"/>
                  </a:lnTo>
                  <a:lnTo>
                    <a:pt x="699" y="353"/>
                  </a:lnTo>
                  <a:lnTo>
                    <a:pt x="654" y="311"/>
                  </a:lnTo>
                  <a:lnTo>
                    <a:pt x="608" y="273"/>
                  </a:lnTo>
                  <a:lnTo>
                    <a:pt x="574" y="246"/>
                  </a:lnTo>
                  <a:lnTo>
                    <a:pt x="536" y="224"/>
                  </a:lnTo>
                  <a:lnTo>
                    <a:pt x="494" y="197"/>
                  </a:lnTo>
                  <a:lnTo>
                    <a:pt x="452" y="170"/>
                  </a:lnTo>
                  <a:lnTo>
                    <a:pt x="410" y="144"/>
                  </a:lnTo>
                  <a:lnTo>
                    <a:pt x="365" y="117"/>
                  </a:lnTo>
                  <a:lnTo>
                    <a:pt x="319" y="94"/>
                  </a:lnTo>
                  <a:lnTo>
                    <a:pt x="277" y="72"/>
                  </a:lnTo>
                  <a:lnTo>
                    <a:pt x="235" y="53"/>
                  </a:lnTo>
                  <a:lnTo>
                    <a:pt x="194" y="34"/>
                  </a:lnTo>
                  <a:lnTo>
                    <a:pt x="152" y="22"/>
                  </a:lnTo>
                  <a:lnTo>
                    <a:pt x="114" y="11"/>
                  </a:lnTo>
                  <a:lnTo>
                    <a:pt x="80" y="3"/>
                  </a:lnTo>
                  <a:lnTo>
                    <a:pt x="49" y="0"/>
                  </a:lnTo>
                  <a:lnTo>
                    <a:pt x="23" y="3"/>
                  </a:lnTo>
                  <a:lnTo>
                    <a:pt x="0" y="11"/>
                  </a:lnTo>
                  <a:lnTo>
                    <a:pt x="26" y="19"/>
                  </a:lnTo>
                  <a:lnTo>
                    <a:pt x="57" y="30"/>
                  </a:lnTo>
                  <a:lnTo>
                    <a:pt x="91" y="45"/>
                  </a:lnTo>
                  <a:lnTo>
                    <a:pt x="125" y="60"/>
                  </a:lnTo>
                  <a:lnTo>
                    <a:pt x="167" y="79"/>
                  </a:lnTo>
                  <a:lnTo>
                    <a:pt x="209" y="98"/>
                  </a:lnTo>
                  <a:lnTo>
                    <a:pt x="255" y="121"/>
                  </a:lnTo>
                  <a:lnTo>
                    <a:pt x="300" y="144"/>
                  </a:lnTo>
                  <a:lnTo>
                    <a:pt x="346" y="170"/>
                  </a:lnTo>
                  <a:lnTo>
                    <a:pt x="391" y="197"/>
                  </a:lnTo>
                  <a:lnTo>
                    <a:pt x="437" y="227"/>
                  </a:lnTo>
                  <a:lnTo>
                    <a:pt x="483" y="258"/>
                  </a:lnTo>
                  <a:lnTo>
                    <a:pt x="528" y="288"/>
                  </a:lnTo>
                  <a:lnTo>
                    <a:pt x="570" y="319"/>
                  </a:lnTo>
                  <a:lnTo>
                    <a:pt x="608" y="349"/>
                  </a:lnTo>
                  <a:lnTo>
                    <a:pt x="646" y="383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4" name="Freeform 70"/>
            <p:cNvSpPr>
              <a:spLocks noChangeAspect="1"/>
            </p:cNvSpPr>
            <p:nvPr/>
          </p:nvSpPr>
          <p:spPr bwMode="auto">
            <a:xfrm>
              <a:off x="2197" y="17517"/>
              <a:ext cx="270" cy="619"/>
            </a:xfrm>
            <a:custGeom>
              <a:avLst/>
              <a:gdLst/>
              <a:ahLst/>
              <a:cxnLst>
                <a:cxn ang="0">
                  <a:pos x="102" y="46"/>
                </a:cxn>
                <a:cxn ang="0">
                  <a:pos x="95" y="27"/>
                </a:cxn>
                <a:cxn ang="0">
                  <a:pos x="83" y="12"/>
                </a:cxn>
                <a:cxn ang="0">
                  <a:pos x="64" y="4"/>
                </a:cxn>
                <a:cxn ang="0">
                  <a:pos x="45" y="0"/>
                </a:cxn>
                <a:cxn ang="0">
                  <a:pos x="26" y="8"/>
                </a:cxn>
                <a:cxn ang="0">
                  <a:pos x="11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9" y="141"/>
                </a:cxn>
                <a:cxn ang="0">
                  <a:pos x="49" y="236"/>
                </a:cxn>
                <a:cxn ang="0">
                  <a:pos x="87" y="331"/>
                </a:cxn>
                <a:cxn ang="0">
                  <a:pos x="133" y="422"/>
                </a:cxn>
                <a:cxn ang="0">
                  <a:pos x="178" y="502"/>
                </a:cxn>
                <a:cxn ang="0">
                  <a:pos x="220" y="566"/>
                </a:cxn>
                <a:cxn ang="0">
                  <a:pos x="251" y="608"/>
                </a:cxn>
                <a:cxn ang="0">
                  <a:pos x="270" y="619"/>
                </a:cxn>
                <a:cxn ang="0">
                  <a:pos x="262" y="578"/>
                </a:cxn>
                <a:cxn ang="0">
                  <a:pos x="243" y="525"/>
                </a:cxn>
                <a:cxn ang="0">
                  <a:pos x="220" y="456"/>
                </a:cxn>
                <a:cxn ang="0">
                  <a:pos x="194" y="376"/>
                </a:cxn>
                <a:cxn ang="0">
                  <a:pos x="167" y="293"/>
                </a:cxn>
                <a:cxn ang="0">
                  <a:pos x="140" y="209"/>
                </a:cxn>
                <a:cxn ang="0">
                  <a:pos x="118" y="126"/>
                </a:cxn>
                <a:cxn ang="0">
                  <a:pos x="102" y="46"/>
                </a:cxn>
              </a:cxnLst>
              <a:rect l="0" t="0" r="r" b="b"/>
              <a:pathLst>
                <a:path w="270" h="619">
                  <a:moveTo>
                    <a:pt x="102" y="46"/>
                  </a:moveTo>
                  <a:lnTo>
                    <a:pt x="95" y="27"/>
                  </a:lnTo>
                  <a:lnTo>
                    <a:pt x="83" y="12"/>
                  </a:lnTo>
                  <a:lnTo>
                    <a:pt x="64" y="4"/>
                  </a:lnTo>
                  <a:lnTo>
                    <a:pt x="45" y="0"/>
                  </a:lnTo>
                  <a:lnTo>
                    <a:pt x="26" y="8"/>
                  </a:lnTo>
                  <a:lnTo>
                    <a:pt x="11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9" y="141"/>
                  </a:lnTo>
                  <a:lnTo>
                    <a:pt x="49" y="236"/>
                  </a:lnTo>
                  <a:lnTo>
                    <a:pt x="87" y="331"/>
                  </a:lnTo>
                  <a:lnTo>
                    <a:pt x="133" y="422"/>
                  </a:lnTo>
                  <a:lnTo>
                    <a:pt x="178" y="502"/>
                  </a:lnTo>
                  <a:lnTo>
                    <a:pt x="220" y="566"/>
                  </a:lnTo>
                  <a:lnTo>
                    <a:pt x="251" y="608"/>
                  </a:lnTo>
                  <a:lnTo>
                    <a:pt x="270" y="619"/>
                  </a:lnTo>
                  <a:lnTo>
                    <a:pt x="262" y="578"/>
                  </a:lnTo>
                  <a:lnTo>
                    <a:pt x="243" y="525"/>
                  </a:lnTo>
                  <a:lnTo>
                    <a:pt x="220" y="456"/>
                  </a:lnTo>
                  <a:lnTo>
                    <a:pt x="194" y="376"/>
                  </a:lnTo>
                  <a:lnTo>
                    <a:pt x="167" y="293"/>
                  </a:lnTo>
                  <a:lnTo>
                    <a:pt x="140" y="209"/>
                  </a:lnTo>
                  <a:lnTo>
                    <a:pt x="118" y="126"/>
                  </a:lnTo>
                  <a:lnTo>
                    <a:pt x="102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5" name="Freeform 71"/>
            <p:cNvSpPr>
              <a:spLocks noChangeAspect="1"/>
            </p:cNvSpPr>
            <p:nvPr/>
          </p:nvSpPr>
          <p:spPr bwMode="auto">
            <a:xfrm>
              <a:off x="2079" y="17187"/>
              <a:ext cx="140" cy="312"/>
            </a:xfrm>
            <a:custGeom>
              <a:avLst/>
              <a:gdLst/>
              <a:ahLst/>
              <a:cxnLst>
                <a:cxn ang="0">
                  <a:pos x="72" y="34"/>
                </a:cxn>
                <a:cxn ang="0">
                  <a:pos x="68" y="19"/>
                </a:cxn>
                <a:cxn ang="0">
                  <a:pos x="57" y="8"/>
                </a:cxn>
                <a:cxn ang="0">
                  <a:pos x="45" y="0"/>
                </a:cxn>
                <a:cxn ang="0">
                  <a:pos x="30" y="0"/>
                </a:cxn>
                <a:cxn ang="0">
                  <a:pos x="19" y="4"/>
                </a:cxn>
                <a:cxn ang="0">
                  <a:pos x="7" y="12"/>
                </a:cxn>
                <a:cxn ang="0">
                  <a:pos x="0" y="23"/>
                </a:cxn>
                <a:cxn ang="0">
                  <a:pos x="0" y="38"/>
                </a:cxn>
                <a:cxn ang="0">
                  <a:pos x="0" y="80"/>
                </a:cxn>
                <a:cxn ang="0">
                  <a:pos x="11" y="125"/>
                </a:cxn>
                <a:cxn ang="0">
                  <a:pos x="26" y="171"/>
                </a:cxn>
                <a:cxn ang="0">
                  <a:pos x="45" y="217"/>
                </a:cxn>
                <a:cxn ang="0">
                  <a:pos x="68" y="258"/>
                </a:cxn>
                <a:cxn ang="0">
                  <a:pos x="91" y="289"/>
                </a:cxn>
                <a:cxn ang="0">
                  <a:pos x="118" y="308"/>
                </a:cxn>
                <a:cxn ang="0">
                  <a:pos x="137" y="312"/>
                </a:cxn>
                <a:cxn ang="0">
                  <a:pos x="140" y="251"/>
                </a:cxn>
                <a:cxn ang="0">
                  <a:pos x="121" y="179"/>
                </a:cxn>
                <a:cxn ang="0">
                  <a:pos x="99" y="106"/>
                </a:cxn>
                <a:cxn ang="0">
                  <a:pos x="72" y="34"/>
                </a:cxn>
              </a:cxnLst>
              <a:rect l="0" t="0" r="r" b="b"/>
              <a:pathLst>
                <a:path w="140" h="312">
                  <a:moveTo>
                    <a:pt x="72" y="34"/>
                  </a:moveTo>
                  <a:lnTo>
                    <a:pt x="68" y="19"/>
                  </a:lnTo>
                  <a:lnTo>
                    <a:pt x="57" y="8"/>
                  </a:lnTo>
                  <a:lnTo>
                    <a:pt x="45" y="0"/>
                  </a:lnTo>
                  <a:lnTo>
                    <a:pt x="30" y="0"/>
                  </a:lnTo>
                  <a:lnTo>
                    <a:pt x="19" y="4"/>
                  </a:lnTo>
                  <a:lnTo>
                    <a:pt x="7" y="12"/>
                  </a:lnTo>
                  <a:lnTo>
                    <a:pt x="0" y="23"/>
                  </a:lnTo>
                  <a:lnTo>
                    <a:pt x="0" y="38"/>
                  </a:lnTo>
                  <a:lnTo>
                    <a:pt x="0" y="80"/>
                  </a:lnTo>
                  <a:lnTo>
                    <a:pt x="11" y="125"/>
                  </a:lnTo>
                  <a:lnTo>
                    <a:pt x="26" y="171"/>
                  </a:lnTo>
                  <a:lnTo>
                    <a:pt x="45" y="217"/>
                  </a:lnTo>
                  <a:lnTo>
                    <a:pt x="68" y="258"/>
                  </a:lnTo>
                  <a:lnTo>
                    <a:pt x="91" y="289"/>
                  </a:lnTo>
                  <a:lnTo>
                    <a:pt x="118" y="308"/>
                  </a:lnTo>
                  <a:lnTo>
                    <a:pt x="137" y="312"/>
                  </a:lnTo>
                  <a:lnTo>
                    <a:pt x="140" y="251"/>
                  </a:lnTo>
                  <a:lnTo>
                    <a:pt x="121" y="179"/>
                  </a:lnTo>
                  <a:lnTo>
                    <a:pt x="99" y="106"/>
                  </a:lnTo>
                  <a:lnTo>
                    <a:pt x="7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6" name="Freeform 72"/>
            <p:cNvSpPr>
              <a:spLocks noChangeAspect="1"/>
            </p:cNvSpPr>
            <p:nvPr/>
          </p:nvSpPr>
          <p:spPr bwMode="auto">
            <a:xfrm>
              <a:off x="1965" y="16959"/>
              <a:ext cx="121" cy="179"/>
            </a:xfrm>
            <a:custGeom>
              <a:avLst/>
              <a:gdLst/>
              <a:ahLst/>
              <a:cxnLst>
                <a:cxn ang="0">
                  <a:pos x="64" y="23"/>
                </a:cxn>
                <a:cxn ang="0">
                  <a:pos x="64" y="27"/>
                </a:cxn>
                <a:cxn ang="0">
                  <a:pos x="64" y="27"/>
                </a:cxn>
                <a:cxn ang="0">
                  <a:pos x="64" y="27"/>
                </a:cxn>
                <a:cxn ang="0">
                  <a:pos x="64" y="27"/>
                </a:cxn>
                <a:cxn ang="0">
                  <a:pos x="61" y="15"/>
                </a:cxn>
                <a:cxn ang="0">
                  <a:pos x="49" y="4"/>
                </a:cxn>
                <a:cxn ang="0">
                  <a:pos x="38" y="0"/>
                </a:cxn>
                <a:cxn ang="0">
                  <a:pos x="23" y="0"/>
                </a:cxn>
                <a:cxn ang="0">
                  <a:pos x="11" y="4"/>
                </a:cxn>
                <a:cxn ang="0">
                  <a:pos x="4" y="15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4" y="57"/>
                </a:cxn>
                <a:cxn ang="0">
                  <a:pos x="11" y="80"/>
                </a:cxn>
                <a:cxn ang="0">
                  <a:pos x="26" y="107"/>
                </a:cxn>
                <a:cxn ang="0">
                  <a:pos x="45" y="129"/>
                </a:cxn>
                <a:cxn ang="0">
                  <a:pos x="64" y="152"/>
                </a:cxn>
                <a:cxn ang="0">
                  <a:pos x="87" y="167"/>
                </a:cxn>
                <a:cxn ang="0">
                  <a:pos x="106" y="179"/>
                </a:cxn>
                <a:cxn ang="0">
                  <a:pos x="121" y="179"/>
                </a:cxn>
                <a:cxn ang="0">
                  <a:pos x="118" y="141"/>
                </a:cxn>
                <a:cxn ang="0">
                  <a:pos x="102" y="95"/>
                </a:cxn>
                <a:cxn ang="0">
                  <a:pos x="80" y="53"/>
                </a:cxn>
                <a:cxn ang="0">
                  <a:pos x="64" y="23"/>
                </a:cxn>
              </a:cxnLst>
              <a:rect l="0" t="0" r="r" b="b"/>
              <a:pathLst>
                <a:path w="121" h="179">
                  <a:moveTo>
                    <a:pt x="64" y="23"/>
                  </a:move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1" y="15"/>
                  </a:lnTo>
                  <a:lnTo>
                    <a:pt x="49" y="4"/>
                  </a:lnTo>
                  <a:lnTo>
                    <a:pt x="38" y="0"/>
                  </a:lnTo>
                  <a:lnTo>
                    <a:pt x="23" y="0"/>
                  </a:lnTo>
                  <a:lnTo>
                    <a:pt x="11" y="4"/>
                  </a:lnTo>
                  <a:lnTo>
                    <a:pt x="4" y="15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4" y="57"/>
                  </a:lnTo>
                  <a:lnTo>
                    <a:pt x="11" y="80"/>
                  </a:lnTo>
                  <a:lnTo>
                    <a:pt x="26" y="107"/>
                  </a:lnTo>
                  <a:lnTo>
                    <a:pt x="45" y="129"/>
                  </a:lnTo>
                  <a:lnTo>
                    <a:pt x="64" y="152"/>
                  </a:lnTo>
                  <a:lnTo>
                    <a:pt x="87" y="167"/>
                  </a:lnTo>
                  <a:lnTo>
                    <a:pt x="106" y="179"/>
                  </a:lnTo>
                  <a:lnTo>
                    <a:pt x="121" y="179"/>
                  </a:lnTo>
                  <a:lnTo>
                    <a:pt x="118" y="141"/>
                  </a:lnTo>
                  <a:lnTo>
                    <a:pt x="102" y="95"/>
                  </a:lnTo>
                  <a:lnTo>
                    <a:pt x="80" y="53"/>
                  </a:lnTo>
                  <a:lnTo>
                    <a:pt x="6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7" name="Freeform 73"/>
            <p:cNvSpPr>
              <a:spLocks noChangeAspect="1"/>
            </p:cNvSpPr>
            <p:nvPr/>
          </p:nvSpPr>
          <p:spPr bwMode="auto">
            <a:xfrm>
              <a:off x="1862" y="16811"/>
              <a:ext cx="167" cy="118"/>
            </a:xfrm>
            <a:custGeom>
              <a:avLst/>
              <a:gdLst/>
              <a:ahLst/>
              <a:cxnLst>
                <a:cxn ang="0">
                  <a:pos x="133" y="88"/>
                </a:cxn>
                <a:cxn ang="0">
                  <a:pos x="148" y="80"/>
                </a:cxn>
                <a:cxn ang="0">
                  <a:pos x="164" y="69"/>
                </a:cxn>
                <a:cxn ang="0">
                  <a:pos x="167" y="53"/>
                </a:cxn>
                <a:cxn ang="0">
                  <a:pos x="167" y="38"/>
                </a:cxn>
                <a:cxn ang="0">
                  <a:pos x="160" y="19"/>
                </a:cxn>
                <a:cxn ang="0">
                  <a:pos x="148" y="8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107" y="0"/>
                </a:cxn>
                <a:cxn ang="0">
                  <a:pos x="91" y="4"/>
                </a:cxn>
                <a:cxn ang="0">
                  <a:pos x="69" y="12"/>
                </a:cxn>
                <a:cxn ang="0">
                  <a:pos x="42" y="27"/>
                </a:cxn>
                <a:cxn ang="0">
                  <a:pos x="19" y="50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103"/>
                </a:cxn>
                <a:cxn ang="0">
                  <a:pos x="11" y="110"/>
                </a:cxn>
                <a:cxn ang="0">
                  <a:pos x="27" y="118"/>
                </a:cxn>
                <a:cxn ang="0">
                  <a:pos x="42" y="118"/>
                </a:cxn>
                <a:cxn ang="0">
                  <a:pos x="57" y="118"/>
                </a:cxn>
                <a:cxn ang="0">
                  <a:pos x="76" y="110"/>
                </a:cxn>
                <a:cxn ang="0">
                  <a:pos x="95" y="107"/>
                </a:cxn>
                <a:cxn ang="0">
                  <a:pos x="114" y="99"/>
                </a:cxn>
                <a:cxn ang="0">
                  <a:pos x="133" y="88"/>
                </a:cxn>
              </a:cxnLst>
              <a:rect l="0" t="0" r="r" b="b"/>
              <a:pathLst>
                <a:path w="167" h="118">
                  <a:moveTo>
                    <a:pt x="133" y="88"/>
                  </a:moveTo>
                  <a:lnTo>
                    <a:pt x="148" y="80"/>
                  </a:lnTo>
                  <a:lnTo>
                    <a:pt x="164" y="69"/>
                  </a:lnTo>
                  <a:lnTo>
                    <a:pt x="167" y="53"/>
                  </a:lnTo>
                  <a:lnTo>
                    <a:pt x="167" y="38"/>
                  </a:lnTo>
                  <a:lnTo>
                    <a:pt x="160" y="19"/>
                  </a:lnTo>
                  <a:lnTo>
                    <a:pt x="148" y="8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107" y="0"/>
                  </a:lnTo>
                  <a:lnTo>
                    <a:pt x="91" y="4"/>
                  </a:lnTo>
                  <a:lnTo>
                    <a:pt x="69" y="12"/>
                  </a:lnTo>
                  <a:lnTo>
                    <a:pt x="42" y="27"/>
                  </a:lnTo>
                  <a:lnTo>
                    <a:pt x="19" y="50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103"/>
                  </a:lnTo>
                  <a:lnTo>
                    <a:pt x="11" y="110"/>
                  </a:lnTo>
                  <a:lnTo>
                    <a:pt x="27" y="118"/>
                  </a:lnTo>
                  <a:lnTo>
                    <a:pt x="42" y="118"/>
                  </a:lnTo>
                  <a:lnTo>
                    <a:pt x="57" y="118"/>
                  </a:lnTo>
                  <a:lnTo>
                    <a:pt x="76" y="110"/>
                  </a:lnTo>
                  <a:lnTo>
                    <a:pt x="95" y="107"/>
                  </a:lnTo>
                  <a:lnTo>
                    <a:pt x="114" y="99"/>
                  </a:lnTo>
                  <a:lnTo>
                    <a:pt x="133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8" name="Freeform 74"/>
            <p:cNvSpPr>
              <a:spLocks noChangeAspect="1"/>
            </p:cNvSpPr>
            <p:nvPr/>
          </p:nvSpPr>
          <p:spPr bwMode="auto">
            <a:xfrm>
              <a:off x="1079" y="16614"/>
              <a:ext cx="642" cy="778"/>
            </a:xfrm>
            <a:custGeom>
              <a:avLst/>
              <a:gdLst/>
              <a:ahLst/>
              <a:cxnLst>
                <a:cxn ang="0">
                  <a:pos x="236" y="117"/>
                </a:cxn>
                <a:cxn ang="0">
                  <a:pos x="190" y="152"/>
                </a:cxn>
                <a:cxn ang="0">
                  <a:pos x="148" y="190"/>
                </a:cxn>
                <a:cxn ang="0">
                  <a:pos x="106" y="235"/>
                </a:cxn>
                <a:cxn ang="0">
                  <a:pos x="72" y="281"/>
                </a:cxn>
                <a:cxn ang="0">
                  <a:pos x="45" y="330"/>
                </a:cxn>
                <a:cxn ang="0">
                  <a:pos x="23" y="379"/>
                </a:cxn>
                <a:cxn ang="0">
                  <a:pos x="7" y="429"/>
                </a:cxn>
                <a:cxn ang="0">
                  <a:pos x="0" y="482"/>
                </a:cxn>
                <a:cxn ang="0">
                  <a:pos x="7" y="562"/>
                </a:cxn>
                <a:cxn ang="0">
                  <a:pos x="38" y="626"/>
                </a:cxn>
                <a:cxn ang="0">
                  <a:pos x="83" y="683"/>
                </a:cxn>
                <a:cxn ang="0">
                  <a:pos x="141" y="725"/>
                </a:cxn>
                <a:cxn ang="0">
                  <a:pos x="209" y="755"/>
                </a:cxn>
                <a:cxn ang="0">
                  <a:pos x="285" y="774"/>
                </a:cxn>
                <a:cxn ang="0">
                  <a:pos x="357" y="778"/>
                </a:cxn>
                <a:cxn ang="0">
                  <a:pos x="429" y="767"/>
                </a:cxn>
                <a:cxn ang="0">
                  <a:pos x="445" y="767"/>
                </a:cxn>
                <a:cxn ang="0">
                  <a:pos x="460" y="759"/>
                </a:cxn>
                <a:cxn ang="0">
                  <a:pos x="471" y="744"/>
                </a:cxn>
                <a:cxn ang="0">
                  <a:pos x="475" y="729"/>
                </a:cxn>
                <a:cxn ang="0">
                  <a:pos x="471" y="721"/>
                </a:cxn>
                <a:cxn ang="0">
                  <a:pos x="460" y="721"/>
                </a:cxn>
                <a:cxn ang="0">
                  <a:pos x="445" y="717"/>
                </a:cxn>
                <a:cxn ang="0">
                  <a:pos x="426" y="717"/>
                </a:cxn>
                <a:cxn ang="0">
                  <a:pos x="403" y="717"/>
                </a:cxn>
                <a:cxn ang="0">
                  <a:pos x="384" y="717"/>
                </a:cxn>
                <a:cxn ang="0">
                  <a:pos x="365" y="717"/>
                </a:cxn>
                <a:cxn ang="0">
                  <a:pos x="353" y="717"/>
                </a:cxn>
                <a:cxn ang="0">
                  <a:pos x="315" y="714"/>
                </a:cxn>
                <a:cxn ang="0">
                  <a:pos x="281" y="710"/>
                </a:cxn>
                <a:cxn ang="0">
                  <a:pos x="243" y="706"/>
                </a:cxn>
                <a:cxn ang="0">
                  <a:pos x="205" y="695"/>
                </a:cxn>
                <a:cxn ang="0">
                  <a:pos x="167" y="683"/>
                </a:cxn>
                <a:cxn ang="0">
                  <a:pos x="129" y="657"/>
                </a:cxn>
                <a:cxn ang="0">
                  <a:pos x="95" y="623"/>
                </a:cxn>
                <a:cxn ang="0">
                  <a:pos x="57" y="573"/>
                </a:cxn>
                <a:cxn ang="0">
                  <a:pos x="49" y="516"/>
                </a:cxn>
                <a:cxn ang="0">
                  <a:pos x="53" y="463"/>
                </a:cxn>
                <a:cxn ang="0">
                  <a:pos x="68" y="410"/>
                </a:cxn>
                <a:cxn ang="0">
                  <a:pos x="91" y="360"/>
                </a:cxn>
                <a:cxn ang="0">
                  <a:pos x="125" y="315"/>
                </a:cxn>
                <a:cxn ang="0">
                  <a:pos x="163" y="269"/>
                </a:cxn>
                <a:cxn ang="0">
                  <a:pos x="205" y="231"/>
                </a:cxn>
                <a:cxn ang="0">
                  <a:pos x="255" y="193"/>
                </a:cxn>
                <a:cxn ang="0">
                  <a:pos x="304" y="159"/>
                </a:cxn>
                <a:cxn ang="0">
                  <a:pos x="357" y="129"/>
                </a:cxn>
                <a:cxn ang="0">
                  <a:pos x="410" y="102"/>
                </a:cxn>
                <a:cxn ang="0">
                  <a:pos x="460" y="79"/>
                </a:cxn>
                <a:cxn ang="0">
                  <a:pos x="513" y="61"/>
                </a:cxn>
                <a:cxn ang="0">
                  <a:pos x="559" y="42"/>
                </a:cxn>
                <a:cxn ang="0">
                  <a:pos x="604" y="30"/>
                </a:cxn>
                <a:cxn ang="0">
                  <a:pos x="642" y="23"/>
                </a:cxn>
                <a:cxn ang="0">
                  <a:pos x="616" y="7"/>
                </a:cxn>
                <a:cxn ang="0">
                  <a:pos x="574" y="0"/>
                </a:cxn>
                <a:cxn ang="0">
                  <a:pos x="525" y="7"/>
                </a:cxn>
                <a:cxn ang="0">
                  <a:pos x="468" y="19"/>
                </a:cxn>
                <a:cxn ang="0">
                  <a:pos x="403" y="38"/>
                </a:cxn>
                <a:cxn ang="0">
                  <a:pos x="342" y="61"/>
                </a:cxn>
                <a:cxn ang="0">
                  <a:pos x="285" y="91"/>
                </a:cxn>
                <a:cxn ang="0">
                  <a:pos x="236" y="117"/>
                </a:cxn>
              </a:cxnLst>
              <a:rect l="0" t="0" r="r" b="b"/>
              <a:pathLst>
                <a:path w="642" h="778">
                  <a:moveTo>
                    <a:pt x="236" y="117"/>
                  </a:moveTo>
                  <a:lnTo>
                    <a:pt x="190" y="152"/>
                  </a:lnTo>
                  <a:lnTo>
                    <a:pt x="148" y="190"/>
                  </a:lnTo>
                  <a:lnTo>
                    <a:pt x="106" y="235"/>
                  </a:lnTo>
                  <a:lnTo>
                    <a:pt x="72" y="281"/>
                  </a:lnTo>
                  <a:lnTo>
                    <a:pt x="45" y="330"/>
                  </a:lnTo>
                  <a:lnTo>
                    <a:pt x="23" y="379"/>
                  </a:lnTo>
                  <a:lnTo>
                    <a:pt x="7" y="429"/>
                  </a:lnTo>
                  <a:lnTo>
                    <a:pt x="0" y="482"/>
                  </a:lnTo>
                  <a:lnTo>
                    <a:pt x="7" y="562"/>
                  </a:lnTo>
                  <a:lnTo>
                    <a:pt x="38" y="626"/>
                  </a:lnTo>
                  <a:lnTo>
                    <a:pt x="83" y="683"/>
                  </a:lnTo>
                  <a:lnTo>
                    <a:pt x="141" y="725"/>
                  </a:lnTo>
                  <a:lnTo>
                    <a:pt x="209" y="755"/>
                  </a:lnTo>
                  <a:lnTo>
                    <a:pt x="285" y="774"/>
                  </a:lnTo>
                  <a:lnTo>
                    <a:pt x="357" y="778"/>
                  </a:lnTo>
                  <a:lnTo>
                    <a:pt x="429" y="767"/>
                  </a:lnTo>
                  <a:lnTo>
                    <a:pt x="445" y="767"/>
                  </a:lnTo>
                  <a:lnTo>
                    <a:pt x="460" y="759"/>
                  </a:lnTo>
                  <a:lnTo>
                    <a:pt x="471" y="744"/>
                  </a:lnTo>
                  <a:lnTo>
                    <a:pt x="475" y="729"/>
                  </a:lnTo>
                  <a:lnTo>
                    <a:pt x="471" y="721"/>
                  </a:lnTo>
                  <a:lnTo>
                    <a:pt x="460" y="721"/>
                  </a:lnTo>
                  <a:lnTo>
                    <a:pt x="445" y="717"/>
                  </a:lnTo>
                  <a:lnTo>
                    <a:pt x="426" y="717"/>
                  </a:lnTo>
                  <a:lnTo>
                    <a:pt x="403" y="717"/>
                  </a:lnTo>
                  <a:lnTo>
                    <a:pt x="384" y="717"/>
                  </a:lnTo>
                  <a:lnTo>
                    <a:pt x="365" y="717"/>
                  </a:lnTo>
                  <a:lnTo>
                    <a:pt x="353" y="717"/>
                  </a:lnTo>
                  <a:lnTo>
                    <a:pt x="315" y="714"/>
                  </a:lnTo>
                  <a:lnTo>
                    <a:pt x="281" y="710"/>
                  </a:lnTo>
                  <a:lnTo>
                    <a:pt x="243" y="706"/>
                  </a:lnTo>
                  <a:lnTo>
                    <a:pt x="205" y="695"/>
                  </a:lnTo>
                  <a:lnTo>
                    <a:pt x="167" y="683"/>
                  </a:lnTo>
                  <a:lnTo>
                    <a:pt x="129" y="657"/>
                  </a:lnTo>
                  <a:lnTo>
                    <a:pt x="95" y="623"/>
                  </a:lnTo>
                  <a:lnTo>
                    <a:pt x="57" y="573"/>
                  </a:lnTo>
                  <a:lnTo>
                    <a:pt x="49" y="516"/>
                  </a:lnTo>
                  <a:lnTo>
                    <a:pt x="53" y="463"/>
                  </a:lnTo>
                  <a:lnTo>
                    <a:pt x="68" y="410"/>
                  </a:lnTo>
                  <a:lnTo>
                    <a:pt x="91" y="360"/>
                  </a:lnTo>
                  <a:lnTo>
                    <a:pt x="125" y="315"/>
                  </a:lnTo>
                  <a:lnTo>
                    <a:pt x="163" y="269"/>
                  </a:lnTo>
                  <a:lnTo>
                    <a:pt x="205" y="231"/>
                  </a:lnTo>
                  <a:lnTo>
                    <a:pt x="255" y="193"/>
                  </a:lnTo>
                  <a:lnTo>
                    <a:pt x="304" y="159"/>
                  </a:lnTo>
                  <a:lnTo>
                    <a:pt x="357" y="129"/>
                  </a:lnTo>
                  <a:lnTo>
                    <a:pt x="410" y="102"/>
                  </a:lnTo>
                  <a:lnTo>
                    <a:pt x="460" y="79"/>
                  </a:lnTo>
                  <a:lnTo>
                    <a:pt x="513" y="61"/>
                  </a:lnTo>
                  <a:lnTo>
                    <a:pt x="559" y="42"/>
                  </a:lnTo>
                  <a:lnTo>
                    <a:pt x="604" y="30"/>
                  </a:lnTo>
                  <a:lnTo>
                    <a:pt x="642" y="23"/>
                  </a:lnTo>
                  <a:lnTo>
                    <a:pt x="616" y="7"/>
                  </a:lnTo>
                  <a:lnTo>
                    <a:pt x="574" y="0"/>
                  </a:lnTo>
                  <a:lnTo>
                    <a:pt x="525" y="7"/>
                  </a:lnTo>
                  <a:lnTo>
                    <a:pt x="468" y="19"/>
                  </a:lnTo>
                  <a:lnTo>
                    <a:pt x="403" y="38"/>
                  </a:lnTo>
                  <a:lnTo>
                    <a:pt x="342" y="61"/>
                  </a:lnTo>
                  <a:lnTo>
                    <a:pt x="285" y="91"/>
                  </a:lnTo>
                  <a:lnTo>
                    <a:pt x="236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9" name="Freeform 75"/>
            <p:cNvSpPr>
              <a:spLocks noChangeAspect="1"/>
            </p:cNvSpPr>
            <p:nvPr/>
          </p:nvSpPr>
          <p:spPr bwMode="auto">
            <a:xfrm>
              <a:off x="2181" y="16606"/>
              <a:ext cx="415" cy="604"/>
            </a:xfrm>
            <a:custGeom>
              <a:avLst/>
              <a:gdLst/>
              <a:ahLst/>
              <a:cxnLst>
                <a:cxn ang="0">
                  <a:pos x="350" y="201"/>
                </a:cxn>
                <a:cxn ang="0">
                  <a:pos x="362" y="266"/>
                </a:cxn>
                <a:cxn ang="0">
                  <a:pos x="354" y="319"/>
                </a:cxn>
                <a:cxn ang="0">
                  <a:pos x="327" y="365"/>
                </a:cxn>
                <a:cxn ang="0">
                  <a:pos x="289" y="406"/>
                </a:cxn>
                <a:cxn ang="0">
                  <a:pos x="244" y="444"/>
                </a:cxn>
                <a:cxn ang="0">
                  <a:pos x="194" y="479"/>
                </a:cxn>
                <a:cxn ang="0">
                  <a:pos x="141" y="517"/>
                </a:cxn>
                <a:cxn ang="0">
                  <a:pos x="96" y="551"/>
                </a:cxn>
                <a:cxn ang="0">
                  <a:pos x="88" y="562"/>
                </a:cxn>
                <a:cxn ang="0">
                  <a:pos x="84" y="570"/>
                </a:cxn>
                <a:cxn ang="0">
                  <a:pos x="84" y="581"/>
                </a:cxn>
                <a:cxn ang="0">
                  <a:pos x="92" y="593"/>
                </a:cxn>
                <a:cxn ang="0">
                  <a:pos x="99" y="600"/>
                </a:cxn>
                <a:cxn ang="0">
                  <a:pos x="111" y="604"/>
                </a:cxn>
                <a:cxn ang="0">
                  <a:pos x="122" y="604"/>
                </a:cxn>
                <a:cxn ang="0">
                  <a:pos x="134" y="600"/>
                </a:cxn>
                <a:cxn ang="0">
                  <a:pos x="191" y="566"/>
                </a:cxn>
                <a:cxn ang="0">
                  <a:pos x="248" y="528"/>
                </a:cxn>
                <a:cxn ang="0">
                  <a:pos x="301" y="486"/>
                </a:cxn>
                <a:cxn ang="0">
                  <a:pos x="350" y="437"/>
                </a:cxn>
                <a:cxn ang="0">
                  <a:pos x="384" y="384"/>
                </a:cxn>
                <a:cxn ang="0">
                  <a:pos x="407" y="323"/>
                </a:cxn>
                <a:cxn ang="0">
                  <a:pos x="415" y="258"/>
                </a:cxn>
                <a:cxn ang="0">
                  <a:pos x="400" y="190"/>
                </a:cxn>
                <a:cxn ang="0">
                  <a:pos x="365" y="137"/>
                </a:cxn>
                <a:cxn ang="0">
                  <a:pos x="320" y="91"/>
                </a:cxn>
                <a:cxn ang="0">
                  <a:pos x="259" y="53"/>
                </a:cxn>
                <a:cxn ang="0">
                  <a:pos x="198" y="27"/>
                </a:cxn>
                <a:cxn ang="0">
                  <a:pos x="134" y="8"/>
                </a:cxn>
                <a:cxn ang="0">
                  <a:pos x="77" y="0"/>
                </a:cxn>
                <a:cxn ang="0">
                  <a:pos x="31" y="4"/>
                </a:cxn>
                <a:cxn ang="0">
                  <a:pos x="0" y="19"/>
                </a:cxn>
                <a:cxn ang="0">
                  <a:pos x="54" y="34"/>
                </a:cxn>
                <a:cxn ang="0">
                  <a:pos x="107" y="46"/>
                </a:cxn>
                <a:cxn ang="0">
                  <a:pos x="156" y="57"/>
                </a:cxn>
                <a:cxn ang="0">
                  <a:pos x="206" y="72"/>
                </a:cxn>
                <a:cxn ang="0">
                  <a:pos x="251" y="91"/>
                </a:cxn>
                <a:cxn ang="0">
                  <a:pos x="293" y="118"/>
                </a:cxn>
                <a:cxn ang="0">
                  <a:pos x="327" y="152"/>
                </a:cxn>
                <a:cxn ang="0">
                  <a:pos x="350" y="201"/>
                </a:cxn>
              </a:cxnLst>
              <a:rect l="0" t="0" r="r" b="b"/>
              <a:pathLst>
                <a:path w="415" h="604">
                  <a:moveTo>
                    <a:pt x="350" y="201"/>
                  </a:moveTo>
                  <a:lnTo>
                    <a:pt x="362" y="266"/>
                  </a:lnTo>
                  <a:lnTo>
                    <a:pt x="354" y="319"/>
                  </a:lnTo>
                  <a:lnTo>
                    <a:pt x="327" y="365"/>
                  </a:lnTo>
                  <a:lnTo>
                    <a:pt x="289" y="406"/>
                  </a:lnTo>
                  <a:lnTo>
                    <a:pt x="244" y="444"/>
                  </a:lnTo>
                  <a:lnTo>
                    <a:pt x="194" y="479"/>
                  </a:lnTo>
                  <a:lnTo>
                    <a:pt x="141" y="517"/>
                  </a:lnTo>
                  <a:lnTo>
                    <a:pt x="96" y="551"/>
                  </a:lnTo>
                  <a:lnTo>
                    <a:pt x="88" y="562"/>
                  </a:lnTo>
                  <a:lnTo>
                    <a:pt x="84" y="570"/>
                  </a:lnTo>
                  <a:lnTo>
                    <a:pt x="84" y="581"/>
                  </a:lnTo>
                  <a:lnTo>
                    <a:pt x="92" y="593"/>
                  </a:lnTo>
                  <a:lnTo>
                    <a:pt x="99" y="600"/>
                  </a:lnTo>
                  <a:lnTo>
                    <a:pt x="111" y="604"/>
                  </a:lnTo>
                  <a:lnTo>
                    <a:pt x="122" y="604"/>
                  </a:lnTo>
                  <a:lnTo>
                    <a:pt x="134" y="600"/>
                  </a:lnTo>
                  <a:lnTo>
                    <a:pt x="191" y="566"/>
                  </a:lnTo>
                  <a:lnTo>
                    <a:pt x="248" y="528"/>
                  </a:lnTo>
                  <a:lnTo>
                    <a:pt x="301" y="486"/>
                  </a:lnTo>
                  <a:lnTo>
                    <a:pt x="350" y="437"/>
                  </a:lnTo>
                  <a:lnTo>
                    <a:pt x="384" y="384"/>
                  </a:lnTo>
                  <a:lnTo>
                    <a:pt x="407" y="323"/>
                  </a:lnTo>
                  <a:lnTo>
                    <a:pt x="415" y="258"/>
                  </a:lnTo>
                  <a:lnTo>
                    <a:pt x="400" y="190"/>
                  </a:lnTo>
                  <a:lnTo>
                    <a:pt x="365" y="137"/>
                  </a:lnTo>
                  <a:lnTo>
                    <a:pt x="320" y="91"/>
                  </a:lnTo>
                  <a:lnTo>
                    <a:pt x="259" y="53"/>
                  </a:lnTo>
                  <a:lnTo>
                    <a:pt x="198" y="27"/>
                  </a:lnTo>
                  <a:lnTo>
                    <a:pt x="134" y="8"/>
                  </a:lnTo>
                  <a:lnTo>
                    <a:pt x="77" y="0"/>
                  </a:lnTo>
                  <a:lnTo>
                    <a:pt x="31" y="4"/>
                  </a:lnTo>
                  <a:lnTo>
                    <a:pt x="0" y="19"/>
                  </a:lnTo>
                  <a:lnTo>
                    <a:pt x="54" y="34"/>
                  </a:lnTo>
                  <a:lnTo>
                    <a:pt x="107" y="46"/>
                  </a:lnTo>
                  <a:lnTo>
                    <a:pt x="156" y="57"/>
                  </a:lnTo>
                  <a:lnTo>
                    <a:pt x="206" y="72"/>
                  </a:lnTo>
                  <a:lnTo>
                    <a:pt x="251" y="91"/>
                  </a:lnTo>
                  <a:lnTo>
                    <a:pt x="293" y="118"/>
                  </a:lnTo>
                  <a:lnTo>
                    <a:pt x="327" y="152"/>
                  </a:lnTo>
                  <a:lnTo>
                    <a:pt x="350" y="2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0" name="Freeform 76"/>
            <p:cNvSpPr>
              <a:spLocks noChangeAspect="1"/>
            </p:cNvSpPr>
            <p:nvPr/>
          </p:nvSpPr>
          <p:spPr bwMode="auto">
            <a:xfrm>
              <a:off x="668" y="16469"/>
              <a:ext cx="1046" cy="1254"/>
            </a:xfrm>
            <a:custGeom>
              <a:avLst/>
              <a:gdLst/>
              <a:ahLst/>
              <a:cxnLst>
                <a:cxn ang="0">
                  <a:pos x="327" y="232"/>
                </a:cxn>
                <a:cxn ang="0">
                  <a:pos x="175" y="380"/>
                </a:cxn>
                <a:cxn ang="0">
                  <a:pos x="57" y="555"/>
                </a:cxn>
                <a:cxn ang="0">
                  <a:pos x="0" y="752"/>
                </a:cxn>
                <a:cxn ang="0">
                  <a:pos x="12" y="885"/>
                </a:cxn>
                <a:cxn ang="0">
                  <a:pos x="34" y="938"/>
                </a:cxn>
                <a:cxn ang="0">
                  <a:pos x="69" y="988"/>
                </a:cxn>
                <a:cxn ang="0">
                  <a:pos x="110" y="1030"/>
                </a:cxn>
                <a:cxn ang="0">
                  <a:pos x="183" y="1075"/>
                </a:cxn>
                <a:cxn ang="0">
                  <a:pos x="282" y="1124"/>
                </a:cxn>
                <a:cxn ang="0">
                  <a:pos x="388" y="1162"/>
                </a:cxn>
                <a:cxn ang="0">
                  <a:pos x="494" y="1193"/>
                </a:cxn>
                <a:cxn ang="0">
                  <a:pos x="605" y="1216"/>
                </a:cxn>
                <a:cxn ang="0">
                  <a:pos x="715" y="1231"/>
                </a:cxn>
                <a:cxn ang="0">
                  <a:pos x="829" y="1242"/>
                </a:cxn>
                <a:cxn ang="0">
                  <a:pos x="939" y="1250"/>
                </a:cxn>
                <a:cxn ang="0">
                  <a:pos x="1012" y="1254"/>
                </a:cxn>
                <a:cxn ang="0">
                  <a:pos x="1038" y="1231"/>
                </a:cxn>
                <a:cxn ang="0">
                  <a:pos x="1046" y="1193"/>
                </a:cxn>
                <a:cxn ang="0">
                  <a:pos x="1023" y="1166"/>
                </a:cxn>
                <a:cxn ang="0">
                  <a:pos x="955" y="1162"/>
                </a:cxn>
                <a:cxn ang="0">
                  <a:pos x="852" y="1159"/>
                </a:cxn>
                <a:cxn ang="0">
                  <a:pos x="749" y="1151"/>
                </a:cxn>
                <a:cxn ang="0">
                  <a:pos x="647" y="1136"/>
                </a:cxn>
                <a:cxn ang="0">
                  <a:pos x="544" y="1117"/>
                </a:cxn>
                <a:cxn ang="0">
                  <a:pos x="441" y="1090"/>
                </a:cxn>
                <a:cxn ang="0">
                  <a:pos x="342" y="1060"/>
                </a:cxn>
                <a:cxn ang="0">
                  <a:pos x="247" y="1014"/>
                </a:cxn>
                <a:cxn ang="0">
                  <a:pos x="164" y="965"/>
                </a:cxn>
                <a:cxn ang="0">
                  <a:pos x="114" y="889"/>
                </a:cxn>
                <a:cxn ang="0">
                  <a:pos x="99" y="790"/>
                </a:cxn>
                <a:cxn ang="0">
                  <a:pos x="122" y="654"/>
                </a:cxn>
                <a:cxn ang="0">
                  <a:pos x="164" y="547"/>
                </a:cxn>
                <a:cxn ang="0">
                  <a:pos x="221" y="452"/>
                </a:cxn>
                <a:cxn ang="0">
                  <a:pos x="289" y="369"/>
                </a:cxn>
                <a:cxn ang="0">
                  <a:pos x="369" y="293"/>
                </a:cxn>
                <a:cxn ang="0">
                  <a:pos x="468" y="213"/>
                </a:cxn>
                <a:cxn ang="0">
                  <a:pos x="586" y="137"/>
                </a:cxn>
                <a:cxn ang="0">
                  <a:pos x="711" y="73"/>
                </a:cxn>
                <a:cxn ang="0">
                  <a:pos x="821" y="23"/>
                </a:cxn>
                <a:cxn ang="0">
                  <a:pos x="825" y="0"/>
                </a:cxn>
                <a:cxn ang="0">
                  <a:pos x="715" y="19"/>
                </a:cxn>
                <a:cxn ang="0">
                  <a:pos x="586" y="65"/>
                </a:cxn>
                <a:cxn ang="0">
                  <a:pos x="460" y="130"/>
                </a:cxn>
              </a:cxnLst>
              <a:rect l="0" t="0" r="r" b="b"/>
              <a:pathLst>
                <a:path w="1046" h="1254">
                  <a:moveTo>
                    <a:pt x="407" y="168"/>
                  </a:moveTo>
                  <a:lnTo>
                    <a:pt x="327" y="232"/>
                  </a:lnTo>
                  <a:lnTo>
                    <a:pt x="247" y="304"/>
                  </a:lnTo>
                  <a:lnTo>
                    <a:pt x="175" y="380"/>
                  </a:lnTo>
                  <a:lnTo>
                    <a:pt x="110" y="464"/>
                  </a:lnTo>
                  <a:lnTo>
                    <a:pt x="57" y="555"/>
                  </a:lnTo>
                  <a:lnTo>
                    <a:pt x="19" y="650"/>
                  </a:lnTo>
                  <a:lnTo>
                    <a:pt x="0" y="752"/>
                  </a:lnTo>
                  <a:lnTo>
                    <a:pt x="4" y="859"/>
                  </a:lnTo>
                  <a:lnTo>
                    <a:pt x="12" y="885"/>
                  </a:lnTo>
                  <a:lnTo>
                    <a:pt x="23" y="916"/>
                  </a:lnTo>
                  <a:lnTo>
                    <a:pt x="34" y="938"/>
                  </a:lnTo>
                  <a:lnTo>
                    <a:pt x="50" y="965"/>
                  </a:lnTo>
                  <a:lnTo>
                    <a:pt x="69" y="988"/>
                  </a:lnTo>
                  <a:lnTo>
                    <a:pt x="88" y="1011"/>
                  </a:lnTo>
                  <a:lnTo>
                    <a:pt x="110" y="1030"/>
                  </a:lnTo>
                  <a:lnTo>
                    <a:pt x="133" y="1045"/>
                  </a:lnTo>
                  <a:lnTo>
                    <a:pt x="183" y="1075"/>
                  </a:lnTo>
                  <a:lnTo>
                    <a:pt x="232" y="1102"/>
                  </a:lnTo>
                  <a:lnTo>
                    <a:pt x="282" y="1124"/>
                  </a:lnTo>
                  <a:lnTo>
                    <a:pt x="335" y="1143"/>
                  </a:lnTo>
                  <a:lnTo>
                    <a:pt x="388" y="1162"/>
                  </a:lnTo>
                  <a:lnTo>
                    <a:pt x="441" y="1178"/>
                  </a:lnTo>
                  <a:lnTo>
                    <a:pt x="494" y="1193"/>
                  </a:lnTo>
                  <a:lnTo>
                    <a:pt x="548" y="1204"/>
                  </a:lnTo>
                  <a:lnTo>
                    <a:pt x="605" y="1216"/>
                  </a:lnTo>
                  <a:lnTo>
                    <a:pt x="662" y="1223"/>
                  </a:lnTo>
                  <a:lnTo>
                    <a:pt x="715" y="1231"/>
                  </a:lnTo>
                  <a:lnTo>
                    <a:pt x="772" y="1238"/>
                  </a:lnTo>
                  <a:lnTo>
                    <a:pt x="829" y="1242"/>
                  </a:lnTo>
                  <a:lnTo>
                    <a:pt x="886" y="1246"/>
                  </a:lnTo>
                  <a:lnTo>
                    <a:pt x="939" y="1250"/>
                  </a:lnTo>
                  <a:lnTo>
                    <a:pt x="996" y="1254"/>
                  </a:lnTo>
                  <a:lnTo>
                    <a:pt x="1012" y="1254"/>
                  </a:lnTo>
                  <a:lnTo>
                    <a:pt x="1027" y="1242"/>
                  </a:lnTo>
                  <a:lnTo>
                    <a:pt x="1038" y="1231"/>
                  </a:lnTo>
                  <a:lnTo>
                    <a:pt x="1046" y="1212"/>
                  </a:lnTo>
                  <a:lnTo>
                    <a:pt x="1046" y="1193"/>
                  </a:lnTo>
                  <a:lnTo>
                    <a:pt x="1038" y="1178"/>
                  </a:lnTo>
                  <a:lnTo>
                    <a:pt x="1023" y="1166"/>
                  </a:lnTo>
                  <a:lnTo>
                    <a:pt x="1008" y="1162"/>
                  </a:lnTo>
                  <a:lnTo>
                    <a:pt x="955" y="1162"/>
                  </a:lnTo>
                  <a:lnTo>
                    <a:pt x="905" y="1162"/>
                  </a:lnTo>
                  <a:lnTo>
                    <a:pt x="852" y="1159"/>
                  </a:lnTo>
                  <a:lnTo>
                    <a:pt x="802" y="1155"/>
                  </a:lnTo>
                  <a:lnTo>
                    <a:pt x="749" y="1151"/>
                  </a:lnTo>
                  <a:lnTo>
                    <a:pt x="696" y="1143"/>
                  </a:lnTo>
                  <a:lnTo>
                    <a:pt x="647" y="1136"/>
                  </a:lnTo>
                  <a:lnTo>
                    <a:pt x="593" y="1128"/>
                  </a:lnTo>
                  <a:lnTo>
                    <a:pt x="544" y="1117"/>
                  </a:lnTo>
                  <a:lnTo>
                    <a:pt x="491" y="1105"/>
                  </a:lnTo>
                  <a:lnTo>
                    <a:pt x="441" y="1090"/>
                  </a:lnTo>
                  <a:lnTo>
                    <a:pt x="392" y="1075"/>
                  </a:lnTo>
                  <a:lnTo>
                    <a:pt x="342" y="1060"/>
                  </a:lnTo>
                  <a:lnTo>
                    <a:pt x="297" y="1037"/>
                  </a:lnTo>
                  <a:lnTo>
                    <a:pt x="247" y="1014"/>
                  </a:lnTo>
                  <a:lnTo>
                    <a:pt x="202" y="992"/>
                  </a:lnTo>
                  <a:lnTo>
                    <a:pt x="164" y="965"/>
                  </a:lnTo>
                  <a:lnTo>
                    <a:pt x="133" y="927"/>
                  </a:lnTo>
                  <a:lnTo>
                    <a:pt x="114" y="889"/>
                  </a:lnTo>
                  <a:lnTo>
                    <a:pt x="99" y="843"/>
                  </a:lnTo>
                  <a:lnTo>
                    <a:pt x="99" y="790"/>
                  </a:lnTo>
                  <a:lnTo>
                    <a:pt x="107" y="722"/>
                  </a:lnTo>
                  <a:lnTo>
                    <a:pt x="122" y="654"/>
                  </a:lnTo>
                  <a:lnTo>
                    <a:pt x="137" y="604"/>
                  </a:lnTo>
                  <a:lnTo>
                    <a:pt x="164" y="547"/>
                  </a:lnTo>
                  <a:lnTo>
                    <a:pt x="194" y="498"/>
                  </a:lnTo>
                  <a:lnTo>
                    <a:pt x="221" y="452"/>
                  </a:lnTo>
                  <a:lnTo>
                    <a:pt x="255" y="411"/>
                  </a:lnTo>
                  <a:lnTo>
                    <a:pt x="289" y="369"/>
                  </a:lnTo>
                  <a:lnTo>
                    <a:pt x="327" y="331"/>
                  </a:lnTo>
                  <a:lnTo>
                    <a:pt x="369" y="293"/>
                  </a:lnTo>
                  <a:lnTo>
                    <a:pt x="418" y="251"/>
                  </a:lnTo>
                  <a:lnTo>
                    <a:pt x="468" y="213"/>
                  </a:lnTo>
                  <a:lnTo>
                    <a:pt x="525" y="175"/>
                  </a:lnTo>
                  <a:lnTo>
                    <a:pt x="586" y="137"/>
                  </a:lnTo>
                  <a:lnTo>
                    <a:pt x="650" y="103"/>
                  </a:lnTo>
                  <a:lnTo>
                    <a:pt x="711" y="73"/>
                  </a:lnTo>
                  <a:lnTo>
                    <a:pt x="768" y="46"/>
                  </a:lnTo>
                  <a:lnTo>
                    <a:pt x="821" y="23"/>
                  </a:lnTo>
                  <a:lnTo>
                    <a:pt x="867" y="4"/>
                  </a:lnTo>
                  <a:lnTo>
                    <a:pt x="825" y="0"/>
                  </a:lnTo>
                  <a:lnTo>
                    <a:pt x="772" y="4"/>
                  </a:lnTo>
                  <a:lnTo>
                    <a:pt x="715" y="19"/>
                  </a:lnTo>
                  <a:lnTo>
                    <a:pt x="650" y="38"/>
                  </a:lnTo>
                  <a:lnTo>
                    <a:pt x="586" y="65"/>
                  </a:lnTo>
                  <a:lnTo>
                    <a:pt x="521" y="95"/>
                  </a:lnTo>
                  <a:lnTo>
                    <a:pt x="460" y="130"/>
                  </a:lnTo>
                  <a:lnTo>
                    <a:pt x="407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1" name="Freeform 77"/>
            <p:cNvSpPr>
              <a:spLocks noChangeAspect="1"/>
            </p:cNvSpPr>
            <p:nvPr/>
          </p:nvSpPr>
          <p:spPr bwMode="auto">
            <a:xfrm>
              <a:off x="2143" y="16428"/>
              <a:ext cx="913" cy="835"/>
            </a:xfrm>
            <a:custGeom>
              <a:avLst/>
              <a:gdLst/>
              <a:ahLst/>
              <a:cxnLst>
                <a:cxn ang="0">
                  <a:pos x="761" y="258"/>
                </a:cxn>
                <a:cxn ang="0">
                  <a:pos x="803" y="303"/>
                </a:cxn>
                <a:cxn ang="0">
                  <a:pos x="826" y="357"/>
                </a:cxn>
                <a:cxn ang="0">
                  <a:pos x="841" y="414"/>
                </a:cxn>
                <a:cxn ang="0">
                  <a:pos x="841" y="474"/>
                </a:cxn>
                <a:cxn ang="0">
                  <a:pos x="833" y="524"/>
                </a:cxn>
                <a:cxn ang="0">
                  <a:pos x="818" y="565"/>
                </a:cxn>
                <a:cxn ang="0">
                  <a:pos x="791" y="607"/>
                </a:cxn>
                <a:cxn ang="0">
                  <a:pos x="765" y="641"/>
                </a:cxn>
                <a:cxn ang="0">
                  <a:pos x="730" y="679"/>
                </a:cxn>
                <a:cxn ang="0">
                  <a:pos x="696" y="710"/>
                </a:cxn>
                <a:cxn ang="0">
                  <a:pos x="662" y="744"/>
                </a:cxn>
                <a:cxn ang="0">
                  <a:pos x="628" y="778"/>
                </a:cxn>
                <a:cxn ang="0">
                  <a:pos x="620" y="790"/>
                </a:cxn>
                <a:cxn ang="0">
                  <a:pos x="616" y="801"/>
                </a:cxn>
                <a:cxn ang="0">
                  <a:pos x="620" y="812"/>
                </a:cxn>
                <a:cxn ang="0">
                  <a:pos x="628" y="824"/>
                </a:cxn>
                <a:cxn ang="0">
                  <a:pos x="639" y="831"/>
                </a:cxn>
                <a:cxn ang="0">
                  <a:pos x="651" y="835"/>
                </a:cxn>
                <a:cxn ang="0">
                  <a:pos x="666" y="831"/>
                </a:cxn>
                <a:cxn ang="0">
                  <a:pos x="677" y="824"/>
                </a:cxn>
                <a:cxn ang="0">
                  <a:pos x="753" y="774"/>
                </a:cxn>
                <a:cxn ang="0">
                  <a:pos x="814" y="710"/>
                </a:cxn>
                <a:cxn ang="0">
                  <a:pos x="867" y="634"/>
                </a:cxn>
                <a:cxn ang="0">
                  <a:pos x="902" y="554"/>
                </a:cxn>
                <a:cxn ang="0">
                  <a:pos x="913" y="467"/>
                </a:cxn>
                <a:cxn ang="0">
                  <a:pos x="905" y="383"/>
                </a:cxn>
                <a:cxn ang="0">
                  <a:pos x="875" y="303"/>
                </a:cxn>
                <a:cxn ang="0">
                  <a:pos x="814" y="231"/>
                </a:cxn>
                <a:cxn ang="0">
                  <a:pos x="768" y="193"/>
                </a:cxn>
                <a:cxn ang="0">
                  <a:pos x="715" y="159"/>
                </a:cxn>
                <a:cxn ang="0">
                  <a:pos x="654" y="129"/>
                </a:cxn>
                <a:cxn ang="0">
                  <a:pos x="594" y="102"/>
                </a:cxn>
                <a:cxn ang="0">
                  <a:pos x="529" y="79"/>
                </a:cxn>
                <a:cxn ang="0">
                  <a:pos x="461" y="60"/>
                </a:cxn>
                <a:cxn ang="0">
                  <a:pos x="396" y="41"/>
                </a:cxn>
                <a:cxn ang="0">
                  <a:pos x="327" y="26"/>
                </a:cxn>
                <a:cxn ang="0">
                  <a:pos x="267" y="15"/>
                </a:cxn>
                <a:cxn ang="0">
                  <a:pos x="206" y="7"/>
                </a:cxn>
                <a:cxn ang="0">
                  <a:pos x="153" y="0"/>
                </a:cxn>
                <a:cxn ang="0">
                  <a:pos x="103" y="0"/>
                </a:cxn>
                <a:cxn ang="0">
                  <a:pos x="61" y="0"/>
                </a:cxn>
                <a:cxn ang="0">
                  <a:pos x="31" y="3"/>
                </a:cxn>
                <a:cxn ang="0">
                  <a:pos x="12" y="11"/>
                </a:cxn>
                <a:cxn ang="0">
                  <a:pos x="0" y="19"/>
                </a:cxn>
                <a:cxn ang="0">
                  <a:pos x="38" y="26"/>
                </a:cxn>
                <a:cxn ang="0">
                  <a:pos x="80" y="30"/>
                </a:cxn>
                <a:cxn ang="0">
                  <a:pos x="122" y="38"/>
                </a:cxn>
                <a:cxn ang="0">
                  <a:pos x="168" y="45"/>
                </a:cxn>
                <a:cxn ang="0">
                  <a:pos x="217" y="53"/>
                </a:cxn>
                <a:cxn ang="0">
                  <a:pos x="267" y="60"/>
                </a:cxn>
                <a:cxn ang="0">
                  <a:pos x="316" y="72"/>
                </a:cxn>
                <a:cxn ang="0">
                  <a:pos x="369" y="83"/>
                </a:cxn>
                <a:cxn ang="0">
                  <a:pos x="419" y="98"/>
                </a:cxn>
                <a:cxn ang="0">
                  <a:pos x="472" y="114"/>
                </a:cxn>
                <a:cxn ang="0">
                  <a:pos x="525" y="133"/>
                </a:cxn>
                <a:cxn ang="0">
                  <a:pos x="575" y="152"/>
                </a:cxn>
                <a:cxn ang="0">
                  <a:pos x="624" y="174"/>
                </a:cxn>
                <a:cxn ang="0">
                  <a:pos x="673" y="197"/>
                </a:cxn>
                <a:cxn ang="0">
                  <a:pos x="719" y="228"/>
                </a:cxn>
                <a:cxn ang="0">
                  <a:pos x="761" y="258"/>
                </a:cxn>
              </a:cxnLst>
              <a:rect l="0" t="0" r="r" b="b"/>
              <a:pathLst>
                <a:path w="913" h="835">
                  <a:moveTo>
                    <a:pt x="761" y="258"/>
                  </a:moveTo>
                  <a:lnTo>
                    <a:pt x="803" y="303"/>
                  </a:lnTo>
                  <a:lnTo>
                    <a:pt x="826" y="357"/>
                  </a:lnTo>
                  <a:lnTo>
                    <a:pt x="841" y="414"/>
                  </a:lnTo>
                  <a:lnTo>
                    <a:pt x="841" y="474"/>
                  </a:lnTo>
                  <a:lnTo>
                    <a:pt x="833" y="524"/>
                  </a:lnTo>
                  <a:lnTo>
                    <a:pt x="818" y="565"/>
                  </a:lnTo>
                  <a:lnTo>
                    <a:pt x="791" y="607"/>
                  </a:lnTo>
                  <a:lnTo>
                    <a:pt x="765" y="641"/>
                  </a:lnTo>
                  <a:lnTo>
                    <a:pt x="730" y="679"/>
                  </a:lnTo>
                  <a:lnTo>
                    <a:pt x="696" y="710"/>
                  </a:lnTo>
                  <a:lnTo>
                    <a:pt x="662" y="744"/>
                  </a:lnTo>
                  <a:lnTo>
                    <a:pt x="628" y="778"/>
                  </a:lnTo>
                  <a:lnTo>
                    <a:pt x="620" y="790"/>
                  </a:lnTo>
                  <a:lnTo>
                    <a:pt x="616" y="801"/>
                  </a:lnTo>
                  <a:lnTo>
                    <a:pt x="620" y="812"/>
                  </a:lnTo>
                  <a:lnTo>
                    <a:pt x="628" y="824"/>
                  </a:lnTo>
                  <a:lnTo>
                    <a:pt x="639" y="831"/>
                  </a:lnTo>
                  <a:lnTo>
                    <a:pt x="651" y="835"/>
                  </a:lnTo>
                  <a:lnTo>
                    <a:pt x="666" y="831"/>
                  </a:lnTo>
                  <a:lnTo>
                    <a:pt x="677" y="824"/>
                  </a:lnTo>
                  <a:lnTo>
                    <a:pt x="753" y="774"/>
                  </a:lnTo>
                  <a:lnTo>
                    <a:pt x="814" y="710"/>
                  </a:lnTo>
                  <a:lnTo>
                    <a:pt x="867" y="634"/>
                  </a:lnTo>
                  <a:lnTo>
                    <a:pt x="902" y="554"/>
                  </a:lnTo>
                  <a:lnTo>
                    <a:pt x="913" y="467"/>
                  </a:lnTo>
                  <a:lnTo>
                    <a:pt x="905" y="383"/>
                  </a:lnTo>
                  <a:lnTo>
                    <a:pt x="875" y="303"/>
                  </a:lnTo>
                  <a:lnTo>
                    <a:pt x="814" y="231"/>
                  </a:lnTo>
                  <a:lnTo>
                    <a:pt x="768" y="193"/>
                  </a:lnTo>
                  <a:lnTo>
                    <a:pt x="715" y="159"/>
                  </a:lnTo>
                  <a:lnTo>
                    <a:pt x="654" y="129"/>
                  </a:lnTo>
                  <a:lnTo>
                    <a:pt x="594" y="102"/>
                  </a:lnTo>
                  <a:lnTo>
                    <a:pt x="529" y="79"/>
                  </a:lnTo>
                  <a:lnTo>
                    <a:pt x="461" y="60"/>
                  </a:lnTo>
                  <a:lnTo>
                    <a:pt x="396" y="41"/>
                  </a:lnTo>
                  <a:lnTo>
                    <a:pt x="327" y="26"/>
                  </a:lnTo>
                  <a:lnTo>
                    <a:pt x="267" y="15"/>
                  </a:lnTo>
                  <a:lnTo>
                    <a:pt x="206" y="7"/>
                  </a:lnTo>
                  <a:lnTo>
                    <a:pt x="153" y="0"/>
                  </a:lnTo>
                  <a:lnTo>
                    <a:pt x="103" y="0"/>
                  </a:lnTo>
                  <a:lnTo>
                    <a:pt x="61" y="0"/>
                  </a:lnTo>
                  <a:lnTo>
                    <a:pt x="31" y="3"/>
                  </a:lnTo>
                  <a:lnTo>
                    <a:pt x="12" y="11"/>
                  </a:lnTo>
                  <a:lnTo>
                    <a:pt x="0" y="19"/>
                  </a:lnTo>
                  <a:lnTo>
                    <a:pt x="38" y="26"/>
                  </a:lnTo>
                  <a:lnTo>
                    <a:pt x="80" y="30"/>
                  </a:lnTo>
                  <a:lnTo>
                    <a:pt x="122" y="38"/>
                  </a:lnTo>
                  <a:lnTo>
                    <a:pt x="168" y="45"/>
                  </a:lnTo>
                  <a:lnTo>
                    <a:pt x="217" y="53"/>
                  </a:lnTo>
                  <a:lnTo>
                    <a:pt x="267" y="60"/>
                  </a:lnTo>
                  <a:lnTo>
                    <a:pt x="316" y="72"/>
                  </a:lnTo>
                  <a:lnTo>
                    <a:pt x="369" y="83"/>
                  </a:lnTo>
                  <a:lnTo>
                    <a:pt x="419" y="98"/>
                  </a:lnTo>
                  <a:lnTo>
                    <a:pt x="472" y="114"/>
                  </a:lnTo>
                  <a:lnTo>
                    <a:pt x="525" y="133"/>
                  </a:lnTo>
                  <a:lnTo>
                    <a:pt x="575" y="152"/>
                  </a:lnTo>
                  <a:lnTo>
                    <a:pt x="624" y="174"/>
                  </a:lnTo>
                  <a:lnTo>
                    <a:pt x="673" y="197"/>
                  </a:lnTo>
                  <a:lnTo>
                    <a:pt x="719" y="228"/>
                  </a:lnTo>
                  <a:lnTo>
                    <a:pt x="761" y="2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2" name="Freeform 78"/>
            <p:cNvSpPr>
              <a:spLocks noChangeAspect="1"/>
            </p:cNvSpPr>
            <p:nvPr/>
          </p:nvSpPr>
          <p:spPr bwMode="auto">
            <a:xfrm>
              <a:off x="307" y="16880"/>
              <a:ext cx="373" cy="782"/>
            </a:xfrm>
            <a:custGeom>
              <a:avLst/>
              <a:gdLst/>
              <a:ahLst/>
              <a:cxnLst>
                <a:cxn ang="0">
                  <a:pos x="0" y="425"/>
                </a:cxn>
                <a:cxn ang="0">
                  <a:pos x="0" y="489"/>
                </a:cxn>
                <a:cxn ang="0">
                  <a:pos x="15" y="550"/>
                </a:cxn>
                <a:cxn ang="0">
                  <a:pos x="42" y="607"/>
                </a:cxn>
                <a:cxn ang="0">
                  <a:pos x="80" y="656"/>
                </a:cxn>
                <a:cxn ang="0">
                  <a:pos x="125" y="698"/>
                </a:cxn>
                <a:cxn ang="0">
                  <a:pos x="179" y="736"/>
                </a:cxn>
                <a:cxn ang="0">
                  <a:pos x="240" y="763"/>
                </a:cxn>
                <a:cxn ang="0">
                  <a:pos x="300" y="778"/>
                </a:cxn>
                <a:cxn ang="0">
                  <a:pos x="319" y="782"/>
                </a:cxn>
                <a:cxn ang="0">
                  <a:pos x="338" y="774"/>
                </a:cxn>
                <a:cxn ang="0">
                  <a:pos x="354" y="763"/>
                </a:cxn>
                <a:cxn ang="0">
                  <a:pos x="361" y="748"/>
                </a:cxn>
                <a:cxn ang="0">
                  <a:pos x="361" y="729"/>
                </a:cxn>
                <a:cxn ang="0">
                  <a:pos x="357" y="710"/>
                </a:cxn>
                <a:cxn ang="0">
                  <a:pos x="346" y="694"/>
                </a:cxn>
                <a:cxn ang="0">
                  <a:pos x="327" y="687"/>
                </a:cxn>
                <a:cxn ang="0">
                  <a:pos x="266" y="664"/>
                </a:cxn>
                <a:cxn ang="0">
                  <a:pos x="209" y="634"/>
                </a:cxn>
                <a:cxn ang="0">
                  <a:pos x="164" y="592"/>
                </a:cxn>
                <a:cxn ang="0">
                  <a:pos x="129" y="546"/>
                </a:cxn>
                <a:cxn ang="0">
                  <a:pos x="106" y="489"/>
                </a:cxn>
                <a:cxn ang="0">
                  <a:pos x="95" y="429"/>
                </a:cxn>
                <a:cxn ang="0">
                  <a:pos x="95" y="364"/>
                </a:cxn>
                <a:cxn ang="0">
                  <a:pos x="114" y="296"/>
                </a:cxn>
                <a:cxn ang="0">
                  <a:pos x="141" y="246"/>
                </a:cxn>
                <a:cxn ang="0">
                  <a:pos x="183" y="197"/>
                </a:cxn>
                <a:cxn ang="0">
                  <a:pos x="228" y="151"/>
                </a:cxn>
                <a:cxn ang="0">
                  <a:pos x="278" y="110"/>
                </a:cxn>
                <a:cxn ang="0">
                  <a:pos x="319" y="76"/>
                </a:cxn>
                <a:cxn ang="0">
                  <a:pos x="354" y="41"/>
                </a:cxn>
                <a:cxn ang="0">
                  <a:pos x="373" y="19"/>
                </a:cxn>
                <a:cxn ang="0">
                  <a:pos x="373" y="0"/>
                </a:cxn>
                <a:cxn ang="0">
                  <a:pos x="331" y="15"/>
                </a:cxn>
                <a:cxn ang="0">
                  <a:pos x="278" y="41"/>
                </a:cxn>
                <a:cxn ang="0">
                  <a:pos x="221" y="87"/>
                </a:cxn>
                <a:cxn ang="0">
                  <a:pos x="160" y="140"/>
                </a:cxn>
                <a:cxn ang="0">
                  <a:pos x="103" y="201"/>
                </a:cxn>
                <a:cxn ang="0">
                  <a:pos x="57" y="273"/>
                </a:cxn>
                <a:cxn ang="0">
                  <a:pos x="19" y="349"/>
                </a:cxn>
                <a:cxn ang="0">
                  <a:pos x="0" y="425"/>
                </a:cxn>
              </a:cxnLst>
              <a:rect l="0" t="0" r="r" b="b"/>
              <a:pathLst>
                <a:path w="373" h="782">
                  <a:moveTo>
                    <a:pt x="0" y="425"/>
                  </a:moveTo>
                  <a:lnTo>
                    <a:pt x="0" y="489"/>
                  </a:lnTo>
                  <a:lnTo>
                    <a:pt x="15" y="550"/>
                  </a:lnTo>
                  <a:lnTo>
                    <a:pt x="42" y="607"/>
                  </a:lnTo>
                  <a:lnTo>
                    <a:pt x="80" y="656"/>
                  </a:lnTo>
                  <a:lnTo>
                    <a:pt x="125" y="698"/>
                  </a:lnTo>
                  <a:lnTo>
                    <a:pt x="179" y="736"/>
                  </a:lnTo>
                  <a:lnTo>
                    <a:pt x="240" y="763"/>
                  </a:lnTo>
                  <a:lnTo>
                    <a:pt x="300" y="778"/>
                  </a:lnTo>
                  <a:lnTo>
                    <a:pt x="319" y="782"/>
                  </a:lnTo>
                  <a:lnTo>
                    <a:pt x="338" y="774"/>
                  </a:lnTo>
                  <a:lnTo>
                    <a:pt x="354" y="763"/>
                  </a:lnTo>
                  <a:lnTo>
                    <a:pt x="361" y="748"/>
                  </a:lnTo>
                  <a:lnTo>
                    <a:pt x="361" y="729"/>
                  </a:lnTo>
                  <a:lnTo>
                    <a:pt x="357" y="710"/>
                  </a:lnTo>
                  <a:lnTo>
                    <a:pt x="346" y="694"/>
                  </a:lnTo>
                  <a:lnTo>
                    <a:pt x="327" y="687"/>
                  </a:lnTo>
                  <a:lnTo>
                    <a:pt x="266" y="664"/>
                  </a:lnTo>
                  <a:lnTo>
                    <a:pt x="209" y="634"/>
                  </a:lnTo>
                  <a:lnTo>
                    <a:pt x="164" y="592"/>
                  </a:lnTo>
                  <a:lnTo>
                    <a:pt x="129" y="546"/>
                  </a:lnTo>
                  <a:lnTo>
                    <a:pt x="106" y="489"/>
                  </a:lnTo>
                  <a:lnTo>
                    <a:pt x="95" y="429"/>
                  </a:lnTo>
                  <a:lnTo>
                    <a:pt x="95" y="364"/>
                  </a:lnTo>
                  <a:lnTo>
                    <a:pt x="114" y="296"/>
                  </a:lnTo>
                  <a:lnTo>
                    <a:pt x="141" y="246"/>
                  </a:lnTo>
                  <a:lnTo>
                    <a:pt x="183" y="197"/>
                  </a:lnTo>
                  <a:lnTo>
                    <a:pt x="228" y="151"/>
                  </a:lnTo>
                  <a:lnTo>
                    <a:pt x="278" y="110"/>
                  </a:lnTo>
                  <a:lnTo>
                    <a:pt x="319" y="76"/>
                  </a:lnTo>
                  <a:lnTo>
                    <a:pt x="354" y="41"/>
                  </a:lnTo>
                  <a:lnTo>
                    <a:pt x="373" y="19"/>
                  </a:lnTo>
                  <a:lnTo>
                    <a:pt x="373" y="0"/>
                  </a:lnTo>
                  <a:lnTo>
                    <a:pt x="331" y="15"/>
                  </a:lnTo>
                  <a:lnTo>
                    <a:pt x="278" y="41"/>
                  </a:lnTo>
                  <a:lnTo>
                    <a:pt x="221" y="87"/>
                  </a:lnTo>
                  <a:lnTo>
                    <a:pt x="160" y="140"/>
                  </a:lnTo>
                  <a:lnTo>
                    <a:pt x="103" y="201"/>
                  </a:lnTo>
                  <a:lnTo>
                    <a:pt x="57" y="273"/>
                  </a:lnTo>
                  <a:lnTo>
                    <a:pt x="19" y="349"/>
                  </a:lnTo>
                  <a:lnTo>
                    <a:pt x="0" y="4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3" name="Freeform 79"/>
            <p:cNvSpPr>
              <a:spLocks noChangeAspect="1"/>
            </p:cNvSpPr>
            <p:nvPr/>
          </p:nvSpPr>
          <p:spPr bwMode="auto">
            <a:xfrm>
              <a:off x="2900" y="16375"/>
              <a:ext cx="795" cy="1025"/>
            </a:xfrm>
            <a:custGeom>
              <a:avLst/>
              <a:gdLst/>
              <a:ahLst/>
              <a:cxnLst>
                <a:cxn ang="0">
                  <a:pos x="673" y="410"/>
                </a:cxn>
                <a:cxn ang="0">
                  <a:pos x="711" y="474"/>
                </a:cxn>
                <a:cxn ang="0">
                  <a:pos x="730" y="543"/>
                </a:cxn>
                <a:cxn ang="0">
                  <a:pos x="719" y="618"/>
                </a:cxn>
                <a:cxn ang="0">
                  <a:pos x="673" y="691"/>
                </a:cxn>
                <a:cxn ang="0">
                  <a:pos x="608" y="755"/>
                </a:cxn>
                <a:cxn ang="0">
                  <a:pos x="536" y="812"/>
                </a:cxn>
                <a:cxn ang="0">
                  <a:pos x="460" y="873"/>
                </a:cxn>
                <a:cxn ang="0">
                  <a:pos x="414" y="918"/>
                </a:cxn>
                <a:cxn ang="0">
                  <a:pos x="399" y="949"/>
                </a:cxn>
                <a:cxn ang="0">
                  <a:pos x="388" y="979"/>
                </a:cxn>
                <a:cxn ang="0">
                  <a:pos x="395" y="1010"/>
                </a:cxn>
                <a:cxn ang="0">
                  <a:pos x="422" y="1025"/>
                </a:cxn>
                <a:cxn ang="0">
                  <a:pos x="449" y="1021"/>
                </a:cxn>
                <a:cxn ang="0">
                  <a:pos x="498" y="964"/>
                </a:cxn>
                <a:cxn ang="0">
                  <a:pos x="582" y="888"/>
                </a:cxn>
                <a:cxn ang="0">
                  <a:pos x="669" y="812"/>
                </a:cxn>
                <a:cxn ang="0">
                  <a:pos x="745" y="725"/>
                </a:cxn>
                <a:cxn ang="0">
                  <a:pos x="791" y="615"/>
                </a:cxn>
                <a:cxn ang="0">
                  <a:pos x="787" y="501"/>
                </a:cxn>
                <a:cxn ang="0">
                  <a:pos x="738" y="394"/>
                </a:cxn>
                <a:cxn ang="0">
                  <a:pos x="658" y="307"/>
                </a:cxn>
                <a:cxn ang="0">
                  <a:pos x="570" y="250"/>
                </a:cxn>
                <a:cxn ang="0">
                  <a:pos x="487" y="201"/>
                </a:cxn>
                <a:cxn ang="0">
                  <a:pos x="395" y="151"/>
                </a:cxn>
                <a:cxn ang="0">
                  <a:pos x="300" y="102"/>
                </a:cxn>
                <a:cxn ang="0">
                  <a:pos x="213" y="60"/>
                </a:cxn>
                <a:cxn ang="0">
                  <a:pos x="129" y="26"/>
                </a:cxn>
                <a:cxn ang="0">
                  <a:pos x="65" y="3"/>
                </a:cxn>
                <a:cxn ang="0">
                  <a:pos x="15" y="0"/>
                </a:cxn>
                <a:cxn ang="0">
                  <a:pos x="34" y="26"/>
                </a:cxn>
                <a:cxn ang="0">
                  <a:pos x="114" y="64"/>
                </a:cxn>
                <a:cxn ang="0">
                  <a:pos x="194" y="102"/>
                </a:cxn>
                <a:cxn ang="0">
                  <a:pos x="278" y="144"/>
                </a:cxn>
                <a:cxn ang="0">
                  <a:pos x="365" y="189"/>
                </a:cxn>
                <a:cxn ang="0">
                  <a:pos x="449" y="235"/>
                </a:cxn>
                <a:cxn ang="0">
                  <a:pos x="532" y="292"/>
                </a:cxn>
                <a:cxn ang="0">
                  <a:pos x="608" y="349"/>
                </a:cxn>
              </a:cxnLst>
              <a:rect l="0" t="0" r="r" b="b"/>
              <a:pathLst>
                <a:path w="795" h="1025">
                  <a:moveTo>
                    <a:pt x="646" y="383"/>
                  </a:moveTo>
                  <a:lnTo>
                    <a:pt x="673" y="410"/>
                  </a:lnTo>
                  <a:lnTo>
                    <a:pt x="692" y="440"/>
                  </a:lnTo>
                  <a:lnTo>
                    <a:pt x="711" y="474"/>
                  </a:lnTo>
                  <a:lnTo>
                    <a:pt x="722" y="508"/>
                  </a:lnTo>
                  <a:lnTo>
                    <a:pt x="730" y="543"/>
                  </a:lnTo>
                  <a:lnTo>
                    <a:pt x="726" y="581"/>
                  </a:lnTo>
                  <a:lnTo>
                    <a:pt x="719" y="618"/>
                  </a:lnTo>
                  <a:lnTo>
                    <a:pt x="700" y="653"/>
                  </a:lnTo>
                  <a:lnTo>
                    <a:pt x="673" y="691"/>
                  </a:lnTo>
                  <a:lnTo>
                    <a:pt x="643" y="725"/>
                  </a:lnTo>
                  <a:lnTo>
                    <a:pt x="608" y="755"/>
                  </a:lnTo>
                  <a:lnTo>
                    <a:pt x="574" y="786"/>
                  </a:lnTo>
                  <a:lnTo>
                    <a:pt x="536" y="812"/>
                  </a:lnTo>
                  <a:lnTo>
                    <a:pt x="498" y="843"/>
                  </a:lnTo>
                  <a:lnTo>
                    <a:pt x="460" y="873"/>
                  </a:lnTo>
                  <a:lnTo>
                    <a:pt x="426" y="907"/>
                  </a:lnTo>
                  <a:lnTo>
                    <a:pt x="414" y="918"/>
                  </a:lnTo>
                  <a:lnTo>
                    <a:pt x="407" y="934"/>
                  </a:lnTo>
                  <a:lnTo>
                    <a:pt x="399" y="949"/>
                  </a:lnTo>
                  <a:lnTo>
                    <a:pt x="392" y="964"/>
                  </a:lnTo>
                  <a:lnTo>
                    <a:pt x="388" y="979"/>
                  </a:lnTo>
                  <a:lnTo>
                    <a:pt x="388" y="994"/>
                  </a:lnTo>
                  <a:lnTo>
                    <a:pt x="395" y="1010"/>
                  </a:lnTo>
                  <a:lnTo>
                    <a:pt x="407" y="1021"/>
                  </a:lnTo>
                  <a:lnTo>
                    <a:pt x="422" y="1025"/>
                  </a:lnTo>
                  <a:lnTo>
                    <a:pt x="437" y="1025"/>
                  </a:lnTo>
                  <a:lnTo>
                    <a:pt x="449" y="1021"/>
                  </a:lnTo>
                  <a:lnTo>
                    <a:pt x="460" y="1010"/>
                  </a:lnTo>
                  <a:lnTo>
                    <a:pt x="498" y="964"/>
                  </a:lnTo>
                  <a:lnTo>
                    <a:pt x="540" y="926"/>
                  </a:lnTo>
                  <a:lnTo>
                    <a:pt x="582" y="888"/>
                  </a:lnTo>
                  <a:lnTo>
                    <a:pt x="627" y="850"/>
                  </a:lnTo>
                  <a:lnTo>
                    <a:pt x="669" y="812"/>
                  </a:lnTo>
                  <a:lnTo>
                    <a:pt x="711" y="770"/>
                  </a:lnTo>
                  <a:lnTo>
                    <a:pt x="745" y="725"/>
                  </a:lnTo>
                  <a:lnTo>
                    <a:pt x="772" y="675"/>
                  </a:lnTo>
                  <a:lnTo>
                    <a:pt x="791" y="615"/>
                  </a:lnTo>
                  <a:lnTo>
                    <a:pt x="795" y="558"/>
                  </a:lnTo>
                  <a:lnTo>
                    <a:pt x="787" y="501"/>
                  </a:lnTo>
                  <a:lnTo>
                    <a:pt x="768" y="444"/>
                  </a:lnTo>
                  <a:lnTo>
                    <a:pt x="738" y="394"/>
                  </a:lnTo>
                  <a:lnTo>
                    <a:pt x="703" y="345"/>
                  </a:lnTo>
                  <a:lnTo>
                    <a:pt x="658" y="307"/>
                  </a:lnTo>
                  <a:lnTo>
                    <a:pt x="608" y="273"/>
                  </a:lnTo>
                  <a:lnTo>
                    <a:pt x="570" y="250"/>
                  </a:lnTo>
                  <a:lnTo>
                    <a:pt x="529" y="227"/>
                  </a:lnTo>
                  <a:lnTo>
                    <a:pt x="487" y="201"/>
                  </a:lnTo>
                  <a:lnTo>
                    <a:pt x="441" y="178"/>
                  </a:lnTo>
                  <a:lnTo>
                    <a:pt x="395" y="151"/>
                  </a:lnTo>
                  <a:lnTo>
                    <a:pt x="346" y="129"/>
                  </a:lnTo>
                  <a:lnTo>
                    <a:pt x="300" y="102"/>
                  </a:lnTo>
                  <a:lnTo>
                    <a:pt x="255" y="79"/>
                  </a:lnTo>
                  <a:lnTo>
                    <a:pt x="213" y="60"/>
                  </a:lnTo>
                  <a:lnTo>
                    <a:pt x="171" y="41"/>
                  </a:lnTo>
                  <a:lnTo>
                    <a:pt x="129" y="26"/>
                  </a:lnTo>
                  <a:lnTo>
                    <a:pt x="95" y="15"/>
                  </a:lnTo>
                  <a:lnTo>
                    <a:pt x="65" y="3"/>
                  </a:lnTo>
                  <a:lnTo>
                    <a:pt x="38" y="0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4" y="26"/>
                  </a:lnTo>
                  <a:lnTo>
                    <a:pt x="72" y="45"/>
                  </a:lnTo>
                  <a:lnTo>
                    <a:pt x="114" y="64"/>
                  </a:lnTo>
                  <a:lnTo>
                    <a:pt x="152" y="83"/>
                  </a:lnTo>
                  <a:lnTo>
                    <a:pt x="194" y="102"/>
                  </a:lnTo>
                  <a:lnTo>
                    <a:pt x="236" y="121"/>
                  </a:lnTo>
                  <a:lnTo>
                    <a:pt x="278" y="144"/>
                  </a:lnTo>
                  <a:lnTo>
                    <a:pt x="319" y="167"/>
                  </a:lnTo>
                  <a:lnTo>
                    <a:pt x="365" y="189"/>
                  </a:lnTo>
                  <a:lnTo>
                    <a:pt x="407" y="212"/>
                  </a:lnTo>
                  <a:lnTo>
                    <a:pt x="449" y="235"/>
                  </a:lnTo>
                  <a:lnTo>
                    <a:pt x="491" y="262"/>
                  </a:lnTo>
                  <a:lnTo>
                    <a:pt x="532" y="292"/>
                  </a:lnTo>
                  <a:lnTo>
                    <a:pt x="570" y="318"/>
                  </a:lnTo>
                  <a:lnTo>
                    <a:pt x="608" y="349"/>
                  </a:lnTo>
                  <a:lnTo>
                    <a:pt x="646" y="3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304" name="Freeform 80"/>
          <p:cNvSpPr>
            <a:spLocks/>
          </p:cNvSpPr>
          <p:nvPr/>
        </p:nvSpPr>
        <p:spPr bwMode="auto">
          <a:xfrm rot="497617">
            <a:off x="4388135" y="2333608"/>
            <a:ext cx="477837" cy="455612"/>
          </a:xfrm>
          <a:custGeom>
            <a:avLst/>
            <a:gdLst/>
            <a:ahLst/>
            <a:cxnLst>
              <a:cxn ang="0">
                <a:pos x="50" y="269"/>
              </a:cxn>
              <a:cxn ang="0">
                <a:pos x="95" y="230"/>
              </a:cxn>
              <a:cxn ang="0">
                <a:pos x="150" y="186"/>
              </a:cxn>
              <a:cxn ang="0">
                <a:pos x="209" y="145"/>
              </a:cxn>
              <a:cxn ang="0">
                <a:pos x="266" y="107"/>
              </a:cxn>
              <a:cxn ang="0">
                <a:pos x="317" y="74"/>
              </a:cxn>
              <a:cxn ang="0">
                <a:pos x="358" y="50"/>
              </a:cxn>
              <a:cxn ang="0">
                <a:pos x="380" y="36"/>
              </a:cxn>
              <a:cxn ang="0">
                <a:pos x="394" y="31"/>
              </a:cxn>
              <a:cxn ang="0">
                <a:pos x="433" y="24"/>
              </a:cxn>
              <a:cxn ang="0">
                <a:pos x="490" y="15"/>
              </a:cxn>
              <a:cxn ang="0">
                <a:pos x="561" y="8"/>
              </a:cxn>
              <a:cxn ang="0">
                <a:pos x="642" y="1"/>
              </a:cxn>
              <a:cxn ang="0">
                <a:pos x="720" y="0"/>
              </a:cxn>
              <a:cxn ang="0">
                <a:pos x="795" y="3"/>
              </a:cxn>
              <a:cxn ang="0">
                <a:pos x="859" y="12"/>
              </a:cxn>
              <a:cxn ang="0">
                <a:pos x="900" y="53"/>
              </a:cxn>
              <a:cxn ang="0">
                <a:pos x="948" y="186"/>
              </a:cxn>
              <a:cxn ang="0">
                <a:pos x="1001" y="356"/>
              </a:cxn>
              <a:cxn ang="0">
                <a:pos x="1035" y="501"/>
              </a:cxn>
              <a:cxn ang="0">
                <a:pos x="1030" y="577"/>
              </a:cxn>
              <a:cxn ang="0">
                <a:pos x="1007" y="662"/>
              </a:cxn>
              <a:cxn ang="0">
                <a:pos x="1012" y="709"/>
              </a:cxn>
              <a:cxn ang="0">
                <a:pos x="1051" y="715"/>
              </a:cxn>
              <a:cxn ang="0">
                <a:pos x="1081" y="722"/>
              </a:cxn>
              <a:cxn ang="0">
                <a:pos x="1096" y="729"/>
              </a:cxn>
              <a:cxn ang="0">
                <a:pos x="1085" y="760"/>
              </a:cxn>
              <a:cxn ang="0">
                <a:pos x="1055" y="843"/>
              </a:cxn>
              <a:cxn ang="0">
                <a:pos x="1014" y="945"/>
              </a:cxn>
              <a:cxn ang="0">
                <a:pos x="959" y="1040"/>
              </a:cxn>
              <a:cxn ang="0">
                <a:pos x="896" y="1091"/>
              </a:cxn>
              <a:cxn ang="0">
                <a:pos x="800" y="1111"/>
              </a:cxn>
              <a:cxn ang="0">
                <a:pos x="668" y="1129"/>
              </a:cxn>
              <a:cxn ang="0">
                <a:pos x="515" y="1143"/>
              </a:cxn>
              <a:cxn ang="0">
                <a:pos x="358" y="1151"/>
              </a:cxn>
              <a:cxn ang="0">
                <a:pos x="212" y="1155"/>
              </a:cxn>
              <a:cxn ang="0">
                <a:pos x="93" y="1153"/>
              </a:cxn>
              <a:cxn ang="0">
                <a:pos x="16" y="1146"/>
              </a:cxn>
              <a:cxn ang="0">
                <a:pos x="9" y="1110"/>
              </a:cxn>
              <a:cxn ang="0">
                <a:pos x="50" y="1051"/>
              </a:cxn>
              <a:cxn ang="0">
                <a:pos x="104" y="997"/>
              </a:cxn>
              <a:cxn ang="0">
                <a:pos x="154" y="942"/>
              </a:cxn>
              <a:cxn ang="0">
                <a:pos x="127" y="861"/>
              </a:cxn>
              <a:cxn ang="0">
                <a:pos x="52" y="698"/>
              </a:cxn>
              <a:cxn ang="0">
                <a:pos x="6" y="506"/>
              </a:cxn>
              <a:cxn ang="0">
                <a:pos x="9" y="342"/>
              </a:cxn>
            </a:cxnLst>
            <a:rect l="0" t="0" r="r" b="b"/>
            <a:pathLst>
              <a:path w="1096" h="1155">
                <a:moveTo>
                  <a:pt x="34" y="288"/>
                </a:moveTo>
                <a:lnTo>
                  <a:pt x="50" y="269"/>
                </a:lnTo>
                <a:lnTo>
                  <a:pt x="72" y="250"/>
                </a:lnTo>
                <a:lnTo>
                  <a:pt x="95" y="230"/>
                </a:lnTo>
                <a:lnTo>
                  <a:pt x="122" y="207"/>
                </a:lnTo>
                <a:lnTo>
                  <a:pt x="150" y="186"/>
                </a:lnTo>
                <a:lnTo>
                  <a:pt x="178" y="166"/>
                </a:lnTo>
                <a:lnTo>
                  <a:pt x="209" y="145"/>
                </a:lnTo>
                <a:lnTo>
                  <a:pt x="237" y="124"/>
                </a:lnTo>
                <a:lnTo>
                  <a:pt x="266" y="107"/>
                </a:lnTo>
                <a:lnTo>
                  <a:pt x="292" y="90"/>
                </a:lnTo>
                <a:lnTo>
                  <a:pt x="317" y="74"/>
                </a:lnTo>
                <a:lnTo>
                  <a:pt x="339" y="60"/>
                </a:lnTo>
                <a:lnTo>
                  <a:pt x="358" y="50"/>
                </a:lnTo>
                <a:lnTo>
                  <a:pt x="371" y="41"/>
                </a:lnTo>
                <a:lnTo>
                  <a:pt x="380" y="36"/>
                </a:lnTo>
                <a:lnTo>
                  <a:pt x="383" y="34"/>
                </a:lnTo>
                <a:lnTo>
                  <a:pt x="394" y="31"/>
                </a:lnTo>
                <a:lnTo>
                  <a:pt x="410" y="27"/>
                </a:lnTo>
                <a:lnTo>
                  <a:pt x="433" y="24"/>
                </a:lnTo>
                <a:lnTo>
                  <a:pt x="460" y="20"/>
                </a:lnTo>
                <a:lnTo>
                  <a:pt x="490" y="15"/>
                </a:lnTo>
                <a:lnTo>
                  <a:pt x="526" y="12"/>
                </a:lnTo>
                <a:lnTo>
                  <a:pt x="561" y="8"/>
                </a:lnTo>
                <a:lnTo>
                  <a:pt x="601" y="5"/>
                </a:lnTo>
                <a:lnTo>
                  <a:pt x="642" y="1"/>
                </a:lnTo>
                <a:lnTo>
                  <a:pt x="681" y="0"/>
                </a:lnTo>
                <a:lnTo>
                  <a:pt x="720" y="0"/>
                </a:lnTo>
                <a:lnTo>
                  <a:pt x="759" y="0"/>
                </a:lnTo>
                <a:lnTo>
                  <a:pt x="795" y="3"/>
                </a:lnTo>
                <a:lnTo>
                  <a:pt x="829" y="7"/>
                </a:lnTo>
                <a:lnTo>
                  <a:pt x="859" y="12"/>
                </a:lnTo>
                <a:lnTo>
                  <a:pt x="886" y="20"/>
                </a:lnTo>
                <a:lnTo>
                  <a:pt x="900" y="53"/>
                </a:lnTo>
                <a:lnTo>
                  <a:pt x="921" y="112"/>
                </a:lnTo>
                <a:lnTo>
                  <a:pt x="948" y="186"/>
                </a:lnTo>
                <a:lnTo>
                  <a:pt x="976" y="269"/>
                </a:lnTo>
                <a:lnTo>
                  <a:pt x="1001" y="356"/>
                </a:lnTo>
                <a:lnTo>
                  <a:pt x="1023" y="435"/>
                </a:lnTo>
                <a:lnTo>
                  <a:pt x="1035" y="501"/>
                </a:lnTo>
                <a:lnTo>
                  <a:pt x="1037" y="544"/>
                </a:lnTo>
                <a:lnTo>
                  <a:pt x="1030" y="577"/>
                </a:lnTo>
                <a:lnTo>
                  <a:pt x="1019" y="617"/>
                </a:lnTo>
                <a:lnTo>
                  <a:pt x="1007" y="662"/>
                </a:lnTo>
                <a:lnTo>
                  <a:pt x="991" y="707"/>
                </a:lnTo>
                <a:lnTo>
                  <a:pt x="1012" y="709"/>
                </a:lnTo>
                <a:lnTo>
                  <a:pt x="1033" y="712"/>
                </a:lnTo>
                <a:lnTo>
                  <a:pt x="1051" y="715"/>
                </a:lnTo>
                <a:lnTo>
                  <a:pt x="1067" y="717"/>
                </a:lnTo>
                <a:lnTo>
                  <a:pt x="1081" y="722"/>
                </a:lnTo>
                <a:lnTo>
                  <a:pt x="1090" y="726"/>
                </a:lnTo>
                <a:lnTo>
                  <a:pt x="1096" y="729"/>
                </a:lnTo>
                <a:lnTo>
                  <a:pt x="1096" y="734"/>
                </a:lnTo>
                <a:lnTo>
                  <a:pt x="1085" y="760"/>
                </a:lnTo>
                <a:lnTo>
                  <a:pt x="1071" y="798"/>
                </a:lnTo>
                <a:lnTo>
                  <a:pt x="1055" y="843"/>
                </a:lnTo>
                <a:lnTo>
                  <a:pt x="1037" y="894"/>
                </a:lnTo>
                <a:lnTo>
                  <a:pt x="1014" y="945"/>
                </a:lnTo>
                <a:lnTo>
                  <a:pt x="989" y="996"/>
                </a:lnTo>
                <a:lnTo>
                  <a:pt x="959" y="1040"/>
                </a:lnTo>
                <a:lnTo>
                  <a:pt x="925" y="1079"/>
                </a:lnTo>
                <a:lnTo>
                  <a:pt x="896" y="1091"/>
                </a:lnTo>
                <a:lnTo>
                  <a:pt x="853" y="1101"/>
                </a:lnTo>
                <a:lnTo>
                  <a:pt x="800" y="1111"/>
                </a:lnTo>
                <a:lnTo>
                  <a:pt x="738" y="1120"/>
                </a:lnTo>
                <a:lnTo>
                  <a:pt x="668" y="1129"/>
                </a:lnTo>
                <a:lnTo>
                  <a:pt x="593" y="1136"/>
                </a:lnTo>
                <a:lnTo>
                  <a:pt x="515" y="1143"/>
                </a:lnTo>
                <a:lnTo>
                  <a:pt x="437" y="1146"/>
                </a:lnTo>
                <a:lnTo>
                  <a:pt x="358" y="1151"/>
                </a:lnTo>
                <a:lnTo>
                  <a:pt x="282" y="1153"/>
                </a:lnTo>
                <a:lnTo>
                  <a:pt x="212" y="1155"/>
                </a:lnTo>
                <a:lnTo>
                  <a:pt x="148" y="1155"/>
                </a:lnTo>
                <a:lnTo>
                  <a:pt x="93" y="1153"/>
                </a:lnTo>
                <a:lnTo>
                  <a:pt x="48" y="1149"/>
                </a:lnTo>
                <a:lnTo>
                  <a:pt x="16" y="1146"/>
                </a:lnTo>
                <a:lnTo>
                  <a:pt x="0" y="1141"/>
                </a:lnTo>
                <a:lnTo>
                  <a:pt x="9" y="1110"/>
                </a:lnTo>
                <a:lnTo>
                  <a:pt x="27" y="1079"/>
                </a:lnTo>
                <a:lnTo>
                  <a:pt x="50" y="1051"/>
                </a:lnTo>
                <a:lnTo>
                  <a:pt x="77" y="1023"/>
                </a:lnTo>
                <a:lnTo>
                  <a:pt x="104" y="997"/>
                </a:lnTo>
                <a:lnTo>
                  <a:pt x="130" y="970"/>
                </a:lnTo>
                <a:lnTo>
                  <a:pt x="154" y="942"/>
                </a:lnTo>
                <a:lnTo>
                  <a:pt x="171" y="913"/>
                </a:lnTo>
                <a:lnTo>
                  <a:pt x="127" y="861"/>
                </a:lnTo>
                <a:lnTo>
                  <a:pt x="88" y="786"/>
                </a:lnTo>
                <a:lnTo>
                  <a:pt x="52" y="698"/>
                </a:lnTo>
                <a:lnTo>
                  <a:pt x="24" y="603"/>
                </a:lnTo>
                <a:lnTo>
                  <a:pt x="6" y="506"/>
                </a:lnTo>
                <a:lnTo>
                  <a:pt x="0" y="416"/>
                </a:lnTo>
                <a:lnTo>
                  <a:pt x="9" y="342"/>
                </a:lnTo>
                <a:lnTo>
                  <a:pt x="34" y="288"/>
                </a:lnTo>
                <a:close/>
              </a:path>
            </a:pathLst>
          </a:custGeom>
          <a:solidFill>
            <a:srgbClr val="8EF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05" name="Freeform 81"/>
          <p:cNvSpPr>
            <a:spLocks/>
          </p:cNvSpPr>
          <p:nvPr/>
        </p:nvSpPr>
        <p:spPr bwMode="auto">
          <a:xfrm rot="497617">
            <a:off x="4389722" y="2414570"/>
            <a:ext cx="407988" cy="274638"/>
          </a:xfrm>
          <a:custGeom>
            <a:avLst/>
            <a:gdLst/>
            <a:ahLst/>
            <a:cxnLst>
              <a:cxn ang="0">
                <a:pos x="34" y="70"/>
              </a:cxn>
              <a:cxn ang="0">
                <a:pos x="9" y="124"/>
              </a:cxn>
              <a:cxn ang="0">
                <a:pos x="0" y="198"/>
              </a:cxn>
              <a:cxn ang="0">
                <a:pos x="6" y="288"/>
              </a:cxn>
              <a:cxn ang="0">
                <a:pos x="24" y="385"/>
              </a:cxn>
              <a:cxn ang="0">
                <a:pos x="52" y="480"/>
              </a:cxn>
              <a:cxn ang="0">
                <a:pos x="88" y="568"/>
              </a:cxn>
              <a:cxn ang="0">
                <a:pos x="127" y="643"/>
              </a:cxn>
              <a:cxn ang="0">
                <a:pos x="171" y="695"/>
              </a:cxn>
              <a:cxn ang="0">
                <a:pos x="207" y="693"/>
              </a:cxn>
              <a:cxn ang="0">
                <a:pos x="246" y="691"/>
              </a:cxn>
              <a:cxn ang="0">
                <a:pos x="291" y="688"/>
              </a:cxn>
              <a:cxn ang="0">
                <a:pos x="341" y="684"/>
              </a:cxn>
              <a:cxn ang="0">
                <a:pos x="390" y="681"/>
              </a:cxn>
              <a:cxn ang="0">
                <a:pos x="444" y="676"/>
              </a:cxn>
              <a:cxn ang="0">
                <a:pos x="499" y="670"/>
              </a:cxn>
              <a:cxn ang="0">
                <a:pos x="552" y="665"/>
              </a:cxn>
              <a:cxn ang="0">
                <a:pos x="608" y="658"/>
              </a:cxn>
              <a:cxn ang="0">
                <a:pos x="659" y="651"/>
              </a:cxn>
              <a:cxn ang="0">
                <a:pos x="711" y="643"/>
              </a:cxn>
              <a:cxn ang="0">
                <a:pos x="757" y="632"/>
              </a:cxn>
              <a:cxn ang="0">
                <a:pos x="802" y="622"/>
              </a:cxn>
              <a:cxn ang="0">
                <a:pos x="841" y="612"/>
              </a:cxn>
              <a:cxn ang="0">
                <a:pos x="875" y="599"/>
              </a:cxn>
              <a:cxn ang="0">
                <a:pos x="902" y="586"/>
              </a:cxn>
              <a:cxn ang="0">
                <a:pos x="918" y="529"/>
              </a:cxn>
              <a:cxn ang="0">
                <a:pos x="928" y="454"/>
              </a:cxn>
              <a:cxn ang="0">
                <a:pos x="935" y="371"/>
              </a:cxn>
              <a:cxn ang="0">
                <a:pos x="934" y="283"/>
              </a:cxn>
              <a:cxn ang="0">
                <a:pos x="919" y="198"/>
              </a:cxn>
              <a:cxn ang="0">
                <a:pos x="894" y="121"/>
              </a:cxn>
              <a:cxn ang="0">
                <a:pos x="855" y="58"/>
              </a:cxn>
              <a:cxn ang="0">
                <a:pos x="798" y="17"/>
              </a:cxn>
              <a:cxn ang="0">
                <a:pos x="764" y="10"/>
              </a:cxn>
              <a:cxn ang="0">
                <a:pos x="725" y="5"/>
              </a:cxn>
              <a:cxn ang="0">
                <a:pos x="681" y="1"/>
              </a:cxn>
              <a:cxn ang="0">
                <a:pos x="633" y="0"/>
              </a:cxn>
              <a:cxn ang="0">
                <a:pos x="579" y="0"/>
              </a:cxn>
              <a:cxn ang="0">
                <a:pos x="526" y="3"/>
              </a:cxn>
              <a:cxn ang="0">
                <a:pos x="469" y="5"/>
              </a:cxn>
              <a:cxn ang="0">
                <a:pos x="412" y="10"/>
              </a:cxn>
              <a:cxn ang="0">
                <a:pos x="353" y="15"/>
              </a:cxn>
              <a:cxn ang="0">
                <a:pos x="298" y="22"/>
              </a:cxn>
              <a:cxn ang="0">
                <a:pos x="243" y="29"/>
              </a:cxn>
              <a:cxn ang="0">
                <a:pos x="193" y="38"/>
              </a:cxn>
              <a:cxn ang="0">
                <a:pos x="145" y="44"/>
              </a:cxn>
              <a:cxn ang="0">
                <a:pos x="102" y="53"/>
              </a:cxn>
              <a:cxn ang="0">
                <a:pos x="65" y="62"/>
              </a:cxn>
              <a:cxn ang="0">
                <a:pos x="34" y="70"/>
              </a:cxn>
            </a:cxnLst>
            <a:rect l="0" t="0" r="r" b="b"/>
            <a:pathLst>
              <a:path w="935" h="695">
                <a:moveTo>
                  <a:pt x="34" y="70"/>
                </a:moveTo>
                <a:lnTo>
                  <a:pt x="9" y="124"/>
                </a:lnTo>
                <a:lnTo>
                  <a:pt x="0" y="198"/>
                </a:lnTo>
                <a:lnTo>
                  <a:pt x="6" y="288"/>
                </a:lnTo>
                <a:lnTo>
                  <a:pt x="24" y="385"/>
                </a:lnTo>
                <a:lnTo>
                  <a:pt x="52" y="480"/>
                </a:lnTo>
                <a:lnTo>
                  <a:pt x="88" y="568"/>
                </a:lnTo>
                <a:lnTo>
                  <a:pt x="127" y="643"/>
                </a:lnTo>
                <a:lnTo>
                  <a:pt x="171" y="695"/>
                </a:lnTo>
                <a:lnTo>
                  <a:pt x="207" y="693"/>
                </a:lnTo>
                <a:lnTo>
                  <a:pt x="246" y="691"/>
                </a:lnTo>
                <a:lnTo>
                  <a:pt x="291" y="688"/>
                </a:lnTo>
                <a:lnTo>
                  <a:pt x="341" y="684"/>
                </a:lnTo>
                <a:lnTo>
                  <a:pt x="390" y="681"/>
                </a:lnTo>
                <a:lnTo>
                  <a:pt x="444" y="676"/>
                </a:lnTo>
                <a:lnTo>
                  <a:pt x="499" y="670"/>
                </a:lnTo>
                <a:lnTo>
                  <a:pt x="552" y="665"/>
                </a:lnTo>
                <a:lnTo>
                  <a:pt x="608" y="658"/>
                </a:lnTo>
                <a:lnTo>
                  <a:pt x="659" y="651"/>
                </a:lnTo>
                <a:lnTo>
                  <a:pt x="711" y="643"/>
                </a:lnTo>
                <a:lnTo>
                  <a:pt x="757" y="632"/>
                </a:lnTo>
                <a:lnTo>
                  <a:pt x="802" y="622"/>
                </a:lnTo>
                <a:lnTo>
                  <a:pt x="841" y="612"/>
                </a:lnTo>
                <a:lnTo>
                  <a:pt x="875" y="599"/>
                </a:lnTo>
                <a:lnTo>
                  <a:pt x="902" y="586"/>
                </a:lnTo>
                <a:lnTo>
                  <a:pt x="918" y="529"/>
                </a:lnTo>
                <a:lnTo>
                  <a:pt x="928" y="454"/>
                </a:lnTo>
                <a:lnTo>
                  <a:pt x="935" y="371"/>
                </a:lnTo>
                <a:lnTo>
                  <a:pt x="934" y="283"/>
                </a:lnTo>
                <a:lnTo>
                  <a:pt x="919" y="198"/>
                </a:lnTo>
                <a:lnTo>
                  <a:pt x="894" y="121"/>
                </a:lnTo>
                <a:lnTo>
                  <a:pt x="855" y="58"/>
                </a:lnTo>
                <a:lnTo>
                  <a:pt x="798" y="17"/>
                </a:lnTo>
                <a:lnTo>
                  <a:pt x="764" y="10"/>
                </a:lnTo>
                <a:lnTo>
                  <a:pt x="725" y="5"/>
                </a:lnTo>
                <a:lnTo>
                  <a:pt x="681" y="1"/>
                </a:lnTo>
                <a:lnTo>
                  <a:pt x="633" y="0"/>
                </a:lnTo>
                <a:lnTo>
                  <a:pt x="579" y="0"/>
                </a:lnTo>
                <a:lnTo>
                  <a:pt x="526" y="3"/>
                </a:lnTo>
                <a:lnTo>
                  <a:pt x="469" y="5"/>
                </a:lnTo>
                <a:lnTo>
                  <a:pt x="412" y="10"/>
                </a:lnTo>
                <a:lnTo>
                  <a:pt x="353" y="15"/>
                </a:lnTo>
                <a:lnTo>
                  <a:pt x="298" y="22"/>
                </a:lnTo>
                <a:lnTo>
                  <a:pt x="243" y="29"/>
                </a:lnTo>
                <a:lnTo>
                  <a:pt x="193" y="38"/>
                </a:lnTo>
                <a:lnTo>
                  <a:pt x="145" y="44"/>
                </a:lnTo>
                <a:lnTo>
                  <a:pt x="102" y="53"/>
                </a:lnTo>
                <a:lnTo>
                  <a:pt x="65" y="62"/>
                </a:lnTo>
                <a:lnTo>
                  <a:pt x="34" y="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06" name="Freeform 82"/>
          <p:cNvSpPr>
            <a:spLocks/>
          </p:cNvSpPr>
          <p:nvPr/>
        </p:nvSpPr>
        <p:spPr bwMode="auto">
          <a:xfrm rot="497617">
            <a:off x="4381785" y="2436795"/>
            <a:ext cx="401637" cy="265113"/>
          </a:xfrm>
          <a:custGeom>
            <a:avLst/>
            <a:gdLst/>
            <a:ahLst/>
            <a:cxnLst>
              <a:cxn ang="0">
                <a:pos x="30" y="50"/>
              </a:cxn>
              <a:cxn ang="0">
                <a:pos x="9" y="100"/>
              </a:cxn>
              <a:cxn ang="0">
                <a:pos x="0" y="174"/>
              </a:cxn>
              <a:cxn ang="0">
                <a:pos x="2" y="263"/>
              </a:cxn>
              <a:cxn ang="0">
                <a:pos x="12" y="359"/>
              </a:cxn>
              <a:cxn ang="0">
                <a:pos x="32" y="456"/>
              </a:cxn>
              <a:cxn ang="0">
                <a:pos x="60" y="544"/>
              </a:cxn>
              <a:cxn ang="0">
                <a:pos x="96" y="619"/>
              </a:cxn>
              <a:cxn ang="0">
                <a:pos x="137" y="671"/>
              </a:cxn>
              <a:cxn ang="0">
                <a:pos x="173" y="669"/>
              </a:cxn>
              <a:cxn ang="0">
                <a:pos x="214" y="667"/>
              </a:cxn>
              <a:cxn ang="0">
                <a:pos x="260" y="667"/>
              </a:cxn>
              <a:cxn ang="0">
                <a:pos x="308" y="665"/>
              </a:cxn>
              <a:cxn ang="0">
                <a:pos x="361" y="664"/>
              </a:cxn>
              <a:cxn ang="0">
                <a:pos x="417" y="662"/>
              </a:cxn>
              <a:cxn ang="0">
                <a:pos x="474" y="658"/>
              </a:cxn>
              <a:cxn ang="0">
                <a:pos x="529" y="657"/>
              </a:cxn>
              <a:cxn ang="0">
                <a:pos x="586" y="652"/>
              </a:cxn>
              <a:cxn ang="0">
                <a:pos x="641" y="648"/>
              </a:cxn>
              <a:cxn ang="0">
                <a:pos x="693" y="641"/>
              </a:cxn>
              <a:cxn ang="0">
                <a:pos x="743" y="634"/>
              </a:cxn>
              <a:cxn ang="0">
                <a:pos x="787" y="626"/>
              </a:cxn>
              <a:cxn ang="0">
                <a:pos x="826" y="615"/>
              </a:cxn>
              <a:cxn ang="0">
                <a:pos x="862" y="605"/>
              </a:cxn>
              <a:cxn ang="0">
                <a:pos x="889" y="591"/>
              </a:cxn>
              <a:cxn ang="0">
                <a:pos x="905" y="534"/>
              </a:cxn>
              <a:cxn ang="0">
                <a:pos x="915" y="461"/>
              </a:cxn>
              <a:cxn ang="0">
                <a:pos x="922" y="377"/>
              </a:cxn>
              <a:cxn ang="0">
                <a:pos x="921" y="288"/>
              </a:cxn>
              <a:cxn ang="0">
                <a:pos x="906" y="204"/>
              </a:cxn>
              <a:cxn ang="0">
                <a:pos x="881" y="126"/>
              </a:cxn>
              <a:cxn ang="0">
                <a:pos x="842" y="64"/>
              </a:cxn>
              <a:cxn ang="0">
                <a:pos x="785" y="22"/>
              </a:cxn>
              <a:cxn ang="0">
                <a:pos x="751" y="15"/>
              </a:cxn>
              <a:cxn ang="0">
                <a:pos x="712" y="8"/>
              </a:cxn>
              <a:cxn ang="0">
                <a:pos x="668" y="5"/>
              </a:cxn>
              <a:cxn ang="0">
                <a:pos x="620" y="1"/>
              </a:cxn>
              <a:cxn ang="0">
                <a:pos x="568" y="0"/>
              </a:cxn>
              <a:cxn ang="0">
                <a:pos x="513" y="0"/>
              </a:cxn>
              <a:cxn ang="0">
                <a:pos x="458" y="0"/>
              </a:cxn>
              <a:cxn ang="0">
                <a:pos x="401" y="1"/>
              </a:cxn>
              <a:cxn ang="0">
                <a:pos x="345" y="5"/>
              </a:cxn>
              <a:cxn ang="0">
                <a:pos x="290" y="10"/>
              </a:cxn>
              <a:cxn ang="0">
                <a:pos x="237" y="15"/>
              </a:cxn>
              <a:cxn ang="0">
                <a:pos x="185" y="21"/>
              </a:cxn>
              <a:cxn ang="0">
                <a:pos x="139" y="27"/>
              </a:cxn>
              <a:cxn ang="0">
                <a:pos x="96" y="34"/>
              </a:cxn>
              <a:cxn ang="0">
                <a:pos x="60" y="41"/>
              </a:cxn>
              <a:cxn ang="0">
                <a:pos x="30" y="50"/>
              </a:cxn>
            </a:cxnLst>
            <a:rect l="0" t="0" r="r" b="b"/>
            <a:pathLst>
              <a:path w="922" h="671">
                <a:moveTo>
                  <a:pt x="30" y="50"/>
                </a:moveTo>
                <a:lnTo>
                  <a:pt x="9" y="100"/>
                </a:lnTo>
                <a:lnTo>
                  <a:pt x="0" y="174"/>
                </a:lnTo>
                <a:lnTo>
                  <a:pt x="2" y="263"/>
                </a:lnTo>
                <a:lnTo>
                  <a:pt x="12" y="359"/>
                </a:lnTo>
                <a:lnTo>
                  <a:pt x="32" y="456"/>
                </a:lnTo>
                <a:lnTo>
                  <a:pt x="60" y="544"/>
                </a:lnTo>
                <a:lnTo>
                  <a:pt x="96" y="619"/>
                </a:lnTo>
                <a:lnTo>
                  <a:pt x="137" y="671"/>
                </a:lnTo>
                <a:lnTo>
                  <a:pt x="173" y="669"/>
                </a:lnTo>
                <a:lnTo>
                  <a:pt x="214" y="667"/>
                </a:lnTo>
                <a:lnTo>
                  <a:pt x="260" y="667"/>
                </a:lnTo>
                <a:lnTo>
                  <a:pt x="308" y="665"/>
                </a:lnTo>
                <a:lnTo>
                  <a:pt x="361" y="664"/>
                </a:lnTo>
                <a:lnTo>
                  <a:pt x="417" y="662"/>
                </a:lnTo>
                <a:lnTo>
                  <a:pt x="474" y="658"/>
                </a:lnTo>
                <a:lnTo>
                  <a:pt x="529" y="657"/>
                </a:lnTo>
                <a:lnTo>
                  <a:pt x="586" y="652"/>
                </a:lnTo>
                <a:lnTo>
                  <a:pt x="641" y="648"/>
                </a:lnTo>
                <a:lnTo>
                  <a:pt x="693" y="641"/>
                </a:lnTo>
                <a:lnTo>
                  <a:pt x="743" y="634"/>
                </a:lnTo>
                <a:lnTo>
                  <a:pt x="787" y="626"/>
                </a:lnTo>
                <a:lnTo>
                  <a:pt x="826" y="615"/>
                </a:lnTo>
                <a:lnTo>
                  <a:pt x="862" y="605"/>
                </a:lnTo>
                <a:lnTo>
                  <a:pt x="889" y="591"/>
                </a:lnTo>
                <a:lnTo>
                  <a:pt x="905" y="534"/>
                </a:lnTo>
                <a:lnTo>
                  <a:pt x="915" y="461"/>
                </a:lnTo>
                <a:lnTo>
                  <a:pt x="922" y="377"/>
                </a:lnTo>
                <a:lnTo>
                  <a:pt x="921" y="288"/>
                </a:lnTo>
                <a:lnTo>
                  <a:pt x="906" y="204"/>
                </a:lnTo>
                <a:lnTo>
                  <a:pt x="881" y="126"/>
                </a:lnTo>
                <a:lnTo>
                  <a:pt x="842" y="64"/>
                </a:lnTo>
                <a:lnTo>
                  <a:pt x="785" y="22"/>
                </a:lnTo>
                <a:lnTo>
                  <a:pt x="751" y="15"/>
                </a:lnTo>
                <a:lnTo>
                  <a:pt x="712" y="8"/>
                </a:lnTo>
                <a:lnTo>
                  <a:pt x="668" y="5"/>
                </a:lnTo>
                <a:lnTo>
                  <a:pt x="620" y="1"/>
                </a:lnTo>
                <a:lnTo>
                  <a:pt x="568" y="0"/>
                </a:lnTo>
                <a:lnTo>
                  <a:pt x="513" y="0"/>
                </a:lnTo>
                <a:lnTo>
                  <a:pt x="458" y="0"/>
                </a:lnTo>
                <a:lnTo>
                  <a:pt x="401" y="1"/>
                </a:lnTo>
                <a:lnTo>
                  <a:pt x="345" y="5"/>
                </a:lnTo>
                <a:lnTo>
                  <a:pt x="290" y="10"/>
                </a:lnTo>
                <a:lnTo>
                  <a:pt x="237" y="15"/>
                </a:lnTo>
                <a:lnTo>
                  <a:pt x="185" y="21"/>
                </a:lnTo>
                <a:lnTo>
                  <a:pt x="139" y="27"/>
                </a:lnTo>
                <a:lnTo>
                  <a:pt x="96" y="34"/>
                </a:lnTo>
                <a:lnTo>
                  <a:pt x="60" y="41"/>
                </a:lnTo>
                <a:lnTo>
                  <a:pt x="30" y="50"/>
                </a:lnTo>
                <a:close/>
              </a:path>
            </a:pathLst>
          </a:custGeom>
          <a:solidFill>
            <a:srgbClr val="CFFFC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07" name="Freeform 83"/>
          <p:cNvSpPr>
            <a:spLocks/>
          </p:cNvSpPr>
          <p:nvPr/>
        </p:nvSpPr>
        <p:spPr bwMode="auto">
          <a:xfrm rot="497617">
            <a:off x="4443697" y="2463783"/>
            <a:ext cx="293688" cy="176212"/>
          </a:xfrm>
          <a:custGeom>
            <a:avLst/>
            <a:gdLst/>
            <a:ahLst/>
            <a:cxnLst>
              <a:cxn ang="0">
                <a:pos x="13" y="44"/>
              </a:cxn>
              <a:cxn ang="0">
                <a:pos x="4" y="71"/>
              </a:cxn>
              <a:cxn ang="0">
                <a:pos x="0" y="113"/>
              </a:cxn>
              <a:cxn ang="0">
                <a:pos x="2" y="166"/>
              </a:cxn>
              <a:cxn ang="0">
                <a:pos x="9" y="225"/>
              </a:cxn>
              <a:cxn ang="0">
                <a:pos x="18" y="286"/>
              </a:cxn>
              <a:cxn ang="0">
                <a:pos x="32" y="339"/>
              </a:cxn>
              <a:cxn ang="0">
                <a:pos x="50" y="384"/>
              </a:cxn>
              <a:cxn ang="0">
                <a:pos x="68" y="414"/>
              </a:cxn>
              <a:cxn ang="0">
                <a:pos x="89" y="424"/>
              </a:cxn>
              <a:cxn ang="0">
                <a:pos x="116" y="433"/>
              </a:cxn>
              <a:cxn ang="0">
                <a:pos x="150" y="440"/>
              </a:cxn>
              <a:cxn ang="0">
                <a:pos x="185" y="445"/>
              </a:cxn>
              <a:cxn ang="0">
                <a:pos x="224" y="447"/>
              </a:cxn>
              <a:cxn ang="0">
                <a:pos x="267" y="448"/>
              </a:cxn>
              <a:cxn ang="0">
                <a:pos x="312" y="448"/>
              </a:cxn>
              <a:cxn ang="0">
                <a:pos x="358" y="447"/>
              </a:cxn>
              <a:cxn ang="0">
                <a:pos x="403" y="443"/>
              </a:cxn>
              <a:cxn ang="0">
                <a:pos x="449" y="440"/>
              </a:cxn>
              <a:cxn ang="0">
                <a:pos x="492" y="434"/>
              </a:cxn>
              <a:cxn ang="0">
                <a:pos x="534" y="429"/>
              </a:cxn>
              <a:cxn ang="0">
                <a:pos x="574" y="424"/>
              </a:cxn>
              <a:cxn ang="0">
                <a:pos x="607" y="417"/>
              </a:cxn>
              <a:cxn ang="0">
                <a:pos x="639" y="410"/>
              </a:cxn>
              <a:cxn ang="0">
                <a:pos x="664" y="403"/>
              </a:cxn>
              <a:cxn ang="0">
                <a:pos x="670" y="365"/>
              </a:cxn>
              <a:cxn ang="0">
                <a:pos x="673" y="313"/>
              </a:cxn>
              <a:cxn ang="0">
                <a:pos x="673" y="253"/>
              </a:cxn>
              <a:cxn ang="0">
                <a:pos x="668" y="187"/>
              </a:cxn>
              <a:cxn ang="0">
                <a:pos x="659" y="125"/>
              </a:cxn>
              <a:cxn ang="0">
                <a:pos x="643" y="71"/>
              </a:cxn>
              <a:cxn ang="0">
                <a:pos x="622" y="32"/>
              </a:cxn>
              <a:cxn ang="0">
                <a:pos x="591" y="11"/>
              </a:cxn>
              <a:cxn ang="0">
                <a:pos x="568" y="9"/>
              </a:cxn>
              <a:cxn ang="0">
                <a:pos x="540" y="9"/>
              </a:cxn>
              <a:cxn ang="0">
                <a:pos x="506" y="7"/>
              </a:cxn>
              <a:cxn ang="0">
                <a:pos x="468" y="4"/>
              </a:cxn>
              <a:cxn ang="0">
                <a:pos x="427" y="2"/>
              </a:cxn>
              <a:cxn ang="0">
                <a:pos x="385" y="2"/>
              </a:cxn>
              <a:cxn ang="0">
                <a:pos x="340" y="0"/>
              </a:cxn>
              <a:cxn ang="0">
                <a:pos x="296" y="0"/>
              </a:cxn>
              <a:cxn ang="0">
                <a:pos x="251" y="0"/>
              </a:cxn>
              <a:cxn ang="0">
                <a:pos x="207" y="2"/>
              </a:cxn>
              <a:cxn ang="0">
                <a:pos x="166" y="4"/>
              </a:cxn>
              <a:cxn ang="0">
                <a:pos x="127" y="9"/>
              </a:cxn>
              <a:cxn ang="0">
                <a:pos x="91" y="14"/>
              </a:cxn>
              <a:cxn ang="0">
                <a:pos x="59" y="23"/>
              </a:cxn>
              <a:cxn ang="0">
                <a:pos x="32" y="32"/>
              </a:cxn>
              <a:cxn ang="0">
                <a:pos x="13" y="44"/>
              </a:cxn>
            </a:cxnLst>
            <a:rect l="0" t="0" r="r" b="b"/>
            <a:pathLst>
              <a:path w="673" h="448">
                <a:moveTo>
                  <a:pt x="13" y="44"/>
                </a:moveTo>
                <a:lnTo>
                  <a:pt x="4" y="71"/>
                </a:lnTo>
                <a:lnTo>
                  <a:pt x="0" y="113"/>
                </a:lnTo>
                <a:lnTo>
                  <a:pt x="2" y="166"/>
                </a:lnTo>
                <a:lnTo>
                  <a:pt x="9" y="225"/>
                </a:lnTo>
                <a:lnTo>
                  <a:pt x="18" y="286"/>
                </a:lnTo>
                <a:lnTo>
                  <a:pt x="32" y="339"/>
                </a:lnTo>
                <a:lnTo>
                  <a:pt x="50" y="384"/>
                </a:lnTo>
                <a:lnTo>
                  <a:pt x="68" y="414"/>
                </a:lnTo>
                <a:lnTo>
                  <a:pt x="89" y="424"/>
                </a:lnTo>
                <a:lnTo>
                  <a:pt x="116" y="433"/>
                </a:lnTo>
                <a:lnTo>
                  <a:pt x="150" y="440"/>
                </a:lnTo>
                <a:lnTo>
                  <a:pt x="185" y="445"/>
                </a:lnTo>
                <a:lnTo>
                  <a:pt x="224" y="447"/>
                </a:lnTo>
                <a:lnTo>
                  <a:pt x="267" y="448"/>
                </a:lnTo>
                <a:lnTo>
                  <a:pt x="312" y="448"/>
                </a:lnTo>
                <a:lnTo>
                  <a:pt x="358" y="447"/>
                </a:lnTo>
                <a:lnTo>
                  <a:pt x="403" y="443"/>
                </a:lnTo>
                <a:lnTo>
                  <a:pt x="449" y="440"/>
                </a:lnTo>
                <a:lnTo>
                  <a:pt x="492" y="434"/>
                </a:lnTo>
                <a:lnTo>
                  <a:pt x="534" y="429"/>
                </a:lnTo>
                <a:lnTo>
                  <a:pt x="574" y="424"/>
                </a:lnTo>
                <a:lnTo>
                  <a:pt x="607" y="417"/>
                </a:lnTo>
                <a:lnTo>
                  <a:pt x="639" y="410"/>
                </a:lnTo>
                <a:lnTo>
                  <a:pt x="664" y="403"/>
                </a:lnTo>
                <a:lnTo>
                  <a:pt x="670" y="365"/>
                </a:lnTo>
                <a:lnTo>
                  <a:pt x="673" y="313"/>
                </a:lnTo>
                <a:lnTo>
                  <a:pt x="673" y="253"/>
                </a:lnTo>
                <a:lnTo>
                  <a:pt x="668" y="187"/>
                </a:lnTo>
                <a:lnTo>
                  <a:pt x="659" y="125"/>
                </a:lnTo>
                <a:lnTo>
                  <a:pt x="643" y="71"/>
                </a:lnTo>
                <a:lnTo>
                  <a:pt x="622" y="32"/>
                </a:lnTo>
                <a:lnTo>
                  <a:pt x="591" y="11"/>
                </a:lnTo>
                <a:lnTo>
                  <a:pt x="568" y="9"/>
                </a:lnTo>
                <a:lnTo>
                  <a:pt x="540" y="9"/>
                </a:lnTo>
                <a:lnTo>
                  <a:pt x="506" y="7"/>
                </a:lnTo>
                <a:lnTo>
                  <a:pt x="468" y="4"/>
                </a:lnTo>
                <a:lnTo>
                  <a:pt x="427" y="2"/>
                </a:lnTo>
                <a:lnTo>
                  <a:pt x="385" y="2"/>
                </a:lnTo>
                <a:lnTo>
                  <a:pt x="340" y="0"/>
                </a:lnTo>
                <a:lnTo>
                  <a:pt x="296" y="0"/>
                </a:lnTo>
                <a:lnTo>
                  <a:pt x="251" y="0"/>
                </a:lnTo>
                <a:lnTo>
                  <a:pt x="207" y="2"/>
                </a:lnTo>
                <a:lnTo>
                  <a:pt x="166" y="4"/>
                </a:lnTo>
                <a:lnTo>
                  <a:pt x="127" y="9"/>
                </a:lnTo>
                <a:lnTo>
                  <a:pt x="91" y="14"/>
                </a:lnTo>
                <a:lnTo>
                  <a:pt x="59" y="23"/>
                </a:lnTo>
                <a:lnTo>
                  <a:pt x="32" y="32"/>
                </a:lnTo>
                <a:lnTo>
                  <a:pt x="13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08" name="Freeform 84"/>
          <p:cNvSpPr>
            <a:spLocks/>
          </p:cNvSpPr>
          <p:nvPr/>
        </p:nvSpPr>
        <p:spPr bwMode="auto">
          <a:xfrm rot="497617">
            <a:off x="4421472" y="2479658"/>
            <a:ext cx="293688" cy="176212"/>
          </a:xfrm>
          <a:custGeom>
            <a:avLst/>
            <a:gdLst/>
            <a:ahLst/>
            <a:cxnLst>
              <a:cxn ang="0">
                <a:pos x="12" y="43"/>
              </a:cxn>
              <a:cxn ang="0">
                <a:pos x="3" y="71"/>
              </a:cxn>
              <a:cxn ang="0">
                <a:pos x="0" y="114"/>
              </a:cxn>
              <a:cxn ang="0">
                <a:pos x="1" y="167"/>
              </a:cxn>
              <a:cxn ang="0">
                <a:pos x="8" y="226"/>
              </a:cxn>
              <a:cxn ang="0">
                <a:pos x="17" y="285"/>
              </a:cxn>
              <a:cxn ang="0">
                <a:pos x="32" y="340"/>
              </a:cxn>
              <a:cxn ang="0">
                <a:pos x="49" y="384"/>
              </a:cxn>
              <a:cxn ang="0">
                <a:pos x="67" y="413"/>
              </a:cxn>
              <a:cxn ang="0">
                <a:pos x="89" y="423"/>
              </a:cxn>
              <a:cxn ang="0">
                <a:pos x="115" y="432"/>
              </a:cxn>
              <a:cxn ang="0">
                <a:pos x="149" y="439"/>
              </a:cxn>
              <a:cxn ang="0">
                <a:pos x="185" y="444"/>
              </a:cxn>
              <a:cxn ang="0">
                <a:pos x="224" y="446"/>
              </a:cxn>
              <a:cxn ang="0">
                <a:pos x="267" y="447"/>
              </a:cxn>
              <a:cxn ang="0">
                <a:pos x="311" y="447"/>
              </a:cxn>
              <a:cxn ang="0">
                <a:pos x="358" y="446"/>
              </a:cxn>
              <a:cxn ang="0">
                <a:pos x="402" y="442"/>
              </a:cxn>
              <a:cxn ang="0">
                <a:pos x="448" y="439"/>
              </a:cxn>
              <a:cxn ang="0">
                <a:pos x="491" y="434"/>
              </a:cxn>
              <a:cxn ang="0">
                <a:pos x="534" y="428"/>
              </a:cxn>
              <a:cxn ang="0">
                <a:pos x="573" y="423"/>
              </a:cxn>
              <a:cxn ang="0">
                <a:pos x="607" y="416"/>
              </a:cxn>
              <a:cxn ang="0">
                <a:pos x="639" y="409"/>
              </a:cxn>
              <a:cxn ang="0">
                <a:pos x="664" y="403"/>
              </a:cxn>
              <a:cxn ang="0">
                <a:pos x="669" y="364"/>
              </a:cxn>
              <a:cxn ang="0">
                <a:pos x="673" y="313"/>
              </a:cxn>
              <a:cxn ang="0">
                <a:pos x="673" y="252"/>
              </a:cxn>
              <a:cxn ang="0">
                <a:pos x="667" y="186"/>
              </a:cxn>
              <a:cxn ang="0">
                <a:pos x="658" y="124"/>
              </a:cxn>
              <a:cxn ang="0">
                <a:pos x="642" y="71"/>
              </a:cxn>
              <a:cxn ang="0">
                <a:pos x="621" y="31"/>
              </a:cxn>
              <a:cxn ang="0">
                <a:pos x="591" y="10"/>
              </a:cxn>
              <a:cxn ang="0">
                <a:pos x="568" y="10"/>
              </a:cxn>
              <a:cxn ang="0">
                <a:pos x="539" y="8"/>
              </a:cxn>
              <a:cxn ang="0">
                <a:pos x="505" y="7"/>
              </a:cxn>
              <a:cxn ang="0">
                <a:pos x="468" y="5"/>
              </a:cxn>
              <a:cxn ang="0">
                <a:pos x="427" y="3"/>
              </a:cxn>
              <a:cxn ang="0">
                <a:pos x="384" y="1"/>
              </a:cxn>
              <a:cxn ang="0">
                <a:pos x="340" y="0"/>
              </a:cxn>
              <a:cxn ang="0">
                <a:pos x="295" y="0"/>
              </a:cxn>
              <a:cxn ang="0">
                <a:pos x="251" y="0"/>
              </a:cxn>
              <a:cxn ang="0">
                <a:pos x="206" y="1"/>
              </a:cxn>
              <a:cxn ang="0">
                <a:pos x="165" y="5"/>
              </a:cxn>
              <a:cxn ang="0">
                <a:pos x="126" y="8"/>
              </a:cxn>
              <a:cxn ang="0">
                <a:pos x="90" y="14"/>
              </a:cxn>
              <a:cxn ang="0">
                <a:pos x="58" y="22"/>
              </a:cxn>
              <a:cxn ang="0">
                <a:pos x="32" y="31"/>
              </a:cxn>
              <a:cxn ang="0">
                <a:pos x="12" y="43"/>
              </a:cxn>
            </a:cxnLst>
            <a:rect l="0" t="0" r="r" b="b"/>
            <a:pathLst>
              <a:path w="673" h="447">
                <a:moveTo>
                  <a:pt x="12" y="43"/>
                </a:moveTo>
                <a:lnTo>
                  <a:pt x="3" y="71"/>
                </a:lnTo>
                <a:lnTo>
                  <a:pt x="0" y="114"/>
                </a:lnTo>
                <a:lnTo>
                  <a:pt x="1" y="167"/>
                </a:lnTo>
                <a:lnTo>
                  <a:pt x="8" y="226"/>
                </a:lnTo>
                <a:lnTo>
                  <a:pt x="17" y="285"/>
                </a:lnTo>
                <a:lnTo>
                  <a:pt x="32" y="340"/>
                </a:lnTo>
                <a:lnTo>
                  <a:pt x="49" y="384"/>
                </a:lnTo>
                <a:lnTo>
                  <a:pt x="67" y="413"/>
                </a:lnTo>
                <a:lnTo>
                  <a:pt x="89" y="423"/>
                </a:lnTo>
                <a:lnTo>
                  <a:pt x="115" y="432"/>
                </a:lnTo>
                <a:lnTo>
                  <a:pt x="149" y="439"/>
                </a:lnTo>
                <a:lnTo>
                  <a:pt x="185" y="444"/>
                </a:lnTo>
                <a:lnTo>
                  <a:pt x="224" y="446"/>
                </a:lnTo>
                <a:lnTo>
                  <a:pt x="267" y="447"/>
                </a:lnTo>
                <a:lnTo>
                  <a:pt x="311" y="447"/>
                </a:lnTo>
                <a:lnTo>
                  <a:pt x="358" y="446"/>
                </a:lnTo>
                <a:lnTo>
                  <a:pt x="402" y="442"/>
                </a:lnTo>
                <a:lnTo>
                  <a:pt x="448" y="439"/>
                </a:lnTo>
                <a:lnTo>
                  <a:pt x="491" y="434"/>
                </a:lnTo>
                <a:lnTo>
                  <a:pt x="534" y="428"/>
                </a:lnTo>
                <a:lnTo>
                  <a:pt x="573" y="423"/>
                </a:lnTo>
                <a:lnTo>
                  <a:pt x="607" y="416"/>
                </a:lnTo>
                <a:lnTo>
                  <a:pt x="639" y="409"/>
                </a:lnTo>
                <a:lnTo>
                  <a:pt x="664" y="403"/>
                </a:lnTo>
                <a:lnTo>
                  <a:pt x="669" y="364"/>
                </a:lnTo>
                <a:lnTo>
                  <a:pt x="673" y="313"/>
                </a:lnTo>
                <a:lnTo>
                  <a:pt x="673" y="252"/>
                </a:lnTo>
                <a:lnTo>
                  <a:pt x="667" y="186"/>
                </a:lnTo>
                <a:lnTo>
                  <a:pt x="658" y="124"/>
                </a:lnTo>
                <a:lnTo>
                  <a:pt x="642" y="71"/>
                </a:lnTo>
                <a:lnTo>
                  <a:pt x="621" y="31"/>
                </a:lnTo>
                <a:lnTo>
                  <a:pt x="591" y="10"/>
                </a:lnTo>
                <a:lnTo>
                  <a:pt x="568" y="10"/>
                </a:lnTo>
                <a:lnTo>
                  <a:pt x="539" y="8"/>
                </a:lnTo>
                <a:lnTo>
                  <a:pt x="505" y="7"/>
                </a:lnTo>
                <a:lnTo>
                  <a:pt x="468" y="5"/>
                </a:lnTo>
                <a:lnTo>
                  <a:pt x="427" y="3"/>
                </a:lnTo>
                <a:lnTo>
                  <a:pt x="384" y="1"/>
                </a:lnTo>
                <a:lnTo>
                  <a:pt x="340" y="0"/>
                </a:lnTo>
                <a:lnTo>
                  <a:pt x="295" y="0"/>
                </a:lnTo>
                <a:lnTo>
                  <a:pt x="251" y="0"/>
                </a:lnTo>
                <a:lnTo>
                  <a:pt x="206" y="1"/>
                </a:lnTo>
                <a:lnTo>
                  <a:pt x="165" y="5"/>
                </a:lnTo>
                <a:lnTo>
                  <a:pt x="126" y="8"/>
                </a:lnTo>
                <a:lnTo>
                  <a:pt x="90" y="14"/>
                </a:lnTo>
                <a:lnTo>
                  <a:pt x="58" y="22"/>
                </a:lnTo>
                <a:lnTo>
                  <a:pt x="32" y="31"/>
                </a:lnTo>
                <a:lnTo>
                  <a:pt x="12" y="43"/>
                </a:lnTo>
                <a:close/>
              </a:path>
            </a:pathLst>
          </a:custGeom>
          <a:solidFill>
            <a:srgbClr val="18CA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09" name="Freeform 85"/>
          <p:cNvSpPr>
            <a:spLocks/>
          </p:cNvSpPr>
          <p:nvPr/>
        </p:nvSpPr>
        <p:spPr bwMode="auto">
          <a:xfrm rot="497617">
            <a:off x="4423060" y="2709845"/>
            <a:ext cx="273050" cy="42863"/>
          </a:xfrm>
          <a:custGeom>
            <a:avLst/>
            <a:gdLst/>
            <a:ahLst/>
            <a:cxnLst>
              <a:cxn ang="0">
                <a:pos x="48" y="12"/>
              </a:cxn>
              <a:cxn ang="0">
                <a:pos x="30" y="29"/>
              </a:cxn>
              <a:cxn ang="0">
                <a:pos x="12" y="50"/>
              </a:cxn>
              <a:cxn ang="0">
                <a:pos x="2" y="66"/>
              </a:cxn>
              <a:cxn ang="0">
                <a:pos x="2" y="88"/>
              </a:cxn>
              <a:cxn ang="0">
                <a:pos x="19" y="104"/>
              </a:cxn>
              <a:cxn ang="0">
                <a:pos x="44" y="109"/>
              </a:cxn>
              <a:cxn ang="0">
                <a:pos x="71" y="107"/>
              </a:cxn>
              <a:cxn ang="0">
                <a:pos x="116" y="102"/>
              </a:cxn>
              <a:cxn ang="0">
                <a:pos x="185" y="92"/>
              </a:cxn>
              <a:cxn ang="0">
                <a:pos x="255" y="81"/>
              </a:cxn>
              <a:cxn ang="0">
                <a:pos x="324" y="71"/>
              </a:cxn>
              <a:cxn ang="0">
                <a:pos x="390" y="62"/>
              </a:cxn>
              <a:cxn ang="0">
                <a:pos x="452" y="57"/>
              </a:cxn>
              <a:cxn ang="0">
                <a:pos x="515" y="54"/>
              </a:cxn>
              <a:cxn ang="0">
                <a:pos x="577" y="50"/>
              </a:cxn>
              <a:cxn ang="0">
                <a:pos x="616" y="45"/>
              </a:cxn>
              <a:cxn ang="0">
                <a:pos x="625" y="38"/>
              </a:cxn>
              <a:cxn ang="0">
                <a:pos x="625" y="26"/>
              </a:cxn>
              <a:cxn ang="0">
                <a:pos x="618" y="17"/>
              </a:cxn>
              <a:cxn ang="0">
                <a:pos x="573" y="16"/>
              </a:cxn>
              <a:cxn ang="0">
                <a:pos x="488" y="17"/>
              </a:cxn>
              <a:cxn ang="0">
                <a:pos x="393" y="24"/>
              </a:cxn>
              <a:cxn ang="0">
                <a:pos x="299" y="33"/>
              </a:cxn>
              <a:cxn ang="0">
                <a:pos x="212" y="43"/>
              </a:cxn>
              <a:cxn ang="0">
                <a:pos x="135" y="52"/>
              </a:cxn>
              <a:cxn ang="0">
                <a:pos x="76" y="61"/>
              </a:cxn>
              <a:cxn ang="0">
                <a:pos x="44" y="66"/>
              </a:cxn>
              <a:cxn ang="0">
                <a:pos x="46" y="55"/>
              </a:cxn>
              <a:cxn ang="0">
                <a:pos x="59" y="35"/>
              </a:cxn>
              <a:cxn ang="0">
                <a:pos x="75" y="14"/>
              </a:cxn>
              <a:cxn ang="0">
                <a:pos x="69" y="0"/>
              </a:cxn>
            </a:cxnLst>
            <a:rect l="0" t="0" r="r" b="b"/>
            <a:pathLst>
              <a:path w="627" h="109">
                <a:moveTo>
                  <a:pt x="57" y="5"/>
                </a:moveTo>
                <a:lnTo>
                  <a:pt x="48" y="12"/>
                </a:lnTo>
                <a:lnTo>
                  <a:pt x="39" y="21"/>
                </a:lnTo>
                <a:lnTo>
                  <a:pt x="30" y="29"/>
                </a:lnTo>
                <a:lnTo>
                  <a:pt x="21" y="40"/>
                </a:lnTo>
                <a:lnTo>
                  <a:pt x="12" y="50"/>
                </a:lnTo>
                <a:lnTo>
                  <a:pt x="5" y="59"/>
                </a:lnTo>
                <a:lnTo>
                  <a:pt x="2" y="66"/>
                </a:lnTo>
                <a:lnTo>
                  <a:pt x="0" y="73"/>
                </a:lnTo>
                <a:lnTo>
                  <a:pt x="2" y="88"/>
                </a:lnTo>
                <a:lnTo>
                  <a:pt x="9" y="97"/>
                </a:lnTo>
                <a:lnTo>
                  <a:pt x="19" y="104"/>
                </a:lnTo>
                <a:lnTo>
                  <a:pt x="32" y="107"/>
                </a:lnTo>
                <a:lnTo>
                  <a:pt x="44" y="109"/>
                </a:lnTo>
                <a:lnTo>
                  <a:pt x="59" y="107"/>
                </a:lnTo>
                <a:lnTo>
                  <a:pt x="71" y="107"/>
                </a:lnTo>
                <a:lnTo>
                  <a:pt x="82" y="106"/>
                </a:lnTo>
                <a:lnTo>
                  <a:pt x="116" y="102"/>
                </a:lnTo>
                <a:lnTo>
                  <a:pt x="151" y="97"/>
                </a:lnTo>
                <a:lnTo>
                  <a:pt x="185" y="92"/>
                </a:lnTo>
                <a:lnTo>
                  <a:pt x="221" y="87"/>
                </a:lnTo>
                <a:lnTo>
                  <a:pt x="255" y="81"/>
                </a:lnTo>
                <a:lnTo>
                  <a:pt x="288" y="76"/>
                </a:lnTo>
                <a:lnTo>
                  <a:pt x="324" y="71"/>
                </a:lnTo>
                <a:lnTo>
                  <a:pt x="358" y="66"/>
                </a:lnTo>
                <a:lnTo>
                  <a:pt x="390" y="62"/>
                </a:lnTo>
                <a:lnTo>
                  <a:pt x="420" y="59"/>
                </a:lnTo>
                <a:lnTo>
                  <a:pt x="452" y="57"/>
                </a:lnTo>
                <a:lnTo>
                  <a:pt x="484" y="55"/>
                </a:lnTo>
                <a:lnTo>
                  <a:pt x="515" y="54"/>
                </a:lnTo>
                <a:lnTo>
                  <a:pt x="547" y="52"/>
                </a:lnTo>
                <a:lnTo>
                  <a:pt x="577" y="50"/>
                </a:lnTo>
                <a:lnTo>
                  <a:pt x="609" y="47"/>
                </a:lnTo>
                <a:lnTo>
                  <a:pt x="616" y="45"/>
                </a:lnTo>
                <a:lnTo>
                  <a:pt x="621" y="42"/>
                </a:lnTo>
                <a:lnTo>
                  <a:pt x="625" y="38"/>
                </a:lnTo>
                <a:lnTo>
                  <a:pt x="627" y="33"/>
                </a:lnTo>
                <a:lnTo>
                  <a:pt x="625" y="26"/>
                </a:lnTo>
                <a:lnTo>
                  <a:pt x="621" y="21"/>
                </a:lnTo>
                <a:lnTo>
                  <a:pt x="618" y="17"/>
                </a:lnTo>
                <a:lnTo>
                  <a:pt x="611" y="16"/>
                </a:lnTo>
                <a:lnTo>
                  <a:pt x="573" y="16"/>
                </a:lnTo>
                <a:lnTo>
                  <a:pt x="532" y="16"/>
                </a:lnTo>
                <a:lnTo>
                  <a:pt x="488" y="17"/>
                </a:lnTo>
                <a:lnTo>
                  <a:pt x="442" y="21"/>
                </a:lnTo>
                <a:lnTo>
                  <a:pt x="393" y="24"/>
                </a:lnTo>
                <a:lnTo>
                  <a:pt x="347" y="28"/>
                </a:lnTo>
                <a:lnTo>
                  <a:pt x="299" y="33"/>
                </a:lnTo>
                <a:lnTo>
                  <a:pt x="255" y="38"/>
                </a:lnTo>
                <a:lnTo>
                  <a:pt x="212" y="43"/>
                </a:lnTo>
                <a:lnTo>
                  <a:pt x="171" y="48"/>
                </a:lnTo>
                <a:lnTo>
                  <a:pt x="135" y="52"/>
                </a:lnTo>
                <a:lnTo>
                  <a:pt x="103" y="57"/>
                </a:lnTo>
                <a:lnTo>
                  <a:pt x="76" y="61"/>
                </a:lnTo>
                <a:lnTo>
                  <a:pt x="57" y="64"/>
                </a:lnTo>
                <a:lnTo>
                  <a:pt x="44" y="66"/>
                </a:lnTo>
                <a:lnTo>
                  <a:pt x="41" y="66"/>
                </a:lnTo>
                <a:lnTo>
                  <a:pt x="46" y="55"/>
                </a:lnTo>
                <a:lnTo>
                  <a:pt x="53" y="45"/>
                </a:lnTo>
                <a:lnTo>
                  <a:pt x="59" y="35"/>
                </a:lnTo>
                <a:lnTo>
                  <a:pt x="68" y="24"/>
                </a:lnTo>
                <a:lnTo>
                  <a:pt x="75" y="14"/>
                </a:lnTo>
                <a:lnTo>
                  <a:pt x="75" y="4"/>
                </a:lnTo>
                <a:lnTo>
                  <a:pt x="69" y="0"/>
                </a:lnTo>
                <a:lnTo>
                  <a:pt x="57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0" name="Freeform 86"/>
          <p:cNvSpPr>
            <a:spLocks/>
          </p:cNvSpPr>
          <p:nvPr/>
        </p:nvSpPr>
        <p:spPr bwMode="auto">
          <a:xfrm rot="497617">
            <a:off x="4462747" y="2587608"/>
            <a:ext cx="47625" cy="30162"/>
          </a:xfrm>
          <a:custGeom>
            <a:avLst/>
            <a:gdLst/>
            <a:ahLst/>
            <a:cxnLst>
              <a:cxn ang="0">
                <a:pos x="93" y="73"/>
              </a:cxn>
              <a:cxn ang="0">
                <a:pos x="98" y="75"/>
              </a:cxn>
              <a:cxn ang="0">
                <a:pos x="103" y="73"/>
              </a:cxn>
              <a:cxn ang="0">
                <a:pos x="107" y="71"/>
              </a:cxn>
              <a:cxn ang="0">
                <a:pos x="109" y="66"/>
              </a:cxn>
              <a:cxn ang="0">
                <a:pos x="109" y="62"/>
              </a:cxn>
              <a:cxn ang="0">
                <a:pos x="109" y="57"/>
              </a:cxn>
              <a:cxn ang="0">
                <a:pos x="105" y="54"/>
              </a:cxn>
              <a:cxn ang="0">
                <a:pos x="101" y="52"/>
              </a:cxn>
              <a:cxn ang="0">
                <a:pos x="87" y="45"/>
              </a:cxn>
              <a:cxn ang="0">
                <a:pos x="73" y="35"/>
              </a:cxn>
              <a:cxn ang="0">
                <a:pos x="57" y="26"/>
              </a:cxn>
              <a:cxn ang="0">
                <a:pos x="43" y="16"/>
              </a:cxn>
              <a:cxn ang="0">
                <a:pos x="28" y="7"/>
              </a:cxn>
              <a:cxn ang="0">
                <a:pos x="16" y="2"/>
              </a:cxn>
              <a:cxn ang="0">
                <a:pos x="5" y="0"/>
              </a:cxn>
              <a:cxn ang="0">
                <a:pos x="0" y="2"/>
              </a:cxn>
              <a:cxn ang="0">
                <a:pos x="0" y="7"/>
              </a:cxn>
              <a:cxn ang="0">
                <a:pos x="5" y="16"/>
              </a:cxn>
              <a:cxn ang="0">
                <a:pos x="16" y="24"/>
              </a:cxn>
              <a:cxn ang="0">
                <a:pos x="30" y="35"/>
              </a:cxn>
              <a:cxn ang="0">
                <a:pos x="46" y="45"/>
              </a:cxn>
              <a:cxn ang="0">
                <a:pos x="62" y="56"/>
              </a:cxn>
              <a:cxn ang="0">
                <a:pos x="78" y="66"/>
              </a:cxn>
              <a:cxn ang="0">
                <a:pos x="93" y="73"/>
              </a:cxn>
            </a:cxnLst>
            <a:rect l="0" t="0" r="r" b="b"/>
            <a:pathLst>
              <a:path w="109" h="75">
                <a:moveTo>
                  <a:pt x="93" y="73"/>
                </a:moveTo>
                <a:lnTo>
                  <a:pt x="98" y="75"/>
                </a:lnTo>
                <a:lnTo>
                  <a:pt x="103" y="73"/>
                </a:lnTo>
                <a:lnTo>
                  <a:pt x="107" y="71"/>
                </a:lnTo>
                <a:lnTo>
                  <a:pt x="109" y="66"/>
                </a:lnTo>
                <a:lnTo>
                  <a:pt x="109" y="62"/>
                </a:lnTo>
                <a:lnTo>
                  <a:pt x="109" y="57"/>
                </a:lnTo>
                <a:lnTo>
                  <a:pt x="105" y="54"/>
                </a:lnTo>
                <a:lnTo>
                  <a:pt x="101" y="52"/>
                </a:lnTo>
                <a:lnTo>
                  <a:pt x="87" y="45"/>
                </a:lnTo>
                <a:lnTo>
                  <a:pt x="73" y="35"/>
                </a:lnTo>
                <a:lnTo>
                  <a:pt x="57" y="26"/>
                </a:lnTo>
                <a:lnTo>
                  <a:pt x="43" y="16"/>
                </a:lnTo>
                <a:lnTo>
                  <a:pt x="28" y="7"/>
                </a:lnTo>
                <a:lnTo>
                  <a:pt x="16" y="2"/>
                </a:lnTo>
                <a:lnTo>
                  <a:pt x="5" y="0"/>
                </a:lnTo>
                <a:lnTo>
                  <a:pt x="0" y="2"/>
                </a:lnTo>
                <a:lnTo>
                  <a:pt x="0" y="7"/>
                </a:lnTo>
                <a:lnTo>
                  <a:pt x="5" y="16"/>
                </a:lnTo>
                <a:lnTo>
                  <a:pt x="16" y="24"/>
                </a:lnTo>
                <a:lnTo>
                  <a:pt x="30" y="35"/>
                </a:lnTo>
                <a:lnTo>
                  <a:pt x="46" y="45"/>
                </a:lnTo>
                <a:lnTo>
                  <a:pt x="62" y="56"/>
                </a:lnTo>
                <a:lnTo>
                  <a:pt x="78" y="66"/>
                </a:lnTo>
                <a:lnTo>
                  <a:pt x="93" y="7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1" name="Freeform 87"/>
          <p:cNvSpPr>
            <a:spLocks/>
          </p:cNvSpPr>
          <p:nvPr/>
        </p:nvSpPr>
        <p:spPr bwMode="auto">
          <a:xfrm rot="497617">
            <a:off x="4491322" y="2584433"/>
            <a:ext cx="52388" cy="30162"/>
          </a:xfrm>
          <a:custGeom>
            <a:avLst/>
            <a:gdLst/>
            <a:ahLst/>
            <a:cxnLst>
              <a:cxn ang="0">
                <a:pos x="103" y="75"/>
              </a:cxn>
              <a:cxn ang="0">
                <a:pos x="107" y="76"/>
              </a:cxn>
              <a:cxn ang="0">
                <a:pos x="110" y="76"/>
              </a:cxn>
              <a:cxn ang="0">
                <a:pos x="114" y="75"/>
              </a:cxn>
              <a:cxn ang="0">
                <a:pos x="116" y="71"/>
              </a:cxn>
              <a:cxn ang="0">
                <a:pos x="118" y="68"/>
              </a:cxn>
              <a:cxn ang="0">
                <a:pos x="118" y="62"/>
              </a:cxn>
              <a:cxn ang="0">
                <a:pos x="116" y="59"/>
              </a:cxn>
              <a:cxn ang="0">
                <a:pos x="112" y="57"/>
              </a:cxn>
              <a:cxn ang="0">
                <a:pos x="98" y="49"/>
              </a:cxn>
              <a:cxn ang="0">
                <a:pos x="80" y="38"/>
              </a:cxn>
              <a:cxn ang="0">
                <a:pos x="64" y="26"/>
              </a:cxn>
              <a:cxn ang="0">
                <a:pos x="46" y="16"/>
              </a:cxn>
              <a:cxn ang="0">
                <a:pos x="30" y="9"/>
              </a:cxn>
              <a:cxn ang="0">
                <a:pos x="16" y="2"/>
              </a:cxn>
              <a:cxn ang="0">
                <a:pos x="5" y="0"/>
              </a:cxn>
              <a:cxn ang="0">
                <a:pos x="0" y="2"/>
              </a:cxn>
              <a:cxn ang="0">
                <a:pos x="0" y="7"/>
              </a:cxn>
              <a:cxn ang="0">
                <a:pos x="7" y="16"/>
              </a:cxn>
              <a:cxn ang="0">
                <a:pos x="18" y="26"/>
              </a:cxn>
              <a:cxn ang="0">
                <a:pos x="34" y="37"/>
              </a:cxn>
              <a:cxn ang="0">
                <a:pos x="50" y="47"/>
              </a:cxn>
              <a:cxn ang="0">
                <a:pos x="70" y="57"/>
              </a:cxn>
              <a:cxn ang="0">
                <a:pos x="87" y="68"/>
              </a:cxn>
              <a:cxn ang="0">
                <a:pos x="103" y="75"/>
              </a:cxn>
            </a:cxnLst>
            <a:rect l="0" t="0" r="r" b="b"/>
            <a:pathLst>
              <a:path w="118" h="76">
                <a:moveTo>
                  <a:pt x="103" y="75"/>
                </a:moveTo>
                <a:lnTo>
                  <a:pt x="107" y="76"/>
                </a:lnTo>
                <a:lnTo>
                  <a:pt x="110" y="76"/>
                </a:lnTo>
                <a:lnTo>
                  <a:pt x="114" y="75"/>
                </a:lnTo>
                <a:lnTo>
                  <a:pt x="116" y="71"/>
                </a:lnTo>
                <a:lnTo>
                  <a:pt x="118" y="68"/>
                </a:lnTo>
                <a:lnTo>
                  <a:pt x="118" y="62"/>
                </a:lnTo>
                <a:lnTo>
                  <a:pt x="116" y="59"/>
                </a:lnTo>
                <a:lnTo>
                  <a:pt x="112" y="57"/>
                </a:lnTo>
                <a:lnTo>
                  <a:pt x="98" y="49"/>
                </a:lnTo>
                <a:lnTo>
                  <a:pt x="80" y="38"/>
                </a:lnTo>
                <a:lnTo>
                  <a:pt x="64" y="26"/>
                </a:lnTo>
                <a:lnTo>
                  <a:pt x="46" y="16"/>
                </a:lnTo>
                <a:lnTo>
                  <a:pt x="30" y="9"/>
                </a:lnTo>
                <a:lnTo>
                  <a:pt x="16" y="2"/>
                </a:lnTo>
                <a:lnTo>
                  <a:pt x="5" y="0"/>
                </a:lnTo>
                <a:lnTo>
                  <a:pt x="0" y="2"/>
                </a:lnTo>
                <a:lnTo>
                  <a:pt x="0" y="7"/>
                </a:lnTo>
                <a:lnTo>
                  <a:pt x="7" y="16"/>
                </a:lnTo>
                <a:lnTo>
                  <a:pt x="18" y="26"/>
                </a:lnTo>
                <a:lnTo>
                  <a:pt x="34" y="37"/>
                </a:lnTo>
                <a:lnTo>
                  <a:pt x="50" y="47"/>
                </a:lnTo>
                <a:lnTo>
                  <a:pt x="70" y="57"/>
                </a:lnTo>
                <a:lnTo>
                  <a:pt x="87" y="68"/>
                </a:lnTo>
                <a:lnTo>
                  <a:pt x="103" y="7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2" name="Freeform 88"/>
          <p:cNvSpPr>
            <a:spLocks/>
          </p:cNvSpPr>
          <p:nvPr/>
        </p:nvSpPr>
        <p:spPr bwMode="auto">
          <a:xfrm rot="497617">
            <a:off x="4496085" y="2546333"/>
            <a:ext cx="109537" cy="80962"/>
          </a:xfrm>
          <a:custGeom>
            <a:avLst/>
            <a:gdLst/>
            <a:ahLst/>
            <a:cxnLst>
              <a:cxn ang="0">
                <a:pos x="231" y="199"/>
              </a:cxn>
              <a:cxn ang="0">
                <a:pos x="235" y="202"/>
              </a:cxn>
              <a:cxn ang="0">
                <a:pos x="239" y="204"/>
              </a:cxn>
              <a:cxn ang="0">
                <a:pos x="242" y="204"/>
              </a:cxn>
              <a:cxn ang="0">
                <a:pos x="246" y="202"/>
              </a:cxn>
              <a:cxn ang="0">
                <a:pos x="249" y="199"/>
              </a:cxn>
              <a:cxn ang="0">
                <a:pos x="251" y="195"/>
              </a:cxn>
              <a:cxn ang="0">
                <a:pos x="251" y="190"/>
              </a:cxn>
              <a:cxn ang="0">
                <a:pos x="249" y="187"/>
              </a:cxn>
              <a:cxn ang="0">
                <a:pos x="244" y="175"/>
              </a:cxn>
              <a:cxn ang="0">
                <a:pos x="237" y="164"/>
              </a:cxn>
              <a:cxn ang="0">
                <a:pos x="228" y="154"/>
              </a:cxn>
              <a:cxn ang="0">
                <a:pos x="217" y="145"/>
              </a:cxn>
              <a:cxn ang="0">
                <a:pos x="187" y="125"/>
              </a:cxn>
              <a:cxn ang="0">
                <a:pos x="155" y="100"/>
              </a:cxn>
              <a:cxn ang="0">
                <a:pos x="119" y="74"/>
              </a:cxn>
              <a:cxn ang="0">
                <a:pos x="85" y="50"/>
              </a:cxn>
              <a:cxn ang="0">
                <a:pos x="55" y="28"/>
              </a:cxn>
              <a:cxn ang="0">
                <a:pos x="28" y="12"/>
              </a:cxn>
              <a:cxn ang="0">
                <a:pos x="11" y="2"/>
              </a:cxn>
              <a:cxn ang="0">
                <a:pos x="0" y="0"/>
              </a:cxn>
              <a:cxn ang="0">
                <a:pos x="3" y="9"/>
              </a:cxn>
              <a:cxn ang="0">
                <a:pos x="21" y="26"/>
              </a:cxn>
              <a:cxn ang="0">
                <a:pos x="48" y="48"/>
              </a:cxn>
              <a:cxn ang="0">
                <a:pos x="84" y="76"/>
              </a:cxn>
              <a:cxn ang="0">
                <a:pos x="123" y="107"/>
              </a:cxn>
              <a:cxn ang="0">
                <a:pos x="162" y="140"/>
              </a:cxn>
              <a:cxn ang="0">
                <a:pos x="199" y="171"/>
              </a:cxn>
              <a:cxn ang="0">
                <a:pos x="231" y="199"/>
              </a:cxn>
            </a:cxnLst>
            <a:rect l="0" t="0" r="r" b="b"/>
            <a:pathLst>
              <a:path w="251" h="204">
                <a:moveTo>
                  <a:pt x="231" y="199"/>
                </a:moveTo>
                <a:lnTo>
                  <a:pt x="235" y="202"/>
                </a:lnTo>
                <a:lnTo>
                  <a:pt x="239" y="204"/>
                </a:lnTo>
                <a:lnTo>
                  <a:pt x="242" y="204"/>
                </a:lnTo>
                <a:lnTo>
                  <a:pt x="246" y="202"/>
                </a:lnTo>
                <a:lnTo>
                  <a:pt x="249" y="199"/>
                </a:lnTo>
                <a:lnTo>
                  <a:pt x="251" y="195"/>
                </a:lnTo>
                <a:lnTo>
                  <a:pt x="251" y="190"/>
                </a:lnTo>
                <a:lnTo>
                  <a:pt x="249" y="187"/>
                </a:lnTo>
                <a:lnTo>
                  <a:pt x="244" y="175"/>
                </a:lnTo>
                <a:lnTo>
                  <a:pt x="237" y="164"/>
                </a:lnTo>
                <a:lnTo>
                  <a:pt x="228" y="154"/>
                </a:lnTo>
                <a:lnTo>
                  <a:pt x="217" y="145"/>
                </a:lnTo>
                <a:lnTo>
                  <a:pt x="187" y="125"/>
                </a:lnTo>
                <a:lnTo>
                  <a:pt x="155" y="100"/>
                </a:lnTo>
                <a:lnTo>
                  <a:pt x="119" y="74"/>
                </a:lnTo>
                <a:lnTo>
                  <a:pt x="85" y="50"/>
                </a:lnTo>
                <a:lnTo>
                  <a:pt x="55" y="28"/>
                </a:lnTo>
                <a:lnTo>
                  <a:pt x="28" y="12"/>
                </a:lnTo>
                <a:lnTo>
                  <a:pt x="11" y="2"/>
                </a:lnTo>
                <a:lnTo>
                  <a:pt x="0" y="0"/>
                </a:lnTo>
                <a:lnTo>
                  <a:pt x="3" y="9"/>
                </a:lnTo>
                <a:lnTo>
                  <a:pt x="21" y="26"/>
                </a:lnTo>
                <a:lnTo>
                  <a:pt x="48" y="48"/>
                </a:lnTo>
                <a:lnTo>
                  <a:pt x="84" y="76"/>
                </a:lnTo>
                <a:lnTo>
                  <a:pt x="123" y="107"/>
                </a:lnTo>
                <a:lnTo>
                  <a:pt x="162" y="140"/>
                </a:lnTo>
                <a:lnTo>
                  <a:pt x="199" y="171"/>
                </a:lnTo>
                <a:lnTo>
                  <a:pt x="231" y="1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3" name="Freeform 89"/>
          <p:cNvSpPr>
            <a:spLocks/>
          </p:cNvSpPr>
          <p:nvPr/>
        </p:nvSpPr>
        <p:spPr bwMode="auto">
          <a:xfrm rot="497617">
            <a:off x="4442110" y="2700320"/>
            <a:ext cx="273050" cy="42863"/>
          </a:xfrm>
          <a:custGeom>
            <a:avLst/>
            <a:gdLst/>
            <a:ahLst/>
            <a:cxnLst>
              <a:cxn ang="0">
                <a:pos x="50" y="5"/>
              </a:cxn>
              <a:cxn ang="0">
                <a:pos x="32" y="22"/>
              </a:cxn>
              <a:cxn ang="0">
                <a:pos x="14" y="43"/>
              </a:cxn>
              <a:cxn ang="0">
                <a:pos x="2" y="62"/>
              </a:cxn>
              <a:cxn ang="0">
                <a:pos x="2" y="84"/>
              </a:cxn>
              <a:cxn ang="0">
                <a:pos x="19" y="102"/>
              </a:cxn>
              <a:cxn ang="0">
                <a:pos x="44" y="105"/>
              </a:cxn>
              <a:cxn ang="0">
                <a:pos x="71" y="103"/>
              </a:cxn>
              <a:cxn ang="0">
                <a:pos x="116" y="98"/>
              </a:cxn>
              <a:cxn ang="0">
                <a:pos x="185" y="88"/>
              </a:cxn>
              <a:cxn ang="0">
                <a:pos x="255" y="77"/>
              </a:cxn>
              <a:cxn ang="0">
                <a:pos x="324" y="67"/>
              </a:cxn>
              <a:cxn ang="0">
                <a:pos x="390" y="60"/>
              </a:cxn>
              <a:cxn ang="0">
                <a:pos x="452" y="55"/>
              </a:cxn>
              <a:cxn ang="0">
                <a:pos x="515" y="50"/>
              </a:cxn>
              <a:cxn ang="0">
                <a:pos x="577" y="46"/>
              </a:cxn>
              <a:cxn ang="0">
                <a:pos x="616" y="41"/>
              </a:cxn>
              <a:cxn ang="0">
                <a:pos x="623" y="34"/>
              </a:cxn>
              <a:cxn ang="0">
                <a:pos x="623" y="22"/>
              </a:cxn>
              <a:cxn ang="0">
                <a:pos x="616" y="15"/>
              </a:cxn>
              <a:cxn ang="0">
                <a:pos x="575" y="12"/>
              </a:cxn>
              <a:cxn ang="0">
                <a:pos x="504" y="14"/>
              </a:cxn>
              <a:cxn ang="0">
                <a:pos x="433" y="19"/>
              </a:cxn>
              <a:cxn ang="0">
                <a:pos x="361" y="27"/>
              </a:cxn>
              <a:cxn ang="0">
                <a:pos x="290" y="36"/>
              </a:cxn>
              <a:cxn ang="0">
                <a:pos x="221" y="46"/>
              </a:cxn>
              <a:cxn ang="0">
                <a:pos x="149" y="57"/>
              </a:cxn>
              <a:cxn ang="0">
                <a:pos x="80" y="65"/>
              </a:cxn>
              <a:cxn ang="0">
                <a:pos x="41" y="62"/>
              </a:cxn>
              <a:cxn ang="0">
                <a:pos x="53" y="43"/>
              </a:cxn>
              <a:cxn ang="0">
                <a:pos x="68" y="22"/>
              </a:cxn>
              <a:cxn ang="0">
                <a:pos x="71" y="1"/>
              </a:cxn>
              <a:cxn ang="0">
                <a:pos x="57" y="1"/>
              </a:cxn>
            </a:cxnLst>
            <a:rect l="0" t="0" r="r" b="b"/>
            <a:pathLst>
              <a:path w="625" h="105">
                <a:moveTo>
                  <a:pt x="57" y="1"/>
                </a:moveTo>
                <a:lnTo>
                  <a:pt x="50" y="5"/>
                </a:lnTo>
                <a:lnTo>
                  <a:pt x="43" y="14"/>
                </a:lnTo>
                <a:lnTo>
                  <a:pt x="32" y="22"/>
                </a:lnTo>
                <a:lnTo>
                  <a:pt x="23" y="33"/>
                </a:lnTo>
                <a:lnTo>
                  <a:pt x="14" y="43"/>
                </a:lnTo>
                <a:lnTo>
                  <a:pt x="7" y="53"/>
                </a:lnTo>
                <a:lnTo>
                  <a:pt x="2" y="62"/>
                </a:lnTo>
                <a:lnTo>
                  <a:pt x="0" y="69"/>
                </a:lnTo>
                <a:lnTo>
                  <a:pt x="2" y="84"/>
                </a:lnTo>
                <a:lnTo>
                  <a:pt x="9" y="95"/>
                </a:lnTo>
                <a:lnTo>
                  <a:pt x="19" y="102"/>
                </a:lnTo>
                <a:lnTo>
                  <a:pt x="30" y="103"/>
                </a:lnTo>
                <a:lnTo>
                  <a:pt x="44" y="105"/>
                </a:lnTo>
                <a:lnTo>
                  <a:pt x="57" y="103"/>
                </a:lnTo>
                <a:lnTo>
                  <a:pt x="71" y="103"/>
                </a:lnTo>
                <a:lnTo>
                  <a:pt x="82" y="102"/>
                </a:lnTo>
                <a:lnTo>
                  <a:pt x="116" y="98"/>
                </a:lnTo>
                <a:lnTo>
                  <a:pt x="151" y="93"/>
                </a:lnTo>
                <a:lnTo>
                  <a:pt x="185" y="88"/>
                </a:lnTo>
                <a:lnTo>
                  <a:pt x="221" y="83"/>
                </a:lnTo>
                <a:lnTo>
                  <a:pt x="255" y="77"/>
                </a:lnTo>
                <a:lnTo>
                  <a:pt x="288" y="72"/>
                </a:lnTo>
                <a:lnTo>
                  <a:pt x="324" y="67"/>
                </a:lnTo>
                <a:lnTo>
                  <a:pt x="358" y="64"/>
                </a:lnTo>
                <a:lnTo>
                  <a:pt x="390" y="60"/>
                </a:lnTo>
                <a:lnTo>
                  <a:pt x="420" y="57"/>
                </a:lnTo>
                <a:lnTo>
                  <a:pt x="452" y="55"/>
                </a:lnTo>
                <a:lnTo>
                  <a:pt x="484" y="53"/>
                </a:lnTo>
                <a:lnTo>
                  <a:pt x="515" y="50"/>
                </a:lnTo>
                <a:lnTo>
                  <a:pt x="547" y="48"/>
                </a:lnTo>
                <a:lnTo>
                  <a:pt x="577" y="46"/>
                </a:lnTo>
                <a:lnTo>
                  <a:pt x="609" y="43"/>
                </a:lnTo>
                <a:lnTo>
                  <a:pt x="616" y="41"/>
                </a:lnTo>
                <a:lnTo>
                  <a:pt x="620" y="39"/>
                </a:lnTo>
                <a:lnTo>
                  <a:pt x="623" y="34"/>
                </a:lnTo>
                <a:lnTo>
                  <a:pt x="625" y="29"/>
                </a:lnTo>
                <a:lnTo>
                  <a:pt x="623" y="22"/>
                </a:lnTo>
                <a:lnTo>
                  <a:pt x="621" y="19"/>
                </a:lnTo>
                <a:lnTo>
                  <a:pt x="616" y="15"/>
                </a:lnTo>
                <a:lnTo>
                  <a:pt x="611" y="14"/>
                </a:lnTo>
                <a:lnTo>
                  <a:pt x="575" y="12"/>
                </a:lnTo>
                <a:lnTo>
                  <a:pt x="539" y="14"/>
                </a:lnTo>
                <a:lnTo>
                  <a:pt x="504" y="14"/>
                </a:lnTo>
                <a:lnTo>
                  <a:pt x="468" y="15"/>
                </a:lnTo>
                <a:lnTo>
                  <a:pt x="433" y="19"/>
                </a:lnTo>
                <a:lnTo>
                  <a:pt x="397" y="22"/>
                </a:lnTo>
                <a:lnTo>
                  <a:pt x="361" y="27"/>
                </a:lnTo>
                <a:lnTo>
                  <a:pt x="326" y="31"/>
                </a:lnTo>
                <a:lnTo>
                  <a:pt x="290" y="36"/>
                </a:lnTo>
                <a:lnTo>
                  <a:pt x="256" y="41"/>
                </a:lnTo>
                <a:lnTo>
                  <a:pt x="221" y="46"/>
                </a:lnTo>
                <a:lnTo>
                  <a:pt x="185" y="52"/>
                </a:lnTo>
                <a:lnTo>
                  <a:pt x="149" y="57"/>
                </a:lnTo>
                <a:lnTo>
                  <a:pt x="116" y="62"/>
                </a:lnTo>
                <a:lnTo>
                  <a:pt x="80" y="65"/>
                </a:lnTo>
                <a:lnTo>
                  <a:pt x="44" y="69"/>
                </a:lnTo>
                <a:lnTo>
                  <a:pt x="41" y="62"/>
                </a:lnTo>
                <a:lnTo>
                  <a:pt x="46" y="52"/>
                </a:lnTo>
                <a:lnTo>
                  <a:pt x="53" y="43"/>
                </a:lnTo>
                <a:lnTo>
                  <a:pt x="59" y="34"/>
                </a:lnTo>
                <a:lnTo>
                  <a:pt x="68" y="22"/>
                </a:lnTo>
                <a:lnTo>
                  <a:pt x="73" y="10"/>
                </a:lnTo>
                <a:lnTo>
                  <a:pt x="71" y="1"/>
                </a:lnTo>
                <a:lnTo>
                  <a:pt x="66" y="0"/>
                </a:lnTo>
                <a:lnTo>
                  <a:pt x="57" y="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4" name="Freeform 90"/>
          <p:cNvSpPr>
            <a:spLocks/>
          </p:cNvSpPr>
          <p:nvPr/>
        </p:nvSpPr>
        <p:spPr bwMode="auto">
          <a:xfrm rot="497617">
            <a:off x="4356385" y="2608245"/>
            <a:ext cx="496887" cy="185738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12" y="462"/>
              </a:cxn>
              <a:cxn ang="0">
                <a:pos x="37" y="470"/>
              </a:cxn>
              <a:cxn ang="0">
                <a:pos x="141" y="472"/>
              </a:cxn>
              <a:cxn ang="0">
                <a:pos x="244" y="468"/>
              </a:cxn>
              <a:cxn ang="0">
                <a:pos x="346" y="463"/>
              </a:cxn>
              <a:cxn ang="0">
                <a:pos x="447" y="455"/>
              </a:cxn>
              <a:cxn ang="0">
                <a:pos x="550" y="449"/>
              </a:cxn>
              <a:cxn ang="0">
                <a:pos x="650" y="444"/>
              </a:cxn>
              <a:cxn ang="0">
                <a:pos x="748" y="436"/>
              </a:cxn>
              <a:cxn ang="0">
                <a:pos x="846" y="422"/>
              </a:cxn>
              <a:cxn ang="0">
                <a:pos x="912" y="406"/>
              </a:cxn>
              <a:cxn ang="0">
                <a:pos x="971" y="379"/>
              </a:cxn>
              <a:cxn ang="0">
                <a:pos x="1008" y="332"/>
              </a:cxn>
              <a:cxn ang="0">
                <a:pos x="1072" y="183"/>
              </a:cxn>
              <a:cxn ang="0">
                <a:pos x="1134" y="31"/>
              </a:cxn>
              <a:cxn ang="0">
                <a:pos x="1126" y="9"/>
              </a:cxn>
              <a:cxn ang="0">
                <a:pos x="1094" y="2"/>
              </a:cxn>
              <a:cxn ang="0">
                <a:pos x="1085" y="17"/>
              </a:cxn>
              <a:cxn ang="0">
                <a:pos x="1095" y="28"/>
              </a:cxn>
              <a:cxn ang="0">
                <a:pos x="1090" y="57"/>
              </a:cxn>
              <a:cxn ang="0">
                <a:pos x="1040" y="180"/>
              </a:cxn>
              <a:cxn ang="0">
                <a:pos x="981" y="318"/>
              </a:cxn>
              <a:cxn ang="0">
                <a:pos x="955" y="353"/>
              </a:cxn>
              <a:cxn ang="0">
                <a:pos x="899" y="372"/>
              </a:cxn>
              <a:cxn ang="0">
                <a:pos x="823" y="387"/>
              </a:cxn>
              <a:cxn ang="0">
                <a:pos x="734" y="401"/>
              </a:cxn>
              <a:cxn ang="0">
                <a:pos x="645" y="411"/>
              </a:cxn>
              <a:cxn ang="0">
                <a:pos x="559" y="417"/>
              </a:cxn>
              <a:cxn ang="0">
                <a:pos x="461" y="425"/>
              </a:cxn>
              <a:cxn ang="0">
                <a:pos x="365" y="434"/>
              </a:cxn>
              <a:cxn ang="0">
                <a:pos x="267" y="441"/>
              </a:cxn>
              <a:cxn ang="0">
                <a:pos x="169" y="444"/>
              </a:cxn>
              <a:cxn ang="0">
                <a:pos x="69" y="444"/>
              </a:cxn>
              <a:cxn ang="0">
                <a:pos x="46" y="443"/>
              </a:cxn>
              <a:cxn ang="0">
                <a:pos x="29" y="425"/>
              </a:cxn>
              <a:cxn ang="0">
                <a:pos x="46" y="396"/>
              </a:cxn>
              <a:cxn ang="0">
                <a:pos x="73" y="368"/>
              </a:cxn>
              <a:cxn ang="0">
                <a:pos x="89" y="347"/>
              </a:cxn>
              <a:cxn ang="0">
                <a:pos x="107" y="321"/>
              </a:cxn>
              <a:cxn ang="0">
                <a:pos x="87" y="320"/>
              </a:cxn>
              <a:cxn ang="0">
                <a:pos x="57" y="354"/>
              </a:cxn>
              <a:cxn ang="0">
                <a:pos x="16" y="403"/>
              </a:cxn>
            </a:cxnLst>
            <a:rect l="0" t="0" r="r" b="b"/>
            <a:pathLst>
              <a:path w="1140" h="472">
                <a:moveTo>
                  <a:pt x="4" y="415"/>
                </a:moveTo>
                <a:lnTo>
                  <a:pt x="2" y="420"/>
                </a:lnTo>
                <a:lnTo>
                  <a:pt x="0" y="432"/>
                </a:lnTo>
                <a:lnTo>
                  <a:pt x="0" y="444"/>
                </a:lnTo>
                <a:lnTo>
                  <a:pt x="4" y="455"/>
                </a:lnTo>
                <a:lnTo>
                  <a:pt x="12" y="462"/>
                </a:lnTo>
                <a:lnTo>
                  <a:pt x="23" y="465"/>
                </a:lnTo>
                <a:lnTo>
                  <a:pt x="34" y="468"/>
                </a:lnTo>
                <a:lnTo>
                  <a:pt x="37" y="470"/>
                </a:lnTo>
                <a:lnTo>
                  <a:pt x="71" y="472"/>
                </a:lnTo>
                <a:lnTo>
                  <a:pt x="107" y="472"/>
                </a:lnTo>
                <a:lnTo>
                  <a:pt x="141" y="472"/>
                </a:lnTo>
                <a:lnTo>
                  <a:pt x="175" y="472"/>
                </a:lnTo>
                <a:lnTo>
                  <a:pt x="210" y="470"/>
                </a:lnTo>
                <a:lnTo>
                  <a:pt x="244" y="468"/>
                </a:lnTo>
                <a:lnTo>
                  <a:pt x="278" y="467"/>
                </a:lnTo>
                <a:lnTo>
                  <a:pt x="312" y="465"/>
                </a:lnTo>
                <a:lnTo>
                  <a:pt x="346" y="463"/>
                </a:lnTo>
                <a:lnTo>
                  <a:pt x="379" y="460"/>
                </a:lnTo>
                <a:lnTo>
                  <a:pt x="413" y="458"/>
                </a:lnTo>
                <a:lnTo>
                  <a:pt x="447" y="455"/>
                </a:lnTo>
                <a:lnTo>
                  <a:pt x="481" y="453"/>
                </a:lnTo>
                <a:lnTo>
                  <a:pt x="517" y="451"/>
                </a:lnTo>
                <a:lnTo>
                  <a:pt x="550" y="449"/>
                </a:lnTo>
                <a:lnTo>
                  <a:pt x="584" y="448"/>
                </a:lnTo>
                <a:lnTo>
                  <a:pt x="616" y="446"/>
                </a:lnTo>
                <a:lnTo>
                  <a:pt x="650" y="444"/>
                </a:lnTo>
                <a:lnTo>
                  <a:pt x="682" y="443"/>
                </a:lnTo>
                <a:lnTo>
                  <a:pt x="716" y="439"/>
                </a:lnTo>
                <a:lnTo>
                  <a:pt x="748" y="436"/>
                </a:lnTo>
                <a:lnTo>
                  <a:pt x="780" y="432"/>
                </a:lnTo>
                <a:lnTo>
                  <a:pt x="814" y="427"/>
                </a:lnTo>
                <a:lnTo>
                  <a:pt x="846" y="422"/>
                </a:lnTo>
                <a:lnTo>
                  <a:pt x="867" y="418"/>
                </a:lnTo>
                <a:lnTo>
                  <a:pt x="889" y="413"/>
                </a:lnTo>
                <a:lnTo>
                  <a:pt x="912" y="406"/>
                </a:lnTo>
                <a:lnTo>
                  <a:pt x="933" y="399"/>
                </a:lnTo>
                <a:lnTo>
                  <a:pt x="953" y="391"/>
                </a:lnTo>
                <a:lnTo>
                  <a:pt x="971" y="379"/>
                </a:lnTo>
                <a:lnTo>
                  <a:pt x="988" y="363"/>
                </a:lnTo>
                <a:lnTo>
                  <a:pt x="1003" y="346"/>
                </a:lnTo>
                <a:lnTo>
                  <a:pt x="1008" y="332"/>
                </a:lnTo>
                <a:lnTo>
                  <a:pt x="1024" y="296"/>
                </a:lnTo>
                <a:lnTo>
                  <a:pt x="1047" y="244"/>
                </a:lnTo>
                <a:lnTo>
                  <a:pt x="1072" y="183"/>
                </a:lnTo>
                <a:lnTo>
                  <a:pt x="1099" y="123"/>
                </a:lnTo>
                <a:lnTo>
                  <a:pt x="1120" y="71"/>
                </a:lnTo>
                <a:lnTo>
                  <a:pt x="1134" y="31"/>
                </a:lnTo>
                <a:lnTo>
                  <a:pt x="1140" y="15"/>
                </a:lnTo>
                <a:lnTo>
                  <a:pt x="1136" y="14"/>
                </a:lnTo>
                <a:lnTo>
                  <a:pt x="1126" y="9"/>
                </a:lnTo>
                <a:lnTo>
                  <a:pt x="1113" y="3"/>
                </a:lnTo>
                <a:lnTo>
                  <a:pt x="1101" y="0"/>
                </a:lnTo>
                <a:lnTo>
                  <a:pt x="1094" y="2"/>
                </a:lnTo>
                <a:lnTo>
                  <a:pt x="1090" y="5"/>
                </a:lnTo>
                <a:lnTo>
                  <a:pt x="1086" y="12"/>
                </a:lnTo>
                <a:lnTo>
                  <a:pt x="1085" y="17"/>
                </a:lnTo>
                <a:lnTo>
                  <a:pt x="1086" y="22"/>
                </a:lnTo>
                <a:lnTo>
                  <a:pt x="1090" y="26"/>
                </a:lnTo>
                <a:lnTo>
                  <a:pt x="1095" y="28"/>
                </a:lnTo>
                <a:lnTo>
                  <a:pt x="1101" y="26"/>
                </a:lnTo>
                <a:lnTo>
                  <a:pt x="1095" y="45"/>
                </a:lnTo>
                <a:lnTo>
                  <a:pt x="1090" y="57"/>
                </a:lnTo>
                <a:lnTo>
                  <a:pt x="1079" y="86"/>
                </a:lnTo>
                <a:lnTo>
                  <a:pt x="1061" y="130"/>
                </a:lnTo>
                <a:lnTo>
                  <a:pt x="1040" y="180"/>
                </a:lnTo>
                <a:lnTo>
                  <a:pt x="1019" y="233"/>
                </a:lnTo>
                <a:lnTo>
                  <a:pt x="999" y="280"/>
                </a:lnTo>
                <a:lnTo>
                  <a:pt x="981" y="318"/>
                </a:lnTo>
                <a:lnTo>
                  <a:pt x="971" y="340"/>
                </a:lnTo>
                <a:lnTo>
                  <a:pt x="965" y="347"/>
                </a:lnTo>
                <a:lnTo>
                  <a:pt x="955" y="353"/>
                </a:lnTo>
                <a:lnTo>
                  <a:pt x="940" y="360"/>
                </a:lnTo>
                <a:lnTo>
                  <a:pt x="921" y="365"/>
                </a:lnTo>
                <a:lnTo>
                  <a:pt x="899" y="372"/>
                </a:lnTo>
                <a:lnTo>
                  <a:pt x="876" y="377"/>
                </a:lnTo>
                <a:lnTo>
                  <a:pt x="850" y="382"/>
                </a:lnTo>
                <a:lnTo>
                  <a:pt x="823" y="387"/>
                </a:lnTo>
                <a:lnTo>
                  <a:pt x="794" y="392"/>
                </a:lnTo>
                <a:lnTo>
                  <a:pt x="764" y="398"/>
                </a:lnTo>
                <a:lnTo>
                  <a:pt x="734" y="401"/>
                </a:lnTo>
                <a:lnTo>
                  <a:pt x="704" y="404"/>
                </a:lnTo>
                <a:lnTo>
                  <a:pt x="673" y="408"/>
                </a:lnTo>
                <a:lnTo>
                  <a:pt x="645" y="411"/>
                </a:lnTo>
                <a:lnTo>
                  <a:pt x="618" y="413"/>
                </a:lnTo>
                <a:lnTo>
                  <a:pt x="593" y="415"/>
                </a:lnTo>
                <a:lnTo>
                  <a:pt x="559" y="417"/>
                </a:lnTo>
                <a:lnTo>
                  <a:pt x="527" y="420"/>
                </a:lnTo>
                <a:lnTo>
                  <a:pt x="493" y="422"/>
                </a:lnTo>
                <a:lnTo>
                  <a:pt x="461" y="425"/>
                </a:lnTo>
                <a:lnTo>
                  <a:pt x="429" y="427"/>
                </a:lnTo>
                <a:lnTo>
                  <a:pt x="397" y="430"/>
                </a:lnTo>
                <a:lnTo>
                  <a:pt x="365" y="434"/>
                </a:lnTo>
                <a:lnTo>
                  <a:pt x="331" y="436"/>
                </a:lnTo>
                <a:lnTo>
                  <a:pt x="299" y="439"/>
                </a:lnTo>
                <a:lnTo>
                  <a:pt x="267" y="441"/>
                </a:lnTo>
                <a:lnTo>
                  <a:pt x="235" y="443"/>
                </a:lnTo>
                <a:lnTo>
                  <a:pt x="201" y="444"/>
                </a:lnTo>
                <a:lnTo>
                  <a:pt x="169" y="444"/>
                </a:lnTo>
                <a:lnTo>
                  <a:pt x="137" y="446"/>
                </a:lnTo>
                <a:lnTo>
                  <a:pt x="103" y="446"/>
                </a:lnTo>
                <a:lnTo>
                  <a:pt x="69" y="444"/>
                </a:lnTo>
                <a:lnTo>
                  <a:pt x="66" y="444"/>
                </a:lnTo>
                <a:lnTo>
                  <a:pt x="57" y="444"/>
                </a:lnTo>
                <a:lnTo>
                  <a:pt x="46" y="443"/>
                </a:lnTo>
                <a:lnTo>
                  <a:pt x="36" y="439"/>
                </a:lnTo>
                <a:lnTo>
                  <a:pt x="29" y="434"/>
                </a:lnTo>
                <a:lnTo>
                  <a:pt x="29" y="425"/>
                </a:lnTo>
                <a:lnTo>
                  <a:pt x="32" y="417"/>
                </a:lnTo>
                <a:lnTo>
                  <a:pt x="39" y="406"/>
                </a:lnTo>
                <a:lnTo>
                  <a:pt x="46" y="396"/>
                </a:lnTo>
                <a:lnTo>
                  <a:pt x="57" y="385"/>
                </a:lnTo>
                <a:lnTo>
                  <a:pt x="66" y="375"/>
                </a:lnTo>
                <a:lnTo>
                  <a:pt x="73" y="368"/>
                </a:lnTo>
                <a:lnTo>
                  <a:pt x="78" y="361"/>
                </a:lnTo>
                <a:lnTo>
                  <a:pt x="84" y="354"/>
                </a:lnTo>
                <a:lnTo>
                  <a:pt x="89" y="347"/>
                </a:lnTo>
                <a:lnTo>
                  <a:pt x="96" y="342"/>
                </a:lnTo>
                <a:lnTo>
                  <a:pt x="105" y="332"/>
                </a:lnTo>
                <a:lnTo>
                  <a:pt x="107" y="321"/>
                </a:lnTo>
                <a:lnTo>
                  <a:pt x="103" y="316"/>
                </a:lnTo>
                <a:lnTo>
                  <a:pt x="89" y="316"/>
                </a:lnTo>
                <a:lnTo>
                  <a:pt x="87" y="320"/>
                </a:lnTo>
                <a:lnTo>
                  <a:pt x="80" y="328"/>
                </a:lnTo>
                <a:lnTo>
                  <a:pt x="69" y="340"/>
                </a:lnTo>
                <a:lnTo>
                  <a:pt x="57" y="354"/>
                </a:lnTo>
                <a:lnTo>
                  <a:pt x="43" y="372"/>
                </a:lnTo>
                <a:lnTo>
                  <a:pt x="29" y="387"/>
                </a:lnTo>
                <a:lnTo>
                  <a:pt x="16" y="403"/>
                </a:lnTo>
                <a:lnTo>
                  <a:pt x="4" y="4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5" name="Freeform 91"/>
          <p:cNvSpPr>
            <a:spLocks/>
          </p:cNvSpPr>
          <p:nvPr/>
        </p:nvSpPr>
        <p:spPr bwMode="auto">
          <a:xfrm rot="497617">
            <a:off x="4519897" y="2436795"/>
            <a:ext cx="266700" cy="257175"/>
          </a:xfrm>
          <a:custGeom>
            <a:avLst/>
            <a:gdLst/>
            <a:ahLst/>
            <a:cxnLst>
              <a:cxn ang="0">
                <a:pos x="4" y="50"/>
              </a:cxn>
              <a:cxn ang="0">
                <a:pos x="30" y="52"/>
              </a:cxn>
              <a:cxn ang="0">
                <a:pos x="80" y="47"/>
              </a:cxn>
              <a:cxn ang="0">
                <a:pos x="146" y="40"/>
              </a:cxn>
              <a:cxn ang="0">
                <a:pos x="223" y="33"/>
              </a:cxn>
              <a:cxn ang="0">
                <a:pos x="305" y="30"/>
              </a:cxn>
              <a:cxn ang="0">
                <a:pos x="385" y="35"/>
              </a:cxn>
              <a:cxn ang="0">
                <a:pos x="460" y="50"/>
              </a:cxn>
              <a:cxn ang="0">
                <a:pos x="527" y="130"/>
              </a:cxn>
              <a:cxn ang="0">
                <a:pos x="566" y="268"/>
              </a:cxn>
              <a:cxn ang="0">
                <a:pos x="574" y="412"/>
              </a:cxn>
              <a:cxn ang="0">
                <a:pos x="556" y="555"/>
              </a:cxn>
              <a:cxn ang="0">
                <a:pos x="542" y="631"/>
              </a:cxn>
              <a:cxn ang="0">
                <a:pos x="547" y="643"/>
              </a:cxn>
              <a:cxn ang="0">
                <a:pos x="558" y="647"/>
              </a:cxn>
              <a:cxn ang="0">
                <a:pos x="568" y="643"/>
              </a:cxn>
              <a:cxn ang="0">
                <a:pos x="595" y="547"/>
              </a:cxn>
              <a:cxn ang="0">
                <a:pos x="613" y="362"/>
              </a:cxn>
              <a:cxn ang="0">
                <a:pos x="604" y="235"/>
              </a:cxn>
              <a:cxn ang="0">
                <a:pos x="591" y="170"/>
              </a:cxn>
              <a:cxn ang="0">
                <a:pos x="568" y="106"/>
              </a:cxn>
              <a:cxn ang="0">
                <a:pos x="533" y="49"/>
              </a:cxn>
              <a:cxn ang="0">
                <a:pos x="486" y="18"/>
              </a:cxn>
              <a:cxn ang="0">
                <a:pos x="442" y="7"/>
              </a:cxn>
              <a:cxn ang="0">
                <a:pos x="397" y="2"/>
              </a:cxn>
              <a:cxn ang="0">
                <a:pos x="353" y="0"/>
              </a:cxn>
              <a:cxn ang="0">
                <a:pos x="308" y="2"/>
              </a:cxn>
              <a:cxn ang="0">
                <a:pos x="258" y="4"/>
              </a:cxn>
              <a:cxn ang="0">
                <a:pos x="203" y="9"/>
              </a:cxn>
              <a:cxn ang="0">
                <a:pos x="150" y="14"/>
              </a:cxn>
              <a:cxn ang="0">
                <a:pos x="98" y="19"/>
              </a:cxn>
              <a:cxn ang="0">
                <a:pos x="54" y="26"/>
              </a:cxn>
              <a:cxn ang="0">
                <a:pos x="22" y="33"/>
              </a:cxn>
              <a:cxn ang="0">
                <a:pos x="4" y="42"/>
              </a:cxn>
            </a:cxnLst>
            <a:rect l="0" t="0" r="r" b="b"/>
            <a:pathLst>
              <a:path w="613" h="647">
                <a:moveTo>
                  <a:pt x="0" y="45"/>
                </a:moveTo>
                <a:lnTo>
                  <a:pt x="4" y="50"/>
                </a:lnTo>
                <a:lnTo>
                  <a:pt x="14" y="52"/>
                </a:lnTo>
                <a:lnTo>
                  <a:pt x="30" y="52"/>
                </a:lnTo>
                <a:lnTo>
                  <a:pt x="52" y="50"/>
                </a:lnTo>
                <a:lnTo>
                  <a:pt x="80" y="47"/>
                </a:lnTo>
                <a:lnTo>
                  <a:pt x="111" y="44"/>
                </a:lnTo>
                <a:lnTo>
                  <a:pt x="146" y="40"/>
                </a:lnTo>
                <a:lnTo>
                  <a:pt x="184" y="37"/>
                </a:lnTo>
                <a:lnTo>
                  <a:pt x="223" y="33"/>
                </a:lnTo>
                <a:lnTo>
                  <a:pt x="264" y="30"/>
                </a:lnTo>
                <a:lnTo>
                  <a:pt x="305" y="30"/>
                </a:lnTo>
                <a:lnTo>
                  <a:pt x="346" y="31"/>
                </a:lnTo>
                <a:lnTo>
                  <a:pt x="385" y="35"/>
                </a:lnTo>
                <a:lnTo>
                  <a:pt x="424" y="42"/>
                </a:lnTo>
                <a:lnTo>
                  <a:pt x="460" y="50"/>
                </a:lnTo>
                <a:lnTo>
                  <a:pt x="492" y="64"/>
                </a:lnTo>
                <a:lnTo>
                  <a:pt x="527" y="130"/>
                </a:lnTo>
                <a:lnTo>
                  <a:pt x="552" y="197"/>
                </a:lnTo>
                <a:lnTo>
                  <a:pt x="566" y="268"/>
                </a:lnTo>
                <a:lnTo>
                  <a:pt x="574" y="339"/>
                </a:lnTo>
                <a:lnTo>
                  <a:pt x="574" y="412"/>
                </a:lnTo>
                <a:lnTo>
                  <a:pt x="568" y="484"/>
                </a:lnTo>
                <a:lnTo>
                  <a:pt x="556" y="555"/>
                </a:lnTo>
                <a:lnTo>
                  <a:pt x="542" y="626"/>
                </a:lnTo>
                <a:lnTo>
                  <a:pt x="542" y="631"/>
                </a:lnTo>
                <a:lnTo>
                  <a:pt x="543" y="638"/>
                </a:lnTo>
                <a:lnTo>
                  <a:pt x="547" y="643"/>
                </a:lnTo>
                <a:lnTo>
                  <a:pt x="552" y="647"/>
                </a:lnTo>
                <a:lnTo>
                  <a:pt x="558" y="647"/>
                </a:lnTo>
                <a:lnTo>
                  <a:pt x="563" y="645"/>
                </a:lnTo>
                <a:lnTo>
                  <a:pt x="568" y="643"/>
                </a:lnTo>
                <a:lnTo>
                  <a:pt x="572" y="638"/>
                </a:lnTo>
                <a:lnTo>
                  <a:pt x="595" y="547"/>
                </a:lnTo>
                <a:lnTo>
                  <a:pt x="609" y="453"/>
                </a:lnTo>
                <a:lnTo>
                  <a:pt x="613" y="362"/>
                </a:lnTo>
                <a:lnTo>
                  <a:pt x="607" y="268"/>
                </a:lnTo>
                <a:lnTo>
                  <a:pt x="604" y="235"/>
                </a:lnTo>
                <a:lnTo>
                  <a:pt x="599" y="203"/>
                </a:lnTo>
                <a:lnTo>
                  <a:pt x="591" y="170"/>
                </a:lnTo>
                <a:lnTo>
                  <a:pt x="581" y="137"/>
                </a:lnTo>
                <a:lnTo>
                  <a:pt x="568" y="106"/>
                </a:lnTo>
                <a:lnTo>
                  <a:pt x="552" y="76"/>
                </a:lnTo>
                <a:lnTo>
                  <a:pt x="533" y="49"/>
                </a:lnTo>
                <a:lnTo>
                  <a:pt x="508" y="24"/>
                </a:lnTo>
                <a:lnTo>
                  <a:pt x="486" y="18"/>
                </a:lnTo>
                <a:lnTo>
                  <a:pt x="465" y="12"/>
                </a:lnTo>
                <a:lnTo>
                  <a:pt x="442" y="7"/>
                </a:lnTo>
                <a:lnTo>
                  <a:pt x="420" y="4"/>
                </a:lnTo>
                <a:lnTo>
                  <a:pt x="397" y="2"/>
                </a:lnTo>
                <a:lnTo>
                  <a:pt x="376" y="0"/>
                </a:lnTo>
                <a:lnTo>
                  <a:pt x="353" y="0"/>
                </a:lnTo>
                <a:lnTo>
                  <a:pt x="331" y="0"/>
                </a:lnTo>
                <a:lnTo>
                  <a:pt x="308" y="2"/>
                </a:lnTo>
                <a:lnTo>
                  <a:pt x="283" y="2"/>
                </a:lnTo>
                <a:lnTo>
                  <a:pt x="258" y="4"/>
                </a:lnTo>
                <a:lnTo>
                  <a:pt x="232" y="7"/>
                </a:lnTo>
                <a:lnTo>
                  <a:pt x="203" y="9"/>
                </a:lnTo>
                <a:lnTo>
                  <a:pt x="176" y="11"/>
                </a:lnTo>
                <a:lnTo>
                  <a:pt x="150" y="14"/>
                </a:lnTo>
                <a:lnTo>
                  <a:pt x="123" y="18"/>
                </a:lnTo>
                <a:lnTo>
                  <a:pt x="98" y="19"/>
                </a:lnTo>
                <a:lnTo>
                  <a:pt x="75" y="23"/>
                </a:lnTo>
                <a:lnTo>
                  <a:pt x="54" y="26"/>
                </a:lnTo>
                <a:lnTo>
                  <a:pt x="36" y="30"/>
                </a:lnTo>
                <a:lnTo>
                  <a:pt x="22" y="33"/>
                </a:lnTo>
                <a:lnTo>
                  <a:pt x="11" y="38"/>
                </a:lnTo>
                <a:lnTo>
                  <a:pt x="4" y="42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6" name="Freeform 92"/>
          <p:cNvSpPr>
            <a:spLocks/>
          </p:cNvSpPr>
          <p:nvPr/>
        </p:nvSpPr>
        <p:spPr bwMode="auto">
          <a:xfrm rot="497617">
            <a:off x="4411947" y="2474895"/>
            <a:ext cx="298450" cy="188913"/>
          </a:xfrm>
          <a:custGeom>
            <a:avLst/>
            <a:gdLst/>
            <a:ahLst/>
            <a:cxnLst>
              <a:cxn ang="0">
                <a:pos x="317" y="450"/>
              </a:cxn>
              <a:cxn ang="0">
                <a:pos x="251" y="448"/>
              </a:cxn>
              <a:cxn ang="0">
                <a:pos x="173" y="436"/>
              </a:cxn>
              <a:cxn ang="0">
                <a:pos x="102" y="403"/>
              </a:cxn>
              <a:cxn ang="0">
                <a:pos x="61" y="306"/>
              </a:cxn>
              <a:cxn ang="0">
                <a:pos x="39" y="166"/>
              </a:cxn>
              <a:cxn ang="0">
                <a:pos x="36" y="83"/>
              </a:cxn>
              <a:cxn ang="0">
                <a:pos x="52" y="67"/>
              </a:cxn>
              <a:cxn ang="0">
                <a:pos x="71" y="57"/>
              </a:cxn>
              <a:cxn ang="0">
                <a:pos x="95" y="52"/>
              </a:cxn>
              <a:cxn ang="0">
                <a:pos x="116" y="48"/>
              </a:cxn>
              <a:cxn ang="0">
                <a:pos x="168" y="47"/>
              </a:cxn>
              <a:cxn ang="0">
                <a:pos x="219" y="43"/>
              </a:cxn>
              <a:cxn ang="0">
                <a:pos x="271" y="42"/>
              </a:cxn>
              <a:cxn ang="0">
                <a:pos x="323" y="38"/>
              </a:cxn>
              <a:cxn ang="0">
                <a:pos x="372" y="35"/>
              </a:cxn>
              <a:cxn ang="0">
                <a:pos x="424" y="35"/>
              </a:cxn>
              <a:cxn ang="0">
                <a:pos x="477" y="35"/>
              </a:cxn>
              <a:cxn ang="0">
                <a:pos x="529" y="36"/>
              </a:cxn>
              <a:cxn ang="0">
                <a:pos x="543" y="35"/>
              </a:cxn>
              <a:cxn ang="0">
                <a:pos x="556" y="26"/>
              </a:cxn>
              <a:cxn ang="0">
                <a:pos x="563" y="19"/>
              </a:cxn>
              <a:cxn ang="0">
                <a:pos x="563" y="9"/>
              </a:cxn>
              <a:cxn ang="0">
                <a:pos x="556" y="2"/>
              </a:cxn>
              <a:cxn ang="0">
                <a:pos x="545" y="2"/>
              </a:cxn>
              <a:cxn ang="0">
                <a:pos x="492" y="2"/>
              </a:cxn>
              <a:cxn ang="0">
                <a:pos x="438" y="3"/>
              </a:cxn>
              <a:cxn ang="0">
                <a:pos x="385" y="3"/>
              </a:cxn>
              <a:cxn ang="0">
                <a:pos x="331" y="5"/>
              </a:cxn>
              <a:cxn ang="0">
                <a:pos x="278" y="7"/>
              </a:cxn>
              <a:cxn ang="0">
                <a:pos x="225" y="10"/>
              </a:cxn>
              <a:cxn ang="0">
                <a:pos x="171" y="12"/>
              </a:cxn>
              <a:cxn ang="0">
                <a:pos x="118" y="16"/>
              </a:cxn>
              <a:cxn ang="0">
                <a:pos x="84" y="19"/>
              </a:cxn>
              <a:cxn ang="0">
                <a:pos x="50" y="28"/>
              </a:cxn>
              <a:cxn ang="0">
                <a:pos x="22" y="45"/>
              </a:cxn>
              <a:cxn ang="0">
                <a:pos x="4" y="69"/>
              </a:cxn>
              <a:cxn ang="0">
                <a:pos x="0" y="125"/>
              </a:cxn>
              <a:cxn ang="0">
                <a:pos x="9" y="213"/>
              </a:cxn>
              <a:cxn ang="0">
                <a:pos x="27" y="313"/>
              </a:cxn>
              <a:cxn ang="0">
                <a:pos x="54" y="398"/>
              </a:cxn>
              <a:cxn ang="0">
                <a:pos x="73" y="427"/>
              </a:cxn>
              <a:cxn ang="0">
                <a:pos x="102" y="446"/>
              </a:cxn>
              <a:cxn ang="0">
                <a:pos x="159" y="462"/>
              </a:cxn>
              <a:cxn ang="0">
                <a:pos x="216" y="470"/>
              </a:cxn>
              <a:cxn ang="0">
                <a:pos x="273" y="476"/>
              </a:cxn>
              <a:cxn ang="0">
                <a:pos x="331" y="479"/>
              </a:cxn>
              <a:cxn ang="0">
                <a:pos x="381" y="476"/>
              </a:cxn>
              <a:cxn ang="0">
                <a:pos x="429" y="467"/>
              </a:cxn>
              <a:cxn ang="0">
                <a:pos x="479" y="455"/>
              </a:cxn>
              <a:cxn ang="0">
                <a:pos x="527" y="450"/>
              </a:cxn>
              <a:cxn ang="0">
                <a:pos x="572" y="448"/>
              </a:cxn>
              <a:cxn ang="0">
                <a:pos x="624" y="441"/>
              </a:cxn>
              <a:cxn ang="0">
                <a:pos x="668" y="431"/>
              </a:cxn>
              <a:cxn ang="0">
                <a:pos x="686" y="412"/>
              </a:cxn>
              <a:cxn ang="0">
                <a:pos x="661" y="406"/>
              </a:cxn>
              <a:cxn ang="0">
                <a:pos x="620" y="406"/>
              </a:cxn>
              <a:cxn ang="0">
                <a:pos x="570" y="412"/>
              </a:cxn>
              <a:cxn ang="0">
                <a:pos x="515" y="418"/>
              </a:cxn>
              <a:cxn ang="0">
                <a:pos x="460" y="429"/>
              </a:cxn>
              <a:cxn ang="0">
                <a:pos x="408" y="437"/>
              </a:cxn>
              <a:cxn ang="0">
                <a:pos x="367" y="444"/>
              </a:cxn>
              <a:cxn ang="0">
                <a:pos x="340" y="448"/>
              </a:cxn>
            </a:cxnLst>
            <a:rect l="0" t="0" r="r" b="b"/>
            <a:pathLst>
              <a:path w="686" h="479">
                <a:moveTo>
                  <a:pt x="340" y="448"/>
                </a:moveTo>
                <a:lnTo>
                  <a:pt x="317" y="450"/>
                </a:lnTo>
                <a:lnTo>
                  <a:pt x="287" y="450"/>
                </a:lnTo>
                <a:lnTo>
                  <a:pt x="251" y="448"/>
                </a:lnTo>
                <a:lnTo>
                  <a:pt x="212" y="444"/>
                </a:lnTo>
                <a:lnTo>
                  <a:pt x="173" y="436"/>
                </a:lnTo>
                <a:lnTo>
                  <a:pt x="136" y="424"/>
                </a:lnTo>
                <a:lnTo>
                  <a:pt x="102" y="403"/>
                </a:lnTo>
                <a:lnTo>
                  <a:pt x="77" y="377"/>
                </a:lnTo>
                <a:lnTo>
                  <a:pt x="61" y="306"/>
                </a:lnTo>
                <a:lnTo>
                  <a:pt x="50" y="237"/>
                </a:lnTo>
                <a:lnTo>
                  <a:pt x="39" y="166"/>
                </a:lnTo>
                <a:lnTo>
                  <a:pt x="32" y="95"/>
                </a:lnTo>
                <a:lnTo>
                  <a:pt x="36" y="83"/>
                </a:lnTo>
                <a:lnTo>
                  <a:pt x="43" y="74"/>
                </a:lnTo>
                <a:lnTo>
                  <a:pt x="52" y="67"/>
                </a:lnTo>
                <a:lnTo>
                  <a:pt x="61" y="62"/>
                </a:lnTo>
                <a:lnTo>
                  <a:pt x="71" y="57"/>
                </a:lnTo>
                <a:lnTo>
                  <a:pt x="82" y="54"/>
                </a:lnTo>
                <a:lnTo>
                  <a:pt x="95" y="52"/>
                </a:lnTo>
                <a:lnTo>
                  <a:pt x="105" y="50"/>
                </a:lnTo>
                <a:lnTo>
                  <a:pt x="116" y="48"/>
                </a:lnTo>
                <a:lnTo>
                  <a:pt x="143" y="48"/>
                </a:lnTo>
                <a:lnTo>
                  <a:pt x="168" y="47"/>
                </a:lnTo>
                <a:lnTo>
                  <a:pt x="194" y="45"/>
                </a:lnTo>
                <a:lnTo>
                  <a:pt x="219" y="43"/>
                </a:lnTo>
                <a:lnTo>
                  <a:pt x="244" y="42"/>
                </a:lnTo>
                <a:lnTo>
                  <a:pt x="271" y="42"/>
                </a:lnTo>
                <a:lnTo>
                  <a:pt x="296" y="40"/>
                </a:lnTo>
                <a:lnTo>
                  <a:pt x="323" y="38"/>
                </a:lnTo>
                <a:lnTo>
                  <a:pt x="347" y="36"/>
                </a:lnTo>
                <a:lnTo>
                  <a:pt x="372" y="35"/>
                </a:lnTo>
                <a:lnTo>
                  <a:pt x="399" y="35"/>
                </a:lnTo>
                <a:lnTo>
                  <a:pt x="424" y="35"/>
                </a:lnTo>
                <a:lnTo>
                  <a:pt x="451" y="35"/>
                </a:lnTo>
                <a:lnTo>
                  <a:pt x="477" y="35"/>
                </a:lnTo>
                <a:lnTo>
                  <a:pt x="502" y="35"/>
                </a:lnTo>
                <a:lnTo>
                  <a:pt x="529" y="36"/>
                </a:lnTo>
                <a:lnTo>
                  <a:pt x="536" y="36"/>
                </a:lnTo>
                <a:lnTo>
                  <a:pt x="543" y="35"/>
                </a:lnTo>
                <a:lnTo>
                  <a:pt x="550" y="31"/>
                </a:lnTo>
                <a:lnTo>
                  <a:pt x="556" y="26"/>
                </a:lnTo>
                <a:lnTo>
                  <a:pt x="561" y="24"/>
                </a:lnTo>
                <a:lnTo>
                  <a:pt x="563" y="19"/>
                </a:lnTo>
                <a:lnTo>
                  <a:pt x="565" y="14"/>
                </a:lnTo>
                <a:lnTo>
                  <a:pt x="563" y="9"/>
                </a:lnTo>
                <a:lnTo>
                  <a:pt x="561" y="3"/>
                </a:lnTo>
                <a:lnTo>
                  <a:pt x="556" y="2"/>
                </a:lnTo>
                <a:lnTo>
                  <a:pt x="550" y="0"/>
                </a:lnTo>
                <a:lnTo>
                  <a:pt x="545" y="2"/>
                </a:lnTo>
                <a:lnTo>
                  <a:pt x="518" y="2"/>
                </a:lnTo>
                <a:lnTo>
                  <a:pt x="492" y="2"/>
                </a:lnTo>
                <a:lnTo>
                  <a:pt x="465" y="2"/>
                </a:lnTo>
                <a:lnTo>
                  <a:pt x="438" y="3"/>
                </a:lnTo>
                <a:lnTo>
                  <a:pt x="412" y="3"/>
                </a:lnTo>
                <a:lnTo>
                  <a:pt x="385" y="3"/>
                </a:lnTo>
                <a:lnTo>
                  <a:pt x="358" y="5"/>
                </a:lnTo>
                <a:lnTo>
                  <a:pt x="331" y="5"/>
                </a:lnTo>
                <a:lnTo>
                  <a:pt x="305" y="7"/>
                </a:lnTo>
                <a:lnTo>
                  <a:pt x="278" y="7"/>
                </a:lnTo>
                <a:lnTo>
                  <a:pt x="251" y="9"/>
                </a:lnTo>
                <a:lnTo>
                  <a:pt x="225" y="10"/>
                </a:lnTo>
                <a:lnTo>
                  <a:pt x="198" y="10"/>
                </a:lnTo>
                <a:lnTo>
                  <a:pt x="171" y="12"/>
                </a:lnTo>
                <a:lnTo>
                  <a:pt x="144" y="14"/>
                </a:lnTo>
                <a:lnTo>
                  <a:pt x="118" y="16"/>
                </a:lnTo>
                <a:lnTo>
                  <a:pt x="102" y="17"/>
                </a:lnTo>
                <a:lnTo>
                  <a:pt x="84" y="19"/>
                </a:lnTo>
                <a:lnTo>
                  <a:pt x="66" y="23"/>
                </a:lnTo>
                <a:lnTo>
                  <a:pt x="50" y="28"/>
                </a:lnTo>
                <a:lnTo>
                  <a:pt x="34" y="35"/>
                </a:lnTo>
                <a:lnTo>
                  <a:pt x="22" y="45"/>
                </a:lnTo>
                <a:lnTo>
                  <a:pt x="11" y="55"/>
                </a:lnTo>
                <a:lnTo>
                  <a:pt x="4" y="69"/>
                </a:lnTo>
                <a:lnTo>
                  <a:pt x="0" y="92"/>
                </a:lnTo>
                <a:lnTo>
                  <a:pt x="0" y="125"/>
                </a:lnTo>
                <a:lnTo>
                  <a:pt x="4" y="166"/>
                </a:lnTo>
                <a:lnTo>
                  <a:pt x="9" y="213"/>
                </a:lnTo>
                <a:lnTo>
                  <a:pt x="16" y="263"/>
                </a:lnTo>
                <a:lnTo>
                  <a:pt x="27" y="313"/>
                </a:lnTo>
                <a:lnTo>
                  <a:pt x="39" y="358"/>
                </a:lnTo>
                <a:lnTo>
                  <a:pt x="54" y="398"/>
                </a:lnTo>
                <a:lnTo>
                  <a:pt x="63" y="413"/>
                </a:lnTo>
                <a:lnTo>
                  <a:pt x="73" y="427"/>
                </a:lnTo>
                <a:lnTo>
                  <a:pt x="86" y="439"/>
                </a:lnTo>
                <a:lnTo>
                  <a:pt x="102" y="446"/>
                </a:lnTo>
                <a:lnTo>
                  <a:pt x="130" y="455"/>
                </a:lnTo>
                <a:lnTo>
                  <a:pt x="159" y="462"/>
                </a:lnTo>
                <a:lnTo>
                  <a:pt x="187" y="467"/>
                </a:lnTo>
                <a:lnTo>
                  <a:pt x="216" y="470"/>
                </a:lnTo>
                <a:lnTo>
                  <a:pt x="244" y="474"/>
                </a:lnTo>
                <a:lnTo>
                  <a:pt x="273" y="476"/>
                </a:lnTo>
                <a:lnTo>
                  <a:pt x="303" y="477"/>
                </a:lnTo>
                <a:lnTo>
                  <a:pt x="331" y="479"/>
                </a:lnTo>
                <a:lnTo>
                  <a:pt x="356" y="479"/>
                </a:lnTo>
                <a:lnTo>
                  <a:pt x="381" y="476"/>
                </a:lnTo>
                <a:lnTo>
                  <a:pt x="406" y="472"/>
                </a:lnTo>
                <a:lnTo>
                  <a:pt x="429" y="467"/>
                </a:lnTo>
                <a:lnTo>
                  <a:pt x="454" y="460"/>
                </a:lnTo>
                <a:lnTo>
                  <a:pt x="479" y="455"/>
                </a:lnTo>
                <a:lnTo>
                  <a:pt x="502" y="451"/>
                </a:lnTo>
                <a:lnTo>
                  <a:pt x="527" y="450"/>
                </a:lnTo>
                <a:lnTo>
                  <a:pt x="547" y="450"/>
                </a:lnTo>
                <a:lnTo>
                  <a:pt x="572" y="448"/>
                </a:lnTo>
                <a:lnTo>
                  <a:pt x="599" y="444"/>
                </a:lnTo>
                <a:lnTo>
                  <a:pt x="624" y="441"/>
                </a:lnTo>
                <a:lnTo>
                  <a:pt x="648" y="437"/>
                </a:lnTo>
                <a:lnTo>
                  <a:pt x="668" y="431"/>
                </a:lnTo>
                <a:lnTo>
                  <a:pt x="680" y="422"/>
                </a:lnTo>
                <a:lnTo>
                  <a:pt x="686" y="412"/>
                </a:lnTo>
                <a:lnTo>
                  <a:pt x="675" y="408"/>
                </a:lnTo>
                <a:lnTo>
                  <a:pt x="661" y="406"/>
                </a:lnTo>
                <a:lnTo>
                  <a:pt x="641" y="406"/>
                </a:lnTo>
                <a:lnTo>
                  <a:pt x="620" y="406"/>
                </a:lnTo>
                <a:lnTo>
                  <a:pt x="595" y="408"/>
                </a:lnTo>
                <a:lnTo>
                  <a:pt x="570" y="412"/>
                </a:lnTo>
                <a:lnTo>
                  <a:pt x="542" y="415"/>
                </a:lnTo>
                <a:lnTo>
                  <a:pt x="515" y="418"/>
                </a:lnTo>
                <a:lnTo>
                  <a:pt x="486" y="424"/>
                </a:lnTo>
                <a:lnTo>
                  <a:pt x="460" y="429"/>
                </a:lnTo>
                <a:lnTo>
                  <a:pt x="433" y="432"/>
                </a:lnTo>
                <a:lnTo>
                  <a:pt x="408" y="437"/>
                </a:lnTo>
                <a:lnTo>
                  <a:pt x="387" y="441"/>
                </a:lnTo>
                <a:lnTo>
                  <a:pt x="367" y="444"/>
                </a:lnTo>
                <a:lnTo>
                  <a:pt x="351" y="446"/>
                </a:lnTo>
                <a:lnTo>
                  <a:pt x="340" y="4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7" name="Freeform 93"/>
          <p:cNvSpPr>
            <a:spLocks/>
          </p:cNvSpPr>
          <p:nvPr/>
        </p:nvSpPr>
        <p:spPr bwMode="auto">
          <a:xfrm rot="497617">
            <a:off x="4683410" y="2501883"/>
            <a:ext cx="41275" cy="125412"/>
          </a:xfrm>
          <a:custGeom>
            <a:avLst/>
            <a:gdLst/>
            <a:ahLst/>
            <a:cxnLst>
              <a:cxn ang="0">
                <a:pos x="7" y="31"/>
              </a:cxn>
              <a:cxn ang="0">
                <a:pos x="30" y="60"/>
              </a:cxn>
              <a:cxn ang="0">
                <a:pos x="45" y="93"/>
              </a:cxn>
              <a:cxn ang="0">
                <a:pos x="52" y="128"/>
              </a:cxn>
              <a:cxn ang="0">
                <a:pos x="55" y="162"/>
              </a:cxn>
              <a:cxn ang="0">
                <a:pos x="57" y="199"/>
              </a:cxn>
              <a:cxn ang="0">
                <a:pos x="57" y="235"/>
              </a:cxn>
              <a:cxn ang="0">
                <a:pos x="59" y="270"/>
              </a:cxn>
              <a:cxn ang="0">
                <a:pos x="64" y="302"/>
              </a:cxn>
              <a:cxn ang="0">
                <a:pos x="66" y="309"/>
              </a:cxn>
              <a:cxn ang="0">
                <a:pos x="70" y="313"/>
              </a:cxn>
              <a:cxn ang="0">
                <a:pos x="73" y="316"/>
              </a:cxn>
              <a:cxn ang="0">
                <a:pos x="80" y="318"/>
              </a:cxn>
              <a:cxn ang="0">
                <a:pos x="86" y="316"/>
              </a:cxn>
              <a:cxn ang="0">
                <a:pos x="91" y="311"/>
              </a:cxn>
              <a:cxn ang="0">
                <a:pos x="93" y="308"/>
              </a:cxn>
              <a:cxn ang="0">
                <a:pos x="95" y="301"/>
              </a:cxn>
              <a:cxn ang="0">
                <a:pos x="91" y="263"/>
              </a:cxn>
              <a:cxn ang="0">
                <a:pos x="91" y="221"/>
              </a:cxn>
              <a:cxn ang="0">
                <a:pos x="91" y="178"/>
              </a:cxn>
              <a:cxn ang="0">
                <a:pos x="89" y="136"/>
              </a:cxn>
              <a:cxn ang="0">
                <a:pos x="84" y="95"/>
              </a:cxn>
              <a:cxn ang="0">
                <a:pos x="71" y="57"/>
              </a:cxn>
              <a:cxn ang="0">
                <a:pos x="50" y="26"/>
              </a:cxn>
              <a:cxn ang="0">
                <a:pos x="18" y="0"/>
              </a:cxn>
              <a:cxn ang="0">
                <a:pos x="13" y="2"/>
              </a:cxn>
              <a:cxn ang="0">
                <a:pos x="6" y="7"/>
              </a:cxn>
              <a:cxn ang="0">
                <a:pos x="0" y="15"/>
              </a:cxn>
              <a:cxn ang="0">
                <a:pos x="7" y="31"/>
              </a:cxn>
            </a:cxnLst>
            <a:rect l="0" t="0" r="r" b="b"/>
            <a:pathLst>
              <a:path w="95" h="318">
                <a:moveTo>
                  <a:pt x="7" y="31"/>
                </a:moveTo>
                <a:lnTo>
                  <a:pt x="30" y="60"/>
                </a:lnTo>
                <a:lnTo>
                  <a:pt x="45" y="93"/>
                </a:lnTo>
                <a:lnTo>
                  <a:pt x="52" y="128"/>
                </a:lnTo>
                <a:lnTo>
                  <a:pt x="55" y="162"/>
                </a:lnTo>
                <a:lnTo>
                  <a:pt x="57" y="199"/>
                </a:lnTo>
                <a:lnTo>
                  <a:pt x="57" y="235"/>
                </a:lnTo>
                <a:lnTo>
                  <a:pt x="59" y="270"/>
                </a:lnTo>
                <a:lnTo>
                  <a:pt x="64" y="302"/>
                </a:lnTo>
                <a:lnTo>
                  <a:pt x="66" y="309"/>
                </a:lnTo>
                <a:lnTo>
                  <a:pt x="70" y="313"/>
                </a:lnTo>
                <a:lnTo>
                  <a:pt x="73" y="316"/>
                </a:lnTo>
                <a:lnTo>
                  <a:pt x="80" y="318"/>
                </a:lnTo>
                <a:lnTo>
                  <a:pt x="86" y="316"/>
                </a:lnTo>
                <a:lnTo>
                  <a:pt x="91" y="311"/>
                </a:lnTo>
                <a:lnTo>
                  <a:pt x="93" y="308"/>
                </a:lnTo>
                <a:lnTo>
                  <a:pt x="95" y="301"/>
                </a:lnTo>
                <a:lnTo>
                  <a:pt x="91" y="263"/>
                </a:lnTo>
                <a:lnTo>
                  <a:pt x="91" y="221"/>
                </a:lnTo>
                <a:lnTo>
                  <a:pt x="91" y="178"/>
                </a:lnTo>
                <a:lnTo>
                  <a:pt x="89" y="136"/>
                </a:lnTo>
                <a:lnTo>
                  <a:pt x="84" y="95"/>
                </a:lnTo>
                <a:lnTo>
                  <a:pt x="71" y="57"/>
                </a:lnTo>
                <a:lnTo>
                  <a:pt x="50" y="26"/>
                </a:lnTo>
                <a:lnTo>
                  <a:pt x="18" y="0"/>
                </a:lnTo>
                <a:lnTo>
                  <a:pt x="13" y="2"/>
                </a:lnTo>
                <a:lnTo>
                  <a:pt x="6" y="7"/>
                </a:lnTo>
                <a:lnTo>
                  <a:pt x="0" y="15"/>
                </a:lnTo>
                <a:lnTo>
                  <a:pt x="7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8" name="Freeform 94"/>
          <p:cNvSpPr>
            <a:spLocks/>
          </p:cNvSpPr>
          <p:nvPr/>
        </p:nvSpPr>
        <p:spPr bwMode="auto">
          <a:xfrm rot="497617">
            <a:off x="4451635" y="2589195"/>
            <a:ext cx="47625" cy="30163"/>
          </a:xfrm>
          <a:custGeom>
            <a:avLst/>
            <a:gdLst/>
            <a:ahLst/>
            <a:cxnLst>
              <a:cxn ang="0">
                <a:pos x="93" y="74"/>
              </a:cxn>
              <a:cxn ang="0">
                <a:pos x="98" y="74"/>
              </a:cxn>
              <a:cxn ang="0">
                <a:pos x="104" y="73"/>
              </a:cxn>
              <a:cxn ang="0">
                <a:pos x="107" y="71"/>
              </a:cxn>
              <a:cxn ang="0">
                <a:pos x="109" y="67"/>
              </a:cxn>
              <a:cxn ang="0">
                <a:pos x="111" y="62"/>
              </a:cxn>
              <a:cxn ang="0">
                <a:pos x="109" y="57"/>
              </a:cxn>
              <a:cxn ang="0">
                <a:pos x="107" y="53"/>
              </a:cxn>
              <a:cxn ang="0">
                <a:pos x="102" y="52"/>
              </a:cxn>
              <a:cxn ang="0">
                <a:pos x="88" y="45"/>
              </a:cxn>
              <a:cxn ang="0">
                <a:pos x="73" y="36"/>
              </a:cxn>
              <a:cxn ang="0">
                <a:pos x="57" y="26"/>
              </a:cxn>
              <a:cxn ang="0">
                <a:pos x="43" y="15"/>
              </a:cxn>
              <a:cxn ang="0">
                <a:pos x="29" y="9"/>
              </a:cxn>
              <a:cxn ang="0">
                <a:pos x="16" y="2"/>
              </a:cxn>
              <a:cxn ang="0">
                <a:pos x="6" y="0"/>
              </a:cxn>
              <a:cxn ang="0">
                <a:pos x="0" y="2"/>
              </a:cxn>
              <a:cxn ang="0">
                <a:pos x="0" y="7"/>
              </a:cxn>
              <a:cxn ang="0">
                <a:pos x="6" y="15"/>
              </a:cxn>
              <a:cxn ang="0">
                <a:pos x="16" y="26"/>
              </a:cxn>
              <a:cxn ang="0">
                <a:pos x="31" y="36"/>
              </a:cxn>
              <a:cxn ang="0">
                <a:pos x="47" y="47"/>
              </a:cxn>
              <a:cxn ang="0">
                <a:pos x="63" y="57"/>
              </a:cxn>
              <a:cxn ang="0">
                <a:pos x="79" y="67"/>
              </a:cxn>
              <a:cxn ang="0">
                <a:pos x="93" y="74"/>
              </a:cxn>
            </a:cxnLst>
            <a:rect l="0" t="0" r="r" b="b"/>
            <a:pathLst>
              <a:path w="111" h="74">
                <a:moveTo>
                  <a:pt x="93" y="74"/>
                </a:moveTo>
                <a:lnTo>
                  <a:pt x="98" y="74"/>
                </a:lnTo>
                <a:lnTo>
                  <a:pt x="104" y="73"/>
                </a:lnTo>
                <a:lnTo>
                  <a:pt x="107" y="71"/>
                </a:lnTo>
                <a:lnTo>
                  <a:pt x="109" y="67"/>
                </a:lnTo>
                <a:lnTo>
                  <a:pt x="111" y="62"/>
                </a:lnTo>
                <a:lnTo>
                  <a:pt x="109" y="57"/>
                </a:lnTo>
                <a:lnTo>
                  <a:pt x="107" y="53"/>
                </a:lnTo>
                <a:lnTo>
                  <a:pt x="102" y="52"/>
                </a:lnTo>
                <a:lnTo>
                  <a:pt x="88" y="45"/>
                </a:lnTo>
                <a:lnTo>
                  <a:pt x="73" y="36"/>
                </a:lnTo>
                <a:lnTo>
                  <a:pt x="57" y="26"/>
                </a:lnTo>
                <a:lnTo>
                  <a:pt x="43" y="15"/>
                </a:lnTo>
                <a:lnTo>
                  <a:pt x="29" y="9"/>
                </a:lnTo>
                <a:lnTo>
                  <a:pt x="16" y="2"/>
                </a:lnTo>
                <a:lnTo>
                  <a:pt x="6" y="0"/>
                </a:lnTo>
                <a:lnTo>
                  <a:pt x="0" y="2"/>
                </a:lnTo>
                <a:lnTo>
                  <a:pt x="0" y="7"/>
                </a:lnTo>
                <a:lnTo>
                  <a:pt x="6" y="15"/>
                </a:lnTo>
                <a:lnTo>
                  <a:pt x="16" y="26"/>
                </a:lnTo>
                <a:lnTo>
                  <a:pt x="31" y="36"/>
                </a:lnTo>
                <a:lnTo>
                  <a:pt x="47" y="47"/>
                </a:lnTo>
                <a:lnTo>
                  <a:pt x="63" y="57"/>
                </a:lnTo>
                <a:lnTo>
                  <a:pt x="79" y="67"/>
                </a:lnTo>
                <a:lnTo>
                  <a:pt x="93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9" name="Freeform 95"/>
          <p:cNvSpPr>
            <a:spLocks/>
          </p:cNvSpPr>
          <p:nvPr/>
        </p:nvSpPr>
        <p:spPr bwMode="auto">
          <a:xfrm rot="497617">
            <a:off x="4477035" y="2584433"/>
            <a:ext cx="50800" cy="31750"/>
          </a:xfrm>
          <a:custGeom>
            <a:avLst/>
            <a:gdLst/>
            <a:ahLst/>
            <a:cxnLst>
              <a:cxn ang="0">
                <a:pos x="104" y="76"/>
              </a:cxn>
              <a:cxn ang="0">
                <a:pos x="107" y="78"/>
              </a:cxn>
              <a:cxn ang="0">
                <a:pos x="111" y="78"/>
              </a:cxn>
              <a:cxn ang="0">
                <a:pos x="114" y="76"/>
              </a:cxn>
              <a:cxn ang="0">
                <a:pos x="116" y="73"/>
              </a:cxn>
              <a:cxn ang="0">
                <a:pos x="118" y="69"/>
              </a:cxn>
              <a:cxn ang="0">
                <a:pos x="118" y="64"/>
              </a:cxn>
              <a:cxn ang="0">
                <a:pos x="116" y="61"/>
              </a:cxn>
              <a:cxn ang="0">
                <a:pos x="113" y="59"/>
              </a:cxn>
              <a:cxn ang="0">
                <a:pos x="98" y="50"/>
              </a:cxn>
              <a:cxn ang="0">
                <a:pos x="81" y="40"/>
              </a:cxn>
              <a:cxn ang="0">
                <a:pos x="65" y="28"/>
              </a:cxn>
              <a:cxn ang="0">
                <a:pos x="47" y="17"/>
              </a:cxn>
              <a:cxn ang="0">
                <a:pos x="31" y="9"/>
              </a:cxn>
              <a:cxn ang="0">
                <a:pos x="16" y="4"/>
              </a:cxn>
              <a:cxn ang="0">
                <a:pos x="6" y="0"/>
              </a:cxn>
              <a:cxn ang="0">
                <a:pos x="0" y="2"/>
              </a:cxn>
              <a:cxn ang="0">
                <a:pos x="0" y="7"/>
              </a:cxn>
              <a:cxn ang="0">
                <a:pos x="8" y="16"/>
              </a:cxn>
              <a:cxn ang="0">
                <a:pos x="18" y="26"/>
              </a:cxn>
              <a:cxn ang="0">
                <a:pos x="34" y="36"/>
              </a:cxn>
              <a:cxn ang="0">
                <a:pos x="50" y="49"/>
              </a:cxn>
              <a:cxn ang="0">
                <a:pos x="70" y="59"/>
              </a:cxn>
              <a:cxn ang="0">
                <a:pos x="88" y="69"/>
              </a:cxn>
              <a:cxn ang="0">
                <a:pos x="104" y="76"/>
              </a:cxn>
            </a:cxnLst>
            <a:rect l="0" t="0" r="r" b="b"/>
            <a:pathLst>
              <a:path w="118" h="78">
                <a:moveTo>
                  <a:pt x="104" y="76"/>
                </a:moveTo>
                <a:lnTo>
                  <a:pt x="107" y="78"/>
                </a:lnTo>
                <a:lnTo>
                  <a:pt x="111" y="78"/>
                </a:lnTo>
                <a:lnTo>
                  <a:pt x="114" y="76"/>
                </a:lnTo>
                <a:lnTo>
                  <a:pt x="116" y="73"/>
                </a:lnTo>
                <a:lnTo>
                  <a:pt x="118" y="69"/>
                </a:lnTo>
                <a:lnTo>
                  <a:pt x="118" y="64"/>
                </a:lnTo>
                <a:lnTo>
                  <a:pt x="116" y="61"/>
                </a:lnTo>
                <a:lnTo>
                  <a:pt x="113" y="59"/>
                </a:lnTo>
                <a:lnTo>
                  <a:pt x="98" y="50"/>
                </a:lnTo>
                <a:lnTo>
                  <a:pt x="81" y="40"/>
                </a:lnTo>
                <a:lnTo>
                  <a:pt x="65" y="28"/>
                </a:lnTo>
                <a:lnTo>
                  <a:pt x="47" y="17"/>
                </a:lnTo>
                <a:lnTo>
                  <a:pt x="31" y="9"/>
                </a:lnTo>
                <a:lnTo>
                  <a:pt x="16" y="4"/>
                </a:lnTo>
                <a:lnTo>
                  <a:pt x="6" y="0"/>
                </a:lnTo>
                <a:lnTo>
                  <a:pt x="0" y="2"/>
                </a:lnTo>
                <a:lnTo>
                  <a:pt x="0" y="7"/>
                </a:lnTo>
                <a:lnTo>
                  <a:pt x="8" y="16"/>
                </a:lnTo>
                <a:lnTo>
                  <a:pt x="18" y="26"/>
                </a:lnTo>
                <a:lnTo>
                  <a:pt x="34" y="36"/>
                </a:lnTo>
                <a:lnTo>
                  <a:pt x="50" y="49"/>
                </a:lnTo>
                <a:lnTo>
                  <a:pt x="70" y="59"/>
                </a:lnTo>
                <a:lnTo>
                  <a:pt x="88" y="69"/>
                </a:lnTo>
                <a:lnTo>
                  <a:pt x="104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0" name="Freeform 96"/>
          <p:cNvSpPr>
            <a:spLocks/>
          </p:cNvSpPr>
          <p:nvPr/>
        </p:nvSpPr>
        <p:spPr bwMode="auto">
          <a:xfrm rot="497617">
            <a:off x="4475447" y="2551095"/>
            <a:ext cx="109538" cy="80963"/>
          </a:xfrm>
          <a:custGeom>
            <a:avLst/>
            <a:gdLst/>
            <a:ahLst/>
            <a:cxnLst>
              <a:cxn ang="0">
                <a:pos x="232" y="199"/>
              </a:cxn>
              <a:cxn ang="0">
                <a:pos x="235" y="202"/>
              </a:cxn>
              <a:cxn ang="0">
                <a:pos x="239" y="204"/>
              </a:cxn>
              <a:cxn ang="0">
                <a:pos x="244" y="204"/>
              </a:cxn>
              <a:cxn ang="0">
                <a:pos x="248" y="202"/>
              </a:cxn>
              <a:cxn ang="0">
                <a:pos x="250" y="199"/>
              </a:cxn>
              <a:cxn ang="0">
                <a:pos x="251" y="195"/>
              </a:cxn>
              <a:cxn ang="0">
                <a:pos x="251" y="190"/>
              </a:cxn>
              <a:cxn ang="0">
                <a:pos x="250" y="187"/>
              </a:cxn>
              <a:cxn ang="0">
                <a:pos x="244" y="175"/>
              </a:cxn>
              <a:cxn ang="0">
                <a:pos x="237" y="163"/>
              </a:cxn>
              <a:cxn ang="0">
                <a:pos x="230" y="154"/>
              </a:cxn>
              <a:cxn ang="0">
                <a:pos x="219" y="145"/>
              </a:cxn>
              <a:cxn ang="0">
                <a:pos x="189" y="125"/>
              </a:cxn>
              <a:cxn ang="0">
                <a:pos x="155" y="99"/>
              </a:cxn>
              <a:cxn ang="0">
                <a:pos x="120" y="74"/>
              </a:cxn>
              <a:cxn ang="0">
                <a:pos x="86" y="48"/>
              </a:cxn>
              <a:cxn ang="0">
                <a:pos x="56" y="28"/>
              </a:cxn>
              <a:cxn ang="0">
                <a:pos x="29" y="10"/>
              </a:cxn>
              <a:cxn ang="0">
                <a:pos x="11" y="2"/>
              </a:cxn>
              <a:cxn ang="0">
                <a:pos x="0" y="0"/>
              </a:cxn>
              <a:cxn ang="0">
                <a:pos x="4" y="9"/>
              </a:cxn>
              <a:cxn ang="0">
                <a:pos x="22" y="26"/>
              </a:cxn>
              <a:cxn ang="0">
                <a:pos x="50" y="48"/>
              </a:cxn>
              <a:cxn ang="0">
                <a:pos x="84" y="76"/>
              </a:cxn>
              <a:cxn ang="0">
                <a:pos x="123" y="107"/>
              </a:cxn>
              <a:cxn ang="0">
                <a:pos x="164" y="140"/>
              </a:cxn>
              <a:cxn ang="0">
                <a:pos x="200" y="171"/>
              </a:cxn>
              <a:cxn ang="0">
                <a:pos x="232" y="199"/>
              </a:cxn>
            </a:cxnLst>
            <a:rect l="0" t="0" r="r" b="b"/>
            <a:pathLst>
              <a:path w="251" h="204">
                <a:moveTo>
                  <a:pt x="232" y="199"/>
                </a:moveTo>
                <a:lnTo>
                  <a:pt x="235" y="202"/>
                </a:lnTo>
                <a:lnTo>
                  <a:pt x="239" y="204"/>
                </a:lnTo>
                <a:lnTo>
                  <a:pt x="244" y="204"/>
                </a:lnTo>
                <a:lnTo>
                  <a:pt x="248" y="202"/>
                </a:lnTo>
                <a:lnTo>
                  <a:pt x="250" y="199"/>
                </a:lnTo>
                <a:lnTo>
                  <a:pt x="251" y="195"/>
                </a:lnTo>
                <a:lnTo>
                  <a:pt x="251" y="190"/>
                </a:lnTo>
                <a:lnTo>
                  <a:pt x="250" y="187"/>
                </a:lnTo>
                <a:lnTo>
                  <a:pt x="244" y="175"/>
                </a:lnTo>
                <a:lnTo>
                  <a:pt x="237" y="163"/>
                </a:lnTo>
                <a:lnTo>
                  <a:pt x="230" y="154"/>
                </a:lnTo>
                <a:lnTo>
                  <a:pt x="219" y="145"/>
                </a:lnTo>
                <a:lnTo>
                  <a:pt x="189" y="125"/>
                </a:lnTo>
                <a:lnTo>
                  <a:pt x="155" y="99"/>
                </a:lnTo>
                <a:lnTo>
                  <a:pt x="120" y="74"/>
                </a:lnTo>
                <a:lnTo>
                  <a:pt x="86" y="48"/>
                </a:lnTo>
                <a:lnTo>
                  <a:pt x="56" y="28"/>
                </a:lnTo>
                <a:lnTo>
                  <a:pt x="29" y="10"/>
                </a:lnTo>
                <a:lnTo>
                  <a:pt x="11" y="2"/>
                </a:lnTo>
                <a:lnTo>
                  <a:pt x="0" y="0"/>
                </a:lnTo>
                <a:lnTo>
                  <a:pt x="4" y="9"/>
                </a:lnTo>
                <a:lnTo>
                  <a:pt x="22" y="26"/>
                </a:lnTo>
                <a:lnTo>
                  <a:pt x="50" y="48"/>
                </a:lnTo>
                <a:lnTo>
                  <a:pt x="84" y="76"/>
                </a:lnTo>
                <a:lnTo>
                  <a:pt x="123" y="107"/>
                </a:lnTo>
                <a:lnTo>
                  <a:pt x="164" y="140"/>
                </a:lnTo>
                <a:lnTo>
                  <a:pt x="200" y="171"/>
                </a:lnTo>
                <a:lnTo>
                  <a:pt x="232" y="19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1" name="Freeform 97"/>
          <p:cNvSpPr>
            <a:spLocks/>
          </p:cNvSpPr>
          <p:nvPr/>
        </p:nvSpPr>
        <p:spPr bwMode="auto">
          <a:xfrm rot="497617">
            <a:off x="4789772" y="2385995"/>
            <a:ext cx="65088" cy="274638"/>
          </a:xfrm>
          <a:custGeom>
            <a:avLst/>
            <a:gdLst/>
            <a:ahLst/>
            <a:cxnLst>
              <a:cxn ang="0">
                <a:pos x="45" y="693"/>
              </a:cxn>
              <a:cxn ang="0">
                <a:pos x="70" y="667"/>
              </a:cxn>
              <a:cxn ang="0">
                <a:pos x="89" y="644"/>
              </a:cxn>
              <a:cxn ang="0">
                <a:pos x="104" y="620"/>
              </a:cxn>
              <a:cxn ang="0">
                <a:pos x="116" y="598"/>
              </a:cxn>
              <a:cxn ang="0">
                <a:pos x="123" y="574"/>
              </a:cxn>
              <a:cxn ang="0">
                <a:pos x="130" y="548"/>
              </a:cxn>
              <a:cxn ang="0">
                <a:pos x="137" y="518"/>
              </a:cxn>
              <a:cxn ang="0">
                <a:pos x="145" y="484"/>
              </a:cxn>
              <a:cxn ang="0">
                <a:pos x="146" y="475"/>
              </a:cxn>
              <a:cxn ang="0">
                <a:pos x="148" y="468"/>
              </a:cxn>
              <a:cxn ang="0">
                <a:pos x="148" y="459"/>
              </a:cxn>
              <a:cxn ang="0">
                <a:pos x="146" y="453"/>
              </a:cxn>
              <a:cxn ang="0">
                <a:pos x="136" y="408"/>
              </a:cxn>
              <a:cxn ang="0">
                <a:pos x="123" y="352"/>
              </a:cxn>
              <a:cxn ang="0">
                <a:pos x="111" y="290"/>
              </a:cxn>
              <a:cxn ang="0">
                <a:pos x="95" y="226"/>
              </a:cxn>
              <a:cxn ang="0">
                <a:pos x="79" y="162"/>
              </a:cxn>
              <a:cxn ang="0">
                <a:pos x="61" y="102"/>
              </a:cxn>
              <a:cxn ang="0">
                <a:pos x="45" y="50"/>
              </a:cxn>
              <a:cxn ang="0">
                <a:pos x="27" y="8"/>
              </a:cxn>
              <a:cxn ang="0">
                <a:pos x="23" y="3"/>
              </a:cxn>
              <a:cxn ang="0">
                <a:pos x="20" y="1"/>
              </a:cxn>
              <a:cxn ang="0">
                <a:pos x="15" y="0"/>
              </a:cxn>
              <a:cxn ang="0">
                <a:pos x="9" y="1"/>
              </a:cxn>
              <a:cxn ang="0">
                <a:pos x="4" y="3"/>
              </a:cxn>
              <a:cxn ang="0">
                <a:pos x="2" y="8"/>
              </a:cxn>
              <a:cxn ang="0">
                <a:pos x="0" y="12"/>
              </a:cxn>
              <a:cxn ang="0">
                <a:pos x="2" y="17"/>
              </a:cxn>
              <a:cxn ang="0">
                <a:pos x="20" y="55"/>
              </a:cxn>
              <a:cxn ang="0">
                <a:pos x="40" y="110"/>
              </a:cxn>
              <a:cxn ang="0">
                <a:pos x="59" y="178"/>
              </a:cxn>
              <a:cxn ang="0">
                <a:pos x="79" y="250"/>
              </a:cxn>
              <a:cxn ang="0">
                <a:pos x="95" y="323"/>
              </a:cxn>
              <a:cxn ang="0">
                <a:pos x="109" y="387"/>
              </a:cxn>
              <a:cxn ang="0">
                <a:pos x="120" y="439"/>
              </a:cxn>
              <a:cxn ang="0">
                <a:pos x="123" y="472"/>
              </a:cxn>
              <a:cxn ang="0">
                <a:pos x="120" y="496"/>
              </a:cxn>
              <a:cxn ang="0">
                <a:pos x="114" y="517"/>
              </a:cxn>
              <a:cxn ang="0">
                <a:pos x="111" y="536"/>
              </a:cxn>
              <a:cxn ang="0">
                <a:pos x="105" y="555"/>
              </a:cxn>
              <a:cxn ang="0">
                <a:pos x="98" y="574"/>
              </a:cxn>
              <a:cxn ang="0">
                <a:pos x="89" y="594"/>
              </a:cxn>
              <a:cxn ang="0">
                <a:pos x="79" y="617"/>
              </a:cxn>
              <a:cxn ang="0">
                <a:pos x="64" y="641"/>
              </a:cxn>
              <a:cxn ang="0">
                <a:pos x="64" y="636"/>
              </a:cxn>
              <a:cxn ang="0">
                <a:pos x="66" y="615"/>
              </a:cxn>
              <a:cxn ang="0">
                <a:pos x="64" y="596"/>
              </a:cxn>
              <a:cxn ang="0">
                <a:pos x="52" y="587"/>
              </a:cxn>
              <a:cxn ang="0">
                <a:pos x="43" y="605"/>
              </a:cxn>
              <a:cxn ang="0">
                <a:pos x="41" y="641"/>
              </a:cxn>
              <a:cxn ang="0">
                <a:pos x="43" y="677"/>
              </a:cxn>
              <a:cxn ang="0">
                <a:pos x="45" y="693"/>
              </a:cxn>
            </a:cxnLst>
            <a:rect l="0" t="0" r="r" b="b"/>
            <a:pathLst>
              <a:path w="148" h="693">
                <a:moveTo>
                  <a:pt x="45" y="693"/>
                </a:moveTo>
                <a:lnTo>
                  <a:pt x="70" y="667"/>
                </a:lnTo>
                <a:lnTo>
                  <a:pt x="89" y="644"/>
                </a:lnTo>
                <a:lnTo>
                  <a:pt x="104" y="620"/>
                </a:lnTo>
                <a:lnTo>
                  <a:pt x="116" y="598"/>
                </a:lnTo>
                <a:lnTo>
                  <a:pt x="123" y="574"/>
                </a:lnTo>
                <a:lnTo>
                  <a:pt x="130" y="548"/>
                </a:lnTo>
                <a:lnTo>
                  <a:pt x="137" y="518"/>
                </a:lnTo>
                <a:lnTo>
                  <a:pt x="145" y="484"/>
                </a:lnTo>
                <a:lnTo>
                  <a:pt x="146" y="475"/>
                </a:lnTo>
                <a:lnTo>
                  <a:pt x="148" y="468"/>
                </a:lnTo>
                <a:lnTo>
                  <a:pt x="148" y="459"/>
                </a:lnTo>
                <a:lnTo>
                  <a:pt x="146" y="453"/>
                </a:lnTo>
                <a:lnTo>
                  <a:pt x="136" y="408"/>
                </a:lnTo>
                <a:lnTo>
                  <a:pt x="123" y="352"/>
                </a:lnTo>
                <a:lnTo>
                  <a:pt x="111" y="290"/>
                </a:lnTo>
                <a:lnTo>
                  <a:pt x="95" y="226"/>
                </a:lnTo>
                <a:lnTo>
                  <a:pt x="79" y="162"/>
                </a:lnTo>
                <a:lnTo>
                  <a:pt x="61" y="102"/>
                </a:lnTo>
                <a:lnTo>
                  <a:pt x="45" y="50"/>
                </a:lnTo>
                <a:lnTo>
                  <a:pt x="27" y="8"/>
                </a:lnTo>
                <a:lnTo>
                  <a:pt x="23" y="3"/>
                </a:lnTo>
                <a:lnTo>
                  <a:pt x="20" y="1"/>
                </a:lnTo>
                <a:lnTo>
                  <a:pt x="15" y="0"/>
                </a:lnTo>
                <a:lnTo>
                  <a:pt x="9" y="1"/>
                </a:lnTo>
                <a:lnTo>
                  <a:pt x="4" y="3"/>
                </a:lnTo>
                <a:lnTo>
                  <a:pt x="2" y="8"/>
                </a:lnTo>
                <a:lnTo>
                  <a:pt x="0" y="12"/>
                </a:lnTo>
                <a:lnTo>
                  <a:pt x="2" y="17"/>
                </a:lnTo>
                <a:lnTo>
                  <a:pt x="20" y="55"/>
                </a:lnTo>
                <a:lnTo>
                  <a:pt x="40" y="110"/>
                </a:lnTo>
                <a:lnTo>
                  <a:pt x="59" y="178"/>
                </a:lnTo>
                <a:lnTo>
                  <a:pt x="79" y="250"/>
                </a:lnTo>
                <a:lnTo>
                  <a:pt x="95" y="323"/>
                </a:lnTo>
                <a:lnTo>
                  <a:pt x="109" y="387"/>
                </a:lnTo>
                <a:lnTo>
                  <a:pt x="120" y="439"/>
                </a:lnTo>
                <a:lnTo>
                  <a:pt x="123" y="472"/>
                </a:lnTo>
                <a:lnTo>
                  <a:pt x="120" y="496"/>
                </a:lnTo>
                <a:lnTo>
                  <a:pt x="114" y="517"/>
                </a:lnTo>
                <a:lnTo>
                  <a:pt x="111" y="536"/>
                </a:lnTo>
                <a:lnTo>
                  <a:pt x="105" y="555"/>
                </a:lnTo>
                <a:lnTo>
                  <a:pt x="98" y="574"/>
                </a:lnTo>
                <a:lnTo>
                  <a:pt x="89" y="594"/>
                </a:lnTo>
                <a:lnTo>
                  <a:pt x="79" y="617"/>
                </a:lnTo>
                <a:lnTo>
                  <a:pt x="64" y="641"/>
                </a:lnTo>
                <a:lnTo>
                  <a:pt x="64" y="636"/>
                </a:lnTo>
                <a:lnTo>
                  <a:pt x="66" y="615"/>
                </a:lnTo>
                <a:lnTo>
                  <a:pt x="64" y="596"/>
                </a:lnTo>
                <a:lnTo>
                  <a:pt x="52" y="587"/>
                </a:lnTo>
                <a:lnTo>
                  <a:pt x="43" y="605"/>
                </a:lnTo>
                <a:lnTo>
                  <a:pt x="41" y="641"/>
                </a:lnTo>
                <a:lnTo>
                  <a:pt x="43" y="677"/>
                </a:lnTo>
                <a:lnTo>
                  <a:pt x="45" y="69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2" name="Freeform 98"/>
          <p:cNvSpPr>
            <a:spLocks/>
          </p:cNvSpPr>
          <p:nvPr/>
        </p:nvSpPr>
        <p:spPr bwMode="auto">
          <a:xfrm rot="497617">
            <a:off x="4445285" y="2343133"/>
            <a:ext cx="107950" cy="69850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225" y="5"/>
              </a:cxn>
              <a:cxn ang="0">
                <a:pos x="189" y="22"/>
              </a:cxn>
              <a:cxn ang="0">
                <a:pos x="146" y="50"/>
              </a:cxn>
              <a:cxn ang="0">
                <a:pos x="100" y="81"/>
              </a:cxn>
              <a:cxn ang="0">
                <a:pos x="59" y="114"/>
              </a:cxn>
              <a:cxn ang="0">
                <a:pos x="23" y="143"/>
              </a:cxn>
              <a:cxn ang="0">
                <a:pos x="4" y="166"/>
              </a:cxn>
              <a:cxn ang="0">
                <a:pos x="0" y="176"/>
              </a:cxn>
              <a:cxn ang="0">
                <a:pos x="23" y="169"/>
              </a:cxn>
              <a:cxn ang="0">
                <a:pos x="52" y="155"/>
              </a:cxn>
              <a:cxn ang="0">
                <a:pos x="88" y="135"/>
              </a:cxn>
              <a:cxn ang="0">
                <a:pos x="125" y="109"/>
              </a:cxn>
              <a:cxn ang="0">
                <a:pos x="162" y="81"/>
              </a:cxn>
              <a:cxn ang="0">
                <a:pos x="196" y="53"/>
              </a:cxn>
              <a:cxn ang="0">
                <a:pos x="226" y="26"/>
              </a:cxn>
              <a:cxn ang="0">
                <a:pos x="248" y="0"/>
              </a:cxn>
            </a:cxnLst>
            <a:rect l="0" t="0" r="r" b="b"/>
            <a:pathLst>
              <a:path w="248" h="176">
                <a:moveTo>
                  <a:pt x="248" y="0"/>
                </a:moveTo>
                <a:lnTo>
                  <a:pt x="225" y="5"/>
                </a:lnTo>
                <a:lnTo>
                  <a:pt x="189" y="22"/>
                </a:lnTo>
                <a:lnTo>
                  <a:pt x="146" y="50"/>
                </a:lnTo>
                <a:lnTo>
                  <a:pt x="100" y="81"/>
                </a:lnTo>
                <a:lnTo>
                  <a:pt x="59" y="114"/>
                </a:lnTo>
                <a:lnTo>
                  <a:pt x="23" y="143"/>
                </a:lnTo>
                <a:lnTo>
                  <a:pt x="4" y="166"/>
                </a:lnTo>
                <a:lnTo>
                  <a:pt x="0" y="176"/>
                </a:lnTo>
                <a:lnTo>
                  <a:pt x="23" y="169"/>
                </a:lnTo>
                <a:lnTo>
                  <a:pt x="52" y="155"/>
                </a:lnTo>
                <a:lnTo>
                  <a:pt x="88" y="135"/>
                </a:lnTo>
                <a:lnTo>
                  <a:pt x="125" y="109"/>
                </a:lnTo>
                <a:lnTo>
                  <a:pt x="162" y="81"/>
                </a:lnTo>
                <a:lnTo>
                  <a:pt x="196" y="53"/>
                </a:lnTo>
                <a:lnTo>
                  <a:pt x="226" y="26"/>
                </a:lnTo>
                <a:lnTo>
                  <a:pt x="24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3" name="Freeform 99"/>
          <p:cNvSpPr>
            <a:spLocks/>
          </p:cNvSpPr>
          <p:nvPr/>
        </p:nvSpPr>
        <p:spPr bwMode="auto">
          <a:xfrm rot="497617">
            <a:off x="4578635" y="2336783"/>
            <a:ext cx="233362" cy="66675"/>
          </a:xfrm>
          <a:custGeom>
            <a:avLst/>
            <a:gdLst/>
            <a:ahLst/>
            <a:cxnLst>
              <a:cxn ang="0">
                <a:pos x="538" y="30"/>
              </a:cxn>
              <a:cxn ang="0">
                <a:pos x="532" y="23"/>
              </a:cxn>
              <a:cxn ang="0">
                <a:pos x="518" y="16"/>
              </a:cxn>
              <a:cxn ang="0">
                <a:pos x="495" y="11"/>
              </a:cxn>
              <a:cxn ang="0">
                <a:pos x="465" y="5"/>
              </a:cxn>
              <a:cxn ang="0">
                <a:pos x="429" y="4"/>
              </a:cxn>
              <a:cxn ang="0">
                <a:pos x="388" y="2"/>
              </a:cxn>
              <a:cxn ang="0">
                <a:pos x="343" y="0"/>
              </a:cxn>
              <a:cxn ang="0">
                <a:pos x="297" y="0"/>
              </a:cxn>
              <a:cxn ang="0">
                <a:pos x="251" y="2"/>
              </a:cxn>
              <a:cxn ang="0">
                <a:pos x="205" y="4"/>
              </a:cxn>
              <a:cxn ang="0">
                <a:pos x="160" y="7"/>
              </a:cxn>
              <a:cxn ang="0">
                <a:pos x="117" y="11"/>
              </a:cxn>
              <a:cxn ang="0">
                <a:pos x="80" y="14"/>
              </a:cxn>
              <a:cxn ang="0">
                <a:pos x="50" y="19"/>
              </a:cxn>
              <a:cxn ang="0">
                <a:pos x="25" y="24"/>
              </a:cxn>
              <a:cxn ang="0">
                <a:pos x="9" y="31"/>
              </a:cxn>
              <a:cxn ang="0">
                <a:pos x="3" y="37"/>
              </a:cxn>
              <a:cxn ang="0">
                <a:pos x="1" y="42"/>
              </a:cxn>
              <a:cxn ang="0">
                <a:pos x="0" y="47"/>
              </a:cxn>
              <a:cxn ang="0">
                <a:pos x="1" y="52"/>
              </a:cxn>
              <a:cxn ang="0">
                <a:pos x="7" y="56"/>
              </a:cxn>
              <a:cxn ang="0">
                <a:pos x="12" y="59"/>
              </a:cxn>
              <a:cxn ang="0">
                <a:pos x="18" y="59"/>
              </a:cxn>
              <a:cxn ang="0">
                <a:pos x="23" y="57"/>
              </a:cxn>
              <a:cxn ang="0">
                <a:pos x="34" y="54"/>
              </a:cxn>
              <a:cxn ang="0">
                <a:pos x="50" y="50"/>
              </a:cxn>
              <a:cxn ang="0">
                <a:pos x="71" y="45"/>
              </a:cxn>
              <a:cxn ang="0">
                <a:pos x="98" y="42"/>
              </a:cxn>
              <a:cxn ang="0">
                <a:pos x="128" y="37"/>
              </a:cxn>
              <a:cxn ang="0">
                <a:pos x="162" y="33"/>
              </a:cxn>
              <a:cxn ang="0">
                <a:pos x="197" y="30"/>
              </a:cxn>
              <a:cxn ang="0">
                <a:pos x="237" y="26"/>
              </a:cxn>
              <a:cxn ang="0">
                <a:pos x="276" y="23"/>
              </a:cxn>
              <a:cxn ang="0">
                <a:pos x="313" y="21"/>
              </a:cxn>
              <a:cxn ang="0">
                <a:pos x="352" y="19"/>
              </a:cxn>
              <a:cxn ang="0">
                <a:pos x="390" y="19"/>
              </a:cxn>
              <a:cxn ang="0">
                <a:pos x="424" y="21"/>
              </a:cxn>
              <a:cxn ang="0">
                <a:pos x="456" y="24"/>
              </a:cxn>
              <a:cxn ang="0">
                <a:pos x="482" y="30"/>
              </a:cxn>
              <a:cxn ang="0">
                <a:pos x="505" y="37"/>
              </a:cxn>
              <a:cxn ang="0">
                <a:pos x="502" y="42"/>
              </a:cxn>
              <a:cxn ang="0">
                <a:pos x="491" y="57"/>
              </a:cxn>
              <a:cxn ang="0">
                <a:pos x="475" y="78"/>
              </a:cxn>
              <a:cxn ang="0">
                <a:pos x="459" y="102"/>
              </a:cxn>
              <a:cxn ang="0">
                <a:pos x="441" y="127"/>
              </a:cxn>
              <a:cxn ang="0">
                <a:pos x="429" y="149"/>
              </a:cxn>
              <a:cxn ang="0">
                <a:pos x="422" y="165"/>
              </a:cxn>
              <a:cxn ang="0">
                <a:pos x="422" y="173"/>
              </a:cxn>
              <a:cxn ang="0">
                <a:pos x="431" y="171"/>
              </a:cxn>
              <a:cxn ang="0">
                <a:pos x="445" y="161"/>
              </a:cxn>
              <a:cxn ang="0">
                <a:pos x="463" y="144"/>
              </a:cxn>
              <a:cxn ang="0">
                <a:pos x="482" y="121"/>
              </a:cxn>
              <a:cxn ang="0">
                <a:pos x="502" y="97"/>
              </a:cxn>
              <a:cxn ang="0">
                <a:pos x="520" y="73"/>
              </a:cxn>
              <a:cxn ang="0">
                <a:pos x="532" y="49"/>
              </a:cxn>
              <a:cxn ang="0">
                <a:pos x="538" y="30"/>
              </a:cxn>
            </a:cxnLst>
            <a:rect l="0" t="0" r="r" b="b"/>
            <a:pathLst>
              <a:path w="538" h="173">
                <a:moveTo>
                  <a:pt x="538" y="30"/>
                </a:moveTo>
                <a:lnTo>
                  <a:pt x="532" y="23"/>
                </a:lnTo>
                <a:lnTo>
                  <a:pt x="518" y="16"/>
                </a:lnTo>
                <a:lnTo>
                  <a:pt x="495" y="11"/>
                </a:lnTo>
                <a:lnTo>
                  <a:pt x="465" y="5"/>
                </a:lnTo>
                <a:lnTo>
                  <a:pt x="429" y="4"/>
                </a:lnTo>
                <a:lnTo>
                  <a:pt x="388" y="2"/>
                </a:lnTo>
                <a:lnTo>
                  <a:pt x="343" y="0"/>
                </a:lnTo>
                <a:lnTo>
                  <a:pt x="297" y="0"/>
                </a:lnTo>
                <a:lnTo>
                  <a:pt x="251" y="2"/>
                </a:lnTo>
                <a:lnTo>
                  <a:pt x="205" y="4"/>
                </a:lnTo>
                <a:lnTo>
                  <a:pt x="160" y="7"/>
                </a:lnTo>
                <a:lnTo>
                  <a:pt x="117" y="11"/>
                </a:lnTo>
                <a:lnTo>
                  <a:pt x="80" y="14"/>
                </a:lnTo>
                <a:lnTo>
                  <a:pt x="50" y="19"/>
                </a:lnTo>
                <a:lnTo>
                  <a:pt x="25" y="24"/>
                </a:lnTo>
                <a:lnTo>
                  <a:pt x="9" y="31"/>
                </a:lnTo>
                <a:lnTo>
                  <a:pt x="3" y="37"/>
                </a:lnTo>
                <a:lnTo>
                  <a:pt x="1" y="42"/>
                </a:lnTo>
                <a:lnTo>
                  <a:pt x="0" y="47"/>
                </a:lnTo>
                <a:lnTo>
                  <a:pt x="1" y="52"/>
                </a:lnTo>
                <a:lnTo>
                  <a:pt x="7" y="56"/>
                </a:lnTo>
                <a:lnTo>
                  <a:pt x="12" y="59"/>
                </a:lnTo>
                <a:lnTo>
                  <a:pt x="18" y="59"/>
                </a:lnTo>
                <a:lnTo>
                  <a:pt x="23" y="57"/>
                </a:lnTo>
                <a:lnTo>
                  <a:pt x="34" y="54"/>
                </a:lnTo>
                <a:lnTo>
                  <a:pt x="50" y="50"/>
                </a:lnTo>
                <a:lnTo>
                  <a:pt x="71" y="45"/>
                </a:lnTo>
                <a:lnTo>
                  <a:pt x="98" y="42"/>
                </a:lnTo>
                <a:lnTo>
                  <a:pt x="128" y="37"/>
                </a:lnTo>
                <a:lnTo>
                  <a:pt x="162" y="33"/>
                </a:lnTo>
                <a:lnTo>
                  <a:pt x="197" y="30"/>
                </a:lnTo>
                <a:lnTo>
                  <a:pt x="237" y="26"/>
                </a:lnTo>
                <a:lnTo>
                  <a:pt x="276" y="23"/>
                </a:lnTo>
                <a:lnTo>
                  <a:pt x="313" y="21"/>
                </a:lnTo>
                <a:lnTo>
                  <a:pt x="352" y="19"/>
                </a:lnTo>
                <a:lnTo>
                  <a:pt x="390" y="19"/>
                </a:lnTo>
                <a:lnTo>
                  <a:pt x="424" y="21"/>
                </a:lnTo>
                <a:lnTo>
                  <a:pt x="456" y="24"/>
                </a:lnTo>
                <a:lnTo>
                  <a:pt x="482" y="30"/>
                </a:lnTo>
                <a:lnTo>
                  <a:pt x="505" y="37"/>
                </a:lnTo>
                <a:lnTo>
                  <a:pt x="502" y="42"/>
                </a:lnTo>
                <a:lnTo>
                  <a:pt x="491" y="57"/>
                </a:lnTo>
                <a:lnTo>
                  <a:pt x="475" y="78"/>
                </a:lnTo>
                <a:lnTo>
                  <a:pt x="459" y="102"/>
                </a:lnTo>
                <a:lnTo>
                  <a:pt x="441" y="127"/>
                </a:lnTo>
                <a:lnTo>
                  <a:pt x="429" y="149"/>
                </a:lnTo>
                <a:lnTo>
                  <a:pt x="422" y="165"/>
                </a:lnTo>
                <a:lnTo>
                  <a:pt x="422" y="173"/>
                </a:lnTo>
                <a:lnTo>
                  <a:pt x="431" y="171"/>
                </a:lnTo>
                <a:lnTo>
                  <a:pt x="445" y="161"/>
                </a:lnTo>
                <a:lnTo>
                  <a:pt x="463" y="144"/>
                </a:lnTo>
                <a:lnTo>
                  <a:pt x="482" y="121"/>
                </a:lnTo>
                <a:lnTo>
                  <a:pt x="502" y="97"/>
                </a:lnTo>
                <a:lnTo>
                  <a:pt x="520" y="73"/>
                </a:lnTo>
                <a:lnTo>
                  <a:pt x="532" y="49"/>
                </a:lnTo>
                <a:lnTo>
                  <a:pt x="538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4" name="Freeform 100"/>
          <p:cNvSpPr>
            <a:spLocks/>
          </p:cNvSpPr>
          <p:nvPr/>
        </p:nvSpPr>
        <p:spPr bwMode="auto">
          <a:xfrm rot="497617">
            <a:off x="4370672" y="2433620"/>
            <a:ext cx="352425" cy="269875"/>
          </a:xfrm>
          <a:custGeom>
            <a:avLst/>
            <a:gdLst/>
            <a:ahLst/>
            <a:cxnLst>
              <a:cxn ang="0">
                <a:pos x="37" y="40"/>
              </a:cxn>
              <a:cxn ang="0">
                <a:pos x="7" y="97"/>
              </a:cxn>
              <a:cxn ang="0">
                <a:pos x="0" y="166"/>
              </a:cxn>
              <a:cxn ang="0">
                <a:pos x="4" y="236"/>
              </a:cxn>
              <a:cxn ang="0">
                <a:pos x="16" y="315"/>
              </a:cxn>
              <a:cxn ang="0">
                <a:pos x="39" y="405"/>
              </a:cxn>
              <a:cxn ang="0">
                <a:pos x="64" y="497"/>
              </a:cxn>
              <a:cxn ang="0">
                <a:pos x="89" y="590"/>
              </a:cxn>
              <a:cxn ang="0">
                <a:pos x="110" y="651"/>
              </a:cxn>
              <a:cxn ang="0">
                <a:pos x="137" y="673"/>
              </a:cxn>
              <a:cxn ang="0">
                <a:pos x="192" y="683"/>
              </a:cxn>
              <a:cxn ang="0">
                <a:pos x="272" y="687"/>
              </a:cxn>
              <a:cxn ang="0">
                <a:pos x="354" y="685"/>
              </a:cxn>
              <a:cxn ang="0">
                <a:pos x="438" y="678"/>
              </a:cxn>
              <a:cxn ang="0">
                <a:pos x="524" y="668"/>
              </a:cxn>
              <a:cxn ang="0">
                <a:pos x="607" y="656"/>
              </a:cxn>
              <a:cxn ang="0">
                <a:pos x="687" y="644"/>
              </a:cxn>
              <a:cxn ang="0">
                <a:pos x="764" y="632"/>
              </a:cxn>
              <a:cxn ang="0">
                <a:pos x="807" y="625"/>
              </a:cxn>
              <a:cxn ang="0">
                <a:pos x="810" y="618"/>
              </a:cxn>
              <a:cxn ang="0">
                <a:pos x="809" y="607"/>
              </a:cxn>
              <a:cxn ang="0">
                <a:pos x="801" y="602"/>
              </a:cxn>
              <a:cxn ang="0">
                <a:pos x="759" y="604"/>
              </a:cxn>
              <a:cxn ang="0">
                <a:pos x="680" y="611"/>
              </a:cxn>
              <a:cxn ang="0">
                <a:pos x="598" y="621"/>
              </a:cxn>
              <a:cxn ang="0">
                <a:pos x="515" y="635"/>
              </a:cxn>
              <a:cxn ang="0">
                <a:pos x="431" y="645"/>
              </a:cxn>
              <a:cxn ang="0">
                <a:pos x="347" y="654"/>
              </a:cxn>
              <a:cxn ang="0">
                <a:pos x="265" y="656"/>
              </a:cxn>
              <a:cxn ang="0">
                <a:pos x="187" y="649"/>
              </a:cxn>
              <a:cxn ang="0">
                <a:pos x="144" y="638"/>
              </a:cxn>
              <a:cxn ang="0">
                <a:pos x="137" y="630"/>
              </a:cxn>
              <a:cxn ang="0">
                <a:pos x="123" y="578"/>
              </a:cxn>
              <a:cxn ang="0">
                <a:pos x="96" y="488"/>
              </a:cxn>
              <a:cxn ang="0">
                <a:pos x="73" y="400"/>
              </a:cxn>
              <a:cxn ang="0">
                <a:pos x="52" y="312"/>
              </a:cxn>
              <a:cxn ang="0">
                <a:pos x="37" y="220"/>
              </a:cxn>
              <a:cxn ang="0">
                <a:pos x="37" y="125"/>
              </a:cxn>
              <a:cxn ang="0">
                <a:pos x="68" y="59"/>
              </a:cxn>
              <a:cxn ang="0">
                <a:pos x="125" y="40"/>
              </a:cxn>
              <a:cxn ang="0">
                <a:pos x="189" y="33"/>
              </a:cxn>
              <a:cxn ang="0">
                <a:pos x="246" y="21"/>
              </a:cxn>
              <a:cxn ang="0">
                <a:pos x="262" y="4"/>
              </a:cxn>
              <a:cxn ang="0">
                <a:pos x="221" y="0"/>
              </a:cxn>
              <a:cxn ang="0">
                <a:pos x="159" y="6"/>
              </a:cxn>
              <a:cxn ang="0">
                <a:pos x="93" y="14"/>
              </a:cxn>
            </a:cxnLst>
            <a:rect l="0" t="0" r="r" b="b"/>
            <a:pathLst>
              <a:path w="810" h="687">
                <a:moveTo>
                  <a:pt x="66" y="18"/>
                </a:moveTo>
                <a:lnTo>
                  <a:pt x="37" y="40"/>
                </a:lnTo>
                <a:lnTo>
                  <a:pt x="18" y="68"/>
                </a:lnTo>
                <a:lnTo>
                  <a:pt x="7" y="97"/>
                </a:lnTo>
                <a:lnTo>
                  <a:pt x="2" y="132"/>
                </a:lnTo>
                <a:lnTo>
                  <a:pt x="0" y="166"/>
                </a:lnTo>
                <a:lnTo>
                  <a:pt x="0" y="201"/>
                </a:lnTo>
                <a:lnTo>
                  <a:pt x="4" y="236"/>
                </a:lnTo>
                <a:lnTo>
                  <a:pt x="5" y="268"/>
                </a:lnTo>
                <a:lnTo>
                  <a:pt x="16" y="315"/>
                </a:lnTo>
                <a:lnTo>
                  <a:pt x="28" y="360"/>
                </a:lnTo>
                <a:lnTo>
                  <a:pt x="39" y="405"/>
                </a:lnTo>
                <a:lnTo>
                  <a:pt x="52" y="450"/>
                </a:lnTo>
                <a:lnTo>
                  <a:pt x="64" y="497"/>
                </a:lnTo>
                <a:lnTo>
                  <a:pt x="77" y="542"/>
                </a:lnTo>
                <a:lnTo>
                  <a:pt x="89" y="590"/>
                </a:lnTo>
                <a:lnTo>
                  <a:pt x="103" y="637"/>
                </a:lnTo>
                <a:lnTo>
                  <a:pt x="110" y="651"/>
                </a:lnTo>
                <a:lnTo>
                  <a:pt x="123" y="663"/>
                </a:lnTo>
                <a:lnTo>
                  <a:pt x="137" y="673"/>
                </a:lnTo>
                <a:lnTo>
                  <a:pt x="155" y="678"/>
                </a:lnTo>
                <a:lnTo>
                  <a:pt x="192" y="683"/>
                </a:lnTo>
                <a:lnTo>
                  <a:pt x="232" y="687"/>
                </a:lnTo>
                <a:lnTo>
                  <a:pt x="272" y="687"/>
                </a:lnTo>
                <a:lnTo>
                  <a:pt x="313" y="687"/>
                </a:lnTo>
                <a:lnTo>
                  <a:pt x="354" y="685"/>
                </a:lnTo>
                <a:lnTo>
                  <a:pt x="397" y="683"/>
                </a:lnTo>
                <a:lnTo>
                  <a:pt x="438" y="678"/>
                </a:lnTo>
                <a:lnTo>
                  <a:pt x="481" y="673"/>
                </a:lnTo>
                <a:lnTo>
                  <a:pt x="524" y="668"/>
                </a:lnTo>
                <a:lnTo>
                  <a:pt x="565" y="663"/>
                </a:lnTo>
                <a:lnTo>
                  <a:pt x="607" y="656"/>
                </a:lnTo>
                <a:lnTo>
                  <a:pt x="646" y="649"/>
                </a:lnTo>
                <a:lnTo>
                  <a:pt x="687" y="644"/>
                </a:lnTo>
                <a:lnTo>
                  <a:pt x="727" y="637"/>
                </a:lnTo>
                <a:lnTo>
                  <a:pt x="764" y="632"/>
                </a:lnTo>
                <a:lnTo>
                  <a:pt x="801" y="626"/>
                </a:lnTo>
                <a:lnTo>
                  <a:pt x="807" y="625"/>
                </a:lnTo>
                <a:lnTo>
                  <a:pt x="809" y="621"/>
                </a:lnTo>
                <a:lnTo>
                  <a:pt x="810" y="618"/>
                </a:lnTo>
                <a:lnTo>
                  <a:pt x="810" y="613"/>
                </a:lnTo>
                <a:lnTo>
                  <a:pt x="809" y="607"/>
                </a:lnTo>
                <a:lnTo>
                  <a:pt x="807" y="604"/>
                </a:lnTo>
                <a:lnTo>
                  <a:pt x="801" y="602"/>
                </a:lnTo>
                <a:lnTo>
                  <a:pt x="796" y="602"/>
                </a:lnTo>
                <a:lnTo>
                  <a:pt x="759" y="604"/>
                </a:lnTo>
                <a:lnTo>
                  <a:pt x="721" y="606"/>
                </a:lnTo>
                <a:lnTo>
                  <a:pt x="680" y="611"/>
                </a:lnTo>
                <a:lnTo>
                  <a:pt x="641" y="616"/>
                </a:lnTo>
                <a:lnTo>
                  <a:pt x="598" y="621"/>
                </a:lnTo>
                <a:lnTo>
                  <a:pt x="557" y="628"/>
                </a:lnTo>
                <a:lnTo>
                  <a:pt x="515" y="635"/>
                </a:lnTo>
                <a:lnTo>
                  <a:pt x="474" y="640"/>
                </a:lnTo>
                <a:lnTo>
                  <a:pt x="431" y="645"/>
                </a:lnTo>
                <a:lnTo>
                  <a:pt x="388" y="651"/>
                </a:lnTo>
                <a:lnTo>
                  <a:pt x="347" y="654"/>
                </a:lnTo>
                <a:lnTo>
                  <a:pt x="305" y="656"/>
                </a:lnTo>
                <a:lnTo>
                  <a:pt x="265" y="656"/>
                </a:lnTo>
                <a:lnTo>
                  <a:pt x="224" y="652"/>
                </a:lnTo>
                <a:lnTo>
                  <a:pt x="187" y="649"/>
                </a:lnTo>
                <a:lnTo>
                  <a:pt x="150" y="640"/>
                </a:lnTo>
                <a:lnTo>
                  <a:pt x="144" y="638"/>
                </a:lnTo>
                <a:lnTo>
                  <a:pt x="141" y="633"/>
                </a:lnTo>
                <a:lnTo>
                  <a:pt x="137" y="630"/>
                </a:lnTo>
                <a:lnTo>
                  <a:pt x="135" y="625"/>
                </a:lnTo>
                <a:lnTo>
                  <a:pt x="123" y="578"/>
                </a:lnTo>
                <a:lnTo>
                  <a:pt x="110" y="533"/>
                </a:lnTo>
                <a:lnTo>
                  <a:pt x="96" y="488"/>
                </a:lnTo>
                <a:lnTo>
                  <a:pt x="84" y="445"/>
                </a:lnTo>
                <a:lnTo>
                  <a:pt x="73" y="400"/>
                </a:lnTo>
                <a:lnTo>
                  <a:pt x="62" y="357"/>
                </a:lnTo>
                <a:lnTo>
                  <a:pt x="52" y="312"/>
                </a:lnTo>
                <a:lnTo>
                  <a:pt x="43" y="267"/>
                </a:lnTo>
                <a:lnTo>
                  <a:pt x="37" y="220"/>
                </a:lnTo>
                <a:lnTo>
                  <a:pt x="36" y="172"/>
                </a:lnTo>
                <a:lnTo>
                  <a:pt x="37" y="125"/>
                </a:lnTo>
                <a:lnTo>
                  <a:pt x="46" y="78"/>
                </a:lnTo>
                <a:lnTo>
                  <a:pt x="68" y="59"/>
                </a:lnTo>
                <a:lnTo>
                  <a:pt x="94" y="47"/>
                </a:lnTo>
                <a:lnTo>
                  <a:pt x="125" y="40"/>
                </a:lnTo>
                <a:lnTo>
                  <a:pt x="157" y="35"/>
                </a:lnTo>
                <a:lnTo>
                  <a:pt x="189" y="33"/>
                </a:lnTo>
                <a:lnTo>
                  <a:pt x="219" y="28"/>
                </a:lnTo>
                <a:lnTo>
                  <a:pt x="246" y="21"/>
                </a:lnTo>
                <a:lnTo>
                  <a:pt x="267" y="9"/>
                </a:lnTo>
                <a:lnTo>
                  <a:pt x="262" y="4"/>
                </a:lnTo>
                <a:lnTo>
                  <a:pt x="246" y="0"/>
                </a:lnTo>
                <a:lnTo>
                  <a:pt x="221" y="0"/>
                </a:lnTo>
                <a:lnTo>
                  <a:pt x="191" y="2"/>
                </a:lnTo>
                <a:lnTo>
                  <a:pt x="159" y="6"/>
                </a:lnTo>
                <a:lnTo>
                  <a:pt x="125" y="11"/>
                </a:lnTo>
                <a:lnTo>
                  <a:pt x="93" y="14"/>
                </a:lnTo>
                <a:lnTo>
                  <a:pt x="66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5" name="Freeform 101"/>
          <p:cNvSpPr>
            <a:spLocks/>
          </p:cNvSpPr>
          <p:nvPr/>
        </p:nvSpPr>
        <p:spPr bwMode="auto">
          <a:xfrm rot="497617">
            <a:off x="4291297" y="2400283"/>
            <a:ext cx="55563" cy="204787"/>
          </a:xfrm>
          <a:custGeom>
            <a:avLst/>
            <a:gdLst/>
            <a:ahLst/>
            <a:cxnLst>
              <a:cxn ang="0">
                <a:pos x="32" y="74"/>
              </a:cxn>
              <a:cxn ang="0">
                <a:pos x="16" y="126"/>
              </a:cxn>
              <a:cxn ang="0">
                <a:pos x="5" y="182"/>
              </a:cxn>
              <a:cxn ang="0">
                <a:pos x="0" y="237"/>
              </a:cxn>
              <a:cxn ang="0">
                <a:pos x="0" y="294"/>
              </a:cxn>
              <a:cxn ang="0">
                <a:pos x="5" y="349"/>
              </a:cxn>
              <a:cxn ang="0">
                <a:pos x="16" y="405"/>
              </a:cxn>
              <a:cxn ang="0">
                <a:pos x="32" y="458"/>
              </a:cxn>
              <a:cxn ang="0">
                <a:pos x="53" y="510"/>
              </a:cxn>
              <a:cxn ang="0">
                <a:pos x="57" y="515"/>
              </a:cxn>
              <a:cxn ang="0">
                <a:pos x="62" y="519"/>
              </a:cxn>
              <a:cxn ang="0">
                <a:pos x="67" y="521"/>
              </a:cxn>
              <a:cxn ang="0">
                <a:pos x="74" y="519"/>
              </a:cxn>
              <a:cxn ang="0">
                <a:pos x="80" y="515"/>
              </a:cxn>
              <a:cxn ang="0">
                <a:pos x="83" y="510"/>
              </a:cxn>
              <a:cxn ang="0">
                <a:pos x="83" y="503"/>
              </a:cxn>
              <a:cxn ang="0">
                <a:pos x="81" y="498"/>
              </a:cxn>
              <a:cxn ang="0">
                <a:pos x="67" y="439"/>
              </a:cxn>
              <a:cxn ang="0">
                <a:pos x="51" y="374"/>
              </a:cxn>
              <a:cxn ang="0">
                <a:pos x="41" y="306"/>
              </a:cxn>
              <a:cxn ang="0">
                <a:pos x="35" y="239"/>
              </a:cxn>
              <a:cxn ang="0">
                <a:pos x="37" y="173"/>
              </a:cxn>
              <a:cxn ang="0">
                <a:pos x="51" y="111"/>
              </a:cxn>
              <a:cxn ang="0">
                <a:pos x="80" y="54"/>
              </a:cxn>
              <a:cxn ang="0">
                <a:pos x="126" y="4"/>
              </a:cxn>
              <a:cxn ang="0">
                <a:pos x="114" y="0"/>
              </a:cxn>
              <a:cxn ang="0">
                <a:pos x="101" y="2"/>
              </a:cxn>
              <a:cxn ang="0">
                <a:pos x="87" y="9"/>
              </a:cxn>
              <a:cxn ang="0">
                <a:pos x="73" y="19"/>
              </a:cxn>
              <a:cxn ang="0">
                <a:pos x="60" y="31"/>
              </a:cxn>
              <a:cxn ang="0">
                <a:pos x="48" y="47"/>
              </a:cxn>
              <a:cxn ang="0">
                <a:pos x="39" y="61"/>
              </a:cxn>
              <a:cxn ang="0">
                <a:pos x="32" y="74"/>
              </a:cxn>
            </a:cxnLst>
            <a:rect l="0" t="0" r="r" b="b"/>
            <a:pathLst>
              <a:path w="126" h="521">
                <a:moveTo>
                  <a:pt x="32" y="74"/>
                </a:moveTo>
                <a:lnTo>
                  <a:pt x="16" y="126"/>
                </a:lnTo>
                <a:lnTo>
                  <a:pt x="5" y="182"/>
                </a:lnTo>
                <a:lnTo>
                  <a:pt x="0" y="237"/>
                </a:lnTo>
                <a:lnTo>
                  <a:pt x="0" y="294"/>
                </a:lnTo>
                <a:lnTo>
                  <a:pt x="5" y="349"/>
                </a:lnTo>
                <a:lnTo>
                  <a:pt x="16" y="405"/>
                </a:lnTo>
                <a:lnTo>
                  <a:pt x="32" y="458"/>
                </a:lnTo>
                <a:lnTo>
                  <a:pt x="53" y="510"/>
                </a:lnTo>
                <a:lnTo>
                  <a:pt x="57" y="515"/>
                </a:lnTo>
                <a:lnTo>
                  <a:pt x="62" y="519"/>
                </a:lnTo>
                <a:lnTo>
                  <a:pt x="67" y="521"/>
                </a:lnTo>
                <a:lnTo>
                  <a:pt x="74" y="519"/>
                </a:lnTo>
                <a:lnTo>
                  <a:pt x="80" y="515"/>
                </a:lnTo>
                <a:lnTo>
                  <a:pt x="83" y="510"/>
                </a:lnTo>
                <a:lnTo>
                  <a:pt x="83" y="503"/>
                </a:lnTo>
                <a:lnTo>
                  <a:pt x="81" y="498"/>
                </a:lnTo>
                <a:lnTo>
                  <a:pt x="67" y="439"/>
                </a:lnTo>
                <a:lnTo>
                  <a:pt x="51" y="374"/>
                </a:lnTo>
                <a:lnTo>
                  <a:pt x="41" y="306"/>
                </a:lnTo>
                <a:lnTo>
                  <a:pt x="35" y="239"/>
                </a:lnTo>
                <a:lnTo>
                  <a:pt x="37" y="173"/>
                </a:lnTo>
                <a:lnTo>
                  <a:pt x="51" y="111"/>
                </a:lnTo>
                <a:lnTo>
                  <a:pt x="80" y="54"/>
                </a:lnTo>
                <a:lnTo>
                  <a:pt x="126" y="4"/>
                </a:lnTo>
                <a:lnTo>
                  <a:pt x="114" y="0"/>
                </a:lnTo>
                <a:lnTo>
                  <a:pt x="101" y="2"/>
                </a:lnTo>
                <a:lnTo>
                  <a:pt x="87" y="9"/>
                </a:lnTo>
                <a:lnTo>
                  <a:pt x="73" y="19"/>
                </a:lnTo>
                <a:lnTo>
                  <a:pt x="60" y="31"/>
                </a:lnTo>
                <a:lnTo>
                  <a:pt x="48" y="47"/>
                </a:lnTo>
                <a:lnTo>
                  <a:pt x="39" y="61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6" name="Freeform 102"/>
          <p:cNvSpPr>
            <a:spLocks/>
          </p:cNvSpPr>
          <p:nvPr/>
        </p:nvSpPr>
        <p:spPr bwMode="auto">
          <a:xfrm rot="497617">
            <a:off x="4240497" y="2417745"/>
            <a:ext cx="34925" cy="134938"/>
          </a:xfrm>
          <a:custGeom>
            <a:avLst/>
            <a:gdLst/>
            <a:ahLst/>
            <a:cxnLst>
              <a:cxn ang="0">
                <a:pos x="17" y="334"/>
              </a:cxn>
              <a:cxn ang="0">
                <a:pos x="23" y="340"/>
              </a:cxn>
              <a:cxn ang="0">
                <a:pos x="30" y="344"/>
              </a:cxn>
              <a:cxn ang="0">
                <a:pos x="39" y="346"/>
              </a:cxn>
              <a:cxn ang="0">
                <a:pos x="48" y="344"/>
              </a:cxn>
              <a:cxn ang="0">
                <a:pos x="55" y="339"/>
              </a:cxn>
              <a:cxn ang="0">
                <a:pos x="58" y="332"/>
              </a:cxn>
              <a:cxn ang="0">
                <a:pos x="60" y="323"/>
              </a:cxn>
              <a:cxn ang="0">
                <a:pos x="58" y="314"/>
              </a:cxn>
              <a:cxn ang="0">
                <a:pos x="50" y="273"/>
              </a:cxn>
              <a:cxn ang="0">
                <a:pos x="48" y="225"/>
              </a:cxn>
              <a:cxn ang="0">
                <a:pos x="53" y="174"/>
              </a:cxn>
              <a:cxn ang="0">
                <a:pos x="60" y="123"/>
              </a:cxn>
              <a:cxn ang="0">
                <a:pos x="69" y="76"/>
              </a:cxn>
              <a:cxn ang="0">
                <a:pos x="78" y="36"/>
              </a:cxn>
              <a:cxn ang="0">
                <a:pos x="82" y="10"/>
              </a:cxn>
              <a:cxn ang="0">
                <a:pos x="78" y="0"/>
              </a:cxn>
              <a:cxn ang="0">
                <a:pos x="62" y="17"/>
              </a:cxn>
              <a:cxn ang="0">
                <a:pos x="44" y="48"/>
              </a:cxn>
              <a:cxn ang="0">
                <a:pos x="28" y="90"/>
              </a:cxn>
              <a:cxn ang="0">
                <a:pos x="14" y="138"/>
              </a:cxn>
              <a:cxn ang="0">
                <a:pos x="5" y="190"/>
              </a:cxn>
              <a:cxn ang="0">
                <a:pos x="0" y="242"/>
              </a:cxn>
              <a:cxn ang="0">
                <a:pos x="5" y="290"/>
              </a:cxn>
              <a:cxn ang="0">
                <a:pos x="17" y="334"/>
              </a:cxn>
            </a:cxnLst>
            <a:rect l="0" t="0" r="r" b="b"/>
            <a:pathLst>
              <a:path w="82" h="346">
                <a:moveTo>
                  <a:pt x="17" y="334"/>
                </a:moveTo>
                <a:lnTo>
                  <a:pt x="23" y="340"/>
                </a:lnTo>
                <a:lnTo>
                  <a:pt x="30" y="344"/>
                </a:lnTo>
                <a:lnTo>
                  <a:pt x="39" y="346"/>
                </a:lnTo>
                <a:lnTo>
                  <a:pt x="48" y="344"/>
                </a:lnTo>
                <a:lnTo>
                  <a:pt x="55" y="339"/>
                </a:lnTo>
                <a:lnTo>
                  <a:pt x="58" y="332"/>
                </a:lnTo>
                <a:lnTo>
                  <a:pt x="60" y="323"/>
                </a:lnTo>
                <a:lnTo>
                  <a:pt x="58" y="314"/>
                </a:lnTo>
                <a:lnTo>
                  <a:pt x="50" y="273"/>
                </a:lnTo>
                <a:lnTo>
                  <a:pt x="48" y="225"/>
                </a:lnTo>
                <a:lnTo>
                  <a:pt x="53" y="174"/>
                </a:lnTo>
                <a:lnTo>
                  <a:pt x="60" y="123"/>
                </a:lnTo>
                <a:lnTo>
                  <a:pt x="69" y="76"/>
                </a:lnTo>
                <a:lnTo>
                  <a:pt x="78" y="36"/>
                </a:lnTo>
                <a:lnTo>
                  <a:pt x="82" y="10"/>
                </a:lnTo>
                <a:lnTo>
                  <a:pt x="78" y="0"/>
                </a:lnTo>
                <a:lnTo>
                  <a:pt x="62" y="17"/>
                </a:lnTo>
                <a:lnTo>
                  <a:pt x="44" y="48"/>
                </a:lnTo>
                <a:lnTo>
                  <a:pt x="28" y="90"/>
                </a:lnTo>
                <a:lnTo>
                  <a:pt x="14" y="138"/>
                </a:lnTo>
                <a:lnTo>
                  <a:pt x="5" y="190"/>
                </a:lnTo>
                <a:lnTo>
                  <a:pt x="0" y="242"/>
                </a:lnTo>
                <a:lnTo>
                  <a:pt x="5" y="290"/>
                </a:lnTo>
                <a:lnTo>
                  <a:pt x="17" y="3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7" name="Freeform 103"/>
          <p:cNvSpPr>
            <a:spLocks/>
          </p:cNvSpPr>
          <p:nvPr/>
        </p:nvSpPr>
        <p:spPr bwMode="auto">
          <a:xfrm rot="497617">
            <a:off x="4867560" y="2406633"/>
            <a:ext cx="93662" cy="19367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21" y="29"/>
              </a:cxn>
              <a:cxn ang="0">
                <a:pos x="42" y="54"/>
              </a:cxn>
              <a:cxn ang="0">
                <a:pos x="62" y="78"/>
              </a:cxn>
              <a:cxn ang="0">
                <a:pos x="82" y="104"/>
              </a:cxn>
              <a:cxn ang="0">
                <a:pos x="99" y="130"/>
              </a:cxn>
              <a:cxn ang="0">
                <a:pos x="117" y="156"/>
              </a:cxn>
              <a:cxn ang="0">
                <a:pos x="132" y="183"/>
              </a:cxn>
              <a:cxn ang="0">
                <a:pos x="146" y="211"/>
              </a:cxn>
              <a:cxn ang="0">
                <a:pos x="169" y="275"/>
              </a:cxn>
              <a:cxn ang="0">
                <a:pos x="181" y="339"/>
              </a:cxn>
              <a:cxn ang="0">
                <a:pos x="183" y="406"/>
              </a:cxn>
              <a:cxn ang="0">
                <a:pos x="174" y="475"/>
              </a:cxn>
              <a:cxn ang="0">
                <a:pos x="174" y="482"/>
              </a:cxn>
              <a:cxn ang="0">
                <a:pos x="176" y="486"/>
              </a:cxn>
              <a:cxn ang="0">
                <a:pos x="181" y="489"/>
              </a:cxn>
              <a:cxn ang="0">
                <a:pos x="187" y="491"/>
              </a:cxn>
              <a:cxn ang="0">
                <a:pos x="192" y="491"/>
              </a:cxn>
              <a:cxn ang="0">
                <a:pos x="197" y="489"/>
              </a:cxn>
              <a:cxn ang="0">
                <a:pos x="201" y="486"/>
              </a:cxn>
              <a:cxn ang="0">
                <a:pos x="203" y="481"/>
              </a:cxn>
              <a:cxn ang="0">
                <a:pos x="215" y="412"/>
              </a:cxn>
              <a:cxn ang="0">
                <a:pos x="215" y="344"/>
              </a:cxn>
              <a:cxn ang="0">
                <a:pos x="201" y="278"/>
              </a:cxn>
              <a:cxn ang="0">
                <a:pos x="178" y="216"/>
              </a:cxn>
              <a:cxn ang="0">
                <a:pos x="146" y="156"/>
              </a:cxn>
              <a:cxn ang="0">
                <a:pos x="105" y="99"/>
              </a:cxn>
              <a:cxn ang="0">
                <a:pos x="59" y="47"/>
              </a:cxn>
              <a:cxn ang="0">
                <a:pos x="9" y="0"/>
              </a:cxn>
              <a:cxn ang="0">
                <a:pos x="7" y="0"/>
              </a:cxn>
              <a:cxn ang="0">
                <a:pos x="3" y="2"/>
              </a:cxn>
              <a:cxn ang="0">
                <a:pos x="0" y="3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215" h="491">
                <a:moveTo>
                  <a:pt x="0" y="7"/>
                </a:moveTo>
                <a:lnTo>
                  <a:pt x="21" y="29"/>
                </a:lnTo>
                <a:lnTo>
                  <a:pt x="42" y="54"/>
                </a:lnTo>
                <a:lnTo>
                  <a:pt x="62" y="78"/>
                </a:lnTo>
                <a:lnTo>
                  <a:pt x="82" y="104"/>
                </a:lnTo>
                <a:lnTo>
                  <a:pt x="99" y="130"/>
                </a:lnTo>
                <a:lnTo>
                  <a:pt x="117" y="156"/>
                </a:lnTo>
                <a:lnTo>
                  <a:pt x="132" y="183"/>
                </a:lnTo>
                <a:lnTo>
                  <a:pt x="146" y="211"/>
                </a:lnTo>
                <a:lnTo>
                  <a:pt x="169" y="275"/>
                </a:lnTo>
                <a:lnTo>
                  <a:pt x="181" y="339"/>
                </a:lnTo>
                <a:lnTo>
                  <a:pt x="183" y="406"/>
                </a:lnTo>
                <a:lnTo>
                  <a:pt x="174" y="475"/>
                </a:lnTo>
                <a:lnTo>
                  <a:pt x="174" y="482"/>
                </a:lnTo>
                <a:lnTo>
                  <a:pt x="176" y="486"/>
                </a:lnTo>
                <a:lnTo>
                  <a:pt x="181" y="489"/>
                </a:lnTo>
                <a:lnTo>
                  <a:pt x="187" y="491"/>
                </a:lnTo>
                <a:lnTo>
                  <a:pt x="192" y="491"/>
                </a:lnTo>
                <a:lnTo>
                  <a:pt x="197" y="489"/>
                </a:lnTo>
                <a:lnTo>
                  <a:pt x="201" y="486"/>
                </a:lnTo>
                <a:lnTo>
                  <a:pt x="203" y="481"/>
                </a:lnTo>
                <a:lnTo>
                  <a:pt x="215" y="412"/>
                </a:lnTo>
                <a:lnTo>
                  <a:pt x="215" y="344"/>
                </a:lnTo>
                <a:lnTo>
                  <a:pt x="201" y="278"/>
                </a:lnTo>
                <a:lnTo>
                  <a:pt x="178" y="216"/>
                </a:lnTo>
                <a:lnTo>
                  <a:pt x="146" y="156"/>
                </a:lnTo>
                <a:lnTo>
                  <a:pt x="105" y="99"/>
                </a:lnTo>
                <a:lnTo>
                  <a:pt x="59" y="47"/>
                </a:lnTo>
                <a:lnTo>
                  <a:pt x="9" y="0"/>
                </a:lnTo>
                <a:lnTo>
                  <a:pt x="7" y="0"/>
                </a:lnTo>
                <a:lnTo>
                  <a:pt x="3" y="2"/>
                </a:lnTo>
                <a:lnTo>
                  <a:pt x="0" y="3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8" name="Freeform 104"/>
          <p:cNvSpPr>
            <a:spLocks/>
          </p:cNvSpPr>
          <p:nvPr/>
        </p:nvSpPr>
        <p:spPr bwMode="auto">
          <a:xfrm rot="497617">
            <a:off x="4958047" y="2433620"/>
            <a:ext cx="41275" cy="77788"/>
          </a:xfrm>
          <a:custGeom>
            <a:avLst/>
            <a:gdLst/>
            <a:ahLst/>
            <a:cxnLst>
              <a:cxn ang="0">
                <a:pos x="64" y="183"/>
              </a:cxn>
              <a:cxn ang="0">
                <a:pos x="66" y="189"/>
              </a:cxn>
              <a:cxn ang="0">
                <a:pos x="69" y="194"/>
              </a:cxn>
              <a:cxn ang="0">
                <a:pos x="73" y="196"/>
              </a:cxn>
              <a:cxn ang="0">
                <a:pos x="80" y="196"/>
              </a:cxn>
              <a:cxn ang="0">
                <a:pos x="85" y="194"/>
              </a:cxn>
              <a:cxn ang="0">
                <a:pos x="90" y="190"/>
              </a:cxn>
              <a:cxn ang="0">
                <a:pos x="92" y="187"/>
              </a:cxn>
              <a:cxn ang="0">
                <a:pos x="94" y="180"/>
              </a:cxn>
              <a:cxn ang="0">
                <a:pos x="90" y="151"/>
              </a:cxn>
              <a:cxn ang="0">
                <a:pos x="80" y="119"/>
              </a:cxn>
              <a:cxn ang="0">
                <a:pos x="67" y="88"/>
              </a:cxn>
              <a:cxn ang="0">
                <a:pos x="51" y="59"/>
              </a:cxn>
              <a:cxn ang="0">
                <a:pos x="35" y="33"/>
              </a:cxn>
              <a:cxn ang="0">
                <a:pos x="19" y="12"/>
              </a:cxn>
              <a:cxn ang="0">
                <a:pos x="7" y="0"/>
              </a:cxn>
              <a:cxn ang="0">
                <a:pos x="0" y="0"/>
              </a:cxn>
              <a:cxn ang="0">
                <a:pos x="3" y="12"/>
              </a:cxn>
              <a:cxn ang="0">
                <a:pos x="12" y="30"/>
              </a:cxn>
              <a:cxn ang="0">
                <a:pos x="23" y="52"/>
              </a:cxn>
              <a:cxn ang="0">
                <a:pos x="35" y="76"/>
              </a:cxn>
              <a:cxn ang="0">
                <a:pos x="46" y="102"/>
              </a:cxn>
              <a:cxn ang="0">
                <a:pos x="57" y="130"/>
              </a:cxn>
              <a:cxn ang="0">
                <a:pos x="62" y="158"/>
              </a:cxn>
              <a:cxn ang="0">
                <a:pos x="64" y="183"/>
              </a:cxn>
            </a:cxnLst>
            <a:rect l="0" t="0" r="r" b="b"/>
            <a:pathLst>
              <a:path w="94" h="196">
                <a:moveTo>
                  <a:pt x="64" y="183"/>
                </a:moveTo>
                <a:lnTo>
                  <a:pt x="66" y="189"/>
                </a:lnTo>
                <a:lnTo>
                  <a:pt x="69" y="194"/>
                </a:lnTo>
                <a:lnTo>
                  <a:pt x="73" y="196"/>
                </a:lnTo>
                <a:lnTo>
                  <a:pt x="80" y="196"/>
                </a:lnTo>
                <a:lnTo>
                  <a:pt x="85" y="194"/>
                </a:lnTo>
                <a:lnTo>
                  <a:pt x="90" y="190"/>
                </a:lnTo>
                <a:lnTo>
                  <a:pt x="92" y="187"/>
                </a:lnTo>
                <a:lnTo>
                  <a:pt x="94" y="180"/>
                </a:lnTo>
                <a:lnTo>
                  <a:pt x="90" y="151"/>
                </a:lnTo>
                <a:lnTo>
                  <a:pt x="80" y="119"/>
                </a:lnTo>
                <a:lnTo>
                  <a:pt x="67" y="88"/>
                </a:lnTo>
                <a:lnTo>
                  <a:pt x="51" y="59"/>
                </a:lnTo>
                <a:lnTo>
                  <a:pt x="35" y="33"/>
                </a:lnTo>
                <a:lnTo>
                  <a:pt x="19" y="12"/>
                </a:lnTo>
                <a:lnTo>
                  <a:pt x="7" y="0"/>
                </a:lnTo>
                <a:lnTo>
                  <a:pt x="0" y="0"/>
                </a:lnTo>
                <a:lnTo>
                  <a:pt x="3" y="12"/>
                </a:lnTo>
                <a:lnTo>
                  <a:pt x="12" y="30"/>
                </a:lnTo>
                <a:lnTo>
                  <a:pt x="23" y="52"/>
                </a:lnTo>
                <a:lnTo>
                  <a:pt x="35" y="76"/>
                </a:lnTo>
                <a:lnTo>
                  <a:pt x="46" y="102"/>
                </a:lnTo>
                <a:lnTo>
                  <a:pt x="57" y="130"/>
                </a:lnTo>
                <a:lnTo>
                  <a:pt x="62" y="158"/>
                </a:lnTo>
                <a:lnTo>
                  <a:pt x="64" y="1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9" name="Freeform 105"/>
          <p:cNvSpPr>
            <a:spLocks/>
          </p:cNvSpPr>
          <p:nvPr/>
        </p:nvSpPr>
        <p:spPr bwMode="auto">
          <a:xfrm rot="497617">
            <a:off x="4123022" y="2759058"/>
            <a:ext cx="685800" cy="196850"/>
          </a:xfrm>
          <a:custGeom>
            <a:avLst/>
            <a:gdLst/>
            <a:ahLst/>
            <a:cxnLst>
              <a:cxn ang="0">
                <a:pos x="1552" y="7"/>
              </a:cxn>
              <a:cxn ang="0">
                <a:pos x="1497" y="21"/>
              </a:cxn>
              <a:cxn ang="0">
                <a:pos x="1431" y="35"/>
              </a:cxn>
              <a:cxn ang="0">
                <a:pos x="1355" y="49"/>
              </a:cxn>
              <a:cxn ang="0">
                <a:pos x="1269" y="63"/>
              </a:cxn>
              <a:cxn ang="0">
                <a:pos x="1177" y="75"/>
              </a:cxn>
              <a:cxn ang="0">
                <a:pos x="1077" y="87"/>
              </a:cxn>
              <a:cxn ang="0">
                <a:pos x="974" y="99"/>
              </a:cxn>
              <a:cxn ang="0">
                <a:pos x="869" y="109"/>
              </a:cxn>
              <a:cxn ang="0">
                <a:pos x="762" y="120"/>
              </a:cxn>
              <a:cxn ang="0">
                <a:pos x="657" y="128"/>
              </a:cxn>
              <a:cxn ang="0">
                <a:pos x="553" y="137"/>
              </a:cxn>
              <a:cxn ang="0">
                <a:pos x="454" y="144"/>
              </a:cxn>
              <a:cxn ang="0">
                <a:pos x="357" y="151"/>
              </a:cxn>
              <a:cxn ang="0">
                <a:pos x="270" y="156"/>
              </a:cxn>
              <a:cxn ang="0">
                <a:pos x="192" y="160"/>
              </a:cxn>
              <a:cxn ang="0">
                <a:pos x="137" y="189"/>
              </a:cxn>
              <a:cxn ang="0">
                <a:pos x="78" y="282"/>
              </a:cxn>
              <a:cxn ang="0">
                <a:pos x="21" y="393"/>
              </a:cxn>
              <a:cxn ang="0">
                <a:pos x="0" y="478"/>
              </a:cxn>
              <a:cxn ang="0">
                <a:pos x="23" y="495"/>
              </a:cxn>
              <a:cxn ang="0">
                <a:pos x="62" y="486"/>
              </a:cxn>
              <a:cxn ang="0">
                <a:pos x="122" y="474"/>
              </a:cxn>
              <a:cxn ang="0">
                <a:pos x="197" y="462"/>
              </a:cxn>
              <a:cxn ang="0">
                <a:pos x="286" y="448"/>
              </a:cxn>
              <a:cxn ang="0">
                <a:pos x="384" y="434"/>
              </a:cxn>
              <a:cxn ang="0">
                <a:pos x="493" y="422"/>
              </a:cxn>
              <a:cxn ang="0">
                <a:pos x="605" y="409"/>
              </a:cxn>
              <a:cxn ang="0">
                <a:pos x="721" y="398"/>
              </a:cxn>
              <a:cxn ang="0">
                <a:pos x="837" y="388"/>
              </a:cxn>
              <a:cxn ang="0">
                <a:pos x="951" y="381"/>
              </a:cxn>
              <a:cxn ang="0">
                <a:pos x="1057" y="377"/>
              </a:cxn>
              <a:cxn ang="0">
                <a:pos x="1157" y="377"/>
              </a:cxn>
              <a:cxn ang="0">
                <a:pos x="1246" y="381"/>
              </a:cxn>
              <a:cxn ang="0">
                <a:pos x="1323" y="388"/>
              </a:cxn>
              <a:cxn ang="0">
                <a:pos x="1382" y="402"/>
              </a:cxn>
              <a:cxn ang="0">
                <a:pos x="1422" y="367"/>
              </a:cxn>
              <a:cxn ang="0">
                <a:pos x="1463" y="251"/>
              </a:cxn>
              <a:cxn ang="0">
                <a:pos x="1506" y="125"/>
              </a:cxn>
              <a:cxn ang="0">
                <a:pos x="1551" y="26"/>
              </a:cxn>
            </a:cxnLst>
            <a:rect l="0" t="0" r="r" b="b"/>
            <a:pathLst>
              <a:path w="1574" h="498">
                <a:moveTo>
                  <a:pt x="1574" y="0"/>
                </a:moveTo>
                <a:lnTo>
                  <a:pt x="1552" y="7"/>
                </a:lnTo>
                <a:lnTo>
                  <a:pt x="1526" y="14"/>
                </a:lnTo>
                <a:lnTo>
                  <a:pt x="1497" y="21"/>
                </a:lnTo>
                <a:lnTo>
                  <a:pt x="1467" y="28"/>
                </a:lnTo>
                <a:lnTo>
                  <a:pt x="1431" y="35"/>
                </a:lnTo>
                <a:lnTo>
                  <a:pt x="1394" y="42"/>
                </a:lnTo>
                <a:lnTo>
                  <a:pt x="1355" y="49"/>
                </a:lnTo>
                <a:lnTo>
                  <a:pt x="1314" y="56"/>
                </a:lnTo>
                <a:lnTo>
                  <a:pt x="1269" y="63"/>
                </a:lnTo>
                <a:lnTo>
                  <a:pt x="1223" y="68"/>
                </a:lnTo>
                <a:lnTo>
                  <a:pt x="1177" y="75"/>
                </a:lnTo>
                <a:lnTo>
                  <a:pt x="1127" y="82"/>
                </a:lnTo>
                <a:lnTo>
                  <a:pt x="1077" y="87"/>
                </a:lnTo>
                <a:lnTo>
                  <a:pt x="1027" y="94"/>
                </a:lnTo>
                <a:lnTo>
                  <a:pt x="974" y="99"/>
                </a:lnTo>
                <a:lnTo>
                  <a:pt x="922" y="104"/>
                </a:lnTo>
                <a:lnTo>
                  <a:pt x="869" y="109"/>
                </a:lnTo>
                <a:lnTo>
                  <a:pt x="815" y="115"/>
                </a:lnTo>
                <a:lnTo>
                  <a:pt x="762" y="120"/>
                </a:lnTo>
                <a:lnTo>
                  <a:pt x="708" y="125"/>
                </a:lnTo>
                <a:lnTo>
                  <a:pt x="657" y="128"/>
                </a:lnTo>
                <a:lnTo>
                  <a:pt x="605" y="134"/>
                </a:lnTo>
                <a:lnTo>
                  <a:pt x="553" y="137"/>
                </a:lnTo>
                <a:lnTo>
                  <a:pt x="502" y="141"/>
                </a:lnTo>
                <a:lnTo>
                  <a:pt x="454" y="144"/>
                </a:lnTo>
                <a:lnTo>
                  <a:pt x="406" y="147"/>
                </a:lnTo>
                <a:lnTo>
                  <a:pt x="357" y="151"/>
                </a:lnTo>
                <a:lnTo>
                  <a:pt x="313" y="154"/>
                </a:lnTo>
                <a:lnTo>
                  <a:pt x="270" y="156"/>
                </a:lnTo>
                <a:lnTo>
                  <a:pt x="231" y="158"/>
                </a:lnTo>
                <a:lnTo>
                  <a:pt x="192" y="160"/>
                </a:lnTo>
                <a:lnTo>
                  <a:pt x="156" y="161"/>
                </a:lnTo>
                <a:lnTo>
                  <a:pt x="137" y="189"/>
                </a:lnTo>
                <a:lnTo>
                  <a:pt x="108" y="230"/>
                </a:lnTo>
                <a:lnTo>
                  <a:pt x="78" y="282"/>
                </a:lnTo>
                <a:lnTo>
                  <a:pt x="48" y="338"/>
                </a:lnTo>
                <a:lnTo>
                  <a:pt x="21" y="393"/>
                </a:lnTo>
                <a:lnTo>
                  <a:pt x="5" y="441"/>
                </a:lnTo>
                <a:lnTo>
                  <a:pt x="0" y="478"/>
                </a:lnTo>
                <a:lnTo>
                  <a:pt x="10" y="498"/>
                </a:lnTo>
                <a:lnTo>
                  <a:pt x="23" y="495"/>
                </a:lnTo>
                <a:lnTo>
                  <a:pt x="40" y="490"/>
                </a:lnTo>
                <a:lnTo>
                  <a:pt x="62" y="486"/>
                </a:lnTo>
                <a:lnTo>
                  <a:pt x="90" y="479"/>
                </a:lnTo>
                <a:lnTo>
                  <a:pt x="122" y="474"/>
                </a:lnTo>
                <a:lnTo>
                  <a:pt x="158" y="469"/>
                </a:lnTo>
                <a:lnTo>
                  <a:pt x="197" y="462"/>
                </a:lnTo>
                <a:lnTo>
                  <a:pt x="240" y="455"/>
                </a:lnTo>
                <a:lnTo>
                  <a:pt x="286" y="448"/>
                </a:lnTo>
                <a:lnTo>
                  <a:pt x="334" y="441"/>
                </a:lnTo>
                <a:lnTo>
                  <a:pt x="384" y="434"/>
                </a:lnTo>
                <a:lnTo>
                  <a:pt x="438" y="428"/>
                </a:lnTo>
                <a:lnTo>
                  <a:pt x="493" y="422"/>
                </a:lnTo>
                <a:lnTo>
                  <a:pt x="548" y="415"/>
                </a:lnTo>
                <a:lnTo>
                  <a:pt x="605" y="409"/>
                </a:lnTo>
                <a:lnTo>
                  <a:pt x="664" y="403"/>
                </a:lnTo>
                <a:lnTo>
                  <a:pt x="721" y="398"/>
                </a:lnTo>
                <a:lnTo>
                  <a:pt x="780" y="393"/>
                </a:lnTo>
                <a:lnTo>
                  <a:pt x="837" y="388"/>
                </a:lnTo>
                <a:lnTo>
                  <a:pt x="894" y="384"/>
                </a:lnTo>
                <a:lnTo>
                  <a:pt x="951" y="381"/>
                </a:lnTo>
                <a:lnTo>
                  <a:pt x="1006" y="379"/>
                </a:lnTo>
                <a:lnTo>
                  <a:pt x="1057" y="377"/>
                </a:lnTo>
                <a:lnTo>
                  <a:pt x="1109" y="377"/>
                </a:lnTo>
                <a:lnTo>
                  <a:pt x="1157" y="377"/>
                </a:lnTo>
                <a:lnTo>
                  <a:pt x="1203" y="377"/>
                </a:lnTo>
                <a:lnTo>
                  <a:pt x="1246" y="381"/>
                </a:lnTo>
                <a:lnTo>
                  <a:pt x="1287" y="384"/>
                </a:lnTo>
                <a:lnTo>
                  <a:pt x="1323" y="388"/>
                </a:lnTo>
                <a:lnTo>
                  <a:pt x="1355" y="395"/>
                </a:lnTo>
                <a:lnTo>
                  <a:pt x="1382" y="402"/>
                </a:lnTo>
                <a:lnTo>
                  <a:pt x="1405" y="410"/>
                </a:lnTo>
                <a:lnTo>
                  <a:pt x="1422" y="367"/>
                </a:lnTo>
                <a:lnTo>
                  <a:pt x="1442" y="312"/>
                </a:lnTo>
                <a:lnTo>
                  <a:pt x="1463" y="251"/>
                </a:lnTo>
                <a:lnTo>
                  <a:pt x="1485" y="187"/>
                </a:lnTo>
                <a:lnTo>
                  <a:pt x="1506" y="125"/>
                </a:lnTo>
                <a:lnTo>
                  <a:pt x="1528" y="70"/>
                </a:lnTo>
                <a:lnTo>
                  <a:pt x="1551" y="26"/>
                </a:lnTo>
                <a:lnTo>
                  <a:pt x="1574" y="0"/>
                </a:lnTo>
                <a:close/>
              </a:path>
            </a:pathLst>
          </a:custGeom>
          <a:solidFill>
            <a:srgbClr val="CFFFC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0" name="Freeform 106"/>
          <p:cNvSpPr>
            <a:spLocks/>
          </p:cNvSpPr>
          <p:nvPr/>
        </p:nvSpPr>
        <p:spPr bwMode="auto">
          <a:xfrm rot="497617">
            <a:off x="4237322" y="2766995"/>
            <a:ext cx="611188" cy="201613"/>
          </a:xfrm>
          <a:custGeom>
            <a:avLst/>
            <a:gdLst/>
            <a:ahLst/>
            <a:cxnLst>
              <a:cxn ang="0">
                <a:pos x="1316" y="2"/>
              </a:cxn>
              <a:cxn ang="0">
                <a:pos x="1328" y="0"/>
              </a:cxn>
              <a:cxn ang="0">
                <a:pos x="1400" y="120"/>
              </a:cxn>
              <a:cxn ang="0">
                <a:pos x="1375" y="156"/>
              </a:cxn>
              <a:cxn ang="0">
                <a:pos x="1316" y="246"/>
              </a:cxn>
              <a:cxn ang="0">
                <a:pos x="1254" y="356"/>
              </a:cxn>
              <a:cxn ang="0">
                <a:pos x="1211" y="453"/>
              </a:cxn>
              <a:cxn ang="0">
                <a:pos x="1181" y="457"/>
              </a:cxn>
              <a:cxn ang="0">
                <a:pos x="1133" y="462"/>
              </a:cxn>
              <a:cxn ang="0">
                <a:pos x="1065" y="467"/>
              </a:cxn>
              <a:cxn ang="0">
                <a:pos x="987" y="471"/>
              </a:cxn>
              <a:cxn ang="0">
                <a:pos x="894" y="476"/>
              </a:cxn>
              <a:cxn ang="0">
                <a:pos x="796" y="479"/>
              </a:cxn>
              <a:cxn ang="0">
                <a:pos x="691" y="484"/>
              </a:cxn>
              <a:cxn ang="0">
                <a:pos x="586" y="488"/>
              </a:cxn>
              <a:cxn ang="0">
                <a:pos x="479" y="491"/>
              </a:cxn>
              <a:cxn ang="0">
                <a:pos x="377" y="495"/>
              </a:cxn>
              <a:cxn ang="0">
                <a:pos x="281" y="500"/>
              </a:cxn>
              <a:cxn ang="0">
                <a:pos x="196" y="502"/>
              </a:cxn>
              <a:cxn ang="0">
                <a:pos x="121" y="505"/>
              </a:cxn>
              <a:cxn ang="0">
                <a:pos x="62" y="509"/>
              </a:cxn>
              <a:cxn ang="0">
                <a:pos x="19" y="510"/>
              </a:cxn>
              <a:cxn ang="0">
                <a:pos x="0" y="512"/>
              </a:cxn>
              <a:cxn ang="0">
                <a:pos x="71" y="491"/>
              </a:cxn>
              <a:cxn ang="0">
                <a:pos x="192" y="469"/>
              </a:cxn>
              <a:cxn ang="0">
                <a:pos x="349" y="446"/>
              </a:cxn>
              <a:cxn ang="0">
                <a:pos x="527" y="429"/>
              </a:cxn>
              <a:cxn ang="0">
                <a:pos x="709" y="415"/>
              </a:cxn>
              <a:cxn ang="0">
                <a:pos x="883" y="407"/>
              </a:cxn>
              <a:cxn ang="0">
                <a:pos x="1031" y="407"/>
              </a:cxn>
              <a:cxn ang="0">
                <a:pos x="1140" y="415"/>
              </a:cxn>
              <a:cxn ang="0">
                <a:pos x="1177" y="317"/>
              </a:cxn>
              <a:cxn ang="0">
                <a:pos x="1220" y="192"/>
              </a:cxn>
              <a:cxn ang="0">
                <a:pos x="1263" y="75"/>
              </a:cxn>
              <a:cxn ang="0">
                <a:pos x="1309" y="5"/>
              </a:cxn>
            </a:cxnLst>
            <a:rect l="0" t="0" r="r" b="b"/>
            <a:pathLst>
              <a:path w="1400" h="512">
                <a:moveTo>
                  <a:pt x="1309" y="5"/>
                </a:moveTo>
                <a:lnTo>
                  <a:pt x="1316" y="2"/>
                </a:lnTo>
                <a:lnTo>
                  <a:pt x="1323" y="0"/>
                </a:lnTo>
                <a:lnTo>
                  <a:pt x="1328" y="0"/>
                </a:lnTo>
                <a:lnTo>
                  <a:pt x="1336" y="2"/>
                </a:lnTo>
                <a:lnTo>
                  <a:pt x="1400" y="120"/>
                </a:lnTo>
                <a:lnTo>
                  <a:pt x="1393" y="130"/>
                </a:lnTo>
                <a:lnTo>
                  <a:pt x="1375" y="156"/>
                </a:lnTo>
                <a:lnTo>
                  <a:pt x="1348" y="197"/>
                </a:lnTo>
                <a:lnTo>
                  <a:pt x="1316" y="246"/>
                </a:lnTo>
                <a:lnTo>
                  <a:pt x="1284" y="301"/>
                </a:lnTo>
                <a:lnTo>
                  <a:pt x="1254" y="356"/>
                </a:lnTo>
                <a:lnTo>
                  <a:pt x="1227" y="408"/>
                </a:lnTo>
                <a:lnTo>
                  <a:pt x="1211" y="453"/>
                </a:lnTo>
                <a:lnTo>
                  <a:pt x="1198" y="455"/>
                </a:lnTo>
                <a:lnTo>
                  <a:pt x="1181" y="457"/>
                </a:lnTo>
                <a:lnTo>
                  <a:pt x="1159" y="460"/>
                </a:lnTo>
                <a:lnTo>
                  <a:pt x="1133" y="462"/>
                </a:lnTo>
                <a:lnTo>
                  <a:pt x="1100" y="464"/>
                </a:lnTo>
                <a:lnTo>
                  <a:pt x="1065" y="467"/>
                </a:lnTo>
                <a:lnTo>
                  <a:pt x="1027" y="469"/>
                </a:lnTo>
                <a:lnTo>
                  <a:pt x="987" y="471"/>
                </a:lnTo>
                <a:lnTo>
                  <a:pt x="942" y="472"/>
                </a:lnTo>
                <a:lnTo>
                  <a:pt x="894" y="476"/>
                </a:lnTo>
                <a:lnTo>
                  <a:pt x="846" y="477"/>
                </a:lnTo>
                <a:lnTo>
                  <a:pt x="796" y="479"/>
                </a:lnTo>
                <a:lnTo>
                  <a:pt x="744" y="481"/>
                </a:lnTo>
                <a:lnTo>
                  <a:pt x="691" y="484"/>
                </a:lnTo>
                <a:lnTo>
                  <a:pt x="639" y="486"/>
                </a:lnTo>
                <a:lnTo>
                  <a:pt x="586" y="488"/>
                </a:lnTo>
                <a:lnTo>
                  <a:pt x="532" y="490"/>
                </a:lnTo>
                <a:lnTo>
                  <a:pt x="479" y="491"/>
                </a:lnTo>
                <a:lnTo>
                  <a:pt x="427" y="493"/>
                </a:lnTo>
                <a:lnTo>
                  <a:pt x="377" y="495"/>
                </a:lnTo>
                <a:lnTo>
                  <a:pt x="329" y="498"/>
                </a:lnTo>
                <a:lnTo>
                  <a:pt x="281" y="500"/>
                </a:lnTo>
                <a:lnTo>
                  <a:pt x="237" y="500"/>
                </a:lnTo>
                <a:lnTo>
                  <a:pt x="196" y="502"/>
                </a:lnTo>
                <a:lnTo>
                  <a:pt x="157" y="503"/>
                </a:lnTo>
                <a:lnTo>
                  <a:pt x="121" y="505"/>
                </a:lnTo>
                <a:lnTo>
                  <a:pt x="89" y="507"/>
                </a:lnTo>
                <a:lnTo>
                  <a:pt x="62" y="509"/>
                </a:lnTo>
                <a:lnTo>
                  <a:pt x="39" y="509"/>
                </a:lnTo>
                <a:lnTo>
                  <a:pt x="19" y="510"/>
                </a:lnTo>
                <a:lnTo>
                  <a:pt x="7" y="510"/>
                </a:lnTo>
                <a:lnTo>
                  <a:pt x="0" y="512"/>
                </a:lnTo>
                <a:lnTo>
                  <a:pt x="28" y="502"/>
                </a:lnTo>
                <a:lnTo>
                  <a:pt x="71" y="491"/>
                </a:lnTo>
                <a:lnTo>
                  <a:pt x="126" y="479"/>
                </a:lnTo>
                <a:lnTo>
                  <a:pt x="192" y="469"/>
                </a:lnTo>
                <a:lnTo>
                  <a:pt x="267" y="457"/>
                </a:lnTo>
                <a:lnTo>
                  <a:pt x="349" y="446"/>
                </a:lnTo>
                <a:lnTo>
                  <a:pt x="436" y="438"/>
                </a:lnTo>
                <a:lnTo>
                  <a:pt x="527" y="429"/>
                </a:lnTo>
                <a:lnTo>
                  <a:pt x="618" y="420"/>
                </a:lnTo>
                <a:lnTo>
                  <a:pt x="709" y="415"/>
                </a:lnTo>
                <a:lnTo>
                  <a:pt x="798" y="410"/>
                </a:lnTo>
                <a:lnTo>
                  <a:pt x="883" y="407"/>
                </a:lnTo>
                <a:lnTo>
                  <a:pt x="962" y="405"/>
                </a:lnTo>
                <a:lnTo>
                  <a:pt x="1031" y="407"/>
                </a:lnTo>
                <a:lnTo>
                  <a:pt x="1092" y="410"/>
                </a:lnTo>
                <a:lnTo>
                  <a:pt x="1140" y="415"/>
                </a:lnTo>
                <a:lnTo>
                  <a:pt x="1157" y="372"/>
                </a:lnTo>
                <a:lnTo>
                  <a:pt x="1177" y="317"/>
                </a:lnTo>
                <a:lnTo>
                  <a:pt x="1198" y="256"/>
                </a:lnTo>
                <a:lnTo>
                  <a:pt x="1220" y="192"/>
                </a:lnTo>
                <a:lnTo>
                  <a:pt x="1241" y="130"/>
                </a:lnTo>
                <a:lnTo>
                  <a:pt x="1263" y="75"/>
                </a:lnTo>
                <a:lnTo>
                  <a:pt x="1286" y="31"/>
                </a:lnTo>
                <a:lnTo>
                  <a:pt x="1309" y="5"/>
                </a:lnTo>
                <a:close/>
              </a:path>
            </a:pathLst>
          </a:custGeom>
          <a:solidFill>
            <a:srgbClr val="8EF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1" name="Freeform 107"/>
          <p:cNvSpPr>
            <a:spLocks/>
          </p:cNvSpPr>
          <p:nvPr/>
        </p:nvSpPr>
        <p:spPr bwMode="auto">
          <a:xfrm rot="497617">
            <a:off x="4753260" y="2801920"/>
            <a:ext cx="47625" cy="103188"/>
          </a:xfrm>
          <a:custGeom>
            <a:avLst/>
            <a:gdLst/>
            <a:ahLst/>
            <a:cxnLst>
              <a:cxn ang="0">
                <a:pos x="0" y="251"/>
              </a:cxn>
              <a:cxn ang="0">
                <a:pos x="0" y="255"/>
              </a:cxn>
              <a:cxn ang="0">
                <a:pos x="2" y="258"/>
              </a:cxn>
              <a:cxn ang="0">
                <a:pos x="5" y="260"/>
              </a:cxn>
              <a:cxn ang="0">
                <a:pos x="9" y="261"/>
              </a:cxn>
              <a:cxn ang="0">
                <a:pos x="12" y="261"/>
              </a:cxn>
              <a:cxn ang="0">
                <a:pos x="16" y="260"/>
              </a:cxn>
              <a:cxn ang="0">
                <a:pos x="20" y="256"/>
              </a:cxn>
              <a:cxn ang="0">
                <a:pos x="21" y="253"/>
              </a:cxn>
              <a:cxn ang="0">
                <a:pos x="30" y="217"/>
              </a:cxn>
              <a:cxn ang="0">
                <a:pos x="44" y="177"/>
              </a:cxn>
              <a:cxn ang="0">
                <a:pos x="61" y="135"/>
              </a:cxn>
              <a:cxn ang="0">
                <a:pos x="77" y="95"/>
              </a:cxn>
              <a:cxn ang="0">
                <a:pos x="91" y="59"/>
              </a:cxn>
              <a:cxn ang="0">
                <a:pos x="103" y="30"/>
              </a:cxn>
              <a:cxn ang="0">
                <a:pos x="110" y="9"/>
              </a:cxn>
              <a:cxn ang="0">
                <a:pos x="109" y="0"/>
              </a:cxn>
              <a:cxn ang="0">
                <a:pos x="100" y="13"/>
              </a:cxn>
              <a:cxn ang="0">
                <a:pos x="87" y="33"/>
              </a:cxn>
              <a:cxn ang="0">
                <a:pos x="69" y="63"/>
              </a:cxn>
              <a:cxn ang="0">
                <a:pos x="52" y="97"/>
              </a:cxn>
              <a:cxn ang="0">
                <a:pos x="36" y="135"/>
              </a:cxn>
              <a:cxn ang="0">
                <a:pos x="20" y="175"/>
              </a:cxn>
              <a:cxn ang="0">
                <a:pos x="7" y="215"/>
              </a:cxn>
              <a:cxn ang="0">
                <a:pos x="0" y="251"/>
              </a:cxn>
            </a:cxnLst>
            <a:rect l="0" t="0" r="r" b="b"/>
            <a:pathLst>
              <a:path w="110" h="261">
                <a:moveTo>
                  <a:pt x="0" y="251"/>
                </a:moveTo>
                <a:lnTo>
                  <a:pt x="0" y="255"/>
                </a:lnTo>
                <a:lnTo>
                  <a:pt x="2" y="258"/>
                </a:lnTo>
                <a:lnTo>
                  <a:pt x="5" y="260"/>
                </a:lnTo>
                <a:lnTo>
                  <a:pt x="9" y="261"/>
                </a:lnTo>
                <a:lnTo>
                  <a:pt x="12" y="261"/>
                </a:lnTo>
                <a:lnTo>
                  <a:pt x="16" y="260"/>
                </a:lnTo>
                <a:lnTo>
                  <a:pt x="20" y="256"/>
                </a:lnTo>
                <a:lnTo>
                  <a:pt x="21" y="253"/>
                </a:lnTo>
                <a:lnTo>
                  <a:pt x="30" y="217"/>
                </a:lnTo>
                <a:lnTo>
                  <a:pt x="44" y="177"/>
                </a:lnTo>
                <a:lnTo>
                  <a:pt x="61" y="135"/>
                </a:lnTo>
                <a:lnTo>
                  <a:pt x="77" y="95"/>
                </a:lnTo>
                <a:lnTo>
                  <a:pt x="91" y="59"/>
                </a:lnTo>
                <a:lnTo>
                  <a:pt x="103" y="30"/>
                </a:lnTo>
                <a:lnTo>
                  <a:pt x="110" y="9"/>
                </a:lnTo>
                <a:lnTo>
                  <a:pt x="109" y="0"/>
                </a:lnTo>
                <a:lnTo>
                  <a:pt x="100" y="13"/>
                </a:lnTo>
                <a:lnTo>
                  <a:pt x="87" y="33"/>
                </a:lnTo>
                <a:lnTo>
                  <a:pt x="69" y="63"/>
                </a:lnTo>
                <a:lnTo>
                  <a:pt x="52" y="97"/>
                </a:lnTo>
                <a:lnTo>
                  <a:pt x="36" y="135"/>
                </a:lnTo>
                <a:lnTo>
                  <a:pt x="20" y="175"/>
                </a:lnTo>
                <a:lnTo>
                  <a:pt x="7" y="215"/>
                </a:lnTo>
                <a:lnTo>
                  <a:pt x="0" y="25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2" name="Freeform 108"/>
          <p:cNvSpPr>
            <a:spLocks/>
          </p:cNvSpPr>
          <p:nvPr/>
        </p:nvSpPr>
        <p:spPr bwMode="auto">
          <a:xfrm rot="497617">
            <a:off x="4234147" y="2811445"/>
            <a:ext cx="39688" cy="20638"/>
          </a:xfrm>
          <a:custGeom>
            <a:avLst/>
            <a:gdLst/>
            <a:ahLst/>
            <a:cxnLst>
              <a:cxn ang="0">
                <a:pos x="4" y="45"/>
              </a:cxn>
              <a:cxn ang="0">
                <a:pos x="9" y="50"/>
              </a:cxn>
              <a:cxn ang="0">
                <a:pos x="16" y="53"/>
              </a:cxn>
              <a:cxn ang="0">
                <a:pos x="25" y="53"/>
              </a:cxn>
              <a:cxn ang="0">
                <a:pos x="36" y="53"/>
              </a:cxn>
              <a:cxn ang="0">
                <a:pos x="47" y="52"/>
              </a:cxn>
              <a:cxn ang="0">
                <a:pos x="57" y="50"/>
              </a:cxn>
              <a:cxn ang="0">
                <a:pos x="68" y="48"/>
              </a:cxn>
              <a:cxn ang="0">
                <a:pos x="77" y="48"/>
              </a:cxn>
              <a:cxn ang="0">
                <a:pos x="82" y="45"/>
              </a:cxn>
              <a:cxn ang="0">
                <a:pos x="86" y="36"/>
              </a:cxn>
              <a:cxn ang="0">
                <a:pos x="89" y="27"/>
              </a:cxn>
              <a:cxn ang="0">
                <a:pos x="89" y="21"/>
              </a:cxn>
              <a:cxn ang="0">
                <a:pos x="89" y="19"/>
              </a:cxn>
              <a:cxn ang="0">
                <a:pos x="91" y="15"/>
              </a:cxn>
              <a:cxn ang="0">
                <a:pos x="93" y="12"/>
              </a:cxn>
              <a:cxn ang="0">
                <a:pos x="89" y="7"/>
              </a:cxn>
              <a:cxn ang="0">
                <a:pos x="84" y="3"/>
              </a:cxn>
              <a:cxn ang="0">
                <a:pos x="72" y="2"/>
              </a:cxn>
              <a:cxn ang="0">
                <a:pos x="54" y="0"/>
              </a:cxn>
              <a:cxn ang="0">
                <a:pos x="25" y="2"/>
              </a:cxn>
              <a:cxn ang="0">
                <a:pos x="15" y="7"/>
              </a:cxn>
              <a:cxn ang="0">
                <a:pos x="6" y="17"/>
              </a:cxn>
              <a:cxn ang="0">
                <a:pos x="0" y="31"/>
              </a:cxn>
              <a:cxn ang="0">
                <a:pos x="4" y="45"/>
              </a:cxn>
            </a:cxnLst>
            <a:rect l="0" t="0" r="r" b="b"/>
            <a:pathLst>
              <a:path w="93" h="53">
                <a:moveTo>
                  <a:pt x="4" y="45"/>
                </a:moveTo>
                <a:lnTo>
                  <a:pt x="9" y="50"/>
                </a:lnTo>
                <a:lnTo>
                  <a:pt x="16" y="53"/>
                </a:lnTo>
                <a:lnTo>
                  <a:pt x="25" y="53"/>
                </a:lnTo>
                <a:lnTo>
                  <a:pt x="36" y="53"/>
                </a:lnTo>
                <a:lnTo>
                  <a:pt x="47" y="52"/>
                </a:lnTo>
                <a:lnTo>
                  <a:pt x="57" y="50"/>
                </a:lnTo>
                <a:lnTo>
                  <a:pt x="68" y="48"/>
                </a:lnTo>
                <a:lnTo>
                  <a:pt x="77" y="48"/>
                </a:lnTo>
                <a:lnTo>
                  <a:pt x="82" y="45"/>
                </a:lnTo>
                <a:lnTo>
                  <a:pt x="86" y="36"/>
                </a:lnTo>
                <a:lnTo>
                  <a:pt x="89" y="27"/>
                </a:lnTo>
                <a:lnTo>
                  <a:pt x="89" y="21"/>
                </a:lnTo>
                <a:lnTo>
                  <a:pt x="89" y="19"/>
                </a:lnTo>
                <a:lnTo>
                  <a:pt x="91" y="15"/>
                </a:lnTo>
                <a:lnTo>
                  <a:pt x="93" y="12"/>
                </a:lnTo>
                <a:lnTo>
                  <a:pt x="89" y="7"/>
                </a:lnTo>
                <a:lnTo>
                  <a:pt x="84" y="3"/>
                </a:lnTo>
                <a:lnTo>
                  <a:pt x="72" y="2"/>
                </a:lnTo>
                <a:lnTo>
                  <a:pt x="54" y="0"/>
                </a:lnTo>
                <a:lnTo>
                  <a:pt x="25" y="2"/>
                </a:lnTo>
                <a:lnTo>
                  <a:pt x="15" y="7"/>
                </a:lnTo>
                <a:lnTo>
                  <a:pt x="6" y="17"/>
                </a:lnTo>
                <a:lnTo>
                  <a:pt x="0" y="31"/>
                </a:lnTo>
                <a:lnTo>
                  <a:pt x="4" y="4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3" name="Freeform 109"/>
          <p:cNvSpPr>
            <a:spLocks/>
          </p:cNvSpPr>
          <p:nvPr/>
        </p:nvSpPr>
        <p:spPr bwMode="auto">
          <a:xfrm rot="497617">
            <a:off x="4288122" y="2816208"/>
            <a:ext cx="39688" cy="19050"/>
          </a:xfrm>
          <a:custGeom>
            <a:avLst/>
            <a:gdLst/>
            <a:ahLst/>
            <a:cxnLst>
              <a:cxn ang="0">
                <a:pos x="4" y="43"/>
              </a:cxn>
              <a:cxn ang="0">
                <a:pos x="9" y="48"/>
              </a:cxn>
              <a:cxn ang="0">
                <a:pos x="16" y="52"/>
              </a:cxn>
              <a:cxn ang="0">
                <a:pos x="25" y="52"/>
              </a:cxn>
              <a:cxn ang="0">
                <a:pos x="36" y="52"/>
              </a:cxn>
              <a:cxn ang="0">
                <a:pos x="46" y="50"/>
              </a:cxn>
              <a:cxn ang="0">
                <a:pos x="57" y="48"/>
              </a:cxn>
              <a:cxn ang="0">
                <a:pos x="68" y="48"/>
              </a:cxn>
              <a:cxn ang="0">
                <a:pos x="77" y="48"/>
              </a:cxn>
              <a:cxn ang="0">
                <a:pos x="82" y="43"/>
              </a:cxn>
              <a:cxn ang="0">
                <a:pos x="85" y="34"/>
              </a:cxn>
              <a:cxn ang="0">
                <a:pos x="89" y="26"/>
              </a:cxn>
              <a:cxn ang="0">
                <a:pos x="89" y="21"/>
              </a:cxn>
              <a:cxn ang="0">
                <a:pos x="89" y="17"/>
              </a:cxn>
              <a:cxn ang="0">
                <a:pos x="91" y="14"/>
              </a:cxn>
              <a:cxn ang="0">
                <a:pos x="93" y="10"/>
              </a:cxn>
              <a:cxn ang="0">
                <a:pos x="89" y="5"/>
              </a:cxn>
              <a:cxn ang="0">
                <a:pos x="84" y="2"/>
              </a:cxn>
              <a:cxn ang="0">
                <a:pos x="71" y="0"/>
              </a:cxn>
              <a:cxn ang="0">
                <a:pos x="53" y="0"/>
              </a:cxn>
              <a:cxn ang="0">
                <a:pos x="25" y="2"/>
              </a:cxn>
              <a:cxn ang="0">
                <a:pos x="14" y="7"/>
              </a:cxn>
              <a:cxn ang="0">
                <a:pos x="5" y="15"/>
              </a:cxn>
              <a:cxn ang="0">
                <a:pos x="0" y="29"/>
              </a:cxn>
              <a:cxn ang="0">
                <a:pos x="4" y="43"/>
              </a:cxn>
            </a:cxnLst>
            <a:rect l="0" t="0" r="r" b="b"/>
            <a:pathLst>
              <a:path w="93" h="52">
                <a:moveTo>
                  <a:pt x="4" y="43"/>
                </a:moveTo>
                <a:lnTo>
                  <a:pt x="9" y="48"/>
                </a:lnTo>
                <a:lnTo>
                  <a:pt x="16" y="52"/>
                </a:lnTo>
                <a:lnTo>
                  <a:pt x="25" y="52"/>
                </a:lnTo>
                <a:lnTo>
                  <a:pt x="36" y="52"/>
                </a:lnTo>
                <a:lnTo>
                  <a:pt x="46" y="50"/>
                </a:lnTo>
                <a:lnTo>
                  <a:pt x="57" y="48"/>
                </a:lnTo>
                <a:lnTo>
                  <a:pt x="68" y="48"/>
                </a:lnTo>
                <a:lnTo>
                  <a:pt x="77" y="48"/>
                </a:lnTo>
                <a:lnTo>
                  <a:pt x="82" y="43"/>
                </a:lnTo>
                <a:lnTo>
                  <a:pt x="85" y="34"/>
                </a:lnTo>
                <a:lnTo>
                  <a:pt x="89" y="26"/>
                </a:lnTo>
                <a:lnTo>
                  <a:pt x="89" y="21"/>
                </a:lnTo>
                <a:lnTo>
                  <a:pt x="89" y="17"/>
                </a:lnTo>
                <a:lnTo>
                  <a:pt x="91" y="14"/>
                </a:lnTo>
                <a:lnTo>
                  <a:pt x="93" y="10"/>
                </a:lnTo>
                <a:lnTo>
                  <a:pt x="89" y="5"/>
                </a:lnTo>
                <a:lnTo>
                  <a:pt x="84" y="2"/>
                </a:lnTo>
                <a:lnTo>
                  <a:pt x="71" y="0"/>
                </a:lnTo>
                <a:lnTo>
                  <a:pt x="53" y="0"/>
                </a:lnTo>
                <a:lnTo>
                  <a:pt x="25" y="2"/>
                </a:lnTo>
                <a:lnTo>
                  <a:pt x="14" y="7"/>
                </a:lnTo>
                <a:lnTo>
                  <a:pt x="5" y="15"/>
                </a:lnTo>
                <a:lnTo>
                  <a:pt x="0" y="29"/>
                </a:lnTo>
                <a:lnTo>
                  <a:pt x="4" y="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4" name="Freeform 110"/>
          <p:cNvSpPr>
            <a:spLocks/>
          </p:cNvSpPr>
          <p:nvPr/>
        </p:nvSpPr>
        <p:spPr bwMode="auto">
          <a:xfrm rot="497617">
            <a:off x="4337335" y="2819383"/>
            <a:ext cx="39687" cy="22225"/>
          </a:xfrm>
          <a:custGeom>
            <a:avLst/>
            <a:gdLst/>
            <a:ahLst/>
            <a:cxnLst>
              <a:cxn ang="0">
                <a:pos x="3" y="45"/>
              </a:cxn>
              <a:cxn ang="0">
                <a:pos x="9" y="51"/>
              </a:cxn>
              <a:cxn ang="0">
                <a:pos x="18" y="54"/>
              </a:cxn>
              <a:cxn ang="0">
                <a:pos x="27" y="54"/>
              </a:cxn>
              <a:cxn ang="0">
                <a:pos x="37" y="54"/>
              </a:cxn>
              <a:cxn ang="0">
                <a:pos x="48" y="52"/>
              </a:cxn>
              <a:cxn ang="0">
                <a:pos x="59" y="51"/>
              </a:cxn>
              <a:cxn ang="0">
                <a:pos x="69" y="49"/>
              </a:cxn>
              <a:cxn ang="0">
                <a:pos x="78" y="49"/>
              </a:cxn>
              <a:cxn ang="0">
                <a:pos x="82" y="45"/>
              </a:cxn>
              <a:cxn ang="0">
                <a:pos x="85" y="37"/>
              </a:cxn>
              <a:cxn ang="0">
                <a:pos x="89" y="28"/>
              </a:cxn>
              <a:cxn ang="0">
                <a:pos x="91" y="21"/>
              </a:cxn>
              <a:cxn ang="0">
                <a:pos x="91" y="19"/>
              </a:cxn>
              <a:cxn ang="0">
                <a:pos x="93" y="16"/>
              </a:cxn>
              <a:cxn ang="0">
                <a:pos x="93" y="13"/>
              </a:cxn>
              <a:cxn ang="0">
                <a:pos x="91" y="7"/>
              </a:cxn>
              <a:cxn ang="0">
                <a:pos x="84" y="4"/>
              </a:cxn>
              <a:cxn ang="0">
                <a:pos x="71" y="2"/>
              </a:cxn>
              <a:cxn ang="0">
                <a:pos x="53" y="0"/>
              </a:cxn>
              <a:cxn ang="0">
                <a:pos x="25" y="2"/>
              </a:cxn>
              <a:cxn ang="0">
                <a:pos x="14" y="7"/>
              </a:cxn>
              <a:cxn ang="0">
                <a:pos x="5" y="18"/>
              </a:cxn>
              <a:cxn ang="0">
                <a:pos x="0" y="32"/>
              </a:cxn>
              <a:cxn ang="0">
                <a:pos x="3" y="45"/>
              </a:cxn>
            </a:cxnLst>
            <a:rect l="0" t="0" r="r" b="b"/>
            <a:pathLst>
              <a:path w="93" h="54">
                <a:moveTo>
                  <a:pt x="3" y="45"/>
                </a:moveTo>
                <a:lnTo>
                  <a:pt x="9" y="51"/>
                </a:lnTo>
                <a:lnTo>
                  <a:pt x="18" y="54"/>
                </a:lnTo>
                <a:lnTo>
                  <a:pt x="27" y="54"/>
                </a:lnTo>
                <a:lnTo>
                  <a:pt x="37" y="54"/>
                </a:lnTo>
                <a:lnTo>
                  <a:pt x="48" y="52"/>
                </a:lnTo>
                <a:lnTo>
                  <a:pt x="59" y="51"/>
                </a:lnTo>
                <a:lnTo>
                  <a:pt x="69" y="49"/>
                </a:lnTo>
                <a:lnTo>
                  <a:pt x="78" y="49"/>
                </a:lnTo>
                <a:lnTo>
                  <a:pt x="82" y="45"/>
                </a:lnTo>
                <a:lnTo>
                  <a:pt x="85" y="37"/>
                </a:lnTo>
                <a:lnTo>
                  <a:pt x="89" y="28"/>
                </a:lnTo>
                <a:lnTo>
                  <a:pt x="91" y="21"/>
                </a:lnTo>
                <a:lnTo>
                  <a:pt x="91" y="19"/>
                </a:lnTo>
                <a:lnTo>
                  <a:pt x="93" y="16"/>
                </a:lnTo>
                <a:lnTo>
                  <a:pt x="93" y="13"/>
                </a:lnTo>
                <a:lnTo>
                  <a:pt x="91" y="7"/>
                </a:lnTo>
                <a:lnTo>
                  <a:pt x="84" y="4"/>
                </a:lnTo>
                <a:lnTo>
                  <a:pt x="71" y="2"/>
                </a:lnTo>
                <a:lnTo>
                  <a:pt x="53" y="0"/>
                </a:lnTo>
                <a:lnTo>
                  <a:pt x="25" y="2"/>
                </a:lnTo>
                <a:lnTo>
                  <a:pt x="14" y="7"/>
                </a:lnTo>
                <a:lnTo>
                  <a:pt x="5" y="18"/>
                </a:lnTo>
                <a:lnTo>
                  <a:pt x="0" y="32"/>
                </a:lnTo>
                <a:lnTo>
                  <a:pt x="3" y="4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5" name="Freeform 111"/>
          <p:cNvSpPr>
            <a:spLocks/>
          </p:cNvSpPr>
          <p:nvPr/>
        </p:nvSpPr>
        <p:spPr bwMode="auto">
          <a:xfrm rot="497617">
            <a:off x="4397660" y="2827320"/>
            <a:ext cx="39687" cy="22225"/>
          </a:xfrm>
          <a:custGeom>
            <a:avLst/>
            <a:gdLst/>
            <a:ahLst/>
            <a:cxnLst>
              <a:cxn ang="0">
                <a:pos x="3" y="45"/>
              </a:cxn>
              <a:cxn ang="0">
                <a:pos x="9" y="50"/>
              </a:cxn>
              <a:cxn ang="0">
                <a:pos x="18" y="54"/>
              </a:cxn>
              <a:cxn ang="0">
                <a:pos x="27" y="54"/>
              </a:cxn>
              <a:cxn ang="0">
                <a:pos x="37" y="54"/>
              </a:cxn>
              <a:cxn ang="0">
                <a:pos x="48" y="52"/>
              </a:cxn>
              <a:cxn ang="0">
                <a:pos x="59" y="50"/>
              </a:cxn>
              <a:cxn ang="0">
                <a:pos x="69" y="49"/>
              </a:cxn>
              <a:cxn ang="0">
                <a:pos x="78" y="49"/>
              </a:cxn>
              <a:cxn ang="0">
                <a:pos x="82" y="45"/>
              </a:cxn>
              <a:cxn ang="0">
                <a:pos x="85" y="36"/>
              </a:cxn>
              <a:cxn ang="0">
                <a:pos x="89" y="26"/>
              </a:cxn>
              <a:cxn ang="0">
                <a:pos x="91" y="21"/>
              </a:cxn>
              <a:cxn ang="0">
                <a:pos x="91" y="19"/>
              </a:cxn>
              <a:cxn ang="0">
                <a:pos x="92" y="16"/>
              </a:cxn>
              <a:cxn ang="0">
                <a:pos x="92" y="12"/>
              </a:cxn>
              <a:cxn ang="0">
                <a:pos x="91" y="7"/>
              </a:cxn>
              <a:cxn ang="0">
                <a:pos x="84" y="4"/>
              </a:cxn>
              <a:cxn ang="0">
                <a:pos x="71" y="2"/>
              </a:cxn>
              <a:cxn ang="0">
                <a:pos x="53" y="0"/>
              </a:cxn>
              <a:cxn ang="0">
                <a:pos x="25" y="2"/>
              </a:cxn>
              <a:cxn ang="0">
                <a:pos x="14" y="7"/>
              </a:cxn>
              <a:cxn ang="0">
                <a:pos x="5" y="17"/>
              </a:cxn>
              <a:cxn ang="0">
                <a:pos x="0" y="30"/>
              </a:cxn>
              <a:cxn ang="0">
                <a:pos x="3" y="45"/>
              </a:cxn>
            </a:cxnLst>
            <a:rect l="0" t="0" r="r" b="b"/>
            <a:pathLst>
              <a:path w="92" h="54">
                <a:moveTo>
                  <a:pt x="3" y="45"/>
                </a:moveTo>
                <a:lnTo>
                  <a:pt x="9" y="50"/>
                </a:lnTo>
                <a:lnTo>
                  <a:pt x="18" y="54"/>
                </a:lnTo>
                <a:lnTo>
                  <a:pt x="27" y="54"/>
                </a:lnTo>
                <a:lnTo>
                  <a:pt x="37" y="54"/>
                </a:lnTo>
                <a:lnTo>
                  <a:pt x="48" y="52"/>
                </a:lnTo>
                <a:lnTo>
                  <a:pt x="59" y="50"/>
                </a:lnTo>
                <a:lnTo>
                  <a:pt x="69" y="49"/>
                </a:lnTo>
                <a:lnTo>
                  <a:pt x="78" y="49"/>
                </a:lnTo>
                <a:lnTo>
                  <a:pt x="82" y="45"/>
                </a:lnTo>
                <a:lnTo>
                  <a:pt x="85" y="36"/>
                </a:lnTo>
                <a:lnTo>
                  <a:pt x="89" y="26"/>
                </a:lnTo>
                <a:lnTo>
                  <a:pt x="91" y="21"/>
                </a:lnTo>
                <a:lnTo>
                  <a:pt x="91" y="19"/>
                </a:lnTo>
                <a:lnTo>
                  <a:pt x="92" y="16"/>
                </a:lnTo>
                <a:lnTo>
                  <a:pt x="92" y="12"/>
                </a:lnTo>
                <a:lnTo>
                  <a:pt x="91" y="7"/>
                </a:lnTo>
                <a:lnTo>
                  <a:pt x="84" y="4"/>
                </a:lnTo>
                <a:lnTo>
                  <a:pt x="71" y="2"/>
                </a:lnTo>
                <a:lnTo>
                  <a:pt x="53" y="0"/>
                </a:lnTo>
                <a:lnTo>
                  <a:pt x="25" y="2"/>
                </a:lnTo>
                <a:lnTo>
                  <a:pt x="14" y="7"/>
                </a:lnTo>
                <a:lnTo>
                  <a:pt x="5" y="17"/>
                </a:lnTo>
                <a:lnTo>
                  <a:pt x="0" y="30"/>
                </a:lnTo>
                <a:lnTo>
                  <a:pt x="3" y="4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6" name="Freeform 112"/>
          <p:cNvSpPr>
            <a:spLocks/>
          </p:cNvSpPr>
          <p:nvPr/>
        </p:nvSpPr>
        <p:spPr bwMode="auto">
          <a:xfrm rot="497617">
            <a:off x="4464335" y="2835258"/>
            <a:ext cx="41275" cy="20637"/>
          </a:xfrm>
          <a:custGeom>
            <a:avLst/>
            <a:gdLst/>
            <a:ahLst/>
            <a:cxnLst>
              <a:cxn ang="0">
                <a:pos x="3" y="45"/>
              </a:cxn>
              <a:cxn ang="0">
                <a:pos x="8" y="50"/>
              </a:cxn>
              <a:cxn ang="0">
                <a:pos x="16" y="54"/>
              </a:cxn>
              <a:cxn ang="0">
                <a:pos x="25" y="54"/>
              </a:cxn>
              <a:cxn ang="0">
                <a:pos x="35" y="54"/>
              </a:cxn>
              <a:cxn ang="0">
                <a:pos x="46" y="52"/>
              </a:cxn>
              <a:cxn ang="0">
                <a:pos x="57" y="50"/>
              </a:cxn>
              <a:cxn ang="0">
                <a:pos x="67" y="48"/>
              </a:cxn>
              <a:cxn ang="0">
                <a:pos x="76" y="48"/>
              </a:cxn>
              <a:cxn ang="0">
                <a:pos x="81" y="45"/>
              </a:cxn>
              <a:cxn ang="0">
                <a:pos x="85" y="36"/>
              </a:cxn>
              <a:cxn ang="0">
                <a:pos x="89" y="28"/>
              </a:cxn>
              <a:cxn ang="0">
                <a:pos x="89" y="21"/>
              </a:cxn>
              <a:cxn ang="0">
                <a:pos x="89" y="19"/>
              </a:cxn>
              <a:cxn ang="0">
                <a:pos x="90" y="16"/>
              </a:cxn>
              <a:cxn ang="0">
                <a:pos x="92" y="12"/>
              </a:cxn>
              <a:cxn ang="0">
                <a:pos x="89" y="7"/>
              </a:cxn>
              <a:cxn ang="0">
                <a:pos x="83" y="3"/>
              </a:cxn>
              <a:cxn ang="0">
                <a:pos x="71" y="2"/>
              </a:cxn>
              <a:cxn ang="0">
                <a:pos x="53" y="0"/>
              </a:cxn>
              <a:cxn ang="0">
                <a:pos x="25" y="2"/>
              </a:cxn>
              <a:cxn ang="0">
                <a:pos x="14" y="7"/>
              </a:cxn>
              <a:cxn ang="0">
                <a:pos x="5" y="17"/>
              </a:cxn>
              <a:cxn ang="0">
                <a:pos x="0" y="31"/>
              </a:cxn>
              <a:cxn ang="0">
                <a:pos x="3" y="45"/>
              </a:cxn>
            </a:cxnLst>
            <a:rect l="0" t="0" r="r" b="b"/>
            <a:pathLst>
              <a:path w="92" h="54">
                <a:moveTo>
                  <a:pt x="3" y="45"/>
                </a:moveTo>
                <a:lnTo>
                  <a:pt x="8" y="50"/>
                </a:lnTo>
                <a:lnTo>
                  <a:pt x="16" y="54"/>
                </a:lnTo>
                <a:lnTo>
                  <a:pt x="25" y="54"/>
                </a:lnTo>
                <a:lnTo>
                  <a:pt x="35" y="54"/>
                </a:lnTo>
                <a:lnTo>
                  <a:pt x="46" y="52"/>
                </a:lnTo>
                <a:lnTo>
                  <a:pt x="57" y="50"/>
                </a:lnTo>
                <a:lnTo>
                  <a:pt x="67" y="48"/>
                </a:lnTo>
                <a:lnTo>
                  <a:pt x="76" y="48"/>
                </a:lnTo>
                <a:lnTo>
                  <a:pt x="81" y="45"/>
                </a:lnTo>
                <a:lnTo>
                  <a:pt x="85" y="36"/>
                </a:lnTo>
                <a:lnTo>
                  <a:pt x="89" y="28"/>
                </a:lnTo>
                <a:lnTo>
                  <a:pt x="89" y="21"/>
                </a:lnTo>
                <a:lnTo>
                  <a:pt x="89" y="19"/>
                </a:lnTo>
                <a:lnTo>
                  <a:pt x="90" y="16"/>
                </a:lnTo>
                <a:lnTo>
                  <a:pt x="92" y="12"/>
                </a:lnTo>
                <a:lnTo>
                  <a:pt x="89" y="7"/>
                </a:lnTo>
                <a:lnTo>
                  <a:pt x="83" y="3"/>
                </a:lnTo>
                <a:lnTo>
                  <a:pt x="71" y="2"/>
                </a:lnTo>
                <a:lnTo>
                  <a:pt x="53" y="0"/>
                </a:lnTo>
                <a:lnTo>
                  <a:pt x="25" y="2"/>
                </a:lnTo>
                <a:lnTo>
                  <a:pt x="14" y="7"/>
                </a:lnTo>
                <a:lnTo>
                  <a:pt x="5" y="17"/>
                </a:lnTo>
                <a:lnTo>
                  <a:pt x="0" y="31"/>
                </a:lnTo>
                <a:lnTo>
                  <a:pt x="3" y="4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7" name="Freeform 113"/>
          <p:cNvSpPr>
            <a:spLocks/>
          </p:cNvSpPr>
          <p:nvPr/>
        </p:nvSpPr>
        <p:spPr bwMode="auto">
          <a:xfrm rot="497617">
            <a:off x="4516722" y="2832083"/>
            <a:ext cx="41275" cy="20637"/>
          </a:xfrm>
          <a:custGeom>
            <a:avLst/>
            <a:gdLst/>
            <a:ahLst/>
            <a:cxnLst>
              <a:cxn ang="0">
                <a:pos x="4" y="45"/>
              </a:cxn>
              <a:cxn ang="0">
                <a:pos x="9" y="50"/>
              </a:cxn>
              <a:cxn ang="0">
                <a:pos x="18" y="53"/>
              </a:cxn>
              <a:cxn ang="0">
                <a:pos x="27" y="53"/>
              </a:cxn>
              <a:cxn ang="0">
                <a:pos x="38" y="53"/>
              </a:cxn>
              <a:cxn ang="0">
                <a:pos x="48" y="52"/>
              </a:cxn>
              <a:cxn ang="0">
                <a:pos x="59" y="50"/>
              </a:cxn>
              <a:cxn ang="0">
                <a:pos x="70" y="50"/>
              </a:cxn>
              <a:cxn ang="0">
                <a:pos x="78" y="50"/>
              </a:cxn>
              <a:cxn ang="0">
                <a:pos x="82" y="45"/>
              </a:cxn>
              <a:cxn ang="0">
                <a:pos x="86" y="36"/>
              </a:cxn>
              <a:cxn ang="0">
                <a:pos x="89" y="27"/>
              </a:cxn>
              <a:cxn ang="0">
                <a:pos x="91" y="20"/>
              </a:cxn>
              <a:cxn ang="0">
                <a:pos x="91" y="19"/>
              </a:cxn>
              <a:cxn ang="0">
                <a:pos x="93" y="15"/>
              </a:cxn>
              <a:cxn ang="0">
                <a:pos x="93" y="12"/>
              </a:cxn>
              <a:cxn ang="0">
                <a:pos x="91" y="7"/>
              </a:cxn>
              <a:cxn ang="0">
                <a:pos x="84" y="3"/>
              </a:cxn>
              <a:cxn ang="0">
                <a:pos x="71" y="1"/>
              </a:cxn>
              <a:cxn ang="0">
                <a:pos x="54" y="0"/>
              </a:cxn>
              <a:cxn ang="0">
                <a:pos x="25" y="1"/>
              </a:cxn>
              <a:cxn ang="0">
                <a:pos x="14" y="7"/>
              </a:cxn>
              <a:cxn ang="0">
                <a:pos x="5" y="17"/>
              </a:cxn>
              <a:cxn ang="0">
                <a:pos x="0" y="31"/>
              </a:cxn>
              <a:cxn ang="0">
                <a:pos x="4" y="45"/>
              </a:cxn>
            </a:cxnLst>
            <a:rect l="0" t="0" r="r" b="b"/>
            <a:pathLst>
              <a:path w="93" h="53">
                <a:moveTo>
                  <a:pt x="4" y="45"/>
                </a:moveTo>
                <a:lnTo>
                  <a:pt x="9" y="50"/>
                </a:lnTo>
                <a:lnTo>
                  <a:pt x="18" y="53"/>
                </a:lnTo>
                <a:lnTo>
                  <a:pt x="27" y="53"/>
                </a:lnTo>
                <a:lnTo>
                  <a:pt x="38" y="53"/>
                </a:lnTo>
                <a:lnTo>
                  <a:pt x="48" y="52"/>
                </a:lnTo>
                <a:lnTo>
                  <a:pt x="59" y="50"/>
                </a:lnTo>
                <a:lnTo>
                  <a:pt x="70" y="50"/>
                </a:lnTo>
                <a:lnTo>
                  <a:pt x="78" y="50"/>
                </a:lnTo>
                <a:lnTo>
                  <a:pt x="82" y="45"/>
                </a:lnTo>
                <a:lnTo>
                  <a:pt x="86" y="36"/>
                </a:lnTo>
                <a:lnTo>
                  <a:pt x="89" y="27"/>
                </a:lnTo>
                <a:lnTo>
                  <a:pt x="91" y="20"/>
                </a:lnTo>
                <a:lnTo>
                  <a:pt x="91" y="19"/>
                </a:lnTo>
                <a:lnTo>
                  <a:pt x="93" y="15"/>
                </a:lnTo>
                <a:lnTo>
                  <a:pt x="93" y="12"/>
                </a:lnTo>
                <a:lnTo>
                  <a:pt x="91" y="7"/>
                </a:lnTo>
                <a:lnTo>
                  <a:pt x="84" y="3"/>
                </a:lnTo>
                <a:lnTo>
                  <a:pt x="71" y="1"/>
                </a:lnTo>
                <a:lnTo>
                  <a:pt x="54" y="0"/>
                </a:lnTo>
                <a:lnTo>
                  <a:pt x="25" y="1"/>
                </a:lnTo>
                <a:lnTo>
                  <a:pt x="14" y="7"/>
                </a:lnTo>
                <a:lnTo>
                  <a:pt x="5" y="17"/>
                </a:lnTo>
                <a:lnTo>
                  <a:pt x="0" y="31"/>
                </a:lnTo>
                <a:lnTo>
                  <a:pt x="4" y="4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8" name="Freeform 114"/>
          <p:cNvSpPr>
            <a:spLocks/>
          </p:cNvSpPr>
          <p:nvPr/>
        </p:nvSpPr>
        <p:spPr bwMode="auto">
          <a:xfrm rot="497617">
            <a:off x="4570697" y="2843195"/>
            <a:ext cx="39688" cy="20638"/>
          </a:xfrm>
          <a:custGeom>
            <a:avLst/>
            <a:gdLst/>
            <a:ahLst/>
            <a:cxnLst>
              <a:cxn ang="0">
                <a:pos x="4" y="43"/>
              </a:cxn>
              <a:cxn ang="0">
                <a:pos x="9" y="48"/>
              </a:cxn>
              <a:cxn ang="0">
                <a:pos x="18" y="52"/>
              </a:cxn>
              <a:cxn ang="0">
                <a:pos x="27" y="52"/>
              </a:cxn>
              <a:cxn ang="0">
                <a:pos x="37" y="52"/>
              </a:cxn>
              <a:cxn ang="0">
                <a:pos x="48" y="50"/>
              </a:cxn>
              <a:cxn ang="0">
                <a:pos x="59" y="48"/>
              </a:cxn>
              <a:cxn ang="0">
                <a:pos x="69" y="48"/>
              </a:cxn>
              <a:cxn ang="0">
                <a:pos x="78" y="48"/>
              </a:cxn>
              <a:cxn ang="0">
                <a:pos x="82" y="43"/>
              </a:cxn>
              <a:cxn ang="0">
                <a:pos x="85" y="34"/>
              </a:cxn>
              <a:cxn ang="0">
                <a:pos x="89" y="26"/>
              </a:cxn>
              <a:cxn ang="0">
                <a:pos x="91" y="20"/>
              </a:cxn>
              <a:cxn ang="0">
                <a:pos x="91" y="17"/>
              </a:cxn>
              <a:cxn ang="0">
                <a:pos x="93" y="13"/>
              </a:cxn>
              <a:cxn ang="0">
                <a:pos x="93" y="10"/>
              </a:cxn>
              <a:cxn ang="0">
                <a:pos x="91" y="5"/>
              </a:cxn>
              <a:cxn ang="0">
                <a:pos x="84" y="1"/>
              </a:cxn>
              <a:cxn ang="0">
                <a:pos x="71" y="0"/>
              </a:cxn>
              <a:cxn ang="0">
                <a:pos x="53" y="0"/>
              </a:cxn>
              <a:cxn ang="0">
                <a:pos x="25" y="1"/>
              </a:cxn>
              <a:cxn ang="0">
                <a:pos x="14" y="7"/>
              </a:cxn>
              <a:cxn ang="0">
                <a:pos x="5" y="15"/>
              </a:cxn>
              <a:cxn ang="0">
                <a:pos x="0" y="29"/>
              </a:cxn>
              <a:cxn ang="0">
                <a:pos x="4" y="43"/>
              </a:cxn>
            </a:cxnLst>
            <a:rect l="0" t="0" r="r" b="b"/>
            <a:pathLst>
              <a:path w="93" h="52">
                <a:moveTo>
                  <a:pt x="4" y="43"/>
                </a:moveTo>
                <a:lnTo>
                  <a:pt x="9" y="48"/>
                </a:lnTo>
                <a:lnTo>
                  <a:pt x="18" y="52"/>
                </a:lnTo>
                <a:lnTo>
                  <a:pt x="27" y="52"/>
                </a:lnTo>
                <a:lnTo>
                  <a:pt x="37" y="52"/>
                </a:lnTo>
                <a:lnTo>
                  <a:pt x="48" y="50"/>
                </a:lnTo>
                <a:lnTo>
                  <a:pt x="59" y="48"/>
                </a:lnTo>
                <a:lnTo>
                  <a:pt x="69" y="48"/>
                </a:lnTo>
                <a:lnTo>
                  <a:pt x="78" y="48"/>
                </a:lnTo>
                <a:lnTo>
                  <a:pt x="82" y="43"/>
                </a:lnTo>
                <a:lnTo>
                  <a:pt x="85" y="34"/>
                </a:lnTo>
                <a:lnTo>
                  <a:pt x="89" y="26"/>
                </a:lnTo>
                <a:lnTo>
                  <a:pt x="91" y="20"/>
                </a:lnTo>
                <a:lnTo>
                  <a:pt x="91" y="17"/>
                </a:lnTo>
                <a:lnTo>
                  <a:pt x="93" y="13"/>
                </a:lnTo>
                <a:lnTo>
                  <a:pt x="93" y="10"/>
                </a:lnTo>
                <a:lnTo>
                  <a:pt x="91" y="5"/>
                </a:lnTo>
                <a:lnTo>
                  <a:pt x="84" y="1"/>
                </a:lnTo>
                <a:lnTo>
                  <a:pt x="71" y="0"/>
                </a:lnTo>
                <a:lnTo>
                  <a:pt x="53" y="0"/>
                </a:lnTo>
                <a:lnTo>
                  <a:pt x="25" y="1"/>
                </a:lnTo>
                <a:lnTo>
                  <a:pt x="14" y="7"/>
                </a:lnTo>
                <a:lnTo>
                  <a:pt x="5" y="15"/>
                </a:lnTo>
                <a:lnTo>
                  <a:pt x="0" y="29"/>
                </a:lnTo>
                <a:lnTo>
                  <a:pt x="4" y="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9" name="Freeform 115"/>
          <p:cNvSpPr>
            <a:spLocks/>
          </p:cNvSpPr>
          <p:nvPr/>
        </p:nvSpPr>
        <p:spPr bwMode="auto">
          <a:xfrm rot="497617">
            <a:off x="4629435" y="2840020"/>
            <a:ext cx="39687" cy="19050"/>
          </a:xfrm>
          <a:custGeom>
            <a:avLst/>
            <a:gdLst/>
            <a:ahLst/>
            <a:cxnLst>
              <a:cxn ang="0">
                <a:pos x="3" y="43"/>
              </a:cxn>
              <a:cxn ang="0">
                <a:pos x="8" y="48"/>
              </a:cxn>
              <a:cxn ang="0">
                <a:pos x="16" y="52"/>
              </a:cxn>
              <a:cxn ang="0">
                <a:pos x="25" y="52"/>
              </a:cxn>
              <a:cxn ang="0">
                <a:pos x="35" y="52"/>
              </a:cxn>
              <a:cxn ang="0">
                <a:pos x="46" y="50"/>
              </a:cxn>
              <a:cxn ang="0">
                <a:pos x="57" y="48"/>
              </a:cxn>
              <a:cxn ang="0">
                <a:pos x="67" y="48"/>
              </a:cxn>
              <a:cxn ang="0">
                <a:pos x="76" y="48"/>
              </a:cxn>
              <a:cxn ang="0">
                <a:pos x="80" y="43"/>
              </a:cxn>
              <a:cxn ang="0">
                <a:pos x="83" y="35"/>
              </a:cxn>
              <a:cxn ang="0">
                <a:pos x="87" y="26"/>
              </a:cxn>
              <a:cxn ang="0">
                <a:pos x="89" y="21"/>
              </a:cxn>
              <a:cxn ang="0">
                <a:pos x="89" y="17"/>
              </a:cxn>
              <a:cxn ang="0">
                <a:pos x="90" y="14"/>
              </a:cxn>
              <a:cxn ang="0">
                <a:pos x="90" y="10"/>
              </a:cxn>
              <a:cxn ang="0">
                <a:pos x="89" y="5"/>
              </a:cxn>
              <a:cxn ang="0">
                <a:pos x="83" y="2"/>
              </a:cxn>
              <a:cxn ang="0">
                <a:pos x="71" y="0"/>
              </a:cxn>
              <a:cxn ang="0">
                <a:pos x="51" y="0"/>
              </a:cxn>
              <a:cxn ang="0">
                <a:pos x="23" y="2"/>
              </a:cxn>
              <a:cxn ang="0">
                <a:pos x="14" y="7"/>
              </a:cxn>
              <a:cxn ang="0">
                <a:pos x="5" y="16"/>
              </a:cxn>
              <a:cxn ang="0">
                <a:pos x="0" y="29"/>
              </a:cxn>
              <a:cxn ang="0">
                <a:pos x="3" y="43"/>
              </a:cxn>
            </a:cxnLst>
            <a:rect l="0" t="0" r="r" b="b"/>
            <a:pathLst>
              <a:path w="90" h="52">
                <a:moveTo>
                  <a:pt x="3" y="43"/>
                </a:moveTo>
                <a:lnTo>
                  <a:pt x="8" y="48"/>
                </a:lnTo>
                <a:lnTo>
                  <a:pt x="16" y="52"/>
                </a:lnTo>
                <a:lnTo>
                  <a:pt x="25" y="52"/>
                </a:lnTo>
                <a:lnTo>
                  <a:pt x="35" y="52"/>
                </a:lnTo>
                <a:lnTo>
                  <a:pt x="46" y="50"/>
                </a:lnTo>
                <a:lnTo>
                  <a:pt x="57" y="48"/>
                </a:lnTo>
                <a:lnTo>
                  <a:pt x="67" y="48"/>
                </a:lnTo>
                <a:lnTo>
                  <a:pt x="76" y="48"/>
                </a:lnTo>
                <a:lnTo>
                  <a:pt x="80" y="43"/>
                </a:lnTo>
                <a:lnTo>
                  <a:pt x="83" y="35"/>
                </a:lnTo>
                <a:lnTo>
                  <a:pt x="87" y="26"/>
                </a:lnTo>
                <a:lnTo>
                  <a:pt x="89" y="21"/>
                </a:lnTo>
                <a:lnTo>
                  <a:pt x="89" y="17"/>
                </a:lnTo>
                <a:lnTo>
                  <a:pt x="90" y="14"/>
                </a:lnTo>
                <a:lnTo>
                  <a:pt x="90" y="10"/>
                </a:lnTo>
                <a:lnTo>
                  <a:pt x="89" y="5"/>
                </a:lnTo>
                <a:lnTo>
                  <a:pt x="83" y="2"/>
                </a:lnTo>
                <a:lnTo>
                  <a:pt x="71" y="0"/>
                </a:lnTo>
                <a:lnTo>
                  <a:pt x="51" y="0"/>
                </a:lnTo>
                <a:lnTo>
                  <a:pt x="23" y="2"/>
                </a:lnTo>
                <a:lnTo>
                  <a:pt x="14" y="7"/>
                </a:lnTo>
                <a:lnTo>
                  <a:pt x="5" y="16"/>
                </a:lnTo>
                <a:lnTo>
                  <a:pt x="0" y="29"/>
                </a:lnTo>
                <a:lnTo>
                  <a:pt x="3" y="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40" name="Freeform 116"/>
          <p:cNvSpPr>
            <a:spLocks/>
          </p:cNvSpPr>
          <p:nvPr/>
        </p:nvSpPr>
        <p:spPr bwMode="auto">
          <a:xfrm rot="497617">
            <a:off x="4692935" y="2849545"/>
            <a:ext cx="41275" cy="20638"/>
          </a:xfrm>
          <a:custGeom>
            <a:avLst/>
            <a:gdLst/>
            <a:ahLst/>
            <a:cxnLst>
              <a:cxn ang="0">
                <a:pos x="4" y="44"/>
              </a:cxn>
              <a:cxn ang="0">
                <a:pos x="9" y="49"/>
              </a:cxn>
              <a:cxn ang="0">
                <a:pos x="18" y="52"/>
              </a:cxn>
              <a:cxn ang="0">
                <a:pos x="27" y="52"/>
              </a:cxn>
              <a:cxn ang="0">
                <a:pos x="38" y="52"/>
              </a:cxn>
              <a:cxn ang="0">
                <a:pos x="48" y="51"/>
              </a:cxn>
              <a:cxn ang="0">
                <a:pos x="59" y="49"/>
              </a:cxn>
              <a:cxn ang="0">
                <a:pos x="70" y="49"/>
              </a:cxn>
              <a:cxn ang="0">
                <a:pos x="79" y="49"/>
              </a:cxn>
              <a:cxn ang="0">
                <a:pos x="82" y="44"/>
              </a:cxn>
              <a:cxn ang="0">
                <a:pos x="86" y="35"/>
              </a:cxn>
              <a:cxn ang="0">
                <a:pos x="89" y="26"/>
              </a:cxn>
              <a:cxn ang="0">
                <a:pos x="91" y="21"/>
              </a:cxn>
              <a:cxn ang="0">
                <a:pos x="91" y="18"/>
              </a:cxn>
              <a:cxn ang="0">
                <a:pos x="93" y="14"/>
              </a:cxn>
              <a:cxn ang="0">
                <a:pos x="93" y="11"/>
              </a:cxn>
              <a:cxn ang="0">
                <a:pos x="91" y="6"/>
              </a:cxn>
              <a:cxn ang="0">
                <a:pos x="84" y="2"/>
              </a:cxn>
              <a:cxn ang="0">
                <a:pos x="71" y="0"/>
              </a:cxn>
              <a:cxn ang="0">
                <a:pos x="54" y="0"/>
              </a:cxn>
              <a:cxn ang="0">
                <a:pos x="25" y="2"/>
              </a:cxn>
              <a:cxn ang="0">
                <a:pos x="14" y="7"/>
              </a:cxn>
              <a:cxn ang="0">
                <a:pos x="6" y="16"/>
              </a:cxn>
              <a:cxn ang="0">
                <a:pos x="0" y="30"/>
              </a:cxn>
              <a:cxn ang="0">
                <a:pos x="4" y="44"/>
              </a:cxn>
            </a:cxnLst>
            <a:rect l="0" t="0" r="r" b="b"/>
            <a:pathLst>
              <a:path w="93" h="52">
                <a:moveTo>
                  <a:pt x="4" y="44"/>
                </a:moveTo>
                <a:lnTo>
                  <a:pt x="9" y="49"/>
                </a:lnTo>
                <a:lnTo>
                  <a:pt x="18" y="52"/>
                </a:lnTo>
                <a:lnTo>
                  <a:pt x="27" y="52"/>
                </a:lnTo>
                <a:lnTo>
                  <a:pt x="38" y="52"/>
                </a:lnTo>
                <a:lnTo>
                  <a:pt x="48" y="51"/>
                </a:lnTo>
                <a:lnTo>
                  <a:pt x="59" y="49"/>
                </a:lnTo>
                <a:lnTo>
                  <a:pt x="70" y="49"/>
                </a:lnTo>
                <a:lnTo>
                  <a:pt x="79" y="49"/>
                </a:lnTo>
                <a:lnTo>
                  <a:pt x="82" y="44"/>
                </a:lnTo>
                <a:lnTo>
                  <a:pt x="86" y="35"/>
                </a:lnTo>
                <a:lnTo>
                  <a:pt x="89" y="26"/>
                </a:lnTo>
                <a:lnTo>
                  <a:pt x="91" y="21"/>
                </a:lnTo>
                <a:lnTo>
                  <a:pt x="91" y="18"/>
                </a:lnTo>
                <a:lnTo>
                  <a:pt x="93" y="14"/>
                </a:lnTo>
                <a:lnTo>
                  <a:pt x="93" y="11"/>
                </a:lnTo>
                <a:lnTo>
                  <a:pt x="91" y="6"/>
                </a:lnTo>
                <a:lnTo>
                  <a:pt x="84" y="2"/>
                </a:lnTo>
                <a:lnTo>
                  <a:pt x="71" y="0"/>
                </a:lnTo>
                <a:lnTo>
                  <a:pt x="54" y="0"/>
                </a:lnTo>
                <a:lnTo>
                  <a:pt x="25" y="2"/>
                </a:lnTo>
                <a:lnTo>
                  <a:pt x="14" y="7"/>
                </a:lnTo>
                <a:lnTo>
                  <a:pt x="6" y="16"/>
                </a:lnTo>
                <a:lnTo>
                  <a:pt x="0" y="30"/>
                </a:lnTo>
                <a:lnTo>
                  <a:pt x="4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41" name="Freeform 117"/>
          <p:cNvSpPr>
            <a:spLocks/>
          </p:cNvSpPr>
          <p:nvPr/>
        </p:nvSpPr>
        <p:spPr bwMode="auto">
          <a:xfrm rot="497617">
            <a:off x="4643722" y="2879708"/>
            <a:ext cx="39688" cy="22225"/>
          </a:xfrm>
          <a:custGeom>
            <a:avLst/>
            <a:gdLst/>
            <a:ahLst/>
            <a:cxnLst>
              <a:cxn ang="0">
                <a:pos x="3" y="43"/>
              </a:cxn>
              <a:cxn ang="0">
                <a:pos x="9" y="48"/>
              </a:cxn>
              <a:cxn ang="0">
                <a:pos x="17" y="51"/>
              </a:cxn>
              <a:cxn ang="0">
                <a:pos x="26" y="53"/>
              </a:cxn>
              <a:cxn ang="0">
                <a:pos x="37" y="51"/>
              </a:cxn>
              <a:cxn ang="0">
                <a:pos x="48" y="51"/>
              </a:cxn>
              <a:cxn ang="0">
                <a:pos x="58" y="50"/>
              </a:cxn>
              <a:cxn ang="0">
                <a:pos x="67" y="48"/>
              </a:cxn>
              <a:cxn ang="0">
                <a:pos x="76" y="48"/>
              </a:cxn>
              <a:cxn ang="0">
                <a:pos x="82" y="44"/>
              </a:cxn>
              <a:cxn ang="0">
                <a:pos x="85" y="36"/>
              </a:cxn>
              <a:cxn ang="0">
                <a:pos x="89" y="25"/>
              </a:cxn>
              <a:cxn ang="0">
                <a:pos x="89" y="20"/>
              </a:cxn>
              <a:cxn ang="0">
                <a:pos x="89" y="19"/>
              </a:cxn>
              <a:cxn ang="0">
                <a:pos x="90" y="15"/>
              </a:cxn>
              <a:cxn ang="0">
                <a:pos x="92" y="12"/>
              </a:cxn>
              <a:cxn ang="0">
                <a:pos x="89" y="6"/>
              </a:cxn>
              <a:cxn ang="0">
                <a:pos x="83" y="3"/>
              </a:cxn>
              <a:cxn ang="0">
                <a:pos x="71" y="1"/>
              </a:cxn>
              <a:cxn ang="0">
                <a:pos x="53" y="0"/>
              </a:cxn>
              <a:cxn ang="0">
                <a:pos x="25" y="1"/>
              </a:cxn>
              <a:cxn ang="0">
                <a:pos x="14" y="6"/>
              </a:cxn>
              <a:cxn ang="0">
                <a:pos x="5" y="17"/>
              </a:cxn>
              <a:cxn ang="0">
                <a:pos x="0" y="29"/>
              </a:cxn>
              <a:cxn ang="0">
                <a:pos x="3" y="43"/>
              </a:cxn>
            </a:cxnLst>
            <a:rect l="0" t="0" r="r" b="b"/>
            <a:pathLst>
              <a:path w="92" h="53">
                <a:moveTo>
                  <a:pt x="3" y="43"/>
                </a:moveTo>
                <a:lnTo>
                  <a:pt x="9" y="48"/>
                </a:lnTo>
                <a:lnTo>
                  <a:pt x="17" y="51"/>
                </a:lnTo>
                <a:lnTo>
                  <a:pt x="26" y="53"/>
                </a:lnTo>
                <a:lnTo>
                  <a:pt x="37" y="51"/>
                </a:lnTo>
                <a:lnTo>
                  <a:pt x="48" y="51"/>
                </a:lnTo>
                <a:lnTo>
                  <a:pt x="58" y="50"/>
                </a:lnTo>
                <a:lnTo>
                  <a:pt x="67" y="48"/>
                </a:lnTo>
                <a:lnTo>
                  <a:pt x="76" y="48"/>
                </a:lnTo>
                <a:lnTo>
                  <a:pt x="82" y="44"/>
                </a:lnTo>
                <a:lnTo>
                  <a:pt x="85" y="36"/>
                </a:lnTo>
                <a:lnTo>
                  <a:pt x="89" y="25"/>
                </a:lnTo>
                <a:lnTo>
                  <a:pt x="89" y="20"/>
                </a:lnTo>
                <a:lnTo>
                  <a:pt x="89" y="19"/>
                </a:lnTo>
                <a:lnTo>
                  <a:pt x="90" y="15"/>
                </a:lnTo>
                <a:lnTo>
                  <a:pt x="92" y="12"/>
                </a:lnTo>
                <a:lnTo>
                  <a:pt x="89" y="6"/>
                </a:lnTo>
                <a:lnTo>
                  <a:pt x="83" y="3"/>
                </a:lnTo>
                <a:lnTo>
                  <a:pt x="71" y="1"/>
                </a:lnTo>
                <a:lnTo>
                  <a:pt x="53" y="0"/>
                </a:lnTo>
                <a:lnTo>
                  <a:pt x="25" y="1"/>
                </a:lnTo>
                <a:lnTo>
                  <a:pt x="14" y="6"/>
                </a:lnTo>
                <a:lnTo>
                  <a:pt x="5" y="17"/>
                </a:lnTo>
                <a:lnTo>
                  <a:pt x="0" y="29"/>
                </a:lnTo>
                <a:lnTo>
                  <a:pt x="3" y="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42" name="Freeform 118"/>
          <p:cNvSpPr>
            <a:spLocks/>
          </p:cNvSpPr>
          <p:nvPr/>
        </p:nvSpPr>
        <p:spPr bwMode="auto">
          <a:xfrm rot="497617">
            <a:off x="4580222" y="2879708"/>
            <a:ext cx="39688" cy="22225"/>
          </a:xfrm>
          <a:custGeom>
            <a:avLst/>
            <a:gdLst/>
            <a:ahLst/>
            <a:cxnLst>
              <a:cxn ang="0">
                <a:pos x="3" y="44"/>
              </a:cxn>
              <a:cxn ang="0">
                <a:pos x="9" y="49"/>
              </a:cxn>
              <a:cxn ang="0">
                <a:pos x="16" y="52"/>
              </a:cxn>
              <a:cxn ang="0">
                <a:pos x="25" y="54"/>
              </a:cxn>
              <a:cxn ang="0">
                <a:pos x="35" y="52"/>
              </a:cxn>
              <a:cxn ang="0">
                <a:pos x="46" y="52"/>
              </a:cxn>
              <a:cxn ang="0">
                <a:pos x="57" y="50"/>
              </a:cxn>
              <a:cxn ang="0">
                <a:pos x="67" y="49"/>
              </a:cxn>
              <a:cxn ang="0">
                <a:pos x="76" y="49"/>
              </a:cxn>
              <a:cxn ang="0">
                <a:pos x="80" y="45"/>
              </a:cxn>
              <a:cxn ang="0">
                <a:pos x="83" y="38"/>
              </a:cxn>
              <a:cxn ang="0">
                <a:pos x="87" y="30"/>
              </a:cxn>
              <a:cxn ang="0">
                <a:pos x="89" y="21"/>
              </a:cxn>
              <a:cxn ang="0">
                <a:pos x="90" y="19"/>
              </a:cxn>
              <a:cxn ang="0">
                <a:pos x="92" y="16"/>
              </a:cxn>
              <a:cxn ang="0">
                <a:pos x="92" y="12"/>
              </a:cxn>
              <a:cxn ang="0">
                <a:pos x="90" y="7"/>
              </a:cxn>
              <a:cxn ang="0">
                <a:pos x="83" y="4"/>
              </a:cxn>
              <a:cxn ang="0">
                <a:pos x="71" y="2"/>
              </a:cxn>
              <a:cxn ang="0">
                <a:pos x="53" y="0"/>
              </a:cxn>
              <a:cxn ang="0">
                <a:pos x="25" y="2"/>
              </a:cxn>
              <a:cxn ang="0">
                <a:pos x="14" y="7"/>
              </a:cxn>
              <a:cxn ang="0">
                <a:pos x="5" y="18"/>
              </a:cxn>
              <a:cxn ang="0">
                <a:pos x="0" y="30"/>
              </a:cxn>
              <a:cxn ang="0">
                <a:pos x="3" y="44"/>
              </a:cxn>
            </a:cxnLst>
            <a:rect l="0" t="0" r="r" b="b"/>
            <a:pathLst>
              <a:path w="92" h="54">
                <a:moveTo>
                  <a:pt x="3" y="44"/>
                </a:moveTo>
                <a:lnTo>
                  <a:pt x="9" y="49"/>
                </a:lnTo>
                <a:lnTo>
                  <a:pt x="16" y="52"/>
                </a:lnTo>
                <a:lnTo>
                  <a:pt x="25" y="54"/>
                </a:lnTo>
                <a:lnTo>
                  <a:pt x="35" y="52"/>
                </a:lnTo>
                <a:lnTo>
                  <a:pt x="46" y="52"/>
                </a:lnTo>
                <a:lnTo>
                  <a:pt x="57" y="50"/>
                </a:lnTo>
                <a:lnTo>
                  <a:pt x="67" y="49"/>
                </a:lnTo>
                <a:lnTo>
                  <a:pt x="76" y="49"/>
                </a:lnTo>
                <a:lnTo>
                  <a:pt x="80" y="45"/>
                </a:lnTo>
                <a:lnTo>
                  <a:pt x="83" y="38"/>
                </a:lnTo>
                <a:lnTo>
                  <a:pt x="87" y="30"/>
                </a:lnTo>
                <a:lnTo>
                  <a:pt x="89" y="21"/>
                </a:lnTo>
                <a:lnTo>
                  <a:pt x="90" y="19"/>
                </a:lnTo>
                <a:lnTo>
                  <a:pt x="92" y="16"/>
                </a:lnTo>
                <a:lnTo>
                  <a:pt x="92" y="12"/>
                </a:lnTo>
                <a:lnTo>
                  <a:pt x="90" y="7"/>
                </a:lnTo>
                <a:lnTo>
                  <a:pt x="83" y="4"/>
                </a:lnTo>
                <a:lnTo>
                  <a:pt x="71" y="2"/>
                </a:lnTo>
                <a:lnTo>
                  <a:pt x="53" y="0"/>
                </a:lnTo>
                <a:lnTo>
                  <a:pt x="25" y="2"/>
                </a:lnTo>
                <a:lnTo>
                  <a:pt x="14" y="7"/>
                </a:lnTo>
                <a:lnTo>
                  <a:pt x="5" y="18"/>
                </a:lnTo>
                <a:lnTo>
                  <a:pt x="0" y="30"/>
                </a:lnTo>
                <a:lnTo>
                  <a:pt x="3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43" name="Freeform 119"/>
          <p:cNvSpPr>
            <a:spLocks/>
          </p:cNvSpPr>
          <p:nvPr/>
        </p:nvSpPr>
        <p:spPr bwMode="auto">
          <a:xfrm rot="497617">
            <a:off x="4531010" y="2874945"/>
            <a:ext cx="39687" cy="20638"/>
          </a:xfrm>
          <a:custGeom>
            <a:avLst/>
            <a:gdLst/>
            <a:ahLst/>
            <a:cxnLst>
              <a:cxn ang="0">
                <a:pos x="4" y="43"/>
              </a:cxn>
              <a:cxn ang="0">
                <a:pos x="9" y="50"/>
              </a:cxn>
              <a:cxn ang="0">
                <a:pos x="18" y="52"/>
              </a:cxn>
              <a:cxn ang="0">
                <a:pos x="27" y="54"/>
              </a:cxn>
              <a:cxn ang="0">
                <a:pos x="38" y="54"/>
              </a:cxn>
              <a:cxn ang="0">
                <a:pos x="49" y="52"/>
              </a:cxn>
              <a:cxn ang="0">
                <a:pos x="59" y="50"/>
              </a:cxn>
              <a:cxn ang="0">
                <a:pos x="70" y="48"/>
              </a:cxn>
              <a:cxn ang="0">
                <a:pos x="79" y="48"/>
              </a:cxn>
              <a:cxn ang="0">
                <a:pos x="82" y="45"/>
              </a:cxn>
              <a:cxn ang="0">
                <a:pos x="86" y="36"/>
              </a:cxn>
              <a:cxn ang="0">
                <a:pos x="89" y="26"/>
              </a:cxn>
              <a:cxn ang="0">
                <a:pos x="91" y="21"/>
              </a:cxn>
              <a:cxn ang="0">
                <a:pos x="91" y="19"/>
              </a:cxn>
              <a:cxn ang="0">
                <a:pos x="93" y="16"/>
              </a:cxn>
              <a:cxn ang="0">
                <a:pos x="93" y="12"/>
              </a:cxn>
              <a:cxn ang="0">
                <a:pos x="91" y="7"/>
              </a:cxn>
              <a:cxn ang="0">
                <a:pos x="84" y="3"/>
              </a:cxn>
              <a:cxn ang="0">
                <a:pos x="72" y="2"/>
              </a:cxn>
              <a:cxn ang="0">
                <a:pos x="54" y="0"/>
              </a:cxn>
              <a:cxn ang="0">
                <a:pos x="25" y="2"/>
              </a:cxn>
              <a:cxn ang="0">
                <a:pos x="15" y="7"/>
              </a:cxn>
              <a:cxn ang="0">
                <a:pos x="6" y="17"/>
              </a:cxn>
              <a:cxn ang="0">
                <a:pos x="0" y="29"/>
              </a:cxn>
              <a:cxn ang="0">
                <a:pos x="4" y="43"/>
              </a:cxn>
            </a:cxnLst>
            <a:rect l="0" t="0" r="r" b="b"/>
            <a:pathLst>
              <a:path w="93" h="54">
                <a:moveTo>
                  <a:pt x="4" y="43"/>
                </a:moveTo>
                <a:lnTo>
                  <a:pt x="9" y="50"/>
                </a:lnTo>
                <a:lnTo>
                  <a:pt x="18" y="52"/>
                </a:lnTo>
                <a:lnTo>
                  <a:pt x="27" y="54"/>
                </a:lnTo>
                <a:lnTo>
                  <a:pt x="38" y="54"/>
                </a:lnTo>
                <a:lnTo>
                  <a:pt x="49" y="52"/>
                </a:lnTo>
                <a:lnTo>
                  <a:pt x="59" y="50"/>
                </a:lnTo>
                <a:lnTo>
                  <a:pt x="70" y="48"/>
                </a:lnTo>
                <a:lnTo>
                  <a:pt x="79" y="48"/>
                </a:lnTo>
                <a:lnTo>
                  <a:pt x="82" y="45"/>
                </a:lnTo>
                <a:lnTo>
                  <a:pt x="86" y="36"/>
                </a:lnTo>
                <a:lnTo>
                  <a:pt x="89" y="26"/>
                </a:lnTo>
                <a:lnTo>
                  <a:pt x="91" y="21"/>
                </a:lnTo>
                <a:lnTo>
                  <a:pt x="91" y="19"/>
                </a:lnTo>
                <a:lnTo>
                  <a:pt x="93" y="16"/>
                </a:lnTo>
                <a:lnTo>
                  <a:pt x="93" y="12"/>
                </a:lnTo>
                <a:lnTo>
                  <a:pt x="91" y="7"/>
                </a:lnTo>
                <a:lnTo>
                  <a:pt x="84" y="3"/>
                </a:lnTo>
                <a:lnTo>
                  <a:pt x="72" y="2"/>
                </a:lnTo>
                <a:lnTo>
                  <a:pt x="54" y="0"/>
                </a:lnTo>
                <a:lnTo>
                  <a:pt x="25" y="2"/>
                </a:lnTo>
                <a:lnTo>
                  <a:pt x="15" y="7"/>
                </a:lnTo>
                <a:lnTo>
                  <a:pt x="6" y="17"/>
                </a:lnTo>
                <a:lnTo>
                  <a:pt x="0" y="29"/>
                </a:lnTo>
                <a:lnTo>
                  <a:pt x="4" y="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44" name="Freeform 120"/>
          <p:cNvSpPr>
            <a:spLocks/>
          </p:cNvSpPr>
          <p:nvPr/>
        </p:nvSpPr>
        <p:spPr bwMode="auto">
          <a:xfrm rot="497617">
            <a:off x="4451635" y="2873358"/>
            <a:ext cx="39687" cy="19050"/>
          </a:xfrm>
          <a:custGeom>
            <a:avLst/>
            <a:gdLst/>
            <a:ahLst/>
            <a:cxnLst>
              <a:cxn ang="0">
                <a:pos x="3" y="43"/>
              </a:cxn>
              <a:cxn ang="0">
                <a:pos x="9" y="48"/>
              </a:cxn>
              <a:cxn ang="0">
                <a:pos x="16" y="52"/>
              </a:cxn>
              <a:cxn ang="0">
                <a:pos x="25" y="53"/>
              </a:cxn>
              <a:cxn ang="0">
                <a:pos x="35" y="52"/>
              </a:cxn>
              <a:cxn ang="0">
                <a:pos x="46" y="52"/>
              </a:cxn>
              <a:cxn ang="0">
                <a:pos x="57" y="50"/>
              </a:cxn>
              <a:cxn ang="0">
                <a:pos x="67" y="48"/>
              </a:cxn>
              <a:cxn ang="0">
                <a:pos x="76" y="48"/>
              </a:cxn>
              <a:cxn ang="0">
                <a:pos x="82" y="45"/>
              </a:cxn>
              <a:cxn ang="0">
                <a:pos x="85" y="36"/>
              </a:cxn>
              <a:cxn ang="0">
                <a:pos x="89" y="26"/>
              </a:cxn>
              <a:cxn ang="0">
                <a:pos x="89" y="21"/>
              </a:cxn>
              <a:cxn ang="0">
                <a:pos x="89" y="19"/>
              </a:cxn>
              <a:cxn ang="0">
                <a:pos x="91" y="15"/>
              </a:cxn>
              <a:cxn ang="0">
                <a:pos x="92" y="10"/>
              </a:cxn>
              <a:cxn ang="0">
                <a:pos x="89" y="7"/>
              </a:cxn>
              <a:cxn ang="0">
                <a:pos x="83" y="3"/>
              </a:cxn>
              <a:cxn ang="0">
                <a:pos x="71" y="0"/>
              </a:cxn>
              <a:cxn ang="0">
                <a:pos x="53" y="0"/>
              </a:cxn>
              <a:cxn ang="0">
                <a:pos x="25" y="1"/>
              </a:cxn>
              <a:cxn ang="0">
                <a:pos x="14" y="7"/>
              </a:cxn>
              <a:cxn ang="0">
                <a:pos x="5" y="15"/>
              </a:cxn>
              <a:cxn ang="0">
                <a:pos x="0" y="29"/>
              </a:cxn>
              <a:cxn ang="0">
                <a:pos x="3" y="43"/>
              </a:cxn>
            </a:cxnLst>
            <a:rect l="0" t="0" r="r" b="b"/>
            <a:pathLst>
              <a:path w="92" h="53">
                <a:moveTo>
                  <a:pt x="3" y="43"/>
                </a:moveTo>
                <a:lnTo>
                  <a:pt x="9" y="48"/>
                </a:lnTo>
                <a:lnTo>
                  <a:pt x="16" y="52"/>
                </a:lnTo>
                <a:lnTo>
                  <a:pt x="25" y="53"/>
                </a:lnTo>
                <a:lnTo>
                  <a:pt x="35" y="52"/>
                </a:lnTo>
                <a:lnTo>
                  <a:pt x="46" y="52"/>
                </a:lnTo>
                <a:lnTo>
                  <a:pt x="57" y="50"/>
                </a:lnTo>
                <a:lnTo>
                  <a:pt x="67" y="48"/>
                </a:lnTo>
                <a:lnTo>
                  <a:pt x="76" y="48"/>
                </a:lnTo>
                <a:lnTo>
                  <a:pt x="82" y="45"/>
                </a:lnTo>
                <a:lnTo>
                  <a:pt x="85" y="36"/>
                </a:lnTo>
                <a:lnTo>
                  <a:pt x="89" y="26"/>
                </a:lnTo>
                <a:lnTo>
                  <a:pt x="89" y="21"/>
                </a:lnTo>
                <a:lnTo>
                  <a:pt x="89" y="19"/>
                </a:lnTo>
                <a:lnTo>
                  <a:pt x="91" y="15"/>
                </a:lnTo>
                <a:lnTo>
                  <a:pt x="92" y="10"/>
                </a:lnTo>
                <a:lnTo>
                  <a:pt x="89" y="7"/>
                </a:lnTo>
                <a:lnTo>
                  <a:pt x="83" y="3"/>
                </a:lnTo>
                <a:lnTo>
                  <a:pt x="71" y="0"/>
                </a:lnTo>
                <a:lnTo>
                  <a:pt x="53" y="0"/>
                </a:lnTo>
                <a:lnTo>
                  <a:pt x="25" y="1"/>
                </a:lnTo>
                <a:lnTo>
                  <a:pt x="14" y="7"/>
                </a:lnTo>
                <a:lnTo>
                  <a:pt x="5" y="15"/>
                </a:lnTo>
                <a:lnTo>
                  <a:pt x="0" y="29"/>
                </a:lnTo>
                <a:lnTo>
                  <a:pt x="3" y="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45" name="Freeform 121"/>
          <p:cNvSpPr>
            <a:spLocks/>
          </p:cNvSpPr>
          <p:nvPr/>
        </p:nvSpPr>
        <p:spPr bwMode="auto">
          <a:xfrm rot="497617">
            <a:off x="4389722" y="2870183"/>
            <a:ext cx="41275" cy="20637"/>
          </a:xfrm>
          <a:custGeom>
            <a:avLst/>
            <a:gdLst/>
            <a:ahLst/>
            <a:cxnLst>
              <a:cxn ang="0">
                <a:pos x="3" y="45"/>
              </a:cxn>
              <a:cxn ang="0">
                <a:pos x="9" y="50"/>
              </a:cxn>
              <a:cxn ang="0">
                <a:pos x="16" y="53"/>
              </a:cxn>
              <a:cxn ang="0">
                <a:pos x="25" y="53"/>
              </a:cxn>
              <a:cxn ang="0">
                <a:pos x="35" y="53"/>
              </a:cxn>
              <a:cxn ang="0">
                <a:pos x="46" y="51"/>
              </a:cxn>
              <a:cxn ang="0">
                <a:pos x="57" y="50"/>
              </a:cxn>
              <a:cxn ang="0">
                <a:pos x="68" y="48"/>
              </a:cxn>
              <a:cxn ang="0">
                <a:pos x="76" y="48"/>
              </a:cxn>
              <a:cxn ang="0">
                <a:pos x="82" y="45"/>
              </a:cxn>
              <a:cxn ang="0">
                <a:pos x="85" y="36"/>
              </a:cxn>
              <a:cxn ang="0">
                <a:pos x="89" y="27"/>
              </a:cxn>
              <a:cxn ang="0">
                <a:pos x="89" y="20"/>
              </a:cxn>
              <a:cxn ang="0">
                <a:pos x="89" y="19"/>
              </a:cxn>
              <a:cxn ang="0">
                <a:pos x="91" y="15"/>
              </a:cxn>
              <a:cxn ang="0">
                <a:pos x="92" y="12"/>
              </a:cxn>
              <a:cxn ang="0">
                <a:pos x="89" y="7"/>
              </a:cxn>
              <a:cxn ang="0">
                <a:pos x="84" y="3"/>
              </a:cxn>
              <a:cxn ang="0">
                <a:pos x="71" y="1"/>
              </a:cxn>
              <a:cxn ang="0">
                <a:pos x="53" y="0"/>
              </a:cxn>
              <a:cxn ang="0">
                <a:pos x="25" y="1"/>
              </a:cxn>
              <a:cxn ang="0">
                <a:pos x="14" y="7"/>
              </a:cxn>
              <a:cxn ang="0">
                <a:pos x="5" y="17"/>
              </a:cxn>
              <a:cxn ang="0">
                <a:pos x="0" y="31"/>
              </a:cxn>
              <a:cxn ang="0">
                <a:pos x="3" y="45"/>
              </a:cxn>
            </a:cxnLst>
            <a:rect l="0" t="0" r="r" b="b"/>
            <a:pathLst>
              <a:path w="92" h="53">
                <a:moveTo>
                  <a:pt x="3" y="45"/>
                </a:moveTo>
                <a:lnTo>
                  <a:pt x="9" y="50"/>
                </a:lnTo>
                <a:lnTo>
                  <a:pt x="16" y="53"/>
                </a:lnTo>
                <a:lnTo>
                  <a:pt x="25" y="53"/>
                </a:lnTo>
                <a:lnTo>
                  <a:pt x="35" y="53"/>
                </a:lnTo>
                <a:lnTo>
                  <a:pt x="46" y="51"/>
                </a:lnTo>
                <a:lnTo>
                  <a:pt x="57" y="50"/>
                </a:lnTo>
                <a:lnTo>
                  <a:pt x="68" y="48"/>
                </a:lnTo>
                <a:lnTo>
                  <a:pt x="76" y="48"/>
                </a:lnTo>
                <a:lnTo>
                  <a:pt x="82" y="45"/>
                </a:lnTo>
                <a:lnTo>
                  <a:pt x="85" y="36"/>
                </a:lnTo>
                <a:lnTo>
                  <a:pt x="89" y="27"/>
                </a:lnTo>
                <a:lnTo>
                  <a:pt x="89" y="20"/>
                </a:lnTo>
                <a:lnTo>
                  <a:pt x="89" y="19"/>
                </a:lnTo>
                <a:lnTo>
                  <a:pt x="91" y="15"/>
                </a:lnTo>
                <a:lnTo>
                  <a:pt x="92" y="12"/>
                </a:lnTo>
                <a:lnTo>
                  <a:pt x="89" y="7"/>
                </a:lnTo>
                <a:lnTo>
                  <a:pt x="84" y="3"/>
                </a:lnTo>
                <a:lnTo>
                  <a:pt x="71" y="1"/>
                </a:lnTo>
                <a:lnTo>
                  <a:pt x="53" y="0"/>
                </a:lnTo>
                <a:lnTo>
                  <a:pt x="25" y="1"/>
                </a:lnTo>
                <a:lnTo>
                  <a:pt x="14" y="7"/>
                </a:lnTo>
                <a:lnTo>
                  <a:pt x="5" y="17"/>
                </a:lnTo>
                <a:lnTo>
                  <a:pt x="0" y="31"/>
                </a:lnTo>
                <a:lnTo>
                  <a:pt x="3" y="4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46" name="Freeform 122"/>
          <p:cNvSpPr>
            <a:spLocks/>
          </p:cNvSpPr>
          <p:nvPr/>
        </p:nvSpPr>
        <p:spPr bwMode="auto">
          <a:xfrm rot="497617">
            <a:off x="4327810" y="2859070"/>
            <a:ext cx="39687" cy="22225"/>
          </a:xfrm>
          <a:custGeom>
            <a:avLst/>
            <a:gdLst/>
            <a:ahLst/>
            <a:cxnLst>
              <a:cxn ang="0">
                <a:pos x="3" y="43"/>
              </a:cxn>
              <a:cxn ang="0">
                <a:pos x="9" y="49"/>
              </a:cxn>
              <a:cxn ang="0">
                <a:pos x="18" y="52"/>
              </a:cxn>
              <a:cxn ang="0">
                <a:pos x="27" y="54"/>
              </a:cxn>
              <a:cxn ang="0">
                <a:pos x="37" y="52"/>
              </a:cxn>
              <a:cxn ang="0">
                <a:pos x="48" y="52"/>
              </a:cxn>
              <a:cxn ang="0">
                <a:pos x="59" y="50"/>
              </a:cxn>
              <a:cxn ang="0">
                <a:pos x="69" y="49"/>
              </a:cxn>
              <a:cxn ang="0">
                <a:pos x="78" y="49"/>
              </a:cxn>
              <a:cxn ang="0">
                <a:pos x="82" y="45"/>
              </a:cxn>
              <a:cxn ang="0">
                <a:pos x="85" y="36"/>
              </a:cxn>
              <a:cxn ang="0">
                <a:pos x="89" y="26"/>
              </a:cxn>
              <a:cxn ang="0">
                <a:pos x="91" y="21"/>
              </a:cxn>
              <a:cxn ang="0">
                <a:pos x="91" y="19"/>
              </a:cxn>
              <a:cxn ang="0">
                <a:pos x="92" y="16"/>
              </a:cxn>
              <a:cxn ang="0">
                <a:pos x="92" y="12"/>
              </a:cxn>
              <a:cxn ang="0">
                <a:pos x="91" y="7"/>
              </a:cxn>
              <a:cxn ang="0">
                <a:pos x="84" y="4"/>
              </a:cxn>
              <a:cxn ang="0">
                <a:pos x="71" y="2"/>
              </a:cxn>
              <a:cxn ang="0">
                <a:pos x="53" y="0"/>
              </a:cxn>
              <a:cxn ang="0">
                <a:pos x="25" y="2"/>
              </a:cxn>
              <a:cxn ang="0">
                <a:pos x="14" y="7"/>
              </a:cxn>
              <a:cxn ang="0">
                <a:pos x="5" y="17"/>
              </a:cxn>
              <a:cxn ang="0">
                <a:pos x="0" y="30"/>
              </a:cxn>
              <a:cxn ang="0">
                <a:pos x="3" y="43"/>
              </a:cxn>
            </a:cxnLst>
            <a:rect l="0" t="0" r="r" b="b"/>
            <a:pathLst>
              <a:path w="92" h="54">
                <a:moveTo>
                  <a:pt x="3" y="43"/>
                </a:moveTo>
                <a:lnTo>
                  <a:pt x="9" y="49"/>
                </a:lnTo>
                <a:lnTo>
                  <a:pt x="18" y="52"/>
                </a:lnTo>
                <a:lnTo>
                  <a:pt x="27" y="54"/>
                </a:lnTo>
                <a:lnTo>
                  <a:pt x="37" y="52"/>
                </a:lnTo>
                <a:lnTo>
                  <a:pt x="48" y="52"/>
                </a:lnTo>
                <a:lnTo>
                  <a:pt x="59" y="50"/>
                </a:lnTo>
                <a:lnTo>
                  <a:pt x="69" y="49"/>
                </a:lnTo>
                <a:lnTo>
                  <a:pt x="78" y="49"/>
                </a:lnTo>
                <a:lnTo>
                  <a:pt x="82" y="45"/>
                </a:lnTo>
                <a:lnTo>
                  <a:pt x="85" y="36"/>
                </a:lnTo>
                <a:lnTo>
                  <a:pt x="89" y="26"/>
                </a:lnTo>
                <a:lnTo>
                  <a:pt x="91" y="21"/>
                </a:lnTo>
                <a:lnTo>
                  <a:pt x="91" y="19"/>
                </a:lnTo>
                <a:lnTo>
                  <a:pt x="92" y="16"/>
                </a:lnTo>
                <a:lnTo>
                  <a:pt x="92" y="12"/>
                </a:lnTo>
                <a:lnTo>
                  <a:pt x="91" y="7"/>
                </a:lnTo>
                <a:lnTo>
                  <a:pt x="84" y="4"/>
                </a:lnTo>
                <a:lnTo>
                  <a:pt x="71" y="2"/>
                </a:lnTo>
                <a:lnTo>
                  <a:pt x="53" y="0"/>
                </a:lnTo>
                <a:lnTo>
                  <a:pt x="25" y="2"/>
                </a:lnTo>
                <a:lnTo>
                  <a:pt x="14" y="7"/>
                </a:lnTo>
                <a:lnTo>
                  <a:pt x="5" y="17"/>
                </a:lnTo>
                <a:lnTo>
                  <a:pt x="0" y="30"/>
                </a:lnTo>
                <a:lnTo>
                  <a:pt x="3" y="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47" name="Freeform 123"/>
          <p:cNvSpPr>
            <a:spLocks/>
          </p:cNvSpPr>
          <p:nvPr/>
        </p:nvSpPr>
        <p:spPr bwMode="auto">
          <a:xfrm rot="497617">
            <a:off x="4272247" y="2851133"/>
            <a:ext cx="41275" cy="22225"/>
          </a:xfrm>
          <a:custGeom>
            <a:avLst/>
            <a:gdLst/>
            <a:ahLst/>
            <a:cxnLst>
              <a:cxn ang="0">
                <a:pos x="3" y="44"/>
              </a:cxn>
              <a:cxn ang="0">
                <a:pos x="8" y="49"/>
              </a:cxn>
              <a:cxn ang="0">
                <a:pos x="17" y="52"/>
              </a:cxn>
              <a:cxn ang="0">
                <a:pos x="26" y="52"/>
              </a:cxn>
              <a:cxn ang="0">
                <a:pos x="37" y="52"/>
              </a:cxn>
              <a:cxn ang="0">
                <a:pos x="48" y="51"/>
              </a:cxn>
              <a:cxn ang="0">
                <a:pos x="58" y="49"/>
              </a:cxn>
              <a:cxn ang="0">
                <a:pos x="69" y="49"/>
              </a:cxn>
              <a:cxn ang="0">
                <a:pos x="78" y="49"/>
              </a:cxn>
              <a:cxn ang="0">
                <a:pos x="82" y="44"/>
              </a:cxn>
              <a:cxn ang="0">
                <a:pos x="85" y="35"/>
              </a:cxn>
              <a:cxn ang="0">
                <a:pos x="89" y="26"/>
              </a:cxn>
              <a:cxn ang="0">
                <a:pos x="90" y="21"/>
              </a:cxn>
              <a:cxn ang="0">
                <a:pos x="90" y="19"/>
              </a:cxn>
              <a:cxn ang="0">
                <a:pos x="92" y="16"/>
              </a:cxn>
              <a:cxn ang="0">
                <a:pos x="92" y="11"/>
              </a:cxn>
              <a:cxn ang="0">
                <a:pos x="90" y="7"/>
              </a:cxn>
              <a:cxn ang="0">
                <a:pos x="83" y="4"/>
              </a:cxn>
              <a:cxn ang="0">
                <a:pos x="71" y="0"/>
              </a:cxn>
              <a:cxn ang="0">
                <a:pos x="53" y="0"/>
              </a:cxn>
              <a:cxn ang="0">
                <a:pos x="25" y="2"/>
              </a:cxn>
              <a:cxn ang="0">
                <a:pos x="14" y="7"/>
              </a:cxn>
              <a:cxn ang="0">
                <a:pos x="5" y="16"/>
              </a:cxn>
              <a:cxn ang="0">
                <a:pos x="0" y="30"/>
              </a:cxn>
              <a:cxn ang="0">
                <a:pos x="3" y="44"/>
              </a:cxn>
            </a:cxnLst>
            <a:rect l="0" t="0" r="r" b="b"/>
            <a:pathLst>
              <a:path w="92" h="52">
                <a:moveTo>
                  <a:pt x="3" y="44"/>
                </a:moveTo>
                <a:lnTo>
                  <a:pt x="8" y="49"/>
                </a:lnTo>
                <a:lnTo>
                  <a:pt x="17" y="52"/>
                </a:lnTo>
                <a:lnTo>
                  <a:pt x="26" y="52"/>
                </a:lnTo>
                <a:lnTo>
                  <a:pt x="37" y="52"/>
                </a:lnTo>
                <a:lnTo>
                  <a:pt x="48" y="51"/>
                </a:lnTo>
                <a:lnTo>
                  <a:pt x="58" y="49"/>
                </a:lnTo>
                <a:lnTo>
                  <a:pt x="69" y="49"/>
                </a:lnTo>
                <a:lnTo>
                  <a:pt x="78" y="49"/>
                </a:lnTo>
                <a:lnTo>
                  <a:pt x="82" y="44"/>
                </a:lnTo>
                <a:lnTo>
                  <a:pt x="85" y="35"/>
                </a:lnTo>
                <a:lnTo>
                  <a:pt x="89" y="26"/>
                </a:lnTo>
                <a:lnTo>
                  <a:pt x="90" y="21"/>
                </a:lnTo>
                <a:lnTo>
                  <a:pt x="90" y="19"/>
                </a:lnTo>
                <a:lnTo>
                  <a:pt x="92" y="16"/>
                </a:lnTo>
                <a:lnTo>
                  <a:pt x="92" y="11"/>
                </a:lnTo>
                <a:lnTo>
                  <a:pt x="90" y="7"/>
                </a:lnTo>
                <a:lnTo>
                  <a:pt x="83" y="4"/>
                </a:lnTo>
                <a:lnTo>
                  <a:pt x="71" y="0"/>
                </a:lnTo>
                <a:lnTo>
                  <a:pt x="53" y="0"/>
                </a:lnTo>
                <a:lnTo>
                  <a:pt x="25" y="2"/>
                </a:lnTo>
                <a:lnTo>
                  <a:pt x="14" y="7"/>
                </a:lnTo>
                <a:lnTo>
                  <a:pt x="5" y="16"/>
                </a:lnTo>
                <a:lnTo>
                  <a:pt x="0" y="30"/>
                </a:lnTo>
                <a:lnTo>
                  <a:pt x="3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48" name="Freeform 124"/>
          <p:cNvSpPr>
            <a:spLocks/>
          </p:cNvSpPr>
          <p:nvPr/>
        </p:nvSpPr>
        <p:spPr bwMode="auto">
          <a:xfrm rot="497617">
            <a:off x="4216685" y="2851133"/>
            <a:ext cx="39687" cy="22225"/>
          </a:xfrm>
          <a:custGeom>
            <a:avLst/>
            <a:gdLst/>
            <a:ahLst/>
            <a:cxnLst>
              <a:cxn ang="0">
                <a:pos x="4" y="44"/>
              </a:cxn>
              <a:cxn ang="0">
                <a:pos x="9" y="49"/>
              </a:cxn>
              <a:cxn ang="0">
                <a:pos x="16" y="52"/>
              </a:cxn>
              <a:cxn ang="0">
                <a:pos x="25" y="54"/>
              </a:cxn>
              <a:cxn ang="0">
                <a:pos x="36" y="52"/>
              </a:cxn>
              <a:cxn ang="0">
                <a:pos x="46" y="52"/>
              </a:cxn>
              <a:cxn ang="0">
                <a:pos x="57" y="51"/>
              </a:cxn>
              <a:cxn ang="0">
                <a:pos x="68" y="49"/>
              </a:cxn>
              <a:cxn ang="0">
                <a:pos x="77" y="49"/>
              </a:cxn>
              <a:cxn ang="0">
                <a:pos x="82" y="45"/>
              </a:cxn>
              <a:cxn ang="0">
                <a:pos x="86" y="37"/>
              </a:cxn>
              <a:cxn ang="0">
                <a:pos x="89" y="26"/>
              </a:cxn>
              <a:cxn ang="0">
                <a:pos x="89" y="21"/>
              </a:cxn>
              <a:cxn ang="0">
                <a:pos x="89" y="19"/>
              </a:cxn>
              <a:cxn ang="0">
                <a:pos x="91" y="16"/>
              </a:cxn>
              <a:cxn ang="0">
                <a:pos x="93" y="11"/>
              </a:cxn>
              <a:cxn ang="0">
                <a:pos x="89" y="7"/>
              </a:cxn>
              <a:cxn ang="0">
                <a:pos x="84" y="4"/>
              </a:cxn>
              <a:cxn ang="0">
                <a:pos x="71" y="0"/>
              </a:cxn>
              <a:cxn ang="0">
                <a:pos x="54" y="0"/>
              </a:cxn>
              <a:cxn ang="0">
                <a:pos x="25" y="2"/>
              </a:cxn>
              <a:cxn ang="0">
                <a:pos x="14" y="7"/>
              </a:cxn>
              <a:cxn ang="0">
                <a:pos x="5" y="16"/>
              </a:cxn>
              <a:cxn ang="0">
                <a:pos x="0" y="30"/>
              </a:cxn>
              <a:cxn ang="0">
                <a:pos x="4" y="44"/>
              </a:cxn>
            </a:cxnLst>
            <a:rect l="0" t="0" r="r" b="b"/>
            <a:pathLst>
              <a:path w="93" h="54">
                <a:moveTo>
                  <a:pt x="4" y="44"/>
                </a:moveTo>
                <a:lnTo>
                  <a:pt x="9" y="49"/>
                </a:lnTo>
                <a:lnTo>
                  <a:pt x="16" y="52"/>
                </a:lnTo>
                <a:lnTo>
                  <a:pt x="25" y="54"/>
                </a:lnTo>
                <a:lnTo>
                  <a:pt x="36" y="52"/>
                </a:lnTo>
                <a:lnTo>
                  <a:pt x="46" y="52"/>
                </a:lnTo>
                <a:lnTo>
                  <a:pt x="57" y="51"/>
                </a:lnTo>
                <a:lnTo>
                  <a:pt x="68" y="49"/>
                </a:lnTo>
                <a:lnTo>
                  <a:pt x="77" y="49"/>
                </a:lnTo>
                <a:lnTo>
                  <a:pt x="82" y="45"/>
                </a:lnTo>
                <a:lnTo>
                  <a:pt x="86" y="37"/>
                </a:lnTo>
                <a:lnTo>
                  <a:pt x="89" y="26"/>
                </a:lnTo>
                <a:lnTo>
                  <a:pt x="89" y="21"/>
                </a:lnTo>
                <a:lnTo>
                  <a:pt x="89" y="19"/>
                </a:lnTo>
                <a:lnTo>
                  <a:pt x="91" y="16"/>
                </a:lnTo>
                <a:lnTo>
                  <a:pt x="93" y="11"/>
                </a:lnTo>
                <a:lnTo>
                  <a:pt x="89" y="7"/>
                </a:lnTo>
                <a:lnTo>
                  <a:pt x="84" y="4"/>
                </a:lnTo>
                <a:lnTo>
                  <a:pt x="71" y="0"/>
                </a:lnTo>
                <a:lnTo>
                  <a:pt x="54" y="0"/>
                </a:lnTo>
                <a:lnTo>
                  <a:pt x="25" y="2"/>
                </a:lnTo>
                <a:lnTo>
                  <a:pt x="14" y="7"/>
                </a:lnTo>
                <a:lnTo>
                  <a:pt x="5" y="16"/>
                </a:lnTo>
                <a:lnTo>
                  <a:pt x="0" y="30"/>
                </a:lnTo>
                <a:lnTo>
                  <a:pt x="4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49" name="Freeform 125"/>
          <p:cNvSpPr>
            <a:spLocks/>
          </p:cNvSpPr>
          <p:nvPr/>
        </p:nvSpPr>
        <p:spPr bwMode="auto">
          <a:xfrm rot="497617">
            <a:off x="4184935" y="2905108"/>
            <a:ext cx="560387" cy="41275"/>
          </a:xfrm>
          <a:custGeom>
            <a:avLst/>
            <a:gdLst/>
            <a:ahLst/>
            <a:cxnLst>
              <a:cxn ang="0">
                <a:pos x="618" y="55"/>
              </a:cxn>
              <a:cxn ang="0">
                <a:pos x="705" y="52"/>
              </a:cxn>
              <a:cxn ang="0">
                <a:pos x="792" y="48"/>
              </a:cxn>
              <a:cxn ang="0">
                <a:pos x="880" y="45"/>
              </a:cxn>
              <a:cxn ang="0">
                <a:pos x="965" y="41"/>
              </a:cxn>
              <a:cxn ang="0">
                <a:pos x="1052" y="41"/>
              </a:cxn>
              <a:cxn ang="0">
                <a:pos x="1140" y="43"/>
              </a:cxn>
              <a:cxn ang="0">
                <a:pos x="1227" y="50"/>
              </a:cxn>
              <a:cxn ang="0">
                <a:pos x="1277" y="55"/>
              </a:cxn>
              <a:cxn ang="0">
                <a:pos x="1284" y="50"/>
              </a:cxn>
              <a:cxn ang="0">
                <a:pos x="1284" y="40"/>
              </a:cxn>
              <a:cxn ang="0">
                <a:pos x="1275" y="27"/>
              </a:cxn>
              <a:cxn ang="0">
                <a:pos x="1231" y="17"/>
              </a:cxn>
              <a:cxn ang="0">
                <a:pos x="1143" y="7"/>
              </a:cxn>
              <a:cxn ang="0">
                <a:pos x="1056" y="1"/>
              </a:cxn>
              <a:cxn ang="0">
                <a:pos x="967" y="0"/>
              </a:cxn>
              <a:cxn ang="0">
                <a:pos x="880" y="3"/>
              </a:cxn>
              <a:cxn ang="0">
                <a:pos x="792" y="8"/>
              </a:cxn>
              <a:cxn ang="0">
                <a:pos x="703" y="14"/>
              </a:cxn>
              <a:cxn ang="0">
                <a:pos x="616" y="21"/>
              </a:cxn>
              <a:cxn ang="0">
                <a:pos x="536" y="24"/>
              </a:cxn>
              <a:cxn ang="0">
                <a:pos x="465" y="26"/>
              </a:cxn>
              <a:cxn ang="0">
                <a:pos x="392" y="29"/>
              </a:cxn>
              <a:cxn ang="0">
                <a:pos x="320" y="34"/>
              </a:cxn>
              <a:cxn ang="0">
                <a:pos x="249" y="41"/>
              </a:cxn>
              <a:cxn ang="0">
                <a:pos x="178" y="50"/>
              </a:cxn>
              <a:cxn ang="0">
                <a:pos x="109" y="62"/>
              </a:cxn>
              <a:cxn ang="0">
                <a:pos x="37" y="79"/>
              </a:cxn>
              <a:cxn ang="0">
                <a:pos x="0" y="98"/>
              </a:cxn>
              <a:cxn ang="0">
                <a:pos x="11" y="107"/>
              </a:cxn>
              <a:cxn ang="0">
                <a:pos x="18" y="107"/>
              </a:cxn>
              <a:cxn ang="0">
                <a:pos x="50" y="102"/>
              </a:cxn>
              <a:cxn ang="0">
                <a:pos x="107" y="97"/>
              </a:cxn>
              <a:cxn ang="0">
                <a:pos x="182" y="88"/>
              </a:cxn>
              <a:cxn ang="0">
                <a:pos x="269" y="79"/>
              </a:cxn>
              <a:cxn ang="0">
                <a:pos x="361" y="71"/>
              </a:cxn>
              <a:cxn ang="0">
                <a:pos x="452" y="62"/>
              </a:cxn>
              <a:cxn ang="0">
                <a:pos x="536" y="59"/>
              </a:cxn>
            </a:cxnLst>
            <a:rect l="0" t="0" r="r" b="b"/>
            <a:pathLst>
              <a:path w="1286" h="107">
                <a:moveTo>
                  <a:pt x="573" y="57"/>
                </a:moveTo>
                <a:lnTo>
                  <a:pt x="618" y="55"/>
                </a:lnTo>
                <a:lnTo>
                  <a:pt x="661" y="53"/>
                </a:lnTo>
                <a:lnTo>
                  <a:pt x="705" y="52"/>
                </a:lnTo>
                <a:lnTo>
                  <a:pt x="748" y="50"/>
                </a:lnTo>
                <a:lnTo>
                  <a:pt x="792" y="48"/>
                </a:lnTo>
                <a:lnTo>
                  <a:pt x="835" y="46"/>
                </a:lnTo>
                <a:lnTo>
                  <a:pt x="880" y="45"/>
                </a:lnTo>
                <a:lnTo>
                  <a:pt x="922" y="43"/>
                </a:lnTo>
                <a:lnTo>
                  <a:pt x="965" y="41"/>
                </a:lnTo>
                <a:lnTo>
                  <a:pt x="1010" y="41"/>
                </a:lnTo>
                <a:lnTo>
                  <a:pt x="1052" y="41"/>
                </a:lnTo>
                <a:lnTo>
                  <a:pt x="1097" y="41"/>
                </a:lnTo>
                <a:lnTo>
                  <a:pt x="1140" y="43"/>
                </a:lnTo>
                <a:lnTo>
                  <a:pt x="1184" y="46"/>
                </a:lnTo>
                <a:lnTo>
                  <a:pt x="1227" y="50"/>
                </a:lnTo>
                <a:lnTo>
                  <a:pt x="1272" y="55"/>
                </a:lnTo>
                <a:lnTo>
                  <a:pt x="1277" y="55"/>
                </a:lnTo>
                <a:lnTo>
                  <a:pt x="1282" y="52"/>
                </a:lnTo>
                <a:lnTo>
                  <a:pt x="1284" y="50"/>
                </a:lnTo>
                <a:lnTo>
                  <a:pt x="1286" y="45"/>
                </a:lnTo>
                <a:lnTo>
                  <a:pt x="1284" y="40"/>
                </a:lnTo>
                <a:lnTo>
                  <a:pt x="1280" y="33"/>
                </a:lnTo>
                <a:lnTo>
                  <a:pt x="1275" y="27"/>
                </a:lnTo>
                <a:lnTo>
                  <a:pt x="1273" y="26"/>
                </a:lnTo>
                <a:lnTo>
                  <a:pt x="1231" y="17"/>
                </a:lnTo>
                <a:lnTo>
                  <a:pt x="1186" y="12"/>
                </a:lnTo>
                <a:lnTo>
                  <a:pt x="1143" y="7"/>
                </a:lnTo>
                <a:lnTo>
                  <a:pt x="1099" y="3"/>
                </a:lnTo>
                <a:lnTo>
                  <a:pt x="1056" y="1"/>
                </a:lnTo>
                <a:lnTo>
                  <a:pt x="1012" y="0"/>
                </a:lnTo>
                <a:lnTo>
                  <a:pt x="967" y="0"/>
                </a:lnTo>
                <a:lnTo>
                  <a:pt x="924" y="1"/>
                </a:lnTo>
                <a:lnTo>
                  <a:pt x="880" y="3"/>
                </a:lnTo>
                <a:lnTo>
                  <a:pt x="835" y="5"/>
                </a:lnTo>
                <a:lnTo>
                  <a:pt x="792" y="8"/>
                </a:lnTo>
                <a:lnTo>
                  <a:pt x="748" y="10"/>
                </a:lnTo>
                <a:lnTo>
                  <a:pt x="703" y="14"/>
                </a:lnTo>
                <a:lnTo>
                  <a:pt x="659" y="17"/>
                </a:lnTo>
                <a:lnTo>
                  <a:pt x="616" y="21"/>
                </a:lnTo>
                <a:lnTo>
                  <a:pt x="572" y="22"/>
                </a:lnTo>
                <a:lnTo>
                  <a:pt x="536" y="24"/>
                </a:lnTo>
                <a:lnTo>
                  <a:pt x="500" y="24"/>
                </a:lnTo>
                <a:lnTo>
                  <a:pt x="465" y="26"/>
                </a:lnTo>
                <a:lnTo>
                  <a:pt x="429" y="27"/>
                </a:lnTo>
                <a:lnTo>
                  <a:pt x="392" y="29"/>
                </a:lnTo>
                <a:lnTo>
                  <a:pt x="356" y="31"/>
                </a:lnTo>
                <a:lnTo>
                  <a:pt x="320" y="34"/>
                </a:lnTo>
                <a:lnTo>
                  <a:pt x="285" y="38"/>
                </a:lnTo>
                <a:lnTo>
                  <a:pt x="249" y="41"/>
                </a:lnTo>
                <a:lnTo>
                  <a:pt x="214" y="45"/>
                </a:lnTo>
                <a:lnTo>
                  <a:pt x="178" y="50"/>
                </a:lnTo>
                <a:lnTo>
                  <a:pt x="142" y="57"/>
                </a:lnTo>
                <a:lnTo>
                  <a:pt x="109" y="62"/>
                </a:lnTo>
                <a:lnTo>
                  <a:pt x="73" y="71"/>
                </a:lnTo>
                <a:lnTo>
                  <a:pt x="37" y="79"/>
                </a:lnTo>
                <a:lnTo>
                  <a:pt x="3" y="90"/>
                </a:lnTo>
                <a:lnTo>
                  <a:pt x="0" y="98"/>
                </a:lnTo>
                <a:lnTo>
                  <a:pt x="3" y="103"/>
                </a:lnTo>
                <a:lnTo>
                  <a:pt x="11" y="107"/>
                </a:lnTo>
                <a:lnTo>
                  <a:pt x="14" y="107"/>
                </a:lnTo>
                <a:lnTo>
                  <a:pt x="18" y="107"/>
                </a:lnTo>
                <a:lnTo>
                  <a:pt x="30" y="105"/>
                </a:lnTo>
                <a:lnTo>
                  <a:pt x="50" y="102"/>
                </a:lnTo>
                <a:lnTo>
                  <a:pt x="75" y="100"/>
                </a:lnTo>
                <a:lnTo>
                  <a:pt x="107" y="97"/>
                </a:lnTo>
                <a:lnTo>
                  <a:pt x="142" y="91"/>
                </a:lnTo>
                <a:lnTo>
                  <a:pt x="182" y="88"/>
                </a:lnTo>
                <a:lnTo>
                  <a:pt x="224" y="83"/>
                </a:lnTo>
                <a:lnTo>
                  <a:pt x="269" y="79"/>
                </a:lnTo>
                <a:lnTo>
                  <a:pt x="315" y="74"/>
                </a:lnTo>
                <a:lnTo>
                  <a:pt x="361" y="71"/>
                </a:lnTo>
                <a:lnTo>
                  <a:pt x="408" y="65"/>
                </a:lnTo>
                <a:lnTo>
                  <a:pt x="452" y="62"/>
                </a:lnTo>
                <a:lnTo>
                  <a:pt x="495" y="60"/>
                </a:lnTo>
                <a:lnTo>
                  <a:pt x="536" y="59"/>
                </a:lnTo>
                <a:lnTo>
                  <a:pt x="573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50" name="Freeform 126"/>
          <p:cNvSpPr>
            <a:spLocks/>
          </p:cNvSpPr>
          <p:nvPr/>
        </p:nvSpPr>
        <p:spPr bwMode="auto">
          <a:xfrm rot="497617">
            <a:off x="4754847" y="2816208"/>
            <a:ext cx="47625" cy="103187"/>
          </a:xfrm>
          <a:custGeom>
            <a:avLst/>
            <a:gdLst/>
            <a:ahLst/>
            <a:cxnLst>
              <a:cxn ang="0">
                <a:pos x="0" y="251"/>
              </a:cxn>
              <a:cxn ang="0">
                <a:pos x="0" y="254"/>
              </a:cxn>
              <a:cxn ang="0">
                <a:pos x="1" y="258"/>
              </a:cxn>
              <a:cxn ang="0">
                <a:pos x="5" y="259"/>
              </a:cxn>
              <a:cxn ang="0">
                <a:pos x="9" y="261"/>
              </a:cxn>
              <a:cxn ang="0">
                <a:pos x="12" y="261"/>
              </a:cxn>
              <a:cxn ang="0">
                <a:pos x="16" y="259"/>
              </a:cxn>
              <a:cxn ang="0">
                <a:pos x="17" y="256"/>
              </a:cxn>
              <a:cxn ang="0">
                <a:pos x="19" y="252"/>
              </a:cxn>
              <a:cxn ang="0">
                <a:pos x="28" y="218"/>
              </a:cxn>
              <a:cxn ang="0">
                <a:pos x="41" y="180"/>
              </a:cxn>
              <a:cxn ang="0">
                <a:pos x="55" y="140"/>
              </a:cxn>
              <a:cxn ang="0">
                <a:pos x="71" y="102"/>
              </a:cxn>
              <a:cxn ang="0">
                <a:pos x="85" y="67"/>
              </a:cxn>
              <a:cxn ang="0">
                <a:pos x="98" y="36"/>
              </a:cxn>
              <a:cxn ang="0">
                <a:pos x="105" y="14"/>
              </a:cxn>
              <a:cxn ang="0">
                <a:pos x="108" y="0"/>
              </a:cxn>
              <a:cxn ang="0">
                <a:pos x="87" y="17"/>
              </a:cxn>
              <a:cxn ang="0">
                <a:pos x="67" y="41"/>
              </a:cxn>
              <a:cxn ang="0">
                <a:pos x="51" y="71"/>
              </a:cxn>
              <a:cxn ang="0">
                <a:pos x="35" y="104"/>
              </a:cxn>
              <a:cxn ang="0">
                <a:pos x="23" y="142"/>
              </a:cxn>
              <a:cxn ang="0">
                <a:pos x="12" y="178"/>
              </a:cxn>
              <a:cxn ang="0">
                <a:pos x="5" y="216"/>
              </a:cxn>
              <a:cxn ang="0">
                <a:pos x="0" y="251"/>
              </a:cxn>
            </a:cxnLst>
            <a:rect l="0" t="0" r="r" b="b"/>
            <a:pathLst>
              <a:path w="108" h="261">
                <a:moveTo>
                  <a:pt x="0" y="251"/>
                </a:moveTo>
                <a:lnTo>
                  <a:pt x="0" y="254"/>
                </a:lnTo>
                <a:lnTo>
                  <a:pt x="1" y="258"/>
                </a:lnTo>
                <a:lnTo>
                  <a:pt x="5" y="259"/>
                </a:lnTo>
                <a:lnTo>
                  <a:pt x="9" y="261"/>
                </a:lnTo>
                <a:lnTo>
                  <a:pt x="12" y="261"/>
                </a:lnTo>
                <a:lnTo>
                  <a:pt x="16" y="259"/>
                </a:lnTo>
                <a:lnTo>
                  <a:pt x="17" y="256"/>
                </a:lnTo>
                <a:lnTo>
                  <a:pt x="19" y="252"/>
                </a:lnTo>
                <a:lnTo>
                  <a:pt x="28" y="218"/>
                </a:lnTo>
                <a:lnTo>
                  <a:pt x="41" y="180"/>
                </a:lnTo>
                <a:lnTo>
                  <a:pt x="55" y="140"/>
                </a:lnTo>
                <a:lnTo>
                  <a:pt x="71" y="102"/>
                </a:lnTo>
                <a:lnTo>
                  <a:pt x="85" y="67"/>
                </a:lnTo>
                <a:lnTo>
                  <a:pt x="98" y="36"/>
                </a:lnTo>
                <a:lnTo>
                  <a:pt x="105" y="14"/>
                </a:lnTo>
                <a:lnTo>
                  <a:pt x="108" y="0"/>
                </a:lnTo>
                <a:lnTo>
                  <a:pt x="87" y="17"/>
                </a:lnTo>
                <a:lnTo>
                  <a:pt x="67" y="41"/>
                </a:lnTo>
                <a:lnTo>
                  <a:pt x="51" y="71"/>
                </a:lnTo>
                <a:lnTo>
                  <a:pt x="35" y="104"/>
                </a:lnTo>
                <a:lnTo>
                  <a:pt x="23" y="142"/>
                </a:lnTo>
                <a:lnTo>
                  <a:pt x="12" y="178"/>
                </a:lnTo>
                <a:lnTo>
                  <a:pt x="5" y="216"/>
                </a:lnTo>
                <a:lnTo>
                  <a:pt x="0" y="2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51" name="Freeform 127"/>
          <p:cNvSpPr>
            <a:spLocks/>
          </p:cNvSpPr>
          <p:nvPr/>
        </p:nvSpPr>
        <p:spPr bwMode="auto">
          <a:xfrm rot="497617">
            <a:off x="4194460" y="2932095"/>
            <a:ext cx="523875" cy="34925"/>
          </a:xfrm>
          <a:custGeom>
            <a:avLst/>
            <a:gdLst/>
            <a:ahLst/>
            <a:cxnLst>
              <a:cxn ang="0">
                <a:pos x="1199" y="22"/>
              </a:cxn>
              <a:cxn ang="0">
                <a:pos x="1193" y="7"/>
              </a:cxn>
              <a:cxn ang="0">
                <a:pos x="1143" y="3"/>
              </a:cxn>
              <a:cxn ang="0">
                <a:pos x="1070" y="3"/>
              </a:cxn>
              <a:cxn ang="0">
                <a:pos x="996" y="3"/>
              </a:cxn>
              <a:cxn ang="0">
                <a:pos x="919" y="2"/>
              </a:cxn>
              <a:cxn ang="0">
                <a:pos x="841" y="0"/>
              </a:cxn>
              <a:cxn ang="0">
                <a:pos x="764" y="0"/>
              </a:cxn>
              <a:cxn ang="0">
                <a:pos x="689" y="2"/>
              </a:cxn>
              <a:cxn ang="0">
                <a:pos x="616" y="5"/>
              </a:cxn>
              <a:cxn ang="0">
                <a:pos x="541" y="12"/>
              </a:cxn>
              <a:cxn ang="0">
                <a:pos x="456" y="19"/>
              </a:cxn>
              <a:cxn ang="0">
                <a:pos x="363" y="24"/>
              </a:cxn>
              <a:cxn ang="0">
                <a:pos x="269" y="31"/>
              </a:cxn>
              <a:cxn ang="0">
                <a:pos x="180" y="40"/>
              </a:cxn>
              <a:cxn ang="0">
                <a:pos x="102" y="48"/>
              </a:cxn>
              <a:cxn ang="0">
                <a:pos x="43" y="60"/>
              </a:cxn>
              <a:cxn ang="0">
                <a:pos x="7" y="76"/>
              </a:cxn>
              <a:cxn ang="0">
                <a:pos x="5" y="86"/>
              </a:cxn>
              <a:cxn ang="0">
                <a:pos x="34" y="88"/>
              </a:cxn>
              <a:cxn ang="0">
                <a:pos x="84" y="88"/>
              </a:cxn>
              <a:cxn ang="0">
                <a:pos x="150" y="86"/>
              </a:cxn>
              <a:cxn ang="0">
                <a:pos x="232" y="85"/>
              </a:cxn>
              <a:cxn ang="0">
                <a:pos x="324" y="83"/>
              </a:cxn>
              <a:cxn ang="0">
                <a:pos x="424" y="78"/>
              </a:cxn>
              <a:cxn ang="0">
                <a:pos x="531" y="74"/>
              </a:cxn>
              <a:cxn ang="0">
                <a:pos x="638" y="69"/>
              </a:cxn>
              <a:cxn ang="0">
                <a:pos x="744" y="64"/>
              </a:cxn>
              <a:cxn ang="0">
                <a:pos x="846" y="59"/>
              </a:cxn>
              <a:cxn ang="0">
                <a:pos x="940" y="52"/>
              </a:cxn>
              <a:cxn ang="0">
                <a:pos x="1024" y="47"/>
              </a:cxn>
              <a:cxn ang="0">
                <a:pos x="1093" y="41"/>
              </a:cxn>
              <a:cxn ang="0">
                <a:pos x="1147" y="38"/>
              </a:cxn>
              <a:cxn ang="0">
                <a:pos x="1181" y="33"/>
              </a:cxn>
            </a:cxnLst>
            <a:rect l="0" t="0" r="r" b="b"/>
            <a:pathLst>
              <a:path w="1200" h="88">
                <a:moveTo>
                  <a:pt x="1188" y="31"/>
                </a:moveTo>
                <a:lnTo>
                  <a:pt x="1199" y="22"/>
                </a:lnTo>
                <a:lnTo>
                  <a:pt x="1200" y="14"/>
                </a:lnTo>
                <a:lnTo>
                  <a:pt x="1193" y="7"/>
                </a:lnTo>
                <a:lnTo>
                  <a:pt x="1179" y="3"/>
                </a:lnTo>
                <a:lnTo>
                  <a:pt x="1143" y="3"/>
                </a:lnTo>
                <a:lnTo>
                  <a:pt x="1108" y="5"/>
                </a:lnTo>
                <a:lnTo>
                  <a:pt x="1070" y="3"/>
                </a:lnTo>
                <a:lnTo>
                  <a:pt x="1033" y="3"/>
                </a:lnTo>
                <a:lnTo>
                  <a:pt x="996" y="3"/>
                </a:lnTo>
                <a:lnTo>
                  <a:pt x="956" y="2"/>
                </a:lnTo>
                <a:lnTo>
                  <a:pt x="919" y="2"/>
                </a:lnTo>
                <a:lnTo>
                  <a:pt x="880" y="0"/>
                </a:lnTo>
                <a:lnTo>
                  <a:pt x="841" y="0"/>
                </a:lnTo>
                <a:lnTo>
                  <a:pt x="803" y="0"/>
                </a:lnTo>
                <a:lnTo>
                  <a:pt x="764" y="0"/>
                </a:lnTo>
                <a:lnTo>
                  <a:pt x="727" y="0"/>
                </a:lnTo>
                <a:lnTo>
                  <a:pt x="689" y="2"/>
                </a:lnTo>
                <a:lnTo>
                  <a:pt x="652" y="3"/>
                </a:lnTo>
                <a:lnTo>
                  <a:pt x="616" y="5"/>
                </a:lnTo>
                <a:lnTo>
                  <a:pt x="581" y="9"/>
                </a:lnTo>
                <a:lnTo>
                  <a:pt x="541" y="12"/>
                </a:lnTo>
                <a:lnTo>
                  <a:pt x="500" y="15"/>
                </a:lnTo>
                <a:lnTo>
                  <a:pt x="456" y="19"/>
                </a:lnTo>
                <a:lnTo>
                  <a:pt x="410" y="22"/>
                </a:lnTo>
                <a:lnTo>
                  <a:pt x="363" y="24"/>
                </a:lnTo>
                <a:lnTo>
                  <a:pt x="315" y="28"/>
                </a:lnTo>
                <a:lnTo>
                  <a:pt x="269" y="31"/>
                </a:lnTo>
                <a:lnTo>
                  <a:pt x="223" y="34"/>
                </a:lnTo>
                <a:lnTo>
                  <a:pt x="180" y="40"/>
                </a:lnTo>
                <a:lnTo>
                  <a:pt x="139" y="43"/>
                </a:lnTo>
                <a:lnTo>
                  <a:pt x="102" y="48"/>
                </a:lnTo>
                <a:lnTo>
                  <a:pt x="69" y="54"/>
                </a:lnTo>
                <a:lnTo>
                  <a:pt x="43" y="60"/>
                </a:lnTo>
                <a:lnTo>
                  <a:pt x="21" y="67"/>
                </a:lnTo>
                <a:lnTo>
                  <a:pt x="7" y="76"/>
                </a:lnTo>
                <a:lnTo>
                  <a:pt x="0" y="85"/>
                </a:lnTo>
                <a:lnTo>
                  <a:pt x="5" y="86"/>
                </a:lnTo>
                <a:lnTo>
                  <a:pt x="16" y="86"/>
                </a:lnTo>
                <a:lnTo>
                  <a:pt x="34" y="88"/>
                </a:lnTo>
                <a:lnTo>
                  <a:pt x="55" y="88"/>
                </a:lnTo>
                <a:lnTo>
                  <a:pt x="84" y="88"/>
                </a:lnTo>
                <a:lnTo>
                  <a:pt x="114" y="88"/>
                </a:lnTo>
                <a:lnTo>
                  <a:pt x="150" y="86"/>
                </a:lnTo>
                <a:lnTo>
                  <a:pt x="189" y="86"/>
                </a:lnTo>
                <a:lnTo>
                  <a:pt x="232" y="85"/>
                </a:lnTo>
                <a:lnTo>
                  <a:pt x="276" y="83"/>
                </a:lnTo>
                <a:lnTo>
                  <a:pt x="324" y="83"/>
                </a:lnTo>
                <a:lnTo>
                  <a:pt x="374" y="79"/>
                </a:lnTo>
                <a:lnTo>
                  <a:pt x="424" y="78"/>
                </a:lnTo>
                <a:lnTo>
                  <a:pt x="477" y="76"/>
                </a:lnTo>
                <a:lnTo>
                  <a:pt x="531" y="74"/>
                </a:lnTo>
                <a:lnTo>
                  <a:pt x="584" y="71"/>
                </a:lnTo>
                <a:lnTo>
                  <a:pt x="638" y="69"/>
                </a:lnTo>
                <a:lnTo>
                  <a:pt x="691" y="66"/>
                </a:lnTo>
                <a:lnTo>
                  <a:pt x="744" y="64"/>
                </a:lnTo>
                <a:lnTo>
                  <a:pt x="796" y="60"/>
                </a:lnTo>
                <a:lnTo>
                  <a:pt x="846" y="59"/>
                </a:lnTo>
                <a:lnTo>
                  <a:pt x="894" y="55"/>
                </a:lnTo>
                <a:lnTo>
                  <a:pt x="940" y="52"/>
                </a:lnTo>
                <a:lnTo>
                  <a:pt x="985" y="50"/>
                </a:lnTo>
                <a:lnTo>
                  <a:pt x="1024" y="47"/>
                </a:lnTo>
                <a:lnTo>
                  <a:pt x="1061" y="45"/>
                </a:lnTo>
                <a:lnTo>
                  <a:pt x="1093" y="41"/>
                </a:lnTo>
                <a:lnTo>
                  <a:pt x="1124" y="40"/>
                </a:lnTo>
                <a:lnTo>
                  <a:pt x="1147" y="38"/>
                </a:lnTo>
                <a:lnTo>
                  <a:pt x="1166" y="34"/>
                </a:lnTo>
                <a:lnTo>
                  <a:pt x="1181" y="33"/>
                </a:lnTo>
                <a:lnTo>
                  <a:pt x="1188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52" name="Freeform 128"/>
          <p:cNvSpPr>
            <a:spLocks/>
          </p:cNvSpPr>
          <p:nvPr/>
        </p:nvSpPr>
        <p:spPr bwMode="auto">
          <a:xfrm rot="497617">
            <a:off x="4227797" y="2817795"/>
            <a:ext cx="36513" cy="19050"/>
          </a:xfrm>
          <a:custGeom>
            <a:avLst/>
            <a:gdLst/>
            <a:ahLst/>
            <a:cxnLst>
              <a:cxn ang="0">
                <a:pos x="3" y="41"/>
              </a:cxn>
              <a:cxn ang="0">
                <a:pos x="9" y="46"/>
              </a:cxn>
              <a:cxn ang="0">
                <a:pos x="18" y="50"/>
              </a:cxn>
              <a:cxn ang="0">
                <a:pos x="27" y="52"/>
              </a:cxn>
              <a:cxn ang="0">
                <a:pos x="37" y="50"/>
              </a:cxn>
              <a:cxn ang="0">
                <a:pos x="48" y="50"/>
              </a:cxn>
              <a:cxn ang="0">
                <a:pos x="59" y="48"/>
              </a:cxn>
              <a:cxn ang="0">
                <a:pos x="69" y="46"/>
              </a:cxn>
              <a:cxn ang="0">
                <a:pos x="78" y="46"/>
              </a:cxn>
              <a:cxn ang="0">
                <a:pos x="80" y="46"/>
              </a:cxn>
              <a:cxn ang="0">
                <a:pos x="84" y="45"/>
              </a:cxn>
              <a:cxn ang="0">
                <a:pos x="84" y="41"/>
              </a:cxn>
              <a:cxn ang="0">
                <a:pos x="84" y="38"/>
              </a:cxn>
              <a:cxn ang="0">
                <a:pos x="84" y="36"/>
              </a:cxn>
              <a:cxn ang="0">
                <a:pos x="82" y="33"/>
              </a:cxn>
              <a:cxn ang="0">
                <a:pos x="78" y="33"/>
              </a:cxn>
              <a:cxn ang="0">
                <a:pos x="75" y="33"/>
              </a:cxn>
              <a:cxn ang="0">
                <a:pos x="51" y="34"/>
              </a:cxn>
              <a:cxn ang="0">
                <a:pos x="35" y="31"/>
              </a:cxn>
              <a:cxn ang="0">
                <a:pos x="27" y="26"/>
              </a:cxn>
              <a:cxn ang="0">
                <a:pos x="23" y="22"/>
              </a:cxn>
              <a:cxn ang="0">
                <a:pos x="23" y="21"/>
              </a:cxn>
              <a:cxn ang="0">
                <a:pos x="21" y="15"/>
              </a:cxn>
              <a:cxn ang="0">
                <a:pos x="21" y="8"/>
              </a:cxn>
              <a:cxn ang="0">
                <a:pos x="25" y="0"/>
              </a:cxn>
              <a:cxn ang="0">
                <a:pos x="12" y="0"/>
              </a:cxn>
              <a:cxn ang="0">
                <a:pos x="3" y="10"/>
              </a:cxn>
              <a:cxn ang="0">
                <a:pos x="0" y="26"/>
              </a:cxn>
              <a:cxn ang="0">
                <a:pos x="3" y="41"/>
              </a:cxn>
            </a:cxnLst>
            <a:rect l="0" t="0" r="r" b="b"/>
            <a:pathLst>
              <a:path w="84" h="52">
                <a:moveTo>
                  <a:pt x="3" y="41"/>
                </a:moveTo>
                <a:lnTo>
                  <a:pt x="9" y="46"/>
                </a:lnTo>
                <a:lnTo>
                  <a:pt x="18" y="50"/>
                </a:lnTo>
                <a:lnTo>
                  <a:pt x="27" y="52"/>
                </a:lnTo>
                <a:lnTo>
                  <a:pt x="37" y="50"/>
                </a:lnTo>
                <a:lnTo>
                  <a:pt x="48" y="50"/>
                </a:lnTo>
                <a:lnTo>
                  <a:pt x="59" y="48"/>
                </a:lnTo>
                <a:lnTo>
                  <a:pt x="69" y="46"/>
                </a:lnTo>
                <a:lnTo>
                  <a:pt x="78" y="46"/>
                </a:lnTo>
                <a:lnTo>
                  <a:pt x="80" y="46"/>
                </a:lnTo>
                <a:lnTo>
                  <a:pt x="84" y="45"/>
                </a:lnTo>
                <a:lnTo>
                  <a:pt x="84" y="41"/>
                </a:lnTo>
                <a:lnTo>
                  <a:pt x="84" y="38"/>
                </a:lnTo>
                <a:lnTo>
                  <a:pt x="84" y="36"/>
                </a:lnTo>
                <a:lnTo>
                  <a:pt x="82" y="33"/>
                </a:lnTo>
                <a:lnTo>
                  <a:pt x="78" y="33"/>
                </a:lnTo>
                <a:lnTo>
                  <a:pt x="75" y="33"/>
                </a:lnTo>
                <a:lnTo>
                  <a:pt x="51" y="34"/>
                </a:lnTo>
                <a:lnTo>
                  <a:pt x="35" y="31"/>
                </a:lnTo>
                <a:lnTo>
                  <a:pt x="27" y="26"/>
                </a:lnTo>
                <a:lnTo>
                  <a:pt x="23" y="22"/>
                </a:lnTo>
                <a:lnTo>
                  <a:pt x="23" y="21"/>
                </a:lnTo>
                <a:lnTo>
                  <a:pt x="21" y="15"/>
                </a:lnTo>
                <a:lnTo>
                  <a:pt x="21" y="8"/>
                </a:lnTo>
                <a:lnTo>
                  <a:pt x="25" y="0"/>
                </a:lnTo>
                <a:lnTo>
                  <a:pt x="12" y="0"/>
                </a:lnTo>
                <a:lnTo>
                  <a:pt x="3" y="10"/>
                </a:lnTo>
                <a:lnTo>
                  <a:pt x="0" y="26"/>
                </a:lnTo>
                <a:lnTo>
                  <a:pt x="3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53" name="Freeform 129"/>
          <p:cNvSpPr>
            <a:spLocks/>
          </p:cNvSpPr>
          <p:nvPr/>
        </p:nvSpPr>
        <p:spPr bwMode="auto">
          <a:xfrm rot="497617">
            <a:off x="4281772" y="2819383"/>
            <a:ext cx="28575" cy="20637"/>
          </a:xfrm>
          <a:custGeom>
            <a:avLst/>
            <a:gdLst/>
            <a:ahLst/>
            <a:cxnLst>
              <a:cxn ang="0">
                <a:pos x="4" y="41"/>
              </a:cxn>
              <a:cxn ang="0">
                <a:pos x="7" y="48"/>
              </a:cxn>
              <a:cxn ang="0">
                <a:pos x="15" y="50"/>
              </a:cxn>
              <a:cxn ang="0">
                <a:pos x="22" y="52"/>
              </a:cxn>
              <a:cxn ang="0">
                <a:pos x="29" y="52"/>
              </a:cxn>
              <a:cxn ang="0">
                <a:pos x="38" y="50"/>
              </a:cxn>
              <a:cxn ang="0">
                <a:pos x="45" y="48"/>
              </a:cxn>
              <a:cxn ang="0">
                <a:pos x="52" y="48"/>
              </a:cxn>
              <a:cxn ang="0">
                <a:pos x="59" y="48"/>
              </a:cxn>
              <a:cxn ang="0">
                <a:pos x="61" y="48"/>
              </a:cxn>
              <a:cxn ang="0">
                <a:pos x="63" y="46"/>
              </a:cxn>
              <a:cxn ang="0">
                <a:pos x="64" y="43"/>
              </a:cxn>
              <a:cxn ang="0">
                <a:pos x="64" y="39"/>
              </a:cxn>
              <a:cxn ang="0">
                <a:pos x="64" y="38"/>
              </a:cxn>
              <a:cxn ang="0">
                <a:pos x="63" y="34"/>
              </a:cxn>
              <a:cxn ang="0">
                <a:pos x="59" y="34"/>
              </a:cxn>
              <a:cxn ang="0">
                <a:pos x="57" y="34"/>
              </a:cxn>
              <a:cxn ang="0">
                <a:pos x="39" y="36"/>
              </a:cxn>
              <a:cxn ang="0">
                <a:pos x="27" y="34"/>
              </a:cxn>
              <a:cxn ang="0">
                <a:pos x="18" y="31"/>
              </a:cxn>
              <a:cxn ang="0">
                <a:pos x="16" y="29"/>
              </a:cxn>
              <a:cxn ang="0">
                <a:pos x="15" y="26"/>
              </a:cxn>
              <a:cxn ang="0">
                <a:pos x="13" y="17"/>
              </a:cxn>
              <a:cxn ang="0">
                <a:pos x="15" y="8"/>
              </a:cxn>
              <a:cxn ang="0">
                <a:pos x="20" y="0"/>
              </a:cxn>
              <a:cxn ang="0">
                <a:pos x="11" y="0"/>
              </a:cxn>
              <a:cxn ang="0">
                <a:pos x="4" y="10"/>
              </a:cxn>
              <a:cxn ang="0">
                <a:pos x="0" y="26"/>
              </a:cxn>
              <a:cxn ang="0">
                <a:pos x="4" y="41"/>
              </a:cxn>
            </a:cxnLst>
            <a:rect l="0" t="0" r="r" b="b"/>
            <a:pathLst>
              <a:path w="64" h="52">
                <a:moveTo>
                  <a:pt x="4" y="41"/>
                </a:moveTo>
                <a:lnTo>
                  <a:pt x="7" y="48"/>
                </a:lnTo>
                <a:lnTo>
                  <a:pt x="15" y="50"/>
                </a:lnTo>
                <a:lnTo>
                  <a:pt x="22" y="52"/>
                </a:lnTo>
                <a:lnTo>
                  <a:pt x="29" y="52"/>
                </a:lnTo>
                <a:lnTo>
                  <a:pt x="38" y="50"/>
                </a:lnTo>
                <a:lnTo>
                  <a:pt x="45" y="48"/>
                </a:lnTo>
                <a:lnTo>
                  <a:pt x="52" y="48"/>
                </a:lnTo>
                <a:lnTo>
                  <a:pt x="59" y="48"/>
                </a:lnTo>
                <a:lnTo>
                  <a:pt x="61" y="48"/>
                </a:lnTo>
                <a:lnTo>
                  <a:pt x="63" y="46"/>
                </a:lnTo>
                <a:lnTo>
                  <a:pt x="64" y="43"/>
                </a:lnTo>
                <a:lnTo>
                  <a:pt x="64" y="39"/>
                </a:lnTo>
                <a:lnTo>
                  <a:pt x="64" y="38"/>
                </a:lnTo>
                <a:lnTo>
                  <a:pt x="63" y="34"/>
                </a:lnTo>
                <a:lnTo>
                  <a:pt x="59" y="34"/>
                </a:lnTo>
                <a:lnTo>
                  <a:pt x="57" y="34"/>
                </a:lnTo>
                <a:lnTo>
                  <a:pt x="39" y="36"/>
                </a:lnTo>
                <a:lnTo>
                  <a:pt x="27" y="34"/>
                </a:lnTo>
                <a:lnTo>
                  <a:pt x="18" y="31"/>
                </a:lnTo>
                <a:lnTo>
                  <a:pt x="16" y="29"/>
                </a:lnTo>
                <a:lnTo>
                  <a:pt x="15" y="26"/>
                </a:lnTo>
                <a:lnTo>
                  <a:pt x="13" y="17"/>
                </a:lnTo>
                <a:lnTo>
                  <a:pt x="15" y="8"/>
                </a:lnTo>
                <a:lnTo>
                  <a:pt x="20" y="0"/>
                </a:lnTo>
                <a:lnTo>
                  <a:pt x="11" y="0"/>
                </a:lnTo>
                <a:lnTo>
                  <a:pt x="4" y="10"/>
                </a:lnTo>
                <a:lnTo>
                  <a:pt x="0" y="26"/>
                </a:lnTo>
                <a:lnTo>
                  <a:pt x="4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54" name="Freeform 130"/>
          <p:cNvSpPr>
            <a:spLocks/>
          </p:cNvSpPr>
          <p:nvPr/>
        </p:nvSpPr>
        <p:spPr bwMode="auto">
          <a:xfrm rot="497617">
            <a:off x="4330985" y="2824145"/>
            <a:ext cx="36512" cy="20638"/>
          </a:xfrm>
          <a:custGeom>
            <a:avLst/>
            <a:gdLst/>
            <a:ahLst/>
            <a:cxnLst>
              <a:cxn ang="0">
                <a:pos x="6" y="44"/>
              </a:cxn>
              <a:cxn ang="0">
                <a:pos x="11" y="50"/>
              </a:cxn>
              <a:cxn ang="0">
                <a:pos x="18" y="53"/>
              </a:cxn>
              <a:cxn ang="0">
                <a:pos x="27" y="53"/>
              </a:cxn>
              <a:cxn ang="0">
                <a:pos x="38" y="53"/>
              </a:cxn>
              <a:cxn ang="0">
                <a:pos x="47" y="51"/>
              </a:cxn>
              <a:cxn ang="0">
                <a:pos x="57" y="50"/>
              </a:cxn>
              <a:cxn ang="0">
                <a:pos x="66" y="50"/>
              </a:cxn>
              <a:cxn ang="0">
                <a:pos x="75" y="50"/>
              </a:cxn>
              <a:cxn ang="0">
                <a:pos x="79" y="48"/>
              </a:cxn>
              <a:cxn ang="0">
                <a:pos x="80" y="46"/>
              </a:cxn>
              <a:cxn ang="0">
                <a:pos x="82" y="44"/>
              </a:cxn>
              <a:cxn ang="0">
                <a:pos x="82" y="41"/>
              </a:cxn>
              <a:cxn ang="0">
                <a:pos x="82" y="39"/>
              </a:cxn>
              <a:cxn ang="0">
                <a:pos x="79" y="36"/>
              </a:cxn>
              <a:cxn ang="0">
                <a:pos x="77" y="34"/>
              </a:cxn>
              <a:cxn ang="0">
                <a:pos x="73" y="34"/>
              </a:cxn>
              <a:cxn ang="0">
                <a:pos x="61" y="38"/>
              </a:cxn>
              <a:cxn ang="0">
                <a:pos x="50" y="39"/>
              </a:cxn>
              <a:cxn ang="0">
                <a:pos x="39" y="39"/>
              </a:cxn>
              <a:cxn ang="0">
                <a:pos x="32" y="38"/>
              </a:cxn>
              <a:cxn ang="0">
                <a:pos x="25" y="38"/>
              </a:cxn>
              <a:cxn ang="0">
                <a:pos x="20" y="36"/>
              </a:cxn>
              <a:cxn ang="0">
                <a:pos x="18" y="34"/>
              </a:cxn>
              <a:cxn ang="0">
                <a:pos x="16" y="34"/>
              </a:cxn>
              <a:cxn ang="0">
                <a:pos x="16" y="31"/>
              </a:cxn>
              <a:cxn ang="0">
                <a:pos x="16" y="20"/>
              </a:cxn>
              <a:cxn ang="0">
                <a:pos x="18" y="10"/>
              </a:cxn>
              <a:cxn ang="0">
                <a:pos x="25" y="1"/>
              </a:cxn>
              <a:cxn ang="0">
                <a:pos x="13" y="0"/>
              </a:cxn>
              <a:cxn ang="0">
                <a:pos x="4" y="10"/>
              </a:cxn>
              <a:cxn ang="0">
                <a:pos x="0" y="27"/>
              </a:cxn>
              <a:cxn ang="0">
                <a:pos x="6" y="44"/>
              </a:cxn>
            </a:cxnLst>
            <a:rect l="0" t="0" r="r" b="b"/>
            <a:pathLst>
              <a:path w="82" h="53">
                <a:moveTo>
                  <a:pt x="6" y="44"/>
                </a:moveTo>
                <a:lnTo>
                  <a:pt x="11" y="50"/>
                </a:lnTo>
                <a:lnTo>
                  <a:pt x="18" y="53"/>
                </a:lnTo>
                <a:lnTo>
                  <a:pt x="27" y="53"/>
                </a:lnTo>
                <a:lnTo>
                  <a:pt x="38" y="53"/>
                </a:lnTo>
                <a:lnTo>
                  <a:pt x="47" y="51"/>
                </a:lnTo>
                <a:lnTo>
                  <a:pt x="57" y="50"/>
                </a:lnTo>
                <a:lnTo>
                  <a:pt x="66" y="50"/>
                </a:lnTo>
                <a:lnTo>
                  <a:pt x="75" y="50"/>
                </a:lnTo>
                <a:lnTo>
                  <a:pt x="79" y="48"/>
                </a:lnTo>
                <a:lnTo>
                  <a:pt x="80" y="46"/>
                </a:lnTo>
                <a:lnTo>
                  <a:pt x="82" y="44"/>
                </a:lnTo>
                <a:lnTo>
                  <a:pt x="82" y="41"/>
                </a:lnTo>
                <a:lnTo>
                  <a:pt x="82" y="39"/>
                </a:lnTo>
                <a:lnTo>
                  <a:pt x="79" y="36"/>
                </a:lnTo>
                <a:lnTo>
                  <a:pt x="77" y="34"/>
                </a:lnTo>
                <a:lnTo>
                  <a:pt x="73" y="34"/>
                </a:lnTo>
                <a:lnTo>
                  <a:pt x="61" y="38"/>
                </a:lnTo>
                <a:lnTo>
                  <a:pt x="50" y="39"/>
                </a:lnTo>
                <a:lnTo>
                  <a:pt x="39" y="39"/>
                </a:lnTo>
                <a:lnTo>
                  <a:pt x="32" y="38"/>
                </a:lnTo>
                <a:lnTo>
                  <a:pt x="25" y="38"/>
                </a:lnTo>
                <a:lnTo>
                  <a:pt x="20" y="36"/>
                </a:lnTo>
                <a:lnTo>
                  <a:pt x="18" y="34"/>
                </a:lnTo>
                <a:lnTo>
                  <a:pt x="16" y="34"/>
                </a:lnTo>
                <a:lnTo>
                  <a:pt x="16" y="31"/>
                </a:lnTo>
                <a:lnTo>
                  <a:pt x="16" y="20"/>
                </a:lnTo>
                <a:lnTo>
                  <a:pt x="18" y="10"/>
                </a:lnTo>
                <a:lnTo>
                  <a:pt x="25" y="1"/>
                </a:lnTo>
                <a:lnTo>
                  <a:pt x="13" y="0"/>
                </a:lnTo>
                <a:lnTo>
                  <a:pt x="4" y="10"/>
                </a:lnTo>
                <a:lnTo>
                  <a:pt x="0" y="27"/>
                </a:lnTo>
                <a:lnTo>
                  <a:pt x="6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55" name="Freeform 131"/>
          <p:cNvSpPr>
            <a:spLocks/>
          </p:cNvSpPr>
          <p:nvPr/>
        </p:nvSpPr>
        <p:spPr bwMode="auto">
          <a:xfrm rot="497617">
            <a:off x="4392897" y="2832083"/>
            <a:ext cx="36513" cy="20637"/>
          </a:xfrm>
          <a:custGeom>
            <a:avLst/>
            <a:gdLst/>
            <a:ahLst/>
            <a:cxnLst>
              <a:cxn ang="0">
                <a:pos x="4" y="45"/>
              </a:cxn>
              <a:cxn ang="0">
                <a:pos x="9" y="50"/>
              </a:cxn>
              <a:cxn ang="0">
                <a:pos x="18" y="54"/>
              </a:cxn>
              <a:cxn ang="0">
                <a:pos x="27" y="54"/>
              </a:cxn>
              <a:cxn ang="0">
                <a:pos x="37" y="54"/>
              </a:cxn>
              <a:cxn ang="0">
                <a:pos x="48" y="52"/>
              </a:cxn>
              <a:cxn ang="0">
                <a:pos x="59" y="50"/>
              </a:cxn>
              <a:cxn ang="0">
                <a:pos x="69" y="50"/>
              </a:cxn>
              <a:cxn ang="0">
                <a:pos x="78" y="50"/>
              </a:cxn>
              <a:cxn ang="0">
                <a:pos x="80" y="49"/>
              </a:cxn>
              <a:cxn ang="0">
                <a:pos x="84" y="47"/>
              </a:cxn>
              <a:cxn ang="0">
                <a:pos x="84" y="43"/>
              </a:cxn>
              <a:cxn ang="0">
                <a:pos x="84" y="42"/>
              </a:cxn>
              <a:cxn ang="0">
                <a:pos x="84" y="38"/>
              </a:cxn>
              <a:cxn ang="0">
                <a:pos x="82" y="35"/>
              </a:cxn>
              <a:cxn ang="0">
                <a:pos x="78" y="35"/>
              </a:cxn>
              <a:cxn ang="0">
                <a:pos x="75" y="35"/>
              </a:cxn>
              <a:cxn ang="0">
                <a:pos x="62" y="37"/>
              </a:cxn>
              <a:cxn ang="0">
                <a:pos x="50" y="38"/>
              </a:cxn>
              <a:cxn ang="0">
                <a:pos x="41" y="38"/>
              </a:cxn>
              <a:cxn ang="0">
                <a:pos x="34" y="37"/>
              </a:cxn>
              <a:cxn ang="0">
                <a:pos x="27" y="37"/>
              </a:cxn>
              <a:cxn ang="0">
                <a:pos x="23" y="35"/>
              </a:cxn>
              <a:cxn ang="0">
                <a:pos x="20" y="33"/>
              </a:cxn>
              <a:cxn ang="0">
                <a:pos x="20" y="33"/>
              </a:cxn>
              <a:cxn ang="0">
                <a:pos x="18" y="30"/>
              </a:cxn>
              <a:cxn ang="0">
                <a:pos x="16" y="19"/>
              </a:cxn>
              <a:cxn ang="0">
                <a:pos x="18" y="9"/>
              </a:cxn>
              <a:cxn ang="0">
                <a:pos x="25" y="0"/>
              </a:cxn>
              <a:cxn ang="0">
                <a:pos x="12" y="0"/>
              </a:cxn>
              <a:cxn ang="0">
                <a:pos x="4" y="11"/>
              </a:cxn>
              <a:cxn ang="0">
                <a:pos x="0" y="28"/>
              </a:cxn>
              <a:cxn ang="0">
                <a:pos x="4" y="45"/>
              </a:cxn>
            </a:cxnLst>
            <a:rect l="0" t="0" r="r" b="b"/>
            <a:pathLst>
              <a:path w="84" h="54">
                <a:moveTo>
                  <a:pt x="4" y="45"/>
                </a:moveTo>
                <a:lnTo>
                  <a:pt x="9" y="50"/>
                </a:lnTo>
                <a:lnTo>
                  <a:pt x="18" y="54"/>
                </a:lnTo>
                <a:lnTo>
                  <a:pt x="27" y="54"/>
                </a:lnTo>
                <a:lnTo>
                  <a:pt x="37" y="54"/>
                </a:lnTo>
                <a:lnTo>
                  <a:pt x="48" y="52"/>
                </a:lnTo>
                <a:lnTo>
                  <a:pt x="59" y="50"/>
                </a:lnTo>
                <a:lnTo>
                  <a:pt x="69" y="50"/>
                </a:lnTo>
                <a:lnTo>
                  <a:pt x="78" y="50"/>
                </a:lnTo>
                <a:lnTo>
                  <a:pt x="80" y="49"/>
                </a:lnTo>
                <a:lnTo>
                  <a:pt x="84" y="47"/>
                </a:lnTo>
                <a:lnTo>
                  <a:pt x="84" y="43"/>
                </a:lnTo>
                <a:lnTo>
                  <a:pt x="84" y="42"/>
                </a:lnTo>
                <a:lnTo>
                  <a:pt x="84" y="38"/>
                </a:lnTo>
                <a:lnTo>
                  <a:pt x="82" y="35"/>
                </a:lnTo>
                <a:lnTo>
                  <a:pt x="78" y="35"/>
                </a:lnTo>
                <a:lnTo>
                  <a:pt x="75" y="35"/>
                </a:lnTo>
                <a:lnTo>
                  <a:pt x="62" y="37"/>
                </a:lnTo>
                <a:lnTo>
                  <a:pt x="50" y="38"/>
                </a:lnTo>
                <a:lnTo>
                  <a:pt x="41" y="38"/>
                </a:lnTo>
                <a:lnTo>
                  <a:pt x="34" y="37"/>
                </a:lnTo>
                <a:lnTo>
                  <a:pt x="27" y="37"/>
                </a:lnTo>
                <a:lnTo>
                  <a:pt x="23" y="35"/>
                </a:lnTo>
                <a:lnTo>
                  <a:pt x="20" y="33"/>
                </a:lnTo>
                <a:lnTo>
                  <a:pt x="20" y="33"/>
                </a:lnTo>
                <a:lnTo>
                  <a:pt x="18" y="30"/>
                </a:lnTo>
                <a:lnTo>
                  <a:pt x="16" y="19"/>
                </a:lnTo>
                <a:lnTo>
                  <a:pt x="18" y="9"/>
                </a:lnTo>
                <a:lnTo>
                  <a:pt x="25" y="0"/>
                </a:lnTo>
                <a:lnTo>
                  <a:pt x="12" y="0"/>
                </a:lnTo>
                <a:lnTo>
                  <a:pt x="4" y="11"/>
                </a:lnTo>
                <a:lnTo>
                  <a:pt x="0" y="28"/>
                </a:lnTo>
                <a:lnTo>
                  <a:pt x="4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56" name="Freeform 132"/>
          <p:cNvSpPr>
            <a:spLocks/>
          </p:cNvSpPr>
          <p:nvPr/>
        </p:nvSpPr>
        <p:spPr bwMode="auto">
          <a:xfrm rot="497617">
            <a:off x="4457985" y="2838433"/>
            <a:ext cx="34925" cy="20637"/>
          </a:xfrm>
          <a:custGeom>
            <a:avLst/>
            <a:gdLst/>
            <a:ahLst/>
            <a:cxnLst>
              <a:cxn ang="0">
                <a:pos x="5" y="45"/>
              </a:cxn>
              <a:cxn ang="0">
                <a:pos x="10" y="50"/>
              </a:cxn>
              <a:cxn ang="0">
                <a:pos x="17" y="54"/>
              </a:cxn>
              <a:cxn ang="0">
                <a:pos x="26" y="54"/>
              </a:cxn>
              <a:cxn ang="0">
                <a:pos x="37" y="54"/>
              </a:cxn>
              <a:cxn ang="0">
                <a:pos x="48" y="52"/>
              </a:cxn>
              <a:cxn ang="0">
                <a:pos x="58" y="50"/>
              </a:cxn>
              <a:cxn ang="0">
                <a:pos x="67" y="50"/>
              </a:cxn>
              <a:cxn ang="0">
                <a:pos x="76" y="50"/>
              </a:cxn>
              <a:cxn ang="0">
                <a:pos x="78" y="49"/>
              </a:cxn>
              <a:cxn ang="0">
                <a:pos x="80" y="47"/>
              </a:cxn>
              <a:cxn ang="0">
                <a:pos x="81" y="45"/>
              </a:cxn>
              <a:cxn ang="0">
                <a:pos x="81" y="42"/>
              </a:cxn>
              <a:cxn ang="0">
                <a:pos x="81" y="40"/>
              </a:cxn>
              <a:cxn ang="0">
                <a:pos x="78" y="37"/>
              </a:cxn>
              <a:cxn ang="0">
                <a:pos x="76" y="35"/>
              </a:cxn>
              <a:cxn ang="0">
                <a:pos x="73" y="35"/>
              </a:cxn>
              <a:cxn ang="0">
                <a:pos x="49" y="40"/>
              </a:cxn>
              <a:cxn ang="0">
                <a:pos x="35" y="38"/>
              </a:cxn>
              <a:cxn ang="0">
                <a:pos x="26" y="37"/>
              </a:cxn>
              <a:cxn ang="0">
                <a:pos x="24" y="35"/>
              </a:cxn>
              <a:cxn ang="0">
                <a:pos x="23" y="31"/>
              </a:cxn>
              <a:cxn ang="0">
                <a:pos x="19" y="21"/>
              </a:cxn>
              <a:cxn ang="0">
                <a:pos x="19" y="11"/>
              </a:cxn>
              <a:cxn ang="0">
                <a:pos x="24" y="2"/>
              </a:cxn>
              <a:cxn ang="0">
                <a:pos x="12" y="0"/>
              </a:cxn>
              <a:cxn ang="0">
                <a:pos x="3" y="11"/>
              </a:cxn>
              <a:cxn ang="0">
                <a:pos x="0" y="28"/>
              </a:cxn>
              <a:cxn ang="0">
                <a:pos x="5" y="45"/>
              </a:cxn>
            </a:cxnLst>
            <a:rect l="0" t="0" r="r" b="b"/>
            <a:pathLst>
              <a:path w="81" h="54">
                <a:moveTo>
                  <a:pt x="5" y="45"/>
                </a:moveTo>
                <a:lnTo>
                  <a:pt x="10" y="50"/>
                </a:lnTo>
                <a:lnTo>
                  <a:pt x="17" y="54"/>
                </a:lnTo>
                <a:lnTo>
                  <a:pt x="26" y="54"/>
                </a:lnTo>
                <a:lnTo>
                  <a:pt x="37" y="54"/>
                </a:lnTo>
                <a:lnTo>
                  <a:pt x="48" y="52"/>
                </a:lnTo>
                <a:lnTo>
                  <a:pt x="58" y="50"/>
                </a:lnTo>
                <a:lnTo>
                  <a:pt x="67" y="50"/>
                </a:lnTo>
                <a:lnTo>
                  <a:pt x="76" y="50"/>
                </a:lnTo>
                <a:lnTo>
                  <a:pt x="78" y="49"/>
                </a:lnTo>
                <a:lnTo>
                  <a:pt x="80" y="47"/>
                </a:lnTo>
                <a:lnTo>
                  <a:pt x="81" y="45"/>
                </a:lnTo>
                <a:lnTo>
                  <a:pt x="81" y="42"/>
                </a:lnTo>
                <a:lnTo>
                  <a:pt x="81" y="40"/>
                </a:lnTo>
                <a:lnTo>
                  <a:pt x="78" y="37"/>
                </a:lnTo>
                <a:lnTo>
                  <a:pt x="76" y="35"/>
                </a:lnTo>
                <a:lnTo>
                  <a:pt x="73" y="35"/>
                </a:lnTo>
                <a:lnTo>
                  <a:pt x="49" y="40"/>
                </a:lnTo>
                <a:lnTo>
                  <a:pt x="35" y="38"/>
                </a:lnTo>
                <a:lnTo>
                  <a:pt x="26" y="37"/>
                </a:lnTo>
                <a:lnTo>
                  <a:pt x="24" y="35"/>
                </a:lnTo>
                <a:lnTo>
                  <a:pt x="23" y="31"/>
                </a:lnTo>
                <a:lnTo>
                  <a:pt x="19" y="21"/>
                </a:lnTo>
                <a:lnTo>
                  <a:pt x="19" y="11"/>
                </a:lnTo>
                <a:lnTo>
                  <a:pt x="24" y="2"/>
                </a:lnTo>
                <a:lnTo>
                  <a:pt x="12" y="0"/>
                </a:lnTo>
                <a:lnTo>
                  <a:pt x="3" y="11"/>
                </a:lnTo>
                <a:lnTo>
                  <a:pt x="0" y="28"/>
                </a:lnTo>
                <a:lnTo>
                  <a:pt x="5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57" name="Freeform 133"/>
          <p:cNvSpPr>
            <a:spLocks/>
          </p:cNvSpPr>
          <p:nvPr/>
        </p:nvSpPr>
        <p:spPr bwMode="auto">
          <a:xfrm rot="497617">
            <a:off x="4513547" y="2836845"/>
            <a:ext cx="36513" cy="19050"/>
          </a:xfrm>
          <a:custGeom>
            <a:avLst/>
            <a:gdLst/>
            <a:ahLst/>
            <a:cxnLst>
              <a:cxn ang="0">
                <a:pos x="5" y="41"/>
              </a:cxn>
              <a:cxn ang="0">
                <a:pos x="11" y="47"/>
              </a:cxn>
              <a:cxn ang="0">
                <a:pos x="18" y="50"/>
              </a:cxn>
              <a:cxn ang="0">
                <a:pos x="27" y="50"/>
              </a:cxn>
              <a:cxn ang="0">
                <a:pos x="37" y="50"/>
              </a:cxn>
              <a:cxn ang="0">
                <a:pos x="48" y="48"/>
              </a:cxn>
              <a:cxn ang="0">
                <a:pos x="59" y="47"/>
              </a:cxn>
              <a:cxn ang="0">
                <a:pos x="69" y="47"/>
              </a:cxn>
              <a:cxn ang="0">
                <a:pos x="78" y="47"/>
              </a:cxn>
              <a:cxn ang="0">
                <a:pos x="82" y="45"/>
              </a:cxn>
              <a:cxn ang="0">
                <a:pos x="85" y="43"/>
              </a:cxn>
              <a:cxn ang="0">
                <a:pos x="85" y="40"/>
              </a:cxn>
              <a:cxn ang="0">
                <a:pos x="85" y="38"/>
              </a:cxn>
              <a:cxn ang="0">
                <a:pos x="85" y="36"/>
              </a:cxn>
              <a:cxn ang="0">
                <a:pos x="82" y="33"/>
              </a:cxn>
              <a:cxn ang="0">
                <a:pos x="80" y="31"/>
              </a:cxn>
              <a:cxn ang="0">
                <a:pos x="77" y="31"/>
              </a:cxn>
              <a:cxn ang="0">
                <a:pos x="62" y="34"/>
              </a:cxn>
              <a:cxn ang="0">
                <a:pos x="52" y="36"/>
              </a:cxn>
              <a:cxn ang="0">
                <a:pos x="39" y="36"/>
              </a:cxn>
              <a:cxn ang="0">
                <a:pos x="30" y="34"/>
              </a:cxn>
              <a:cxn ang="0">
                <a:pos x="23" y="34"/>
              </a:cxn>
              <a:cxn ang="0">
                <a:pos x="18" y="33"/>
              </a:cxn>
              <a:cxn ang="0">
                <a:pos x="14" y="31"/>
              </a:cxn>
              <a:cxn ang="0">
                <a:pos x="12" y="31"/>
              </a:cxn>
              <a:cxn ang="0">
                <a:pos x="12" y="28"/>
              </a:cxn>
              <a:cxn ang="0">
                <a:pos x="14" y="17"/>
              </a:cxn>
              <a:cxn ang="0">
                <a:pos x="18" y="7"/>
              </a:cxn>
              <a:cxn ang="0">
                <a:pos x="27" y="0"/>
              </a:cxn>
              <a:cxn ang="0">
                <a:pos x="14" y="0"/>
              </a:cxn>
              <a:cxn ang="0">
                <a:pos x="4" y="10"/>
              </a:cxn>
              <a:cxn ang="0">
                <a:pos x="0" y="26"/>
              </a:cxn>
              <a:cxn ang="0">
                <a:pos x="5" y="41"/>
              </a:cxn>
            </a:cxnLst>
            <a:rect l="0" t="0" r="r" b="b"/>
            <a:pathLst>
              <a:path w="85" h="50">
                <a:moveTo>
                  <a:pt x="5" y="41"/>
                </a:moveTo>
                <a:lnTo>
                  <a:pt x="11" y="47"/>
                </a:lnTo>
                <a:lnTo>
                  <a:pt x="18" y="50"/>
                </a:lnTo>
                <a:lnTo>
                  <a:pt x="27" y="50"/>
                </a:lnTo>
                <a:lnTo>
                  <a:pt x="37" y="50"/>
                </a:lnTo>
                <a:lnTo>
                  <a:pt x="48" y="48"/>
                </a:lnTo>
                <a:lnTo>
                  <a:pt x="59" y="47"/>
                </a:lnTo>
                <a:lnTo>
                  <a:pt x="69" y="47"/>
                </a:lnTo>
                <a:lnTo>
                  <a:pt x="78" y="47"/>
                </a:lnTo>
                <a:lnTo>
                  <a:pt x="82" y="45"/>
                </a:lnTo>
                <a:lnTo>
                  <a:pt x="85" y="43"/>
                </a:lnTo>
                <a:lnTo>
                  <a:pt x="85" y="40"/>
                </a:lnTo>
                <a:lnTo>
                  <a:pt x="85" y="38"/>
                </a:lnTo>
                <a:lnTo>
                  <a:pt x="85" y="36"/>
                </a:lnTo>
                <a:lnTo>
                  <a:pt x="82" y="33"/>
                </a:lnTo>
                <a:lnTo>
                  <a:pt x="80" y="31"/>
                </a:lnTo>
                <a:lnTo>
                  <a:pt x="77" y="31"/>
                </a:lnTo>
                <a:lnTo>
                  <a:pt x="62" y="34"/>
                </a:lnTo>
                <a:lnTo>
                  <a:pt x="52" y="36"/>
                </a:lnTo>
                <a:lnTo>
                  <a:pt x="39" y="36"/>
                </a:lnTo>
                <a:lnTo>
                  <a:pt x="30" y="34"/>
                </a:lnTo>
                <a:lnTo>
                  <a:pt x="23" y="34"/>
                </a:lnTo>
                <a:lnTo>
                  <a:pt x="18" y="33"/>
                </a:lnTo>
                <a:lnTo>
                  <a:pt x="14" y="31"/>
                </a:lnTo>
                <a:lnTo>
                  <a:pt x="12" y="31"/>
                </a:lnTo>
                <a:lnTo>
                  <a:pt x="12" y="28"/>
                </a:lnTo>
                <a:lnTo>
                  <a:pt x="14" y="17"/>
                </a:lnTo>
                <a:lnTo>
                  <a:pt x="18" y="7"/>
                </a:lnTo>
                <a:lnTo>
                  <a:pt x="27" y="0"/>
                </a:lnTo>
                <a:lnTo>
                  <a:pt x="14" y="0"/>
                </a:lnTo>
                <a:lnTo>
                  <a:pt x="4" y="10"/>
                </a:lnTo>
                <a:lnTo>
                  <a:pt x="0" y="26"/>
                </a:lnTo>
                <a:lnTo>
                  <a:pt x="5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58" name="Freeform 134"/>
          <p:cNvSpPr>
            <a:spLocks/>
          </p:cNvSpPr>
          <p:nvPr/>
        </p:nvSpPr>
        <p:spPr bwMode="auto">
          <a:xfrm rot="497617">
            <a:off x="4565935" y="2847958"/>
            <a:ext cx="38100" cy="19050"/>
          </a:xfrm>
          <a:custGeom>
            <a:avLst/>
            <a:gdLst/>
            <a:ahLst/>
            <a:cxnLst>
              <a:cxn ang="0">
                <a:pos x="5" y="42"/>
              </a:cxn>
              <a:cxn ang="0">
                <a:pos x="11" y="47"/>
              </a:cxn>
              <a:cxn ang="0">
                <a:pos x="18" y="51"/>
              </a:cxn>
              <a:cxn ang="0">
                <a:pos x="27" y="52"/>
              </a:cxn>
              <a:cxn ang="0">
                <a:pos x="37" y="51"/>
              </a:cxn>
              <a:cxn ang="0">
                <a:pos x="48" y="51"/>
              </a:cxn>
              <a:cxn ang="0">
                <a:pos x="59" y="49"/>
              </a:cxn>
              <a:cxn ang="0">
                <a:pos x="69" y="47"/>
              </a:cxn>
              <a:cxn ang="0">
                <a:pos x="78" y="47"/>
              </a:cxn>
              <a:cxn ang="0">
                <a:pos x="82" y="47"/>
              </a:cxn>
              <a:cxn ang="0">
                <a:pos x="85" y="45"/>
              </a:cxn>
              <a:cxn ang="0">
                <a:pos x="85" y="42"/>
              </a:cxn>
              <a:cxn ang="0">
                <a:pos x="85" y="39"/>
              </a:cxn>
              <a:cxn ang="0">
                <a:pos x="85" y="37"/>
              </a:cxn>
              <a:cxn ang="0">
                <a:pos x="82" y="33"/>
              </a:cxn>
              <a:cxn ang="0">
                <a:pos x="80" y="33"/>
              </a:cxn>
              <a:cxn ang="0">
                <a:pos x="76" y="33"/>
              </a:cxn>
              <a:cxn ang="0">
                <a:pos x="62" y="35"/>
              </a:cxn>
              <a:cxn ang="0">
                <a:pos x="52" y="37"/>
              </a:cxn>
              <a:cxn ang="0">
                <a:pos x="39" y="37"/>
              </a:cxn>
              <a:cxn ang="0">
                <a:pos x="30" y="35"/>
              </a:cxn>
              <a:cxn ang="0">
                <a:pos x="23" y="35"/>
              </a:cxn>
              <a:cxn ang="0">
                <a:pos x="18" y="33"/>
              </a:cxn>
              <a:cxn ang="0">
                <a:pos x="14" y="32"/>
              </a:cxn>
              <a:cxn ang="0">
                <a:pos x="12" y="32"/>
              </a:cxn>
              <a:cxn ang="0">
                <a:pos x="12" y="28"/>
              </a:cxn>
              <a:cxn ang="0">
                <a:pos x="14" y="20"/>
              </a:cxn>
              <a:cxn ang="0">
                <a:pos x="18" y="9"/>
              </a:cxn>
              <a:cxn ang="0">
                <a:pos x="27" y="0"/>
              </a:cxn>
              <a:cxn ang="0">
                <a:pos x="14" y="0"/>
              </a:cxn>
              <a:cxn ang="0">
                <a:pos x="3" y="11"/>
              </a:cxn>
              <a:cxn ang="0">
                <a:pos x="0" y="26"/>
              </a:cxn>
              <a:cxn ang="0">
                <a:pos x="5" y="42"/>
              </a:cxn>
            </a:cxnLst>
            <a:rect l="0" t="0" r="r" b="b"/>
            <a:pathLst>
              <a:path w="85" h="52">
                <a:moveTo>
                  <a:pt x="5" y="42"/>
                </a:moveTo>
                <a:lnTo>
                  <a:pt x="11" y="47"/>
                </a:lnTo>
                <a:lnTo>
                  <a:pt x="18" y="51"/>
                </a:lnTo>
                <a:lnTo>
                  <a:pt x="27" y="52"/>
                </a:lnTo>
                <a:lnTo>
                  <a:pt x="37" y="51"/>
                </a:lnTo>
                <a:lnTo>
                  <a:pt x="48" y="51"/>
                </a:lnTo>
                <a:lnTo>
                  <a:pt x="59" y="49"/>
                </a:lnTo>
                <a:lnTo>
                  <a:pt x="69" y="47"/>
                </a:lnTo>
                <a:lnTo>
                  <a:pt x="78" y="47"/>
                </a:lnTo>
                <a:lnTo>
                  <a:pt x="82" y="47"/>
                </a:lnTo>
                <a:lnTo>
                  <a:pt x="85" y="45"/>
                </a:lnTo>
                <a:lnTo>
                  <a:pt x="85" y="42"/>
                </a:lnTo>
                <a:lnTo>
                  <a:pt x="85" y="39"/>
                </a:lnTo>
                <a:lnTo>
                  <a:pt x="85" y="37"/>
                </a:lnTo>
                <a:lnTo>
                  <a:pt x="82" y="33"/>
                </a:lnTo>
                <a:lnTo>
                  <a:pt x="80" y="33"/>
                </a:lnTo>
                <a:lnTo>
                  <a:pt x="76" y="33"/>
                </a:lnTo>
                <a:lnTo>
                  <a:pt x="62" y="35"/>
                </a:lnTo>
                <a:lnTo>
                  <a:pt x="52" y="37"/>
                </a:lnTo>
                <a:lnTo>
                  <a:pt x="39" y="37"/>
                </a:lnTo>
                <a:lnTo>
                  <a:pt x="30" y="35"/>
                </a:lnTo>
                <a:lnTo>
                  <a:pt x="23" y="35"/>
                </a:lnTo>
                <a:lnTo>
                  <a:pt x="18" y="33"/>
                </a:lnTo>
                <a:lnTo>
                  <a:pt x="14" y="32"/>
                </a:lnTo>
                <a:lnTo>
                  <a:pt x="12" y="32"/>
                </a:lnTo>
                <a:lnTo>
                  <a:pt x="12" y="28"/>
                </a:lnTo>
                <a:lnTo>
                  <a:pt x="14" y="20"/>
                </a:lnTo>
                <a:lnTo>
                  <a:pt x="18" y="9"/>
                </a:lnTo>
                <a:lnTo>
                  <a:pt x="27" y="0"/>
                </a:lnTo>
                <a:lnTo>
                  <a:pt x="14" y="0"/>
                </a:lnTo>
                <a:lnTo>
                  <a:pt x="3" y="11"/>
                </a:lnTo>
                <a:lnTo>
                  <a:pt x="0" y="26"/>
                </a:lnTo>
                <a:lnTo>
                  <a:pt x="5" y="4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59" name="Freeform 135"/>
          <p:cNvSpPr>
            <a:spLocks/>
          </p:cNvSpPr>
          <p:nvPr/>
        </p:nvSpPr>
        <p:spPr bwMode="auto">
          <a:xfrm rot="497617">
            <a:off x="4624672" y="2838433"/>
            <a:ext cx="46038" cy="30162"/>
          </a:xfrm>
          <a:custGeom>
            <a:avLst/>
            <a:gdLst/>
            <a:ahLst/>
            <a:cxnLst>
              <a:cxn ang="0">
                <a:pos x="5" y="63"/>
              </a:cxn>
              <a:cxn ang="0">
                <a:pos x="12" y="71"/>
              </a:cxn>
              <a:cxn ang="0">
                <a:pos x="23" y="75"/>
              </a:cxn>
              <a:cxn ang="0">
                <a:pos x="34" y="76"/>
              </a:cxn>
              <a:cxn ang="0">
                <a:pos x="46" y="75"/>
              </a:cxn>
              <a:cxn ang="0">
                <a:pos x="60" y="73"/>
              </a:cxn>
              <a:cxn ang="0">
                <a:pos x="73" y="71"/>
              </a:cxn>
              <a:cxn ang="0">
                <a:pos x="87" y="71"/>
              </a:cxn>
              <a:cxn ang="0">
                <a:pos x="98" y="71"/>
              </a:cxn>
              <a:cxn ang="0">
                <a:pos x="101" y="69"/>
              </a:cxn>
              <a:cxn ang="0">
                <a:pos x="105" y="66"/>
              </a:cxn>
              <a:cxn ang="0">
                <a:pos x="105" y="63"/>
              </a:cxn>
              <a:cxn ang="0">
                <a:pos x="105" y="59"/>
              </a:cxn>
              <a:cxn ang="0">
                <a:pos x="103" y="54"/>
              </a:cxn>
              <a:cxn ang="0">
                <a:pos x="101" y="50"/>
              </a:cxn>
              <a:cxn ang="0">
                <a:pos x="98" y="49"/>
              </a:cxn>
              <a:cxn ang="0">
                <a:pos x="94" y="49"/>
              </a:cxn>
              <a:cxn ang="0">
                <a:pos x="78" y="52"/>
              </a:cxn>
              <a:cxn ang="0">
                <a:pos x="62" y="54"/>
              </a:cxn>
              <a:cxn ang="0">
                <a:pos x="48" y="54"/>
              </a:cxn>
              <a:cxn ang="0">
                <a:pos x="37" y="52"/>
              </a:cxn>
              <a:cxn ang="0">
                <a:pos x="26" y="50"/>
              </a:cxn>
              <a:cxn ang="0">
                <a:pos x="19" y="47"/>
              </a:cxn>
              <a:cxn ang="0">
                <a:pos x="16" y="45"/>
              </a:cxn>
              <a:cxn ang="0">
                <a:pos x="14" y="45"/>
              </a:cxn>
              <a:cxn ang="0">
                <a:pos x="14" y="40"/>
              </a:cxn>
              <a:cxn ang="0">
                <a:pos x="16" y="28"/>
              </a:cxn>
              <a:cxn ang="0">
                <a:pos x="21" y="12"/>
              </a:cxn>
              <a:cxn ang="0">
                <a:pos x="32" y="2"/>
              </a:cxn>
              <a:cxn ang="0">
                <a:pos x="16" y="0"/>
              </a:cxn>
              <a:cxn ang="0">
                <a:pos x="3" y="16"/>
              </a:cxn>
              <a:cxn ang="0">
                <a:pos x="0" y="40"/>
              </a:cxn>
              <a:cxn ang="0">
                <a:pos x="5" y="63"/>
              </a:cxn>
            </a:cxnLst>
            <a:rect l="0" t="0" r="r" b="b"/>
            <a:pathLst>
              <a:path w="105" h="76">
                <a:moveTo>
                  <a:pt x="5" y="63"/>
                </a:moveTo>
                <a:lnTo>
                  <a:pt x="12" y="71"/>
                </a:lnTo>
                <a:lnTo>
                  <a:pt x="23" y="75"/>
                </a:lnTo>
                <a:lnTo>
                  <a:pt x="34" y="76"/>
                </a:lnTo>
                <a:lnTo>
                  <a:pt x="46" y="75"/>
                </a:lnTo>
                <a:lnTo>
                  <a:pt x="60" y="73"/>
                </a:lnTo>
                <a:lnTo>
                  <a:pt x="73" y="71"/>
                </a:lnTo>
                <a:lnTo>
                  <a:pt x="87" y="71"/>
                </a:lnTo>
                <a:lnTo>
                  <a:pt x="98" y="71"/>
                </a:lnTo>
                <a:lnTo>
                  <a:pt x="101" y="69"/>
                </a:lnTo>
                <a:lnTo>
                  <a:pt x="105" y="66"/>
                </a:lnTo>
                <a:lnTo>
                  <a:pt x="105" y="63"/>
                </a:lnTo>
                <a:lnTo>
                  <a:pt x="105" y="59"/>
                </a:lnTo>
                <a:lnTo>
                  <a:pt x="103" y="54"/>
                </a:lnTo>
                <a:lnTo>
                  <a:pt x="101" y="50"/>
                </a:lnTo>
                <a:lnTo>
                  <a:pt x="98" y="49"/>
                </a:lnTo>
                <a:lnTo>
                  <a:pt x="94" y="49"/>
                </a:lnTo>
                <a:lnTo>
                  <a:pt x="78" y="52"/>
                </a:lnTo>
                <a:lnTo>
                  <a:pt x="62" y="54"/>
                </a:lnTo>
                <a:lnTo>
                  <a:pt x="48" y="54"/>
                </a:lnTo>
                <a:lnTo>
                  <a:pt x="37" y="52"/>
                </a:lnTo>
                <a:lnTo>
                  <a:pt x="26" y="50"/>
                </a:lnTo>
                <a:lnTo>
                  <a:pt x="19" y="47"/>
                </a:lnTo>
                <a:lnTo>
                  <a:pt x="16" y="45"/>
                </a:lnTo>
                <a:lnTo>
                  <a:pt x="14" y="45"/>
                </a:lnTo>
                <a:lnTo>
                  <a:pt x="14" y="40"/>
                </a:lnTo>
                <a:lnTo>
                  <a:pt x="16" y="28"/>
                </a:lnTo>
                <a:lnTo>
                  <a:pt x="21" y="12"/>
                </a:lnTo>
                <a:lnTo>
                  <a:pt x="32" y="2"/>
                </a:lnTo>
                <a:lnTo>
                  <a:pt x="16" y="0"/>
                </a:lnTo>
                <a:lnTo>
                  <a:pt x="3" y="16"/>
                </a:lnTo>
                <a:lnTo>
                  <a:pt x="0" y="40"/>
                </a:lnTo>
                <a:lnTo>
                  <a:pt x="5" y="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60" name="Freeform 136"/>
          <p:cNvSpPr>
            <a:spLocks/>
          </p:cNvSpPr>
          <p:nvPr/>
        </p:nvSpPr>
        <p:spPr bwMode="auto">
          <a:xfrm rot="497617">
            <a:off x="4689760" y="2851133"/>
            <a:ext cx="36512" cy="22225"/>
          </a:xfrm>
          <a:custGeom>
            <a:avLst/>
            <a:gdLst/>
            <a:ahLst/>
            <a:cxnLst>
              <a:cxn ang="0">
                <a:pos x="4" y="45"/>
              </a:cxn>
              <a:cxn ang="0">
                <a:pos x="9" y="50"/>
              </a:cxn>
              <a:cxn ang="0">
                <a:pos x="18" y="53"/>
              </a:cxn>
              <a:cxn ang="0">
                <a:pos x="27" y="53"/>
              </a:cxn>
              <a:cxn ang="0">
                <a:pos x="36" y="53"/>
              </a:cxn>
              <a:cxn ang="0">
                <a:pos x="46" y="52"/>
              </a:cxn>
              <a:cxn ang="0">
                <a:pos x="57" y="50"/>
              </a:cxn>
              <a:cxn ang="0">
                <a:pos x="66" y="50"/>
              </a:cxn>
              <a:cxn ang="0">
                <a:pos x="75" y="50"/>
              </a:cxn>
              <a:cxn ang="0">
                <a:pos x="77" y="48"/>
              </a:cxn>
              <a:cxn ang="0">
                <a:pos x="80" y="47"/>
              </a:cxn>
              <a:cxn ang="0">
                <a:pos x="82" y="45"/>
              </a:cxn>
              <a:cxn ang="0">
                <a:pos x="82" y="41"/>
              </a:cxn>
              <a:cxn ang="0">
                <a:pos x="80" y="40"/>
              </a:cxn>
              <a:cxn ang="0">
                <a:pos x="78" y="36"/>
              </a:cxn>
              <a:cxn ang="0">
                <a:pos x="75" y="34"/>
              </a:cxn>
              <a:cxn ang="0">
                <a:pos x="73" y="34"/>
              </a:cxn>
              <a:cxn ang="0">
                <a:pos x="59" y="38"/>
              </a:cxn>
              <a:cxn ang="0">
                <a:pos x="48" y="38"/>
              </a:cxn>
              <a:cxn ang="0">
                <a:pos x="37" y="38"/>
              </a:cxn>
              <a:cxn ang="0">
                <a:pos x="29" y="38"/>
              </a:cxn>
              <a:cxn ang="0">
                <a:pos x="21" y="36"/>
              </a:cxn>
              <a:cxn ang="0">
                <a:pos x="16" y="34"/>
              </a:cxn>
              <a:cxn ang="0">
                <a:pos x="13" y="33"/>
              </a:cxn>
              <a:cxn ang="0">
                <a:pos x="11" y="33"/>
              </a:cxn>
              <a:cxn ang="0">
                <a:pos x="13" y="29"/>
              </a:cxn>
              <a:cxn ang="0">
                <a:pos x="14" y="21"/>
              </a:cxn>
              <a:cxn ang="0">
                <a:pos x="20" y="10"/>
              </a:cxn>
              <a:cxn ang="0">
                <a:pos x="25" y="2"/>
              </a:cxn>
              <a:cxn ang="0">
                <a:pos x="13" y="0"/>
              </a:cxn>
              <a:cxn ang="0">
                <a:pos x="4" y="10"/>
              </a:cxn>
              <a:cxn ang="0">
                <a:pos x="0" y="27"/>
              </a:cxn>
              <a:cxn ang="0">
                <a:pos x="4" y="45"/>
              </a:cxn>
            </a:cxnLst>
            <a:rect l="0" t="0" r="r" b="b"/>
            <a:pathLst>
              <a:path w="82" h="53">
                <a:moveTo>
                  <a:pt x="4" y="45"/>
                </a:moveTo>
                <a:lnTo>
                  <a:pt x="9" y="50"/>
                </a:lnTo>
                <a:lnTo>
                  <a:pt x="18" y="53"/>
                </a:lnTo>
                <a:lnTo>
                  <a:pt x="27" y="53"/>
                </a:lnTo>
                <a:lnTo>
                  <a:pt x="36" y="53"/>
                </a:lnTo>
                <a:lnTo>
                  <a:pt x="46" y="52"/>
                </a:lnTo>
                <a:lnTo>
                  <a:pt x="57" y="50"/>
                </a:lnTo>
                <a:lnTo>
                  <a:pt x="66" y="50"/>
                </a:lnTo>
                <a:lnTo>
                  <a:pt x="75" y="50"/>
                </a:lnTo>
                <a:lnTo>
                  <a:pt x="77" y="48"/>
                </a:lnTo>
                <a:lnTo>
                  <a:pt x="80" y="47"/>
                </a:lnTo>
                <a:lnTo>
                  <a:pt x="82" y="45"/>
                </a:lnTo>
                <a:lnTo>
                  <a:pt x="82" y="41"/>
                </a:lnTo>
                <a:lnTo>
                  <a:pt x="80" y="40"/>
                </a:lnTo>
                <a:lnTo>
                  <a:pt x="78" y="36"/>
                </a:lnTo>
                <a:lnTo>
                  <a:pt x="75" y="34"/>
                </a:lnTo>
                <a:lnTo>
                  <a:pt x="73" y="34"/>
                </a:lnTo>
                <a:lnTo>
                  <a:pt x="59" y="38"/>
                </a:lnTo>
                <a:lnTo>
                  <a:pt x="48" y="38"/>
                </a:lnTo>
                <a:lnTo>
                  <a:pt x="37" y="38"/>
                </a:lnTo>
                <a:lnTo>
                  <a:pt x="29" y="38"/>
                </a:lnTo>
                <a:lnTo>
                  <a:pt x="21" y="36"/>
                </a:lnTo>
                <a:lnTo>
                  <a:pt x="16" y="34"/>
                </a:lnTo>
                <a:lnTo>
                  <a:pt x="13" y="33"/>
                </a:lnTo>
                <a:lnTo>
                  <a:pt x="11" y="33"/>
                </a:lnTo>
                <a:lnTo>
                  <a:pt x="13" y="29"/>
                </a:lnTo>
                <a:lnTo>
                  <a:pt x="14" y="21"/>
                </a:lnTo>
                <a:lnTo>
                  <a:pt x="20" y="10"/>
                </a:lnTo>
                <a:lnTo>
                  <a:pt x="25" y="2"/>
                </a:lnTo>
                <a:lnTo>
                  <a:pt x="13" y="0"/>
                </a:lnTo>
                <a:lnTo>
                  <a:pt x="4" y="10"/>
                </a:lnTo>
                <a:lnTo>
                  <a:pt x="0" y="27"/>
                </a:lnTo>
                <a:lnTo>
                  <a:pt x="4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61" name="Freeform 137"/>
          <p:cNvSpPr>
            <a:spLocks/>
          </p:cNvSpPr>
          <p:nvPr/>
        </p:nvSpPr>
        <p:spPr bwMode="auto">
          <a:xfrm rot="497617">
            <a:off x="4640547" y="2882883"/>
            <a:ext cx="36513" cy="22225"/>
          </a:xfrm>
          <a:custGeom>
            <a:avLst/>
            <a:gdLst/>
            <a:ahLst/>
            <a:cxnLst>
              <a:cxn ang="0">
                <a:pos x="5" y="41"/>
              </a:cxn>
              <a:cxn ang="0">
                <a:pos x="10" y="47"/>
              </a:cxn>
              <a:cxn ang="0">
                <a:pos x="17" y="50"/>
              </a:cxn>
              <a:cxn ang="0">
                <a:pos x="26" y="52"/>
              </a:cxn>
              <a:cxn ang="0">
                <a:pos x="37" y="50"/>
              </a:cxn>
              <a:cxn ang="0">
                <a:pos x="48" y="50"/>
              </a:cxn>
              <a:cxn ang="0">
                <a:pos x="58" y="48"/>
              </a:cxn>
              <a:cxn ang="0">
                <a:pos x="69" y="47"/>
              </a:cxn>
              <a:cxn ang="0">
                <a:pos x="78" y="47"/>
              </a:cxn>
              <a:cxn ang="0">
                <a:pos x="81" y="47"/>
              </a:cxn>
              <a:cxn ang="0">
                <a:pos x="83" y="45"/>
              </a:cxn>
              <a:cxn ang="0">
                <a:pos x="85" y="41"/>
              </a:cxn>
              <a:cxn ang="0">
                <a:pos x="85" y="38"/>
              </a:cxn>
              <a:cxn ang="0">
                <a:pos x="85" y="36"/>
              </a:cxn>
              <a:cxn ang="0">
                <a:pos x="81" y="34"/>
              </a:cxn>
              <a:cxn ang="0">
                <a:pos x="80" y="33"/>
              </a:cxn>
              <a:cxn ang="0">
                <a:pos x="76" y="33"/>
              </a:cxn>
              <a:cxn ang="0">
                <a:pos x="64" y="33"/>
              </a:cxn>
              <a:cxn ang="0">
                <a:pos x="51" y="33"/>
              </a:cxn>
              <a:cxn ang="0">
                <a:pos x="40" y="33"/>
              </a:cxn>
              <a:cxn ang="0">
                <a:pos x="32" y="33"/>
              </a:cxn>
              <a:cxn ang="0">
                <a:pos x="23" y="33"/>
              </a:cxn>
              <a:cxn ang="0">
                <a:pos x="17" y="31"/>
              </a:cxn>
              <a:cxn ang="0">
                <a:pos x="14" y="31"/>
              </a:cxn>
              <a:cxn ang="0">
                <a:pos x="12" y="31"/>
              </a:cxn>
              <a:cxn ang="0">
                <a:pos x="12" y="28"/>
              </a:cxn>
              <a:cxn ang="0">
                <a:pos x="14" y="19"/>
              </a:cxn>
              <a:cxn ang="0">
                <a:pos x="17" y="9"/>
              </a:cxn>
              <a:cxn ang="0">
                <a:pos x="26" y="0"/>
              </a:cxn>
              <a:cxn ang="0">
                <a:pos x="14" y="0"/>
              </a:cxn>
              <a:cxn ang="0">
                <a:pos x="3" y="10"/>
              </a:cxn>
              <a:cxn ang="0">
                <a:pos x="0" y="26"/>
              </a:cxn>
              <a:cxn ang="0">
                <a:pos x="5" y="41"/>
              </a:cxn>
            </a:cxnLst>
            <a:rect l="0" t="0" r="r" b="b"/>
            <a:pathLst>
              <a:path w="85" h="52">
                <a:moveTo>
                  <a:pt x="5" y="41"/>
                </a:moveTo>
                <a:lnTo>
                  <a:pt x="10" y="47"/>
                </a:lnTo>
                <a:lnTo>
                  <a:pt x="17" y="50"/>
                </a:lnTo>
                <a:lnTo>
                  <a:pt x="26" y="52"/>
                </a:lnTo>
                <a:lnTo>
                  <a:pt x="37" y="50"/>
                </a:lnTo>
                <a:lnTo>
                  <a:pt x="48" y="50"/>
                </a:lnTo>
                <a:lnTo>
                  <a:pt x="58" y="48"/>
                </a:lnTo>
                <a:lnTo>
                  <a:pt x="69" y="47"/>
                </a:lnTo>
                <a:lnTo>
                  <a:pt x="78" y="47"/>
                </a:lnTo>
                <a:lnTo>
                  <a:pt x="81" y="47"/>
                </a:lnTo>
                <a:lnTo>
                  <a:pt x="83" y="45"/>
                </a:lnTo>
                <a:lnTo>
                  <a:pt x="85" y="41"/>
                </a:lnTo>
                <a:lnTo>
                  <a:pt x="85" y="38"/>
                </a:lnTo>
                <a:lnTo>
                  <a:pt x="85" y="36"/>
                </a:lnTo>
                <a:lnTo>
                  <a:pt x="81" y="34"/>
                </a:lnTo>
                <a:lnTo>
                  <a:pt x="80" y="33"/>
                </a:lnTo>
                <a:lnTo>
                  <a:pt x="76" y="33"/>
                </a:lnTo>
                <a:lnTo>
                  <a:pt x="64" y="33"/>
                </a:lnTo>
                <a:lnTo>
                  <a:pt x="51" y="33"/>
                </a:lnTo>
                <a:lnTo>
                  <a:pt x="40" y="33"/>
                </a:lnTo>
                <a:lnTo>
                  <a:pt x="32" y="33"/>
                </a:lnTo>
                <a:lnTo>
                  <a:pt x="23" y="33"/>
                </a:lnTo>
                <a:lnTo>
                  <a:pt x="17" y="31"/>
                </a:lnTo>
                <a:lnTo>
                  <a:pt x="14" y="31"/>
                </a:lnTo>
                <a:lnTo>
                  <a:pt x="12" y="31"/>
                </a:lnTo>
                <a:lnTo>
                  <a:pt x="12" y="28"/>
                </a:lnTo>
                <a:lnTo>
                  <a:pt x="14" y="19"/>
                </a:lnTo>
                <a:lnTo>
                  <a:pt x="17" y="9"/>
                </a:lnTo>
                <a:lnTo>
                  <a:pt x="26" y="0"/>
                </a:lnTo>
                <a:lnTo>
                  <a:pt x="14" y="0"/>
                </a:lnTo>
                <a:lnTo>
                  <a:pt x="3" y="10"/>
                </a:lnTo>
                <a:lnTo>
                  <a:pt x="0" y="26"/>
                </a:lnTo>
                <a:lnTo>
                  <a:pt x="5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62" name="Freeform 138"/>
          <p:cNvSpPr>
            <a:spLocks/>
          </p:cNvSpPr>
          <p:nvPr/>
        </p:nvSpPr>
        <p:spPr bwMode="auto">
          <a:xfrm rot="497617">
            <a:off x="4575460" y="2882883"/>
            <a:ext cx="36512" cy="22225"/>
          </a:xfrm>
          <a:custGeom>
            <a:avLst/>
            <a:gdLst/>
            <a:ahLst/>
            <a:cxnLst>
              <a:cxn ang="0">
                <a:pos x="4" y="41"/>
              </a:cxn>
              <a:cxn ang="0">
                <a:pos x="9" y="48"/>
              </a:cxn>
              <a:cxn ang="0">
                <a:pos x="18" y="50"/>
              </a:cxn>
              <a:cxn ang="0">
                <a:pos x="27" y="52"/>
              </a:cxn>
              <a:cxn ang="0">
                <a:pos x="38" y="52"/>
              </a:cxn>
              <a:cxn ang="0">
                <a:pos x="49" y="50"/>
              </a:cxn>
              <a:cxn ang="0">
                <a:pos x="59" y="48"/>
              </a:cxn>
              <a:cxn ang="0">
                <a:pos x="70" y="46"/>
              </a:cxn>
              <a:cxn ang="0">
                <a:pos x="79" y="46"/>
              </a:cxn>
              <a:cxn ang="0">
                <a:pos x="81" y="46"/>
              </a:cxn>
              <a:cxn ang="0">
                <a:pos x="84" y="45"/>
              </a:cxn>
              <a:cxn ang="0">
                <a:pos x="84" y="41"/>
              </a:cxn>
              <a:cxn ang="0">
                <a:pos x="84" y="39"/>
              </a:cxn>
              <a:cxn ang="0">
                <a:pos x="84" y="36"/>
              </a:cxn>
              <a:cxn ang="0">
                <a:pos x="82" y="34"/>
              </a:cxn>
              <a:cxn ang="0">
                <a:pos x="79" y="33"/>
              </a:cxn>
              <a:cxn ang="0">
                <a:pos x="75" y="33"/>
              </a:cxn>
              <a:cxn ang="0">
                <a:pos x="63" y="33"/>
              </a:cxn>
              <a:cxn ang="0">
                <a:pos x="50" y="33"/>
              </a:cxn>
              <a:cxn ang="0">
                <a:pos x="40" y="33"/>
              </a:cxn>
              <a:cxn ang="0">
                <a:pos x="31" y="33"/>
              </a:cxn>
              <a:cxn ang="0">
                <a:pos x="22" y="33"/>
              </a:cxn>
              <a:cxn ang="0">
                <a:pos x="17" y="31"/>
              </a:cxn>
              <a:cxn ang="0">
                <a:pos x="13" y="31"/>
              </a:cxn>
              <a:cxn ang="0">
                <a:pos x="11" y="31"/>
              </a:cxn>
              <a:cxn ang="0">
                <a:pos x="11" y="27"/>
              </a:cxn>
              <a:cxn ang="0">
                <a:pos x="13" y="19"/>
              </a:cxn>
              <a:cxn ang="0">
                <a:pos x="17" y="8"/>
              </a:cxn>
              <a:cxn ang="0">
                <a:pos x="25" y="0"/>
              </a:cxn>
              <a:cxn ang="0">
                <a:pos x="13" y="0"/>
              </a:cxn>
              <a:cxn ang="0">
                <a:pos x="4" y="10"/>
              </a:cxn>
              <a:cxn ang="0">
                <a:pos x="0" y="26"/>
              </a:cxn>
              <a:cxn ang="0">
                <a:pos x="4" y="41"/>
              </a:cxn>
            </a:cxnLst>
            <a:rect l="0" t="0" r="r" b="b"/>
            <a:pathLst>
              <a:path w="84" h="52">
                <a:moveTo>
                  <a:pt x="4" y="41"/>
                </a:moveTo>
                <a:lnTo>
                  <a:pt x="9" y="48"/>
                </a:lnTo>
                <a:lnTo>
                  <a:pt x="18" y="50"/>
                </a:lnTo>
                <a:lnTo>
                  <a:pt x="27" y="52"/>
                </a:lnTo>
                <a:lnTo>
                  <a:pt x="38" y="52"/>
                </a:lnTo>
                <a:lnTo>
                  <a:pt x="49" y="50"/>
                </a:lnTo>
                <a:lnTo>
                  <a:pt x="59" y="48"/>
                </a:lnTo>
                <a:lnTo>
                  <a:pt x="70" y="46"/>
                </a:lnTo>
                <a:lnTo>
                  <a:pt x="79" y="46"/>
                </a:lnTo>
                <a:lnTo>
                  <a:pt x="81" y="46"/>
                </a:lnTo>
                <a:lnTo>
                  <a:pt x="84" y="45"/>
                </a:lnTo>
                <a:lnTo>
                  <a:pt x="84" y="41"/>
                </a:lnTo>
                <a:lnTo>
                  <a:pt x="84" y="39"/>
                </a:lnTo>
                <a:lnTo>
                  <a:pt x="84" y="36"/>
                </a:lnTo>
                <a:lnTo>
                  <a:pt x="82" y="34"/>
                </a:lnTo>
                <a:lnTo>
                  <a:pt x="79" y="33"/>
                </a:lnTo>
                <a:lnTo>
                  <a:pt x="75" y="33"/>
                </a:lnTo>
                <a:lnTo>
                  <a:pt x="63" y="33"/>
                </a:lnTo>
                <a:lnTo>
                  <a:pt x="50" y="33"/>
                </a:lnTo>
                <a:lnTo>
                  <a:pt x="40" y="33"/>
                </a:lnTo>
                <a:lnTo>
                  <a:pt x="31" y="33"/>
                </a:lnTo>
                <a:lnTo>
                  <a:pt x="22" y="33"/>
                </a:lnTo>
                <a:lnTo>
                  <a:pt x="17" y="31"/>
                </a:lnTo>
                <a:lnTo>
                  <a:pt x="13" y="31"/>
                </a:lnTo>
                <a:lnTo>
                  <a:pt x="11" y="31"/>
                </a:lnTo>
                <a:lnTo>
                  <a:pt x="11" y="27"/>
                </a:lnTo>
                <a:lnTo>
                  <a:pt x="13" y="19"/>
                </a:lnTo>
                <a:lnTo>
                  <a:pt x="17" y="8"/>
                </a:lnTo>
                <a:lnTo>
                  <a:pt x="25" y="0"/>
                </a:lnTo>
                <a:lnTo>
                  <a:pt x="13" y="0"/>
                </a:lnTo>
                <a:lnTo>
                  <a:pt x="4" y="10"/>
                </a:lnTo>
                <a:lnTo>
                  <a:pt x="0" y="26"/>
                </a:lnTo>
                <a:lnTo>
                  <a:pt x="4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63" name="Freeform 139"/>
          <p:cNvSpPr>
            <a:spLocks/>
          </p:cNvSpPr>
          <p:nvPr/>
        </p:nvSpPr>
        <p:spPr bwMode="auto">
          <a:xfrm rot="497617">
            <a:off x="4526247" y="2878120"/>
            <a:ext cx="34925" cy="22225"/>
          </a:xfrm>
          <a:custGeom>
            <a:avLst/>
            <a:gdLst/>
            <a:ahLst/>
            <a:cxnLst>
              <a:cxn ang="0">
                <a:pos x="3" y="45"/>
              </a:cxn>
              <a:cxn ang="0">
                <a:pos x="8" y="52"/>
              </a:cxn>
              <a:cxn ang="0">
                <a:pos x="17" y="54"/>
              </a:cxn>
              <a:cxn ang="0">
                <a:pos x="26" y="56"/>
              </a:cxn>
              <a:cxn ang="0">
                <a:pos x="35" y="56"/>
              </a:cxn>
              <a:cxn ang="0">
                <a:pos x="46" y="54"/>
              </a:cxn>
              <a:cxn ang="0">
                <a:pos x="57" y="52"/>
              </a:cxn>
              <a:cxn ang="0">
                <a:pos x="65" y="51"/>
              </a:cxn>
              <a:cxn ang="0">
                <a:pos x="74" y="51"/>
              </a:cxn>
              <a:cxn ang="0">
                <a:pos x="76" y="51"/>
              </a:cxn>
              <a:cxn ang="0">
                <a:pos x="80" y="49"/>
              </a:cxn>
              <a:cxn ang="0">
                <a:pos x="81" y="45"/>
              </a:cxn>
              <a:cxn ang="0">
                <a:pos x="81" y="42"/>
              </a:cxn>
              <a:cxn ang="0">
                <a:pos x="80" y="40"/>
              </a:cxn>
              <a:cxn ang="0">
                <a:pos x="78" y="37"/>
              </a:cxn>
              <a:cxn ang="0">
                <a:pos x="74" y="37"/>
              </a:cxn>
              <a:cxn ang="0">
                <a:pos x="73" y="37"/>
              </a:cxn>
              <a:cxn ang="0">
                <a:pos x="60" y="38"/>
              </a:cxn>
              <a:cxn ang="0">
                <a:pos x="48" y="38"/>
              </a:cxn>
              <a:cxn ang="0">
                <a:pos x="37" y="38"/>
              </a:cxn>
              <a:cxn ang="0">
                <a:pos x="28" y="37"/>
              </a:cxn>
              <a:cxn ang="0">
                <a:pos x="21" y="37"/>
              </a:cxn>
              <a:cxn ang="0">
                <a:pos x="16" y="35"/>
              </a:cxn>
              <a:cxn ang="0">
                <a:pos x="12" y="33"/>
              </a:cxn>
              <a:cxn ang="0">
                <a:pos x="10" y="33"/>
              </a:cxn>
              <a:cxn ang="0">
                <a:pos x="10" y="30"/>
              </a:cxn>
              <a:cxn ang="0">
                <a:pos x="12" y="21"/>
              </a:cxn>
              <a:cxn ang="0">
                <a:pos x="16" y="11"/>
              </a:cxn>
              <a:cxn ang="0">
                <a:pos x="24" y="2"/>
              </a:cxn>
              <a:cxn ang="0">
                <a:pos x="12" y="0"/>
              </a:cxn>
              <a:cxn ang="0">
                <a:pos x="3" y="12"/>
              </a:cxn>
              <a:cxn ang="0">
                <a:pos x="0" y="28"/>
              </a:cxn>
              <a:cxn ang="0">
                <a:pos x="3" y="45"/>
              </a:cxn>
            </a:cxnLst>
            <a:rect l="0" t="0" r="r" b="b"/>
            <a:pathLst>
              <a:path w="81" h="56">
                <a:moveTo>
                  <a:pt x="3" y="45"/>
                </a:moveTo>
                <a:lnTo>
                  <a:pt x="8" y="52"/>
                </a:lnTo>
                <a:lnTo>
                  <a:pt x="17" y="54"/>
                </a:lnTo>
                <a:lnTo>
                  <a:pt x="26" y="56"/>
                </a:lnTo>
                <a:lnTo>
                  <a:pt x="35" y="56"/>
                </a:lnTo>
                <a:lnTo>
                  <a:pt x="46" y="54"/>
                </a:lnTo>
                <a:lnTo>
                  <a:pt x="57" y="52"/>
                </a:lnTo>
                <a:lnTo>
                  <a:pt x="65" y="51"/>
                </a:lnTo>
                <a:lnTo>
                  <a:pt x="74" y="51"/>
                </a:lnTo>
                <a:lnTo>
                  <a:pt x="76" y="51"/>
                </a:lnTo>
                <a:lnTo>
                  <a:pt x="80" y="49"/>
                </a:lnTo>
                <a:lnTo>
                  <a:pt x="81" y="45"/>
                </a:lnTo>
                <a:lnTo>
                  <a:pt x="81" y="42"/>
                </a:lnTo>
                <a:lnTo>
                  <a:pt x="80" y="40"/>
                </a:lnTo>
                <a:lnTo>
                  <a:pt x="78" y="37"/>
                </a:lnTo>
                <a:lnTo>
                  <a:pt x="74" y="37"/>
                </a:lnTo>
                <a:lnTo>
                  <a:pt x="73" y="37"/>
                </a:lnTo>
                <a:lnTo>
                  <a:pt x="60" y="38"/>
                </a:lnTo>
                <a:lnTo>
                  <a:pt x="48" y="38"/>
                </a:lnTo>
                <a:lnTo>
                  <a:pt x="37" y="38"/>
                </a:lnTo>
                <a:lnTo>
                  <a:pt x="28" y="37"/>
                </a:lnTo>
                <a:lnTo>
                  <a:pt x="21" y="37"/>
                </a:lnTo>
                <a:lnTo>
                  <a:pt x="16" y="35"/>
                </a:lnTo>
                <a:lnTo>
                  <a:pt x="12" y="33"/>
                </a:lnTo>
                <a:lnTo>
                  <a:pt x="10" y="33"/>
                </a:lnTo>
                <a:lnTo>
                  <a:pt x="10" y="30"/>
                </a:lnTo>
                <a:lnTo>
                  <a:pt x="12" y="21"/>
                </a:lnTo>
                <a:lnTo>
                  <a:pt x="16" y="11"/>
                </a:lnTo>
                <a:lnTo>
                  <a:pt x="24" y="2"/>
                </a:lnTo>
                <a:lnTo>
                  <a:pt x="12" y="0"/>
                </a:lnTo>
                <a:lnTo>
                  <a:pt x="3" y="12"/>
                </a:lnTo>
                <a:lnTo>
                  <a:pt x="0" y="28"/>
                </a:lnTo>
                <a:lnTo>
                  <a:pt x="3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64" name="Freeform 140"/>
          <p:cNvSpPr>
            <a:spLocks/>
          </p:cNvSpPr>
          <p:nvPr/>
        </p:nvSpPr>
        <p:spPr bwMode="auto">
          <a:xfrm rot="497617">
            <a:off x="4448460" y="2871770"/>
            <a:ext cx="33337" cy="23813"/>
          </a:xfrm>
          <a:custGeom>
            <a:avLst/>
            <a:gdLst/>
            <a:ahLst/>
            <a:cxnLst>
              <a:cxn ang="0">
                <a:pos x="4" y="49"/>
              </a:cxn>
              <a:cxn ang="0">
                <a:pos x="9" y="56"/>
              </a:cxn>
              <a:cxn ang="0">
                <a:pos x="16" y="58"/>
              </a:cxn>
              <a:cxn ang="0">
                <a:pos x="24" y="59"/>
              </a:cxn>
              <a:cxn ang="0">
                <a:pos x="34" y="59"/>
              </a:cxn>
              <a:cxn ang="0">
                <a:pos x="43" y="58"/>
              </a:cxn>
              <a:cxn ang="0">
                <a:pos x="52" y="56"/>
              </a:cxn>
              <a:cxn ang="0">
                <a:pos x="61" y="54"/>
              </a:cxn>
              <a:cxn ang="0">
                <a:pos x="70" y="54"/>
              </a:cxn>
              <a:cxn ang="0">
                <a:pos x="72" y="54"/>
              </a:cxn>
              <a:cxn ang="0">
                <a:pos x="75" y="52"/>
              </a:cxn>
              <a:cxn ang="0">
                <a:pos x="77" y="49"/>
              </a:cxn>
              <a:cxn ang="0">
                <a:pos x="77" y="45"/>
              </a:cxn>
              <a:cxn ang="0">
                <a:pos x="75" y="42"/>
              </a:cxn>
              <a:cxn ang="0">
                <a:pos x="73" y="40"/>
              </a:cxn>
              <a:cxn ang="0">
                <a:pos x="70" y="39"/>
              </a:cxn>
              <a:cxn ang="0">
                <a:pos x="68" y="39"/>
              </a:cxn>
              <a:cxn ang="0">
                <a:pos x="56" y="42"/>
              </a:cxn>
              <a:cxn ang="0">
                <a:pos x="45" y="42"/>
              </a:cxn>
              <a:cxn ang="0">
                <a:pos x="36" y="44"/>
              </a:cxn>
              <a:cxn ang="0">
                <a:pos x="29" y="44"/>
              </a:cxn>
              <a:cxn ang="0">
                <a:pos x="22" y="44"/>
              </a:cxn>
              <a:cxn ang="0">
                <a:pos x="18" y="42"/>
              </a:cxn>
              <a:cxn ang="0">
                <a:pos x="16" y="42"/>
              </a:cxn>
              <a:cxn ang="0">
                <a:pos x="15" y="42"/>
              </a:cxn>
              <a:cxn ang="0">
                <a:pos x="15" y="37"/>
              </a:cxn>
              <a:cxn ang="0">
                <a:pos x="13" y="25"/>
              </a:cxn>
              <a:cxn ang="0">
                <a:pos x="15" y="13"/>
              </a:cxn>
              <a:cxn ang="0">
                <a:pos x="22" y="2"/>
              </a:cxn>
              <a:cxn ang="0">
                <a:pos x="11" y="0"/>
              </a:cxn>
              <a:cxn ang="0">
                <a:pos x="2" y="13"/>
              </a:cxn>
              <a:cxn ang="0">
                <a:pos x="0" y="30"/>
              </a:cxn>
              <a:cxn ang="0">
                <a:pos x="4" y="49"/>
              </a:cxn>
            </a:cxnLst>
            <a:rect l="0" t="0" r="r" b="b"/>
            <a:pathLst>
              <a:path w="77" h="59">
                <a:moveTo>
                  <a:pt x="4" y="49"/>
                </a:moveTo>
                <a:lnTo>
                  <a:pt x="9" y="56"/>
                </a:lnTo>
                <a:lnTo>
                  <a:pt x="16" y="58"/>
                </a:lnTo>
                <a:lnTo>
                  <a:pt x="24" y="59"/>
                </a:lnTo>
                <a:lnTo>
                  <a:pt x="34" y="59"/>
                </a:lnTo>
                <a:lnTo>
                  <a:pt x="43" y="58"/>
                </a:lnTo>
                <a:lnTo>
                  <a:pt x="52" y="56"/>
                </a:lnTo>
                <a:lnTo>
                  <a:pt x="61" y="54"/>
                </a:lnTo>
                <a:lnTo>
                  <a:pt x="70" y="54"/>
                </a:lnTo>
                <a:lnTo>
                  <a:pt x="72" y="54"/>
                </a:lnTo>
                <a:lnTo>
                  <a:pt x="75" y="52"/>
                </a:lnTo>
                <a:lnTo>
                  <a:pt x="77" y="49"/>
                </a:lnTo>
                <a:lnTo>
                  <a:pt x="77" y="45"/>
                </a:lnTo>
                <a:lnTo>
                  <a:pt x="75" y="42"/>
                </a:lnTo>
                <a:lnTo>
                  <a:pt x="73" y="40"/>
                </a:lnTo>
                <a:lnTo>
                  <a:pt x="70" y="39"/>
                </a:lnTo>
                <a:lnTo>
                  <a:pt x="68" y="39"/>
                </a:lnTo>
                <a:lnTo>
                  <a:pt x="56" y="42"/>
                </a:lnTo>
                <a:lnTo>
                  <a:pt x="45" y="42"/>
                </a:lnTo>
                <a:lnTo>
                  <a:pt x="36" y="44"/>
                </a:lnTo>
                <a:lnTo>
                  <a:pt x="29" y="44"/>
                </a:lnTo>
                <a:lnTo>
                  <a:pt x="22" y="44"/>
                </a:lnTo>
                <a:lnTo>
                  <a:pt x="18" y="42"/>
                </a:lnTo>
                <a:lnTo>
                  <a:pt x="16" y="42"/>
                </a:lnTo>
                <a:lnTo>
                  <a:pt x="15" y="42"/>
                </a:lnTo>
                <a:lnTo>
                  <a:pt x="15" y="37"/>
                </a:lnTo>
                <a:lnTo>
                  <a:pt x="13" y="25"/>
                </a:lnTo>
                <a:lnTo>
                  <a:pt x="15" y="13"/>
                </a:lnTo>
                <a:lnTo>
                  <a:pt x="22" y="2"/>
                </a:lnTo>
                <a:lnTo>
                  <a:pt x="11" y="0"/>
                </a:lnTo>
                <a:lnTo>
                  <a:pt x="2" y="13"/>
                </a:lnTo>
                <a:lnTo>
                  <a:pt x="0" y="30"/>
                </a:lnTo>
                <a:lnTo>
                  <a:pt x="4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65" name="Freeform 141"/>
          <p:cNvSpPr>
            <a:spLocks/>
          </p:cNvSpPr>
          <p:nvPr/>
        </p:nvSpPr>
        <p:spPr bwMode="auto">
          <a:xfrm rot="497617">
            <a:off x="4384960" y="2871770"/>
            <a:ext cx="38100" cy="20638"/>
          </a:xfrm>
          <a:custGeom>
            <a:avLst/>
            <a:gdLst/>
            <a:ahLst/>
            <a:cxnLst>
              <a:cxn ang="0">
                <a:pos x="6" y="43"/>
              </a:cxn>
              <a:cxn ang="0">
                <a:pos x="11" y="48"/>
              </a:cxn>
              <a:cxn ang="0">
                <a:pos x="18" y="51"/>
              </a:cxn>
              <a:cxn ang="0">
                <a:pos x="27" y="51"/>
              </a:cxn>
              <a:cxn ang="0">
                <a:pos x="38" y="51"/>
              </a:cxn>
              <a:cxn ang="0">
                <a:pos x="48" y="50"/>
              </a:cxn>
              <a:cxn ang="0">
                <a:pos x="59" y="48"/>
              </a:cxn>
              <a:cxn ang="0">
                <a:pos x="70" y="48"/>
              </a:cxn>
              <a:cxn ang="0">
                <a:pos x="79" y="48"/>
              </a:cxn>
              <a:cxn ang="0">
                <a:pos x="82" y="46"/>
              </a:cxn>
              <a:cxn ang="0">
                <a:pos x="84" y="44"/>
              </a:cxn>
              <a:cxn ang="0">
                <a:pos x="86" y="41"/>
              </a:cxn>
              <a:cxn ang="0">
                <a:pos x="86" y="39"/>
              </a:cxn>
              <a:cxn ang="0">
                <a:pos x="86" y="38"/>
              </a:cxn>
              <a:cxn ang="0">
                <a:pos x="82" y="34"/>
              </a:cxn>
              <a:cxn ang="0">
                <a:pos x="80" y="32"/>
              </a:cxn>
              <a:cxn ang="0">
                <a:pos x="77" y="32"/>
              </a:cxn>
              <a:cxn ang="0">
                <a:pos x="62" y="34"/>
              </a:cxn>
              <a:cxn ang="0">
                <a:pos x="52" y="36"/>
              </a:cxn>
              <a:cxn ang="0">
                <a:pos x="39" y="36"/>
              </a:cxn>
              <a:cxn ang="0">
                <a:pos x="30" y="34"/>
              </a:cxn>
              <a:cxn ang="0">
                <a:pos x="23" y="34"/>
              </a:cxn>
              <a:cxn ang="0">
                <a:pos x="18" y="32"/>
              </a:cxn>
              <a:cxn ang="0">
                <a:pos x="14" y="31"/>
              </a:cxn>
              <a:cxn ang="0">
                <a:pos x="13" y="31"/>
              </a:cxn>
              <a:cxn ang="0">
                <a:pos x="13" y="27"/>
              </a:cxn>
              <a:cxn ang="0">
                <a:pos x="14" y="19"/>
              </a:cxn>
              <a:cxn ang="0">
                <a:pos x="18" y="8"/>
              </a:cxn>
              <a:cxn ang="0">
                <a:pos x="27" y="0"/>
              </a:cxn>
              <a:cxn ang="0">
                <a:pos x="14" y="0"/>
              </a:cxn>
              <a:cxn ang="0">
                <a:pos x="4" y="10"/>
              </a:cxn>
              <a:cxn ang="0">
                <a:pos x="0" y="27"/>
              </a:cxn>
              <a:cxn ang="0">
                <a:pos x="6" y="43"/>
              </a:cxn>
            </a:cxnLst>
            <a:rect l="0" t="0" r="r" b="b"/>
            <a:pathLst>
              <a:path w="86" h="51">
                <a:moveTo>
                  <a:pt x="6" y="43"/>
                </a:moveTo>
                <a:lnTo>
                  <a:pt x="11" y="48"/>
                </a:lnTo>
                <a:lnTo>
                  <a:pt x="18" y="51"/>
                </a:lnTo>
                <a:lnTo>
                  <a:pt x="27" y="51"/>
                </a:lnTo>
                <a:lnTo>
                  <a:pt x="38" y="51"/>
                </a:lnTo>
                <a:lnTo>
                  <a:pt x="48" y="50"/>
                </a:lnTo>
                <a:lnTo>
                  <a:pt x="59" y="48"/>
                </a:lnTo>
                <a:lnTo>
                  <a:pt x="70" y="48"/>
                </a:lnTo>
                <a:lnTo>
                  <a:pt x="79" y="48"/>
                </a:lnTo>
                <a:lnTo>
                  <a:pt x="82" y="46"/>
                </a:lnTo>
                <a:lnTo>
                  <a:pt x="84" y="44"/>
                </a:lnTo>
                <a:lnTo>
                  <a:pt x="86" y="41"/>
                </a:lnTo>
                <a:lnTo>
                  <a:pt x="86" y="39"/>
                </a:lnTo>
                <a:lnTo>
                  <a:pt x="86" y="38"/>
                </a:lnTo>
                <a:lnTo>
                  <a:pt x="82" y="34"/>
                </a:lnTo>
                <a:lnTo>
                  <a:pt x="80" y="32"/>
                </a:lnTo>
                <a:lnTo>
                  <a:pt x="77" y="32"/>
                </a:lnTo>
                <a:lnTo>
                  <a:pt x="62" y="34"/>
                </a:lnTo>
                <a:lnTo>
                  <a:pt x="52" y="36"/>
                </a:lnTo>
                <a:lnTo>
                  <a:pt x="39" y="36"/>
                </a:lnTo>
                <a:lnTo>
                  <a:pt x="30" y="34"/>
                </a:lnTo>
                <a:lnTo>
                  <a:pt x="23" y="34"/>
                </a:lnTo>
                <a:lnTo>
                  <a:pt x="18" y="32"/>
                </a:lnTo>
                <a:lnTo>
                  <a:pt x="14" y="31"/>
                </a:lnTo>
                <a:lnTo>
                  <a:pt x="13" y="31"/>
                </a:lnTo>
                <a:lnTo>
                  <a:pt x="13" y="27"/>
                </a:lnTo>
                <a:lnTo>
                  <a:pt x="14" y="19"/>
                </a:lnTo>
                <a:lnTo>
                  <a:pt x="18" y="8"/>
                </a:lnTo>
                <a:lnTo>
                  <a:pt x="27" y="0"/>
                </a:lnTo>
                <a:lnTo>
                  <a:pt x="14" y="0"/>
                </a:lnTo>
                <a:lnTo>
                  <a:pt x="4" y="10"/>
                </a:lnTo>
                <a:lnTo>
                  <a:pt x="0" y="27"/>
                </a:lnTo>
                <a:lnTo>
                  <a:pt x="6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66" name="Freeform 142"/>
          <p:cNvSpPr>
            <a:spLocks/>
          </p:cNvSpPr>
          <p:nvPr/>
        </p:nvSpPr>
        <p:spPr bwMode="auto">
          <a:xfrm rot="497617">
            <a:off x="4323047" y="2860658"/>
            <a:ext cx="44450" cy="23812"/>
          </a:xfrm>
          <a:custGeom>
            <a:avLst/>
            <a:gdLst/>
            <a:ahLst/>
            <a:cxnLst>
              <a:cxn ang="0">
                <a:pos x="5" y="49"/>
              </a:cxn>
              <a:cxn ang="0">
                <a:pos x="12" y="54"/>
              </a:cxn>
              <a:cxn ang="0">
                <a:pos x="21" y="57"/>
              </a:cxn>
              <a:cxn ang="0">
                <a:pos x="32" y="59"/>
              </a:cxn>
              <a:cxn ang="0">
                <a:pos x="44" y="57"/>
              </a:cxn>
              <a:cxn ang="0">
                <a:pos x="59" y="56"/>
              </a:cxn>
              <a:cxn ang="0">
                <a:pos x="71" y="54"/>
              </a:cxn>
              <a:cxn ang="0">
                <a:pos x="84" y="54"/>
              </a:cxn>
              <a:cxn ang="0">
                <a:pos x="94" y="54"/>
              </a:cxn>
              <a:cxn ang="0">
                <a:pos x="98" y="52"/>
              </a:cxn>
              <a:cxn ang="0">
                <a:pos x="101" y="50"/>
              </a:cxn>
              <a:cxn ang="0">
                <a:pos x="101" y="47"/>
              </a:cxn>
              <a:cxn ang="0">
                <a:pos x="101" y="44"/>
              </a:cxn>
              <a:cxn ang="0">
                <a:pos x="100" y="40"/>
              </a:cxn>
              <a:cxn ang="0">
                <a:pos x="98" y="38"/>
              </a:cxn>
              <a:cxn ang="0">
                <a:pos x="94" y="37"/>
              </a:cxn>
              <a:cxn ang="0">
                <a:pos x="91" y="37"/>
              </a:cxn>
              <a:cxn ang="0">
                <a:pos x="75" y="40"/>
              </a:cxn>
              <a:cxn ang="0">
                <a:pos x="60" y="40"/>
              </a:cxn>
              <a:cxn ang="0">
                <a:pos x="46" y="40"/>
              </a:cxn>
              <a:cxn ang="0">
                <a:pos x="36" y="40"/>
              </a:cxn>
              <a:cxn ang="0">
                <a:pos x="27" y="38"/>
              </a:cxn>
              <a:cxn ang="0">
                <a:pos x="19" y="37"/>
              </a:cxn>
              <a:cxn ang="0">
                <a:pos x="16" y="35"/>
              </a:cxn>
              <a:cxn ang="0">
                <a:pos x="14" y="35"/>
              </a:cxn>
              <a:cxn ang="0">
                <a:pos x="14" y="31"/>
              </a:cxn>
              <a:cxn ang="0">
                <a:pos x="16" y="21"/>
              </a:cxn>
              <a:cxn ang="0">
                <a:pos x="19" y="9"/>
              </a:cxn>
              <a:cxn ang="0">
                <a:pos x="30" y="0"/>
              </a:cxn>
              <a:cxn ang="0">
                <a:pos x="16" y="0"/>
              </a:cxn>
              <a:cxn ang="0">
                <a:pos x="5" y="11"/>
              </a:cxn>
              <a:cxn ang="0">
                <a:pos x="0" y="30"/>
              </a:cxn>
              <a:cxn ang="0">
                <a:pos x="5" y="49"/>
              </a:cxn>
            </a:cxnLst>
            <a:rect l="0" t="0" r="r" b="b"/>
            <a:pathLst>
              <a:path w="101" h="59">
                <a:moveTo>
                  <a:pt x="5" y="49"/>
                </a:moveTo>
                <a:lnTo>
                  <a:pt x="12" y="54"/>
                </a:lnTo>
                <a:lnTo>
                  <a:pt x="21" y="57"/>
                </a:lnTo>
                <a:lnTo>
                  <a:pt x="32" y="59"/>
                </a:lnTo>
                <a:lnTo>
                  <a:pt x="44" y="57"/>
                </a:lnTo>
                <a:lnTo>
                  <a:pt x="59" y="56"/>
                </a:lnTo>
                <a:lnTo>
                  <a:pt x="71" y="54"/>
                </a:lnTo>
                <a:lnTo>
                  <a:pt x="84" y="54"/>
                </a:lnTo>
                <a:lnTo>
                  <a:pt x="94" y="54"/>
                </a:lnTo>
                <a:lnTo>
                  <a:pt x="98" y="52"/>
                </a:lnTo>
                <a:lnTo>
                  <a:pt x="101" y="50"/>
                </a:lnTo>
                <a:lnTo>
                  <a:pt x="101" y="47"/>
                </a:lnTo>
                <a:lnTo>
                  <a:pt x="101" y="44"/>
                </a:lnTo>
                <a:lnTo>
                  <a:pt x="100" y="40"/>
                </a:lnTo>
                <a:lnTo>
                  <a:pt x="98" y="38"/>
                </a:lnTo>
                <a:lnTo>
                  <a:pt x="94" y="37"/>
                </a:lnTo>
                <a:lnTo>
                  <a:pt x="91" y="37"/>
                </a:lnTo>
                <a:lnTo>
                  <a:pt x="75" y="40"/>
                </a:lnTo>
                <a:lnTo>
                  <a:pt x="60" y="40"/>
                </a:lnTo>
                <a:lnTo>
                  <a:pt x="46" y="40"/>
                </a:lnTo>
                <a:lnTo>
                  <a:pt x="36" y="40"/>
                </a:lnTo>
                <a:lnTo>
                  <a:pt x="27" y="38"/>
                </a:lnTo>
                <a:lnTo>
                  <a:pt x="19" y="37"/>
                </a:lnTo>
                <a:lnTo>
                  <a:pt x="16" y="35"/>
                </a:lnTo>
                <a:lnTo>
                  <a:pt x="14" y="35"/>
                </a:lnTo>
                <a:lnTo>
                  <a:pt x="14" y="31"/>
                </a:lnTo>
                <a:lnTo>
                  <a:pt x="16" y="21"/>
                </a:lnTo>
                <a:lnTo>
                  <a:pt x="19" y="9"/>
                </a:lnTo>
                <a:lnTo>
                  <a:pt x="30" y="0"/>
                </a:lnTo>
                <a:lnTo>
                  <a:pt x="16" y="0"/>
                </a:lnTo>
                <a:lnTo>
                  <a:pt x="5" y="11"/>
                </a:lnTo>
                <a:lnTo>
                  <a:pt x="0" y="30"/>
                </a:lnTo>
                <a:lnTo>
                  <a:pt x="5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67" name="Freeform 143"/>
          <p:cNvSpPr>
            <a:spLocks/>
          </p:cNvSpPr>
          <p:nvPr/>
        </p:nvSpPr>
        <p:spPr bwMode="auto">
          <a:xfrm rot="497617">
            <a:off x="4267485" y="2857483"/>
            <a:ext cx="30162" cy="19050"/>
          </a:xfrm>
          <a:custGeom>
            <a:avLst/>
            <a:gdLst/>
            <a:ahLst/>
            <a:cxnLst>
              <a:cxn ang="0">
                <a:pos x="3" y="39"/>
              </a:cxn>
              <a:cxn ang="0">
                <a:pos x="9" y="45"/>
              </a:cxn>
              <a:cxn ang="0">
                <a:pos x="16" y="46"/>
              </a:cxn>
              <a:cxn ang="0">
                <a:pos x="23" y="48"/>
              </a:cxn>
              <a:cxn ang="0">
                <a:pos x="32" y="46"/>
              </a:cxn>
              <a:cxn ang="0">
                <a:pos x="41" y="46"/>
              </a:cxn>
              <a:cxn ang="0">
                <a:pos x="50" y="45"/>
              </a:cxn>
              <a:cxn ang="0">
                <a:pos x="59" y="43"/>
              </a:cxn>
              <a:cxn ang="0">
                <a:pos x="66" y="43"/>
              </a:cxn>
              <a:cxn ang="0">
                <a:pos x="68" y="43"/>
              </a:cxn>
              <a:cxn ang="0">
                <a:pos x="69" y="41"/>
              </a:cxn>
              <a:cxn ang="0">
                <a:pos x="71" y="38"/>
              </a:cxn>
              <a:cxn ang="0">
                <a:pos x="71" y="36"/>
              </a:cxn>
              <a:cxn ang="0">
                <a:pos x="71" y="34"/>
              </a:cxn>
              <a:cxn ang="0">
                <a:pos x="69" y="31"/>
              </a:cxn>
              <a:cxn ang="0">
                <a:pos x="66" y="31"/>
              </a:cxn>
              <a:cxn ang="0">
                <a:pos x="64" y="31"/>
              </a:cxn>
              <a:cxn ang="0">
                <a:pos x="53" y="33"/>
              </a:cxn>
              <a:cxn ang="0">
                <a:pos x="43" y="34"/>
              </a:cxn>
              <a:cxn ang="0">
                <a:pos x="34" y="33"/>
              </a:cxn>
              <a:cxn ang="0">
                <a:pos x="25" y="33"/>
              </a:cxn>
              <a:cxn ang="0">
                <a:pos x="19" y="31"/>
              </a:cxn>
              <a:cxn ang="0">
                <a:pos x="14" y="31"/>
              </a:cxn>
              <a:cxn ang="0">
                <a:pos x="12" y="29"/>
              </a:cxn>
              <a:cxn ang="0">
                <a:pos x="11" y="29"/>
              </a:cxn>
              <a:cxn ang="0">
                <a:pos x="11" y="26"/>
              </a:cxn>
              <a:cxn ang="0">
                <a:pos x="11" y="17"/>
              </a:cxn>
              <a:cxn ang="0">
                <a:pos x="14" y="8"/>
              </a:cxn>
              <a:cxn ang="0">
                <a:pos x="21" y="1"/>
              </a:cxn>
              <a:cxn ang="0">
                <a:pos x="11" y="0"/>
              </a:cxn>
              <a:cxn ang="0">
                <a:pos x="3" y="10"/>
              </a:cxn>
              <a:cxn ang="0">
                <a:pos x="0" y="24"/>
              </a:cxn>
              <a:cxn ang="0">
                <a:pos x="3" y="39"/>
              </a:cxn>
            </a:cxnLst>
            <a:rect l="0" t="0" r="r" b="b"/>
            <a:pathLst>
              <a:path w="71" h="48">
                <a:moveTo>
                  <a:pt x="3" y="39"/>
                </a:moveTo>
                <a:lnTo>
                  <a:pt x="9" y="45"/>
                </a:lnTo>
                <a:lnTo>
                  <a:pt x="16" y="46"/>
                </a:lnTo>
                <a:lnTo>
                  <a:pt x="23" y="48"/>
                </a:lnTo>
                <a:lnTo>
                  <a:pt x="32" y="46"/>
                </a:lnTo>
                <a:lnTo>
                  <a:pt x="41" y="46"/>
                </a:lnTo>
                <a:lnTo>
                  <a:pt x="50" y="45"/>
                </a:lnTo>
                <a:lnTo>
                  <a:pt x="59" y="43"/>
                </a:lnTo>
                <a:lnTo>
                  <a:pt x="66" y="43"/>
                </a:lnTo>
                <a:lnTo>
                  <a:pt x="68" y="43"/>
                </a:lnTo>
                <a:lnTo>
                  <a:pt x="69" y="41"/>
                </a:lnTo>
                <a:lnTo>
                  <a:pt x="71" y="38"/>
                </a:lnTo>
                <a:lnTo>
                  <a:pt x="71" y="36"/>
                </a:lnTo>
                <a:lnTo>
                  <a:pt x="71" y="34"/>
                </a:lnTo>
                <a:lnTo>
                  <a:pt x="69" y="31"/>
                </a:lnTo>
                <a:lnTo>
                  <a:pt x="66" y="31"/>
                </a:lnTo>
                <a:lnTo>
                  <a:pt x="64" y="31"/>
                </a:lnTo>
                <a:lnTo>
                  <a:pt x="53" y="33"/>
                </a:lnTo>
                <a:lnTo>
                  <a:pt x="43" y="34"/>
                </a:lnTo>
                <a:lnTo>
                  <a:pt x="34" y="33"/>
                </a:lnTo>
                <a:lnTo>
                  <a:pt x="25" y="33"/>
                </a:lnTo>
                <a:lnTo>
                  <a:pt x="19" y="31"/>
                </a:lnTo>
                <a:lnTo>
                  <a:pt x="14" y="31"/>
                </a:lnTo>
                <a:lnTo>
                  <a:pt x="12" y="29"/>
                </a:lnTo>
                <a:lnTo>
                  <a:pt x="11" y="29"/>
                </a:lnTo>
                <a:lnTo>
                  <a:pt x="11" y="26"/>
                </a:lnTo>
                <a:lnTo>
                  <a:pt x="11" y="17"/>
                </a:lnTo>
                <a:lnTo>
                  <a:pt x="14" y="8"/>
                </a:lnTo>
                <a:lnTo>
                  <a:pt x="21" y="1"/>
                </a:lnTo>
                <a:lnTo>
                  <a:pt x="11" y="0"/>
                </a:lnTo>
                <a:lnTo>
                  <a:pt x="3" y="10"/>
                </a:lnTo>
                <a:lnTo>
                  <a:pt x="0" y="24"/>
                </a:lnTo>
                <a:lnTo>
                  <a:pt x="3" y="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68" name="Freeform 144"/>
          <p:cNvSpPr>
            <a:spLocks/>
          </p:cNvSpPr>
          <p:nvPr/>
        </p:nvSpPr>
        <p:spPr bwMode="auto">
          <a:xfrm rot="497617">
            <a:off x="4213510" y="2855895"/>
            <a:ext cx="36512" cy="22225"/>
          </a:xfrm>
          <a:custGeom>
            <a:avLst/>
            <a:gdLst/>
            <a:ahLst/>
            <a:cxnLst>
              <a:cxn ang="0">
                <a:pos x="5" y="45"/>
              </a:cxn>
              <a:cxn ang="0">
                <a:pos x="11" y="50"/>
              </a:cxn>
              <a:cxn ang="0">
                <a:pos x="18" y="53"/>
              </a:cxn>
              <a:cxn ang="0">
                <a:pos x="27" y="53"/>
              </a:cxn>
              <a:cxn ang="0">
                <a:pos x="37" y="53"/>
              </a:cxn>
              <a:cxn ang="0">
                <a:pos x="48" y="52"/>
              </a:cxn>
              <a:cxn ang="0">
                <a:pos x="59" y="50"/>
              </a:cxn>
              <a:cxn ang="0">
                <a:pos x="69" y="50"/>
              </a:cxn>
              <a:cxn ang="0">
                <a:pos x="78" y="50"/>
              </a:cxn>
              <a:cxn ang="0">
                <a:pos x="82" y="48"/>
              </a:cxn>
              <a:cxn ang="0">
                <a:pos x="84" y="46"/>
              </a:cxn>
              <a:cxn ang="0">
                <a:pos x="86" y="43"/>
              </a:cxn>
              <a:cxn ang="0">
                <a:pos x="86" y="41"/>
              </a:cxn>
              <a:cxn ang="0">
                <a:pos x="86" y="40"/>
              </a:cxn>
              <a:cxn ang="0">
                <a:pos x="82" y="36"/>
              </a:cxn>
              <a:cxn ang="0">
                <a:pos x="80" y="34"/>
              </a:cxn>
              <a:cxn ang="0">
                <a:pos x="77" y="34"/>
              </a:cxn>
              <a:cxn ang="0">
                <a:pos x="62" y="38"/>
              </a:cxn>
              <a:cxn ang="0">
                <a:pos x="52" y="38"/>
              </a:cxn>
              <a:cxn ang="0">
                <a:pos x="39" y="38"/>
              </a:cxn>
              <a:cxn ang="0">
                <a:pos x="30" y="38"/>
              </a:cxn>
              <a:cxn ang="0">
                <a:pos x="23" y="36"/>
              </a:cxn>
              <a:cxn ang="0">
                <a:pos x="18" y="34"/>
              </a:cxn>
              <a:cxn ang="0">
                <a:pos x="14" y="33"/>
              </a:cxn>
              <a:cxn ang="0">
                <a:pos x="12" y="33"/>
              </a:cxn>
              <a:cxn ang="0">
                <a:pos x="12" y="29"/>
              </a:cxn>
              <a:cxn ang="0">
                <a:pos x="14" y="19"/>
              </a:cxn>
              <a:cxn ang="0">
                <a:pos x="18" y="8"/>
              </a:cxn>
              <a:cxn ang="0">
                <a:pos x="27" y="2"/>
              </a:cxn>
              <a:cxn ang="0">
                <a:pos x="14" y="0"/>
              </a:cxn>
              <a:cxn ang="0">
                <a:pos x="4" y="10"/>
              </a:cxn>
              <a:cxn ang="0">
                <a:pos x="0" y="27"/>
              </a:cxn>
              <a:cxn ang="0">
                <a:pos x="5" y="45"/>
              </a:cxn>
            </a:cxnLst>
            <a:rect l="0" t="0" r="r" b="b"/>
            <a:pathLst>
              <a:path w="86" h="53">
                <a:moveTo>
                  <a:pt x="5" y="45"/>
                </a:moveTo>
                <a:lnTo>
                  <a:pt x="11" y="50"/>
                </a:lnTo>
                <a:lnTo>
                  <a:pt x="18" y="53"/>
                </a:lnTo>
                <a:lnTo>
                  <a:pt x="27" y="53"/>
                </a:lnTo>
                <a:lnTo>
                  <a:pt x="37" y="53"/>
                </a:lnTo>
                <a:lnTo>
                  <a:pt x="48" y="52"/>
                </a:lnTo>
                <a:lnTo>
                  <a:pt x="59" y="50"/>
                </a:lnTo>
                <a:lnTo>
                  <a:pt x="69" y="50"/>
                </a:lnTo>
                <a:lnTo>
                  <a:pt x="78" y="50"/>
                </a:lnTo>
                <a:lnTo>
                  <a:pt x="82" y="48"/>
                </a:lnTo>
                <a:lnTo>
                  <a:pt x="84" y="46"/>
                </a:lnTo>
                <a:lnTo>
                  <a:pt x="86" y="43"/>
                </a:lnTo>
                <a:lnTo>
                  <a:pt x="86" y="41"/>
                </a:lnTo>
                <a:lnTo>
                  <a:pt x="86" y="40"/>
                </a:lnTo>
                <a:lnTo>
                  <a:pt x="82" y="36"/>
                </a:lnTo>
                <a:lnTo>
                  <a:pt x="80" y="34"/>
                </a:lnTo>
                <a:lnTo>
                  <a:pt x="77" y="34"/>
                </a:lnTo>
                <a:lnTo>
                  <a:pt x="62" y="38"/>
                </a:lnTo>
                <a:lnTo>
                  <a:pt x="52" y="38"/>
                </a:lnTo>
                <a:lnTo>
                  <a:pt x="39" y="38"/>
                </a:lnTo>
                <a:lnTo>
                  <a:pt x="30" y="38"/>
                </a:lnTo>
                <a:lnTo>
                  <a:pt x="23" y="36"/>
                </a:lnTo>
                <a:lnTo>
                  <a:pt x="18" y="34"/>
                </a:lnTo>
                <a:lnTo>
                  <a:pt x="14" y="33"/>
                </a:lnTo>
                <a:lnTo>
                  <a:pt x="12" y="33"/>
                </a:lnTo>
                <a:lnTo>
                  <a:pt x="12" y="29"/>
                </a:lnTo>
                <a:lnTo>
                  <a:pt x="14" y="19"/>
                </a:lnTo>
                <a:lnTo>
                  <a:pt x="18" y="8"/>
                </a:lnTo>
                <a:lnTo>
                  <a:pt x="27" y="2"/>
                </a:lnTo>
                <a:lnTo>
                  <a:pt x="14" y="0"/>
                </a:lnTo>
                <a:lnTo>
                  <a:pt x="4" y="10"/>
                </a:lnTo>
                <a:lnTo>
                  <a:pt x="0" y="27"/>
                </a:lnTo>
                <a:lnTo>
                  <a:pt x="5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69" name="Freeform 145"/>
          <p:cNvSpPr>
            <a:spLocks/>
          </p:cNvSpPr>
          <p:nvPr/>
        </p:nvSpPr>
        <p:spPr bwMode="auto">
          <a:xfrm rot="497617">
            <a:off x="4772310" y="2801920"/>
            <a:ext cx="79375" cy="150813"/>
          </a:xfrm>
          <a:custGeom>
            <a:avLst/>
            <a:gdLst/>
            <a:ahLst/>
            <a:cxnLst>
              <a:cxn ang="0">
                <a:pos x="159" y="102"/>
              </a:cxn>
              <a:cxn ang="0">
                <a:pos x="145" y="114"/>
              </a:cxn>
              <a:cxn ang="0">
                <a:pos x="132" y="127"/>
              </a:cxn>
              <a:cxn ang="0">
                <a:pos x="121" y="142"/>
              </a:cxn>
              <a:cxn ang="0">
                <a:pos x="111" y="156"/>
              </a:cxn>
              <a:cxn ang="0">
                <a:pos x="93" y="180"/>
              </a:cxn>
              <a:cxn ang="0">
                <a:pos x="77" y="206"/>
              </a:cxn>
              <a:cxn ang="0">
                <a:pos x="61" y="232"/>
              </a:cxn>
              <a:cxn ang="0">
                <a:pos x="48" y="256"/>
              </a:cxn>
              <a:cxn ang="0">
                <a:pos x="34" y="284"/>
              </a:cxn>
              <a:cxn ang="0">
                <a:pos x="22" y="310"/>
              </a:cxn>
              <a:cxn ang="0">
                <a:pos x="11" y="336"/>
              </a:cxn>
              <a:cxn ang="0">
                <a:pos x="0" y="363"/>
              </a:cxn>
              <a:cxn ang="0">
                <a:pos x="0" y="370"/>
              </a:cxn>
              <a:cxn ang="0">
                <a:pos x="4" y="377"/>
              </a:cxn>
              <a:cxn ang="0">
                <a:pos x="9" y="382"/>
              </a:cxn>
              <a:cxn ang="0">
                <a:pos x="15" y="384"/>
              </a:cxn>
              <a:cxn ang="0">
                <a:pos x="22" y="384"/>
              </a:cxn>
              <a:cxn ang="0">
                <a:pos x="27" y="381"/>
              </a:cxn>
              <a:cxn ang="0">
                <a:pos x="31" y="375"/>
              </a:cxn>
              <a:cxn ang="0">
                <a:pos x="34" y="370"/>
              </a:cxn>
              <a:cxn ang="0">
                <a:pos x="38" y="363"/>
              </a:cxn>
              <a:cxn ang="0">
                <a:pos x="47" y="348"/>
              </a:cxn>
              <a:cxn ang="0">
                <a:pos x="56" y="329"/>
              </a:cxn>
              <a:cxn ang="0">
                <a:pos x="63" y="312"/>
              </a:cxn>
              <a:cxn ang="0">
                <a:pos x="75" y="282"/>
              </a:cxn>
              <a:cxn ang="0">
                <a:pos x="91" y="251"/>
              </a:cxn>
              <a:cxn ang="0">
                <a:pos x="111" y="220"/>
              </a:cxn>
              <a:cxn ang="0">
                <a:pos x="130" y="189"/>
              </a:cxn>
              <a:cxn ang="0">
                <a:pos x="148" y="161"/>
              </a:cxn>
              <a:cxn ang="0">
                <a:pos x="162" y="140"/>
              </a:cxn>
              <a:cxn ang="0">
                <a:pos x="173" y="125"/>
              </a:cxn>
              <a:cxn ang="0">
                <a:pos x="177" y="120"/>
              </a:cxn>
              <a:cxn ang="0">
                <a:pos x="180" y="116"/>
              </a:cxn>
              <a:cxn ang="0">
                <a:pos x="182" y="113"/>
              </a:cxn>
              <a:cxn ang="0">
                <a:pos x="182" y="109"/>
              </a:cxn>
              <a:cxn ang="0">
                <a:pos x="180" y="106"/>
              </a:cxn>
              <a:cxn ang="0">
                <a:pos x="175" y="94"/>
              </a:cxn>
              <a:cxn ang="0">
                <a:pos x="162" y="66"/>
              </a:cxn>
              <a:cxn ang="0">
                <a:pos x="146" y="31"/>
              </a:cxn>
              <a:cxn ang="0">
                <a:pos x="132" y="0"/>
              </a:cxn>
              <a:cxn ang="0">
                <a:pos x="121" y="18"/>
              </a:cxn>
              <a:cxn ang="0">
                <a:pos x="120" y="35"/>
              </a:cxn>
              <a:cxn ang="0">
                <a:pos x="123" y="52"/>
              </a:cxn>
              <a:cxn ang="0">
                <a:pos x="130" y="68"/>
              </a:cxn>
              <a:cxn ang="0">
                <a:pos x="139" y="82"/>
              </a:cxn>
              <a:cxn ang="0">
                <a:pos x="150" y="92"/>
              </a:cxn>
              <a:cxn ang="0">
                <a:pos x="155" y="101"/>
              </a:cxn>
              <a:cxn ang="0">
                <a:pos x="159" y="102"/>
              </a:cxn>
            </a:cxnLst>
            <a:rect l="0" t="0" r="r" b="b"/>
            <a:pathLst>
              <a:path w="182" h="384">
                <a:moveTo>
                  <a:pt x="159" y="102"/>
                </a:moveTo>
                <a:lnTo>
                  <a:pt x="145" y="114"/>
                </a:lnTo>
                <a:lnTo>
                  <a:pt x="132" y="127"/>
                </a:lnTo>
                <a:lnTo>
                  <a:pt x="121" y="142"/>
                </a:lnTo>
                <a:lnTo>
                  <a:pt x="111" y="156"/>
                </a:lnTo>
                <a:lnTo>
                  <a:pt x="93" y="180"/>
                </a:lnTo>
                <a:lnTo>
                  <a:pt x="77" y="206"/>
                </a:lnTo>
                <a:lnTo>
                  <a:pt x="61" y="232"/>
                </a:lnTo>
                <a:lnTo>
                  <a:pt x="48" y="256"/>
                </a:lnTo>
                <a:lnTo>
                  <a:pt x="34" y="284"/>
                </a:lnTo>
                <a:lnTo>
                  <a:pt x="22" y="310"/>
                </a:lnTo>
                <a:lnTo>
                  <a:pt x="11" y="336"/>
                </a:lnTo>
                <a:lnTo>
                  <a:pt x="0" y="363"/>
                </a:lnTo>
                <a:lnTo>
                  <a:pt x="0" y="370"/>
                </a:lnTo>
                <a:lnTo>
                  <a:pt x="4" y="377"/>
                </a:lnTo>
                <a:lnTo>
                  <a:pt x="9" y="382"/>
                </a:lnTo>
                <a:lnTo>
                  <a:pt x="15" y="384"/>
                </a:lnTo>
                <a:lnTo>
                  <a:pt x="22" y="384"/>
                </a:lnTo>
                <a:lnTo>
                  <a:pt x="27" y="381"/>
                </a:lnTo>
                <a:lnTo>
                  <a:pt x="31" y="375"/>
                </a:lnTo>
                <a:lnTo>
                  <a:pt x="34" y="370"/>
                </a:lnTo>
                <a:lnTo>
                  <a:pt x="38" y="363"/>
                </a:lnTo>
                <a:lnTo>
                  <a:pt x="47" y="348"/>
                </a:lnTo>
                <a:lnTo>
                  <a:pt x="56" y="329"/>
                </a:lnTo>
                <a:lnTo>
                  <a:pt x="63" y="312"/>
                </a:lnTo>
                <a:lnTo>
                  <a:pt x="75" y="282"/>
                </a:lnTo>
                <a:lnTo>
                  <a:pt x="91" y="251"/>
                </a:lnTo>
                <a:lnTo>
                  <a:pt x="111" y="220"/>
                </a:lnTo>
                <a:lnTo>
                  <a:pt x="130" y="189"/>
                </a:lnTo>
                <a:lnTo>
                  <a:pt x="148" y="161"/>
                </a:lnTo>
                <a:lnTo>
                  <a:pt x="162" y="140"/>
                </a:lnTo>
                <a:lnTo>
                  <a:pt x="173" y="125"/>
                </a:lnTo>
                <a:lnTo>
                  <a:pt x="177" y="120"/>
                </a:lnTo>
                <a:lnTo>
                  <a:pt x="180" y="116"/>
                </a:lnTo>
                <a:lnTo>
                  <a:pt x="182" y="113"/>
                </a:lnTo>
                <a:lnTo>
                  <a:pt x="182" y="109"/>
                </a:lnTo>
                <a:lnTo>
                  <a:pt x="180" y="106"/>
                </a:lnTo>
                <a:lnTo>
                  <a:pt x="175" y="94"/>
                </a:lnTo>
                <a:lnTo>
                  <a:pt x="162" y="66"/>
                </a:lnTo>
                <a:lnTo>
                  <a:pt x="146" y="31"/>
                </a:lnTo>
                <a:lnTo>
                  <a:pt x="132" y="0"/>
                </a:lnTo>
                <a:lnTo>
                  <a:pt x="121" y="18"/>
                </a:lnTo>
                <a:lnTo>
                  <a:pt x="120" y="35"/>
                </a:lnTo>
                <a:lnTo>
                  <a:pt x="123" y="52"/>
                </a:lnTo>
                <a:lnTo>
                  <a:pt x="130" y="68"/>
                </a:lnTo>
                <a:lnTo>
                  <a:pt x="139" y="82"/>
                </a:lnTo>
                <a:lnTo>
                  <a:pt x="150" y="92"/>
                </a:lnTo>
                <a:lnTo>
                  <a:pt x="155" y="101"/>
                </a:lnTo>
                <a:lnTo>
                  <a:pt x="159" y="10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70" name="Freeform 146"/>
          <p:cNvSpPr>
            <a:spLocks/>
          </p:cNvSpPr>
          <p:nvPr/>
        </p:nvSpPr>
        <p:spPr bwMode="auto">
          <a:xfrm rot="497617">
            <a:off x="4191285" y="2751120"/>
            <a:ext cx="642937" cy="77788"/>
          </a:xfrm>
          <a:custGeom>
            <a:avLst/>
            <a:gdLst/>
            <a:ahLst/>
            <a:cxnLst>
              <a:cxn ang="0">
                <a:pos x="844" y="150"/>
              </a:cxn>
              <a:cxn ang="0">
                <a:pos x="944" y="142"/>
              </a:cxn>
              <a:cxn ang="0">
                <a:pos x="1049" y="126"/>
              </a:cxn>
              <a:cxn ang="0">
                <a:pos x="1156" y="109"/>
              </a:cxn>
              <a:cxn ang="0">
                <a:pos x="1256" y="90"/>
              </a:cxn>
              <a:cxn ang="0">
                <a:pos x="1345" y="71"/>
              </a:cxn>
              <a:cxn ang="0">
                <a:pos x="1414" y="52"/>
              </a:cxn>
              <a:cxn ang="0">
                <a:pos x="1459" y="38"/>
              </a:cxn>
              <a:cxn ang="0">
                <a:pos x="1473" y="24"/>
              </a:cxn>
              <a:cxn ang="0">
                <a:pos x="1468" y="9"/>
              </a:cxn>
              <a:cxn ang="0">
                <a:pos x="1452" y="2"/>
              </a:cxn>
              <a:cxn ang="0">
                <a:pos x="1430" y="7"/>
              </a:cxn>
              <a:cxn ang="0">
                <a:pos x="1398" y="19"/>
              </a:cxn>
              <a:cxn ang="0">
                <a:pos x="1357" y="31"/>
              </a:cxn>
              <a:cxn ang="0">
                <a:pos x="1313" y="47"/>
              </a:cxn>
              <a:cxn ang="0">
                <a:pos x="1263" y="62"/>
              </a:cxn>
              <a:cxn ang="0">
                <a:pos x="1215" y="74"/>
              </a:cxn>
              <a:cxn ang="0">
                <a:pos x="1169" y="83"/>
              </a:cxn>
              <a:cxn ang="0">
                <a:pos x="1121" y="90"/>
              </a:cxn>
              <a:cxn ang="0">
                <a:pos x="1042" y="98"/>
              </a:cxn>
              <a:cxn ang="0">
                <a:pos x="937" y="107"/>
              </a:cxn>
              <a:cxn ang="0">
                <a:pos x="818" y="119"/>
              </a:cxn>
              <a:cxn ang="0">
                <a:pos x="691" y="130"/>
              </a:cxn>
              <a:cxn ang="0">
                <a:pos x="567" y="142"/>
              </a:cxn>
              <a:cxn ang="0">
                <a:pos x="454" y="152"/>
              </a:cxn>
              <a:cxn ang="0">
                <a:pos x="365" y="162"/>
              </a:cxn>
              <a:cxn ang="0">
                <a:pos x="310" y="168"/>
              </a:cxn>
              <a:cxn ang="0">
                <a:pos x="260" y="173"/>
              </a:cxn>
              <a:cxn ang="0">
                <a:pos x="207" y="175"/>
              </a:cxn>
              <a:cxn ang="0">
                <a:pos x="153" y="178"/>
              </a:cxn>
              <a:cxn ang="0">
                <a:pos x="102" y="180"/>
              </a:cxn>
              <a:cxn ang="0">
                <a:pos x="57" y="181"/>
              </a:cxn>
              <a:cxn ang="0">
                <a:pos x="23" y="185"/>
              </a:cxn>
              <a:cxn ang="0">
                <a:pos x="4" y="188"/>
              </a:cxn>
              <a:cxn ang="0">
                <a:pos x="16" y="195"/>
              </a:cxn>
              <a:cxn ang="0">
                <a:pos x="73" y="199"/>
              </a:cxn>
              <a:cxn ang="0">
                <a:pos x="159" y="197"/>
              </a:cxn>
              <a:cxn ang="0">
                <a:pos x="264" y="192"/>
              </a:cxn>
              <a:cxn ang="0">
                <a:pos x="383" y="183"/>
              </a:cxn>
              <a:cxn ang="0">
                <a:pos x="508" y="173"/>
              </a:cxn>
              <a:cxn ang="0">
                <a:pos x="633" y="164"/>
              </a:cxn>
              <a:cxn ang="0">
                <a:pos x="748" y="157"/>
              </a:cxn>
            </a:cxnLst>
            <a:rect l="0" t="0" r="r" b="b"/>
            <a:pathLst>
              <a:path w="1473" h="199">
                <a:moveTo>
                  <a:pt x="800" y="154"/>
                </a:moveTo>
                <a:lnTo>
                  <a:pt x="844" y="150"/>
                </a:lnTo>
                <a:lnTo>
                  <a:pt x="893" y="147"/>
                </a:lnTo>
                <a:lnTo>
                  <a:pt x="944" y="142"/>
                </a:lnTo>
                <a:lnTo>
                  <a:pt x="996" y="135"/>
                </a:lnTo>
                <a:lnTo>
                  <a:pt x="1049" y="126"/>
                </a:lnTo>
                <a:lnTo>
                  <a:pt x="1103" y="117"/>
                </a:lnTo>
                <a:lnTo>
                  <a:pt x="1156" y="109"/>
                </a:lnTo>
                <a:lnTo>
                  <a:pt x="1208" y="100"/>
                </a:lnTo>
                <a:lnTo>
                  <a:pt x="1256" y="90"/>
                </a:lnTo>
                <a:lnTo>
                  <a:pt x="1302" y="79"/>
                </a:lnTo>
                <a:lnTo>
                  <a:pt x="1345" y="71"/>
                </a:lnTo>
                <a:lnTo>
                  <a:pt x="1382" y="60"/>
                </a:lnTo>
                <a:lnTo>
                  <a:pt x="1414" y="52"/>
                </a:lnTo>
                <a:lnTo>
                  <a:pt x="1439" y="45"/>
                </a:lnTo>
                <a:lnTo>
                  <a:pt x="1459" y="38"/>
                </a:lnTo>
                <a:lnTo>
                  <a:pt x="1470" y="31"/>
                </a:lnTo>
                <a:lnTo>
                  <a:pt x="1473" y="24"/>
                </a:lnTo>
                <a:lnTo>
                  <a:pt x="1473" y="17"/>
                </a:lnTo>
                <a:lnTo>
                  <a:pt x="1468" y="9"/>
                </a:lnTo>
                <a:lnTo>
                  <a:pt x="1457" y="0"/>
                </a:lnTo>
                <a:lnTo>
                  <a:pt x="1452" y="2"/>
                </a:lnTo>
                <a:lnTo>
                  <a:pt x="1443" y="3"/>
                </a:lnTo>
                <a:lnTo>
                  <a:pt x="1430" y="7"/>
                </a:lnTo>
                <a:lnTo>
                  <a:pt x="1416" y="12"/>
                </a:lnTo>
                <a:lnTo>
                  <a:pt x="1398" y="19"/>
                </a:lnTo>
                <a:lnTo>
                  <a:pt x="1379" y="24"/>
                </a:lnTo>
                <a:lnTo>
                  <a:pt x="1357" y="31"/>
                </a:lnTo>
                <a:lnTo>
                  <a:pt x="1336" y="40"/>
                </a:lnTo>
                <a:lnTo>
                  <a:pt x="1313" y="47"/>
                </a:lnTo>
                <a:lnTo>
                  <a:pt x="1288" y="54"/>
                </a:lnTo>
                <a:lnTo>
                  <a:pt x="1263" y="62"/>
                </a:lnTo>
                <a:lnTo>
                  <a:pt x="1238" y="67"/>
                </a:lnTo>
                <a:lnTo>
                  <a:pt x="1215" y="74"/>
                </a:lnTo>
                <a:lnTo>
                  <a:pt x="1192" y="79"/>
                </a:lnTo>
                <a:lnTo>
                  <a:pt x="1169" y="83"/>
                </a:lnTo>
                <a:lnTo>
                  <a:pt x="1147" y="86"/>
                </a:lnTo>
                <a:lnTo>
                  <a:pt x="1121" y="90"/>
                </a:lnTo>
                <a:lnTo>
                  <a:pt x="1085" y="93"/>
                </a:lnTo>
                <a:lnTo>
                  <a:pt x="1042" y="98"/>
                </a:lnTo>
                <a:lnTo>
                  <a:pt x="992" y="102"/>
                </a:lnTo>
                <a:lnTo>
                  <a:pt x="937" y="107"/>
                </a:lnTo>
                <a:lnTo>
                  <a:pt x="878" y="112"/>
                </a:lnTo>
                <a:lnTo>
                  <a:pt x="818" y="119"/>
                </a:lnTo>
                <a:lnTo>
                  <a:pt x="754" y="124"/>
                </a:lnTo>
                <a:lnTo>
                  <a:pt x="691" y="130"/>
                </a:lnTo>
                <a:lnTo>
                  <a:pt x="627" y="136"/>
                </a:lnTo>
                <a:lnTo>
                  <a:pt x="567" y="142"/>
                </a:lnTo>
                <a:lnTo>
                  <a:pt x="508" y="147"/>
                </a:lnTo>
                <a:lnTo>
                  <a:pt x="454" y="152"/>
                </a:lnTo>
                <a:lnTo>
                  <a:pt x="406" y="157"/>
                </a:lnTo>
                <a:lnTo>
                  <a:pt x="365" y="162"/>
                </a:lnTo>
                <a:lnTo>
                  <a:pt x="332" y="166"/>
                </a:lnTo>
                <a:lnTo>
                  <a:pt x="310" y="168"/>
                </a:lnTo>
                <a:lnTo>
                  <a:pt x="285" y="171"/>
                </a:lnTo>
                <a:lnTo>
                  <a:pt x="260" y="173"/>
                </a:lnTo>
                <a:lnTo>
                  <a:pt x="234" y="173"/>
                </a:lnTo>
                <a:lnTo>
                  <a:pt x="207" y="175"/>
                </a:lnTo>
                <a:lnTo>
                  <a:pt x="180" y="176"/>
                </a:lnTo>
                <a:lnTo>
                  <a:pt x="153" y="178"/>
                </a:lnTo>
                <a:lnTo>
                  <a:pt x="127" y="178"/>
                </a:lnTo>
                <a:lnTo>
                  <a:pt x="102" y="180"/>
                </a:lnTo>
                <a:lnTo>
                  <a:pt x="79" y="180"/>
                </a:lnTo>
                <a:lnTo>
                  <a:pt x="57" y="181"/>
                </a:lnTo>
                <a:lnTo>
                  <a:pt x="39" y="183"/>
                </a:lnTo>
                <a:lnTo>
                  <a:pt x="23" y="185"/>
                </a:lnTo>
                <a:lnTo>
                  <a:pt x="11" y="187"/>
                </a:lnTo>
                <a:lnTo>
                  <a:pt x="4" y="188"/>
                </a:lnTo>
                <a:lnTo>
                  <a:pt x="0" y="192"/>
                </a:lnTo>
                <a:lnTo>
                  <a:pt x="16" y="195"/>
                </a:lnTo>
                <a:lnTo>
                  <a:pt x="41" y="199"/>
                </a:lnTo>
                <a:lnTo>
                  <a:pt x="73" y="199"/>
                </a:lnTo>
                <a:lnTo>
                  <a:pt x="113" y="199"/>
                </a:lnTo>
                <a:lnTo>
                  <a:pt x="159" y="197"/>
                </a:lnTo>
                <a:lnTo>
                  <a:pt x="209" y="194"/>
                </a:lnTo>
                <a:lnTo>
                  <a:pt x="264" y="192"/>
                </a:lnTo>
                <a:lnTo>
                  <a:pt x="323" y="187"/>
                </a:lnTo>
                <a:lnTo>
                  <a:pt x="383" y="183"/>
                </a:lnTo>
                <a:lnTo>
                  <a:pt x="446" y="178"/>
                </a:lnTo>
                <a:lnTo>
                  <a:pt x="508" y="173"/>
                </a:lnTo>
                <a:lnTo>
                  <a:pt x="570" y="168"/>
                </a:lnTo>
                <a:lnTo>
                  <a:pt x="633" y="164"/>
                </a:lnTo>
                <a:lnTo>
                  <a:pt x="691" y="161"/>
                </a:lnTo>
                <a:lnTo>
                  <a:pt x="748" y="157"/>
                </a:lnTo>
                <a:lnTo>
                  <a:pt x="800" y="1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71" name="Freeform 147"/>
          <p:cNvSpPr>
            <a:spLocks/>
          </p:cNvSpPr>
          <p:nvPr/>
        </p:nvSpPr>
        <p:spPr bwMode="auto">
          <a:xfrm rot="497617">
            <a:off x="4956460" y="2901933"/>
            <a:ext cx="185737" cy="169862"/>
          </a:xfrm>
          <a:custGeom>
            <a:avLst/>
            <a:gdLst/>
            <a:ahLst/>
            <a:cxnLst>
              <a:cxn ang="0">
                <a:pos x="0" y="61"/>
              </a:cxn>
              <a:cxn ang="0">
                <a:pos x="20" y="49"/>
              </a:cxn>
              <a:cxn ang="0">
                <a:pos x="45" y="39"/>
              </a:cxn>
              <a:cxn ang="0">
                <a:pos x="77" y="28"/>
              </a:cxn>
              <a:cxn ang="0">
                <a:pos x="112" y="19"/>
              </a:cxn>
              <a:cxn ang="0">
                <a:pos x="150" y="13"/>
              </a:cxn>
              <a:cxn ang="0">
                <a:pos x="191" y="6"/>
              </a:cxn>
              <a:cxn ang="0">
                <a:pos x="230" y="2"/>
              </a:cxn>
              <a:cxn ang="0">
                <a:pos x="269" y="0"/>
              </a:cxn>
              <a:cxn ang="0">
                <a:pos x="290" y="33"/>
              </a:cxn>
              <a:cxn ang="0">
                <a:pos x="314" y="71"/>
              </a:cxn>
              <a:cxn ang="0">
                <a:pos x="337" y="115"/>
              </a:cxn>
              <a:cxn ang="0">
                <a:pos x="360" y="161"/>
              </a:cxn>
              <a:cxn ang="0">
                <a:pos x="381" y="208"/>
              </a:cxn>
              <a:cxn ang="0">
                <a:pos x="399" y="255"/>
              </a:cxn>
              <a:cxn ang="0">
                <a:pos x="413" y="300"/>
              </a:cxn>
              <a:cxn ang="0">
                <a:pos x="424" y="341"/>
              </a:cxn>
              <a:cxn ang="0">
                <a:pos x="395" y="346"/>
              </a:cxn>
              <a:cxn ang="0">
                <a:pos x="365" y="357"/>
              </a:cxn>
              <a:cxn ang="0">
                <a:pos x="330" y="370"/>
              </a:cxn>
              <a:cxn ang="0">
                <a:pos x="296" y="386"/>
              </a:cxn>
              <a:cxn ang="0">
                <a:pos x="260" y="400"/>
              </a:cxn>
              <a:cxn ang="0">
                <a:pos x="228" y="414"/>
              </a:cxn>
              <a:cxn ang="0">
                <a:pos x="200" y="426"/>
              </a:cxn>
              <a:cxn ang="0">
                <a:pos x="175" y="433"/>
              </a:cxn>
              <a:cxn ang="0">
                <a:pos x="159" y="409"/>
              </a:cxn>
              <a:cxn ang="0">
                <a:pos x="137" y="364"/>
              </a:cxn>
              <a:cxn ang="0">
                <a:pos x="116" y="306"/>
              </a:cxn>
              <a:cxn ang="0">
                <a:pos x="91" y="244"/>
              </a:cxn>
              <a:cxn ang="0">
                <a:pos x="66" y="180"/>
              </a:cxn>
              <a:cxn ang="0">
                <a:pos x="41" y="125"/>
              </a:cxn>
              <a:cxn ang="0">
                <a:pos x="20" y="83"/>
              </a:cxn>
              <a:cxn ang="0">
                <a:pos x="0" y="61"/>
              </a:cxn>
            </a:cxnLst>
            <a:rect l="0" t="0" r="r" b="b"/>
            <a:pathLst>
              <a:path w="424" h="433">
                <a:moveTo>
                  <a:pt x="0" y="61"/>
                </a:moveTo>
                <a:lnTo>
                  <a:pt x="20" y="49"/>
                </a:lnTo>
                <a:lnTo>
                  <a:pt x="45" y="39"/>
                </a:lnTo>
                <a:lnTo>
                  <a:pt x="77" y="28"/>
                </a:lnTo>
                <a:lnTo>
                  <a:pt x="112" y="19"/>
                </a:lnTo>
                <a:lnTo>
                  <a:pt x="150" y="13"/>
                </a:lnTo>
                <a:lnTo>
                  <a:pt x="191" y="6"/>
                </a:lnTo>
                <a:lnTo>
                  <a:pt x="230" y="2"/>
                </a:lnTo>
                <a:lnTo>
                  <a:pt x="269" y="0"/>
                </a:lnTo>
                <a:lnTo>
                  <a:pt x="290" y="33"/>
                </a:lnTo>
                <a:lnTo>
                  <a:pt x="314" y="71"/>
                </a:lnTo>
                <a:lnTo>
                  <a:pt x="337" y="115"/>
                </a:lnTo>
                <a:lnTo>
                  <a:pt x="360" y="161"/>
                </a:lnTo>
                <a:lnTo>
                  <a:pt x="381" y="208"/>
                </a:lnTo>
                <a:lnTo>
                  <a:pt x="399" y="255"/>
                </a:lnTo>
                <a:lnTo>
                  <a:pt x="413" y="300"/>
                </a:lnTo>
                <a:lnTo>
                  <a:pt x="424" y="341"/>
                </a:lnTo>
                <a:lnTo>
                  <a:pt x="395" y="346"/>
                </a:lnTo>
                <a:lnTo>
                  <a:pt x="365" y="357"/>
                </a:lnTo>
                <a:lnTo>
                  <a:pt x="330" y="370"/>
                </a:lnTo>
                <a:lnTo>
                  <a:pt x="296" y="386"/>
                </a:lnTo>
                <a:lnTo>
                  <a:pt x="260" y="400"/>
                </a:lnTo>
                <a:lnTo>
                  <a:pt x="228" y="414"/>
                </a:lnTo>
                <a:lnTo>
                  <a:pt x="200" y="426"/>
                </a:lnTo>
                <a:lnTo>
                  <a:pt x="175" y="433"/>
                </a:lnTo>
                <a:lnTo>
                  <a:pt x="159" y="409"/>
                </a:lnTo>
                <a:lnTo>
                  <a:pt x="137" y="364"/>
                </a:lnTo>
                <a:lnTo>
                  <a:pt x="116" y="306"/>
                </a:lnTo>
                <a:lnTo>
                  <a:pt x="91" y="244"/>
                </a:lnTo>
                <a:lnTo>
                  <a:pt x="66" y="180"/>
                </a:lnTo>
                <a:lnTo>
                  <a:pt x="41" y="125"/>
                </a:lnTo>
                <a:lnTo>
                  <a:pt x="20" y="83"/>
                </a:lnTo>
                <a:lnTo>
                  <a:pt x="0" y="61"/>
                </a:lnTo>
                <a:close/>
              </a:path>
            </a:pathLst>
          </a:custGeom>
          <a:solidFill>
            <a:srgbClr val="8EF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72" name="Freeform 148"/>
          <p:cNvSpPr>
            <a:spLocks/>
          </p:cNvSpPr>
          <p:nvPr/>
        </p:nvSpPr>
        <p:spPr bwMode="auto">
          <a:xfrm rot="497617">
            <a:off x="4996147" y="2909870"/>
            <a:ext cx="74613" cy="55563"/>
          </a:xfrm>
          <a:custGeom>
            <a:avLst/>
            <a:gdLst/>
            <a:ahLst/>
            <a:cxnLst>
              <a:cxn ang="0">
                <a:pos x="16" y="142"/>
              </a:cxn>
              <a:cxn ang="0">
                <a:pos x="36" y="140"/>
              </a:cxn>
              <a:cxn ang="0">
                <a:pos x="57" y="135"/>
              </a:cxn>
              <a:cxn ang="0">
                <a:pos x="79" y="127"/>
              </a:cxn>
              <a:cxn ang="0">
                <a:pos x="102" y="116"/>
              </a:cxn>
              <a:cxn ang="0">
                <a:pos x="123" y="106"/>
              </a:cxn>
              <a:cxn ang="0">
                <a:pos x="143" y="94"/>
              </a:cxn>
              <a:cxn ang="0">
                <a:pos x="159" y="83"/>
              </a:cxn>
              <a:cxn ang="0">
                <a:pos x="171" y="75"/>
              </a:cxn>
              <a:cxn ang="0">
                <a:pos x="171" y="64"/>
              </a:cxn>
              <a:cxn ang="0">
                <a:pos x="170" y="52"/>
              </a:cxn>
              <a:cxn ang="0">
                <a:pos x="164" y="38"/>
              </a:cxn>
              <a:cxn ang="0">
                <a:pos x="155" y="26"/>
              </a:cxn>
              <a:cxn ang="0">
                <a:pos x="146" y="16"/>
              </a:cxn>
              <a:cxn ang="0">
                <a:pos x="136" y="7"/>
              </a:cxn>
              <a:cxn ang="0">
                <a:pos x="127" y="2"/>
              </a:cxn>
              <a:cxn ang="0">
                <a:pos x="116" y="0"/>
              </a:cxn>
              <a:cxn ang="0">
                <a:pos x="100" y="6"/>
              </a:cxn>
              <a:cxn ang="0">
                <a:pos x="86" y="13"/>
              </a:cxn>
              <a:cxn ang="0">
                <a:pos x="75" y="18"/>
              </a:cxn>
              <a:cxn ang="0">
                <a:pos x="73" y="23"/>
              </a:cxn>
              <a:cxn ang="0">
                <a:pos x="77" y="26"/>
              </a:cxn>
              <a:cxn ang="0">
                <a:pos x="80" y="28"/>
              </a:cxn>
              <a:cxn ang="0">
                <a:pos x="86" y="28"/>
              </a:cxn>
              <a:cxn ang="0">
                <a:pos x="88" y="28"/>
              </a:cxn>
              <a:cxn ang="0">
                <a:pos x="93" y="26"/>
              </a:cxn>
              <a:cxn ang="0">
                <a:pos x="102" y="23"/>
              </a:cxn>
              <a:cxn ang="0">
                <a:pos x="109" y="19"/>
              </a:cxn>
              <a:cxn ang="0">
                <a:pos x="113" y="18"/>
              </a:cxn>
              <a:cxn ang="0">
                <a:pos x="118" y="23"/>
              </a:cxn>
              <a:cxn ang="0">
                <a:pos x="129" y="37"/>
              </a:cxn>
              <a:cxn ang="0">
                <a:pos x="137" y="56"/>
              </a:cxn>
              <a:cxn ang="0">
                <a:pos x="136" y="75"/>
              </a:cxn>
              <a:cxn ang="0">
                <a:pos x="123" y="80"/>
              </a:cxn>
              <a:cxn ang="0">
                <a:pos x="107" y="87"/>
              </a:cxn>
              <a:cxn ang="0">
                <a:pos x="89" y="92"/>
              </a:cxn>
              <a:cxn ang="0">
                <a:pos x="70" y="99"/>
              </a:cxn>
              <a:cxn ang="0">
                <a:pos x="50" y="106"/>
              </a:cxn>
              <a:cxn ang="0">
                <a:pos x="36" y="109"/>
              </a:cxn>
              <a:cxn ang="0">
                <a:pos x="25" y="113"/>
              </a:cxn>
              <a:cxn ang="0">
                <a:pos x="20" y="115"/>
              </a:cxn>
              <a:cxn ang="0">
                <a:pos x="20" y="113"/>
              </a:cxn>
              <a:cxn ang="0">
                <a:pos x="20" y="106"/>
              </a:cxn>
              <a:cxn ang="0">
                <a:pos x="16" y="101"/>
              </a:cxn>
              <a:cxn ang="0">
                <a:pos x="9" y="99"/>
              </a:cxn>
              <a:cxn ang="0">
                <a:pos x="0" y="115"/>
              </a:cxn>
              <a:cxn ang="0">
                <a:pos x="4" y="128"/>
              </a:cxn>
              <a:cxn ang="0">
                <a:pos x="11" y="139"/>
              </a:cxn>
              <a:cxn ang="0">
                <a:pos x="16" y="142"/>
              </a:cxn>
            </a:cxnLst>
            <a:rect l="0" t="0" r="r" b="b"/>
            <a:pathLst>
              <a:path w="171" h="142">
                <a:moveTo>
                  <a:pt x="16" y="142"/>
                </a:moveTo>
                <a:lnTo>
                  <a:pt x="36" y="140"/>
                </a:lnTo>
                <a:lnTo>
                  <a:pt x="57" y="135"/>
                </a:lnTo>
                <a:lnTo>
                  <a:pt x="79" y="127"/>
                </a:lnTo>
                <a:lnTo>
                  <a:pt x="102" y="116"/>
                </a:lnTo>
                <a:lnTo>
                  <a:pt x="123" y="106"/>
                </a:lnTo>
                <a:lnTo>
                  <a:pt x="143" y="94"/>
                </a:lnTo>
                <a:lnTo>
                  <a:pt x="159" y="83"/>
                </a:lnTo>
                <a:lnTo>
                  <a:pt x="171" y="75"/>
                </a:lnTo>
                <a:lnTo>
                  <a:pt x="171" y="64"/>
                </a:lnTo>
                <a:lnTo>
                  <a:pt x="170" y="52"/>
                </a:lnTo>
                <a:lnTo>
                  <a:pt x="164" y="38"/>
                </a:lnTo>
                <a:lnTo>
                  <a:pt x="155" y="26"/>
                </a:lnTo>
                <a:lnTo>
                  <a:pt x="146" y="16"/>
                </a:lnTo>
                <a:lnTo>
                  <a:pt x="136" y="7"/>
                </a:lnTo>
                <a:lnTo>
                  <a:pt x="127" y="2"/>
                </a:lnTo>
                <a:lnTo>
                  <a:pt x="116" y="0"/>
                </a:lnTo>
                <a:lnTo>
                  <a:pt x="100" y="6"/>
                </a:lnTo>
                <a:lnTo>
                  <a:pt x="86" y="13"/>
                </a:lnTo>
                <a:lnTo>
                  <a:pt x="75" y="18"/>
                </a:lnTo>
                <a:lnTo>
                  <a:pt x="73" y="23"/>
                </a:lnTo>
                <a:lnTo>
                  <a:pt x="77" y="26"/>
                </a:lnTo>
                <a:lnTo>
                  <a:pt x="80" y="28"/>
                </a:lnTo>
                <a:lnTo>
                  <a:pt x="86" y="28"/>
                </a:lnTo>
                <a:lnTo>
                  <a:pt x="88" y="28"/>
                </a:lnTo>
                <a:lnTo>
                  <a:pt x="93" y="26"/>
                </a:lnTo>
                <a:lnTo>
                  <a:pt x="102" y="23"/>
                </a:lnTo>
                <a:lnTo>
                  <a:pt x="109" y="19"/>
                </a:lnTo>
                <a:lnTo>
                  <a:pt x="113" y="18"/>
                </a:lnTo>
                <a:lnTo>
                  <a:pt x="118" y="23"/>
                </a:lnTo>
                <a:lnTo>
                  <a:pt x="129" y="37"/>
                </a:lnTo>
                <a:lnTo>
                  <a:pt x="137" y="56"/>
                </a:lnTo>
                <a:lnTo>
                  <a:pt x="136" y="75"/>
                </a:lnTo>
                <a:lnTo>
                  <a:pt x="123" y="80"/>
                </a:lnTo>
                <a:lnTo>
                  <a:pt x="107" y="87"/>
                </a:lnTo>
                <a:lnTo>
                  <a:pt x="89" y="92"/>
                </a:lnTo>
                <a:lnTo>
                  <a:pt x="70" y="99"/>
                </a:lnTo>
                <a:lnTo>
                  <a:pt x="50" y="106"/>
                </a:lnTo>
                <a:lnTo>
                  <a:pt x="36" y="109"/>
                </a:lnTo>
                <a:lnTo>
                  <a:pt x="25" y="113"/>
                </a:lnTo>
                <a:lnTo>
                  <a:pt x="20" y="115"/>
                </a:lnTo>
                <a:lnTo>
                  <a:pt x="20" y="113"/>
                </a:lnTo>
                <a:lnTo>
                  <a:pt x="20" y="106"/>
                </a:lnTo>
                <a:lnTo>
                  <a:pt x="16" y="101"/>
                </a:lnTo>
                <a:lnTo>
                  <a:pt x="9" y="99"/>
                </a:lnTo>
                <a:lnTo>
                  <a:pt x="0" y="115"/>
                </a:lnTo>
                <a:lnTo>
                  <a:pt x="4" y="128"/>
                </a:lnTo>
                <a:lnTo>
                  <a:pt x="11" y="139"/>
                </a:lnTo>
                <a:lnTo>
                  <a:pt x="16" y="1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73" name="Freeform 149"/>
          <p:cNvSpPr>
            <a:spLocks/>
          </p:cNvSpPr>
          <p:nvPr/>
        </p:nvSpPr>
        <p:spPr bwMode="auto">
          <a:xfrm rot="497617">
            <a:off x="4815172" y="2749533"/>
            <a:ext cx="401638" cy="138112"/>
          </a:xfrm>
          <a:custGeom>
            <a:avLst/>
            <a:gdLst/>
            <a:ahLst/>
            <a:cxnLst>
              <a:cxn ang="0">
                <a:pos x="103" y="294"/>
              </a:cxn>
              <a:cxn ang="0">
                <a:pos x="169" y="249"/>
              </a:cxn>
              <a:cxn ang="0">
                <a:pos x="233" y="205"/>
              </a:cxn>
              <a:cxn ang="0">
                <a:pos x="299" y="162"/>
              </a:cxn>
              <a:cxn ang="0">
                <a:pos x="366" y="124"/>
              </a:cxn>
              <a:cxn ang="0">
                <a:pos x="432" y="95"/>
              </a:cxn>
              <a:cxn ang="0">
                <a:pos x="486" y="72"/>
              </a:cxn>
              <a:cxn ang="0">
                <a:pos x="539" y="53"/>
              </a:cxn>
              <a:cxn ang="0">
                <a:pos x="594" y="40"/>
              </a:cxn>
              <a:cxn ang="0">
                <a:pos x="650" y="29"/>
              </a:cxn>
              <a:cxn ang="0">
                <a:pos x="707" y="26"/>
              </a:cxn>
              <a:cxn ang="0">
                <a:pos x="783" y="29"/>
              </a:cxn>
              <a:cxn ang="0">
                <a:pos x="854" y="55"/>
              </a:cxn>
              <a:cxn ang="0">
                <a:pos x="888" y="112"/>
              </a:cxn>
              <a:cxn ang="0">
                <a:pos x="851" y="154"/>
              </a:cxn>
              <a:cxn ang="0">
                <a:pos x="797" y="178"/>
              </a:cxn>
              <a:cxn ang="0">
                <a:pos x="726" y="199"/>
              </a:cxn>
              <a:cxn ang="0">
                <a:pos x="630" y="216"/>
              </a:cxn>
              <a:cxn ang="0">
                <a:pos x="534" y="240"/>
              </a:cxn>
              <a:cxn ang="0">
                <a:pos x="470" y="269"/>
              </a:cxn>
              <a:cxn ang="0">
                <a:pos x="416" y="309"/>
              </a:cxn>
              <a:cxn ang="0">
                <a:pos x="450" y="344"/>
              </a:cxn>
              <a:cxn ang="0">
                <a:pos x="479" y="349"/>
              </a:cxn>
              <a:cxn ang="0">
                <a:pos x="502" y="351"/>
              </a:cxn>
              <a:cxn ang="0">
                <a:pos x="523" y="349"/>
              </a:cxn>
              <a:cxn ang="0">
                <a:pos x="532" y="335"/>
              </a:cxn>
              <a:cxn ang="0">
                <a:pos x="518" y="323"/>
              </a:cxn>
              <a:cxn ang="0">
                <a:pos x="502" y="323"/>
              </a:cxn>
              <a:cxn ang="0">
                <a:pos x="475" y="323"/>
              </a:cxn>
              <a:cxn ang="0">
                <a:pos x="461" y="309"/>
              </a:cxn>
              <a:cxn ang="0">
                <a:pos x="507" y="264"/>
              </a:cxn>
              <a:cxn ang="0">
                <a:pos x="582" y="240"/>
              </a:cxn>
              <a:cxn ang="0">
                <a:pos x="673" y="226"/>
              </a:cxn>
              <a:cxn ang="0">
                <a:pos x="767" y="209"/>
              </a:cxn>
              <a:cxn ang="0">
                <a:pos x="856" y="178"/>
              </a:cxn>
              <a:cxn ang="0">
                <a:pos x="911" y="135"/>
              </a:cxn>
              <a:cxn ang="0">
                <a:pos x="917" y="97"/>
              </a:cxn>
              <a:cxn ang="0">
                <a:pos x="911" y="81"/>
              </a:cxn>
              <a:cxn ang="0">
                <a:pos x="847" y="24"/>
              </a:cxn>
              <a:cxn ang="0">
                <a:pos x="762" y="1"/>
              </a:cxn>
              <a:cxn ang="0">
                <a:pos x="669" y="1"/>
              </a:cxn>
              <a:cxn ang="0">
                <a:pos x="571" y="19"/>
              </a:cxn>
              <a:cxn ang="0">
                <a:pos x="477" y="50"/>
              </a:cxn>
              <a:cxn ang="0">
                <a:pos x="391" y="86"/>
              </a:cxn>
              <a:cxn ang="0">
                <a:pos x="315" y="126"/>
              </a:cxn>
              <a:cxn ang="0">
                <a:pos x="242" y="173"/>
              </a:cxn>
              <a:cxn ang="0">
                <a:pos x="171" y="221"/>
              </a:cxn>
              <a:cxn ang="0">
                <a:pos x="99" y="273"/>
              </a:cxn>
              <a:cxn ang="0">
                <a:pos x="39" y="318"/>
              </a:cxn>
              <a:cxn ang="0">
                <a:pos x="0" y="339"/>
              </a:cxn>
              <a:cxn ang="0">
                <a:pos x="17" y="342"/>
              </a:cxn>
              <a:cxn ang="0">
                <a:pos x="42" y="330"/>
              </a:cxn>
            </a:cxnLst>
            <a:rect l="0" t="0" r="r" b="b"/>
            <a:pathLst>
              <a:path w="919" h="351">
                <a:moveTo>
                  <a:pt x="58" y="321"/>
                </a:moveTo>
                <a:lnTo>
                  <a:pt x="82" y="307"/>
                </a:lnTo>
                <a:lnTo>
                  <a:pt x="103" y="294"/>
                </a:lnTo>
                <a:lnTo>
                  <a:pt x="124" y="278"/>
                </a:lnTo>
                <a:lnTo>
                  <a:pt x="147" y="264"/>
                </a:lnTo>
                <a:lnTo>
                  <a:pt x="169" y="249"/>
                </a:lnTo>
                <a:lnTo>
                  <a:pt x="190" y="235"/>
                </a:lnTo>
                <a:lnTo>
                  <a:pt x="212" y="219"/>
                </a:lnTo>
                <a:lnTo>
                  <a:pt x="233" y="205"/>
                </a:lnTo>
                <a:lnTo>
                  <a:pt x="254" y="190"/>
                </a:lnTo>
                <a:lnTo>
                  <a:pt x="277" y="176"/>
                </a:lnTo>
                <a:lnTo>
                  <a:pt x="299" y="162"/>
                </a:lnTo>
                <a:lnTo>
                  <a:pt x="322" y="150"/>
                </a:lnTo>
                <a:lnTo>
                  <a:pt x="343" y="136"/>
                </a:lnTo>
                <a:lnTo>
                  <a:pt x="366" y="124"/>
                </a:lnTo>
                <a:lnTo>
                  <a:pt x="390" y="112"/>
                </a:lnTo>
                <a:lnTo>
                  <a:pt x="415" y="102"/>
                </a:lnTo>
                <a:lnTo>
                  <a:pt x="432" y="95"/>
                </a:lnTo>
                <a:lnTo>
                  <a:pt x="450" y="86"/>
                </a:lnTo>
                <a:lnTo>
                  <a:pt x="468" y="79"/>
                </a:lnTo>
                <a:lnTo>
                  <a:pt x="486" y="72"/>
                </a:lnTo>
                <a:lnTo>
                  <a:pt x="504" y="65"/>
                </a:lnTo>
                <a:lnTo>
                  <a:pt x="521" y="60"/>
                </a:lnTo>
                <a:lnTo>
                  <a:pt x="539" y="53"/>
                </a:lnTo>
                <a:lnTo>
                  <a:pt x="559" y="48"/>
                </a:lnTo>
                <a:lnTo>
                  <a:pt x="577" y="45"/>
                </a:lnTo>
                <a:lnTo>
                  <a:pt x="594" y="40"/>
                </a:lnTo>
                <a:lnTo>
                  <a:pt x="612" y="36"/>
                </a:lnTo>
                <a:lnTo>
                  <a:pt x="632" y="33"/>
                </a:lnTo>
                <a:lnTo>
                  <a:pt x="650" y="29"/>
                </a:lnTo>
                <a:lnTo>
                  <a:pt x="669" y="27"/>
                </a:lnTo>
                <a:lnTo>
                  <a:pt x="687" y="26"/>
                </a:lnTo>
                <a:lnTo>
                  <a:pt x="707" y="26"/>
                </a:lnTo>
                <a:lnTo>
                  <a:pt x="732" y="26"/>
                </a:lnTo>
                <a:lnTo>
                  <a:pt x="757" y="26"/>
                </a:lnTo>
                <a:lnTo>
                  <a:pt x="783" y="29"/>
                </a:lnTo>
                <a:lnTo>
                  <a:pt x="808" y="34"/>
                </a:lnTo>
                <a:lnTo>
                  <a:pt x="833" y="43"/>
                </a:lnTo>
                <a:lnTo>
                  <a:pt x="854" y="55"/>
                </a:lnTo>
                <a:lnTo>
                  <a:pt x="874" y="72"/>
                </a:lnTo>
                <a:lnTo>
                  <a:pt x="890" y="93"/>
                </a:lnTo>
                <a:lnTo>
                  <a:pt x="888" y="112"/>
                </a:lnTo>
                <a:lnTo>
                  <a:pt x="878" y="129"/>
                </a:lnTo>
                <a:lnTo>
                  <a:pt x="865" y="143"/>
                </a:lnTo>
                <a:lnTo>
                  <a:pt x="851" y="154"/>
                </a:lnTo>
                <a:lnTo>
                  <a:pt x="835" y="164"/>
                </a:lnTo>
                <a:lnTo>
                  <a:pt x="815" y="171"/>
                </a:lnTo>
                <a:lnTo>
                  <a:pt x="797" y="178"/>
                </a:lnTo>
                <a:lnTo>
                  <a:pt x="778" y="185"/>
                </a:lnTo>
                <a:lnTo>
                  <a:pt x="758" y="190"/>
                </a:lnTo>
                <a:lnTo>
                  <a:pt x="726" y="199"/>
                </a:lnTo>
                <a:lnTo>
                  <a:pt x="694" y="205"/>
                </a:lnTo>
                <a:lnTo>
                  <a:pt x="662" y="211"/>
                </a:lnTo>
                <a:lnTo>
                  <a:pt x="630" y="216"/>
                </a:lnTo>
                <a:lnTo>
                  <a:pt x="598" y="223"/>
                </a:lnTo>
                <a:lnTo>
                  <a:pt x="566" y="230"/>
                </a:lnTo>
                <a:lnTo>
                  <a:pt x="534" y="240"/>
                </a:lnTo>
                <a:lnTo>
                  <a:pt x="504" y="252"/>
                </a:lnTo>
                <a:lnTo>
                  <a:pt x="489" y="259"/>
                </a:lnTo>
                <a:lnTo>
                  <a:pt x="470" y="269"/>
                </a:lnTo>
                <a:lnTo>
                  <a:pt x="448" y="282"/>
                </a:lnTo>
                <a:lnTo>
                  <a:pt x="429" y="295"/>
                </a:lnTo>
                <a:lnTo>
                  <a:pt x="416" y="309"/>
                </a:lnTo>
                <a:lnTo>
                  <a:pt x="413" y="323"/>
                </a:lnTo>
                <a:lnTo>
                  <a:pt x="423" y="335"/>
                </a:lnTo>
                <a:lnTo>
                  <a:pt x="450" y="344"/>
                </a:lnTo>
                <a:lnTo>
                  <a:pt x="461" y="346"/>
                </a:lnTo>
                <a:lnTo>
                  <a:pt x="472" y="347"/>
                </a:lnTo>
                <a:lnTo>
                  <a:pt x="479" y="349"/>
                </a:lnTo>
                <a:lnTo>
                  <a:pt x="488" y="349"/>
                </a:lnTo>
                <a:lnTo>
                  <a:pt x="495" y="351"/>
                </a:lnTo>
                <a:lnTo>
                  <a:pt x="502" y="351"/>
                </a:lnTo>
                <a:lnTo>
                  <a:pt x="509" y="351"/>
                </a:lnTo>
                <a:lnTo>
                  <a:pt x="516" y="351"/>
                </a:lnTo>
                <a:lnTo>
                  <a:pt x="523" y="349"/>
                </a:lnTo>
                <a:lnTo>
                  <a:pt x="527" y="346"/>
                </a:lnTo>
                <a:lnTo>
                  <a:pt x="530" y="342"/>
                </a:lnTo>
                <a:lnTo>
                  <a:pt x="532" y="335"/>
                </a:lnTo>
                <a:lnTo>
                  <a:pt x="530" y="330"/>
                </a:lnTo>
                <a:lnTo>
                  <a:pt x="525" y="327"/>
                </a:lnTo>
                <a:lnTo>
                  <a:pt x="518" y="323"/>
                </a:lnTo>
                <a:lnTo>
                  <a:pt x="516" y="323"/>
                </a:lnTo>
                <a:lnTo>
                  <a:pt x="509" y="323"/>
                </a:lnTo>
                <a:lnTo>
                  <a:pt x="502" y="323"/>
                </a:lnTo>
                <a:lnTo>
                  <a:pt x="493" y="323"/>
                </a:lnTo>
                <a:lnTo>
                  <a:pt x="484" y="323"/>
                </a:lnTo>
                <a:lnTo>
                  <a:pt x="475" y="323"/>
                </a:lnTo>
                <a:lnTo>
                  <a:pt x="468" y="321"/>
                </a:lnTo>
                <a:lnTo>
                  <a:pt x="463" y="316"/>
                </a:lnTo>
                <a:lnTo>
                  <a:pt x="461" y="309"/>
                </a:lnTo>
                <a:lnTo>
                  <a:pt x="473" y="290"/>
                </a:lnTo>
                <a:lnTo>
                  <a:pt x="489" y="276"/>
                </a:lnTo>
                <a:lnTo>
                  <a:pt x="507" y="264"/>
                </a:lnTo>
                <a:lnTo>
                  <a:pt x="530" y="254"/>
                </a:lnTo>
                <a:lnTo>
                  <a:pt x="555" y="245"/>
                </a:lnTo>
                <a:lnTo>
                  <a:pt x="582" y="240"/>
                </a:lnTo>
                <a:lnTo>
                  <a:pt x="610" y="235"/>
                </a:lnTo>
                <a:lnTo>
                  <a:pt x="641" y="230"/>
                </a:lnTo>
                <a:lnTo>
                  <a:pt x="673" y="226"/>
                </a:lnTo>
                <a:lnTo>
                  <a:pt x="705" y="221"/>
                </a:lnTo>
                <a:lnTo>
                  <a:pt x="735" y="216"/>
                </a:lnTo>
                <a:lnTo>
                  <a:pt x="767" y="209"/>
                </a:lnTo>
                <a:lnTo>
                  <a:pt x="797" y="200"/>
                </a:lnTo>
                <a:lnTo>
                  <a:pt x="828" y="190"/>
                </a:lnTo>
                <a:lnTo>
                  <a:pt x="856" y="178"/>
                </a:lnTo>
                <a:lnTo>
                  <a:pt x="883" y="162"/>
                </a:lnTo>
                <a:lnTo>
                  <a:pt x="901" y="148"/>
                </a:lnTo>
                <a:lnTo>
                  <a:pt x="911" y="135"/>
                </a:lnTo>
                <a:lnTo>
                  <a:pt x="917" y="121"/>
                </a:lnTo>
                <a:lnTo>
                  <a:pt x="919" y="109"/>
                </a:lnTo>
                <a:lnTo>
                  <a:pt x="917" y="97"/>
                </a:lnTo>
                <a:lnTo>
                  <a:pt x="915" y="88"/>
                </a:lnTo>
                <a:lnTo>
                  <a:pt x="913" y="83"/>
                </a:lnTo>
                <a:lnTo>
                  <a:pt x="911" y="81"/>
                </a:lnTo>
                <a:lnTo>
                  <a:pt x="894" y="57"/>
                </a:lnTo>
                <a:lnTo>
                  <a:pt x="872" y="38"/>
                </a:lnTo>
                <a:lnTo>
                  <a:pt x="847" y="24"/>
                </a:lnTo>
                <a:lnTo>
                  <a:pt x="821" y="14"/>
                </a:lnTo>
                <a:lnTo>
                  <a:pt x="790" y="5"/>
                </a:lnTo>
                <a:lnTo>
                  <a:pt x="762" y="1"/>
                </a:lnTo>
                <a:lnTo>
                  <a:pt x="732" y="0"/>
                </a:lnTo>
                <a:lnTo>
                  <a:pt x="703" y="0"/>
                </a:lnTo>
                <a:lnTo>
                  <a:pt x="669" y="1"/>
                </a:lnTo>
                <a:lnTo>
                  <a:pt x="637" y="7"/>
                </a:lnTo>
                <a:lnTo>
                  <a:pt x="605" y="12"/>
                </a:lnTo>
                <a:lnTo>
                  <a:pt x="571" y="19"/>
                </a:lnTo>
                <a:lnTo>
                  <a:pt x="539" y="27"/>
                </a:lnTo>
                <a:lnTo>
                  <a:pt x="507" y="38"/>
                </a:lnTo>
                <a:lnTo>
                  <a:pt x="477" y="50"/>
                </a:lnTo>
                <a:lnTo>
                  <a:pt x="445" y="62"/>
                </a:lnTo>
                <a:lnTo>
                  <a:pt x="418" y="74"/>
                </a:lnTo>
                <a:lnTo>
                  <a:pt x="391" y="86"/>
                </a:lnTo>
                <a:lnTo>
                  <a:pt x="365" y="98"/>
                </a:lnTo>
                <a:lnTo>
                  <a:pt x="340" y="112"/>
                </a:lnTo>
                <a:lnTo>
                  <a:pt x="315" y="126"/>
                </a:lnTo>
                <a:lnTo>
                  <a:pt x="290" y="142"/>
                </a:lnTo>
                <a:lnTo>
                  <a:pt x="267" y="157"/>
                </a:lnTo>
                <a:lnTo>
                  <a:pt x="242" y="173"/>
                </a:lnTo>
                <a:lnTo>
                  <a:pt x="219" y="188"/>
                </a:lnTo>
                <a:lnTo>
                  <a:pt x="196" y="204"/>
                </a:lnTo>
                <a:lnTo>
                  <a:pt x="171" y="221"/>
                </a:lnTo>
                <a:lnTo>
                  <a:pt x="147" y="238"/>
                </a:lnTo>
                <a:lnTo>
                  <a:pt x="124" y="256"/>
                </a:lnTo>
                <a:lnTo>
                  <a:pt x="99" y="273"/>
                </a:lnTo>
                <a:lnTo>
                  <a:pt x="76" y="292"/>
                </a:lnTo>
                <a:lnTo>
                  <a:pt x="51" y="309"/>
                </a:lnTo>
                <a:lnTo>
                  <a:pt x="39" y="318"/>
                </a:lnTo>
                <a:lnTo>
                  <a:pt x="26" y="325"/>
                </a:lnTo>
                <a:lnTo>
                  <a:pt x="14" y="332"/>
                </a:lnTo>
                <a:lnTo>
                  <a:pt x="0" y="339"/>
                </a:lnTo>
                <a:lnTo>
                  <a:pt x="3" y="342"/>
                </a:lnTo>
                <a:lnTo>
                  <a:pt x="9" y="342"/>
                </a:lnTo>
                <a:lnTo>
                  <a:pt x="17" y="342"/>
                </a:lnTo>
                <a:lnTo>
                  <a:pt x="25" y="339"/>
                </a:lnTo>
                <a:lnTo>
                  <a:pt x="33" y="335"/>
                </a:lnTo>
                <a:lnTo>
                  <a:pt x="42" y="330"/>
                </a:lnTo>
                <a:lnTo>
                  <a:pt x="51" y="327"/>
                </a:lnTo>
                <a:lnTo>
                  <a:pt x="58" y="3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74" name="Freeform 150"/>
          <p:cNvSpPr>
            <a:spLocks/>
          </p:cNvSpPr>
          <p:nvPr/>
        </p:nvSpPr>
        <p:spPr bwMode="auto">
          <a:xfrm rot="497617">
            <a:off x="4967572" y="2887645"/>
            <a:ext cx="125413" cy="33338"/>
          </a:xfrm>
          <a:custGeom>
            <a:avLst/>
            <a:gdLst/>
            <a:ahLst/>
            <a:cxnLst>
              <a:cxn ang="0">
                <a:pos x="12" y="83"/>
              </a:cxn>
              <a:cxn ang="0">
                <a:pos x="48" y="74"/>
              </a:cxn>
              <a:cxn ang="0">
                <a:pos x="87" y="65"/>
              </a:cxn>
              <a:cxn ang="0">
                <a:pos x="128" y="57"/>
              </a:cxn>
              <a:cxn ang="0">
                <a:pos x="167" y="46"/>
              </a:cxn>
              <a:cxn ang="0">
                <a:pos x="205" y="38"/>
              </a:cxn>
              <a:cxn ang="0">
                <a:pos x="239" y="29"/>
              </a:cxn>
              <a:cxn ang="0">
                <a:pos x="267" y="20"/>
              </a:cxn>
              <a:cxn ang="0">
                <a:pos x="288" y="12"/>
              </a:cxn>
              <a:cxn ang="0">
                <a:pos x="290" y="8"/>
              </a:cxn>
              <a:cxn ang="0">
                <a:pos x="287" y="5"/>
              </a:cxn>
              <a:cxn ang="0">
                <a:pos x="281" y="1"/>
              </a:cxn>
              <a:cxn ang="0">
                <a:pos x="274" y="0"/>
              </a:cxn>
              <a:cxn ang="0">
                <a:pos x="244" y="1"/>
              </a:cxn>
              <a:cxn ang="0">
                <a:pos x="212" y="6"/>
              </a:cxn>
              <a:cxn ang="0">
                <a:pos x="182" y="12"/>
              </a:cxn>
              <a:cxn ang="0">
                <a:pos x="151" y="20"/>
              </a:cxn>
              <a:cxn ang="0">
                <a:pos x="121" y="29"/>
              </a:cxn>
              <a:cxn ang="0">
                <a:pos x="91" y="38"/>
              </a:cxn>
              <a:cxn ang="0">
                <a:pos x="61" y="48"/>
              </a:cxn>
              <a:cxn ang="0">
                <a:pos x="30" y="58"/>
              </a:cxn>
              <a:cxn ang="0">
                <a:pos x="21" y="64"/>
              </a:cxn>
              <a:cxn ang="0">
                <a:pos x="11" y="72"/>
              </a:cxn>
              <a:cxn ang="0">
                <a:pos x="4" y="77"/>
              </a:cxn>
              <a:cxn ang="0">
                <a:pos x="0" y="81"/>
              </a:cxn>
              <a:cxn ang="0">
                <a:pos x="2" y="81"/>
              </a:cxn>
              <a:cxn ang="0">
                <a:pos x="5" y="83"/>
              </a:cxn>
              <a:cxn ang="0">
                <a:pos x="9" y="83"/>
              </a:cxn>
              <a:cxn ang="0">
                <a:pos x="12" y="83"/>
              </a:cxn>
            </a:cxnLst>
            <a:rect l="0" t="0" r="r" b="b"/>
            <a:pathLst>
              <a:path w="290" h="83">
                <a:moveTo>
                  <a:pt x="12" y="83"/>
                </a:moveTo>
                <a:lnTo>
                  <a:pt x="48" y="74"/>
                </a:lnTo>
                <a:lnTo>
                  <a:pt x="87" y="65"/>
                </a:lnTo>
                <a:lnTo>
                  <a:pt x="128" y="57"/>
                </a:lnTo>
                <a:lnTo>
                  <a:pt x="167" y="46"/>
                </a:lnTo>
                <a:lnTo>
                  <a:pt x="205" y="38"/>
                </a:lnTo>
                <a:lnTo>
                  <a:pt x="239" y="29"/>
                </a:lnTo>
                <a:lnTo>
                  <a:pt x="267" y="20"/>
                </a:lnTo>
                <a:lnTo>
                  <a:pt x="288" y="12"/>
                </a:lnTo>
                <a:lnTo>
                  <a:pt x="290" y="8"/>
                </a:lnTo>
                <a:lnTo>
                  <a:pt x="287" y="5"/>
                </a:lnTo>
                <a:lnTo>
                  <a:pt x="281" y="1"/>
                </a:lnTo>
                <a:lnTo>
                  <a:pt x="274" y="0"/>
                </a:lnTo>
                <a:lnTo>
                  <a:pt x="244" y="1"/>
                </a:lnTo>
                <a:lnTo>
                  <a:pt x="212" y="6"/>
                </a:lnTo>
                <a:lnTo>
                  <a:pt x="182" y="12"/>
                </a:lnTo>
                <a:lnTo>
                  <a:pt x="151" y="20"/>
                </a:lnTo>
                <a:lnTo>
                  <a:pt x="121" y="29"/>
                </a:lnTo>
                <a:lnTo>
                  <a:pt x="91" y="38"/>
                </a:lnTo>
                <a:lnTo>
                  <a:pt x="61" y="48"/>
                </a:lnTo>
                <a:lnTo>
                  <a:pt x="30" y="58"/>
                </a:lnTo>
                <a:lnTo>
                  <a:pt x="21" y="64"/>
                </a:lnTo>
                <a:lnTo>
                  <a:pt x="11" y="72"/>
                </a:lnTo>
                <a:lnTo>
                  <a:pt x="4" y="77"/>
                </a:lnTo>
                <a:lnTo>
                  <a:pt x="0" y="81"/>
                </a:lnTo>
                <a:lnTo>
                  <a:pt x="2" y="81"/>
                </a:lnTo>
                <a:lnTo>
                  <a:pt x="5" y="83"/>
                </a:lnTo>
                <a:lnTo>
                  <a:pt x="9" y="83"/>
                </a:lnTo>
                <a:lnTo>
                  <a:pt x="12" y="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75" name="Freeform 151"/>
          <p:cNvSpPr>
            <a:spLocks/>
          </p:cNvSpPr>
          <p:nvPr/>
        </p:nvSpPr>
        <p:spPr bwMode="auto">
          <a:xfrm rot="497617">
            <a:off x="4953285" y="2917808"/>
            <a:ext cx="71437" cy="149225"/>
          </a:xfrm>
          <a:custGeom>
            <a:avLst/>
            <a:gdLst/>
            <a:ahLst/>
            <a:cxnLst>
              <a:cxn ang="0">
                <a:pos x="75" y="164"/>
              </a:cxn>
              <a:cxn ang="0">
                <a:pos x="83" y="190"/>
              </a:cxn>
              <a:cxn ang="0">
                <a:pos x="91" y="216"/>
              </a:cxn>
              <a:cxn ang="0">
                <a:pos x="96" y="242"/>
              </a:cxn>
              <a:cxn ang="0">
                <a:pos x="101" y="268"/>
              </a:cxn>
              <a:cxn ang="0">
                <a:pos x="108" y="294"/>
              </a:cxn>
              <a:cxn ang="0">
                <a:pos x="116" y="320"/>
              </a:cxn>
              <a:cxn ang="0">
                <a:pos x="124" y="346"/>
              </a:cxn>
              <a:cxn ang="0">
                <a:pos x="135" y="370"/>
              </a:cxn>
              <a:cxn ang="0">
                <a:pos x="139" y="375"/>
              </a:cxn>
              <a:cxn ang="0">
                <a:pos x="142" y="377"/>
              </a:cxn>
              <a:cxn ang="0">
                <a:pos x="148" y="379"/>
              </a:cxn>
              <a:cxn ang="0">
                <a:pos x="155" y="379"/>
              </a:cxn>
              <a:cxn ang="0">
                <a:pos x="160" y="375"/>
              </a:cxn>
              <a:cxn ang="0">
                <a:pos x="162" y="370"/>
              </a:cxn>
              <a:cxn ang="0">
                <a:pos x="164" y="365"/>
              </a:cxn>
              <a:cxn ang="0">
                <a:pos x="162" y="360"/>
              </a:cxn>
              <a:cxn ang="0">
                <a:pos x="153" y="334"/>
              </a:cxn>
              <a:cxn ang="0">
                <a:pos x="146" y="308"/>
              </a:cxn>
              <a:cxn ang="0">
                <a:pos x="139" y="282"/>
              </a:cxn>
              <a:cxn ang="0">
                <a:pos x="133" y="256"/>
              </a:cxn>
              <a:cxn ang="0">
                <a:pos x="126" y="230"/>
              </a:cxn>
              <a:cxn ang="0">
                <a:pos x="119" y="204"/>
              </a:cxn>
              <a:cxn ang="0">
                <a:pos x="110" y="178"/>
              </a:cxn>
              <a:cxn ang="0">
                <a:pos x="101" y="152"/>
              </a:cxn>
              <a:cxn ang="0">
                <a:pos x="92" y="130"/>
              </a:cxn>
              <a:cxn ang="0">
                <a:pos x="82" y="107"/>
              </a:cxn>
              <a:cxn ang="0">
                <a:pos x="69" y="83"/>
              </a:cxn>
              <a:cxn ang="0">
                <a:pos x="55" y="60"/>
              </a:cxn>
              <a:cxn ang="0">
                <a:pos x="42" y="38"/>
              </a:cxn>
              <a:cxn ang="0">
                <a:pos x="28" y="21"/>
              </a:cxn>
              <a:cxn ang="0">
                <a:pos x="16" y="7"/>
              </a:cxn>
              <a:cxn ang="0">
                <a:pos x="5" y="0"/>
              </a:cxn>
              <a:cxn ang="0">
                <a:pos x="0" y="7"/>
              </a:cxn>
              <a:cxn ang="0">
                <a:pos x="3" y="21"/>
              </a:cxn>
              <a:cxn ang="0">
                <a:pos x="10" y="40"/>
              </a:cxn>
              <a:cxn ang="0">
                <a:pos x="23" y="64"/>
              </a:cxn>
              <a:cxn ang="0">
                <a:pos x="37" y="88"/>
              </a:cxn>
              <a:cxn ang="0">
                <a:pos x="51" y="116"/>
              </a:cxn>
              <a:cxn ang="0">
                <a:pos x="66" y="142"/>
              </a:cxn>
              <a:cxn ang="0">
                <a:pos x="75" y="164"/>
              </a:cxn>
            </a:cxnLst>
            <a:rect l="0" t="0" r="r" b="b"/>
            <a:pathLst>
              <a:path w="164" h="379">
                <a:moveTo>
                  <a:pt x="75" y="164"/>
                </a:moveTo>
                <a:lnTo>
                  <a:pt x="83" y="190"/>
                </a:lnTo>
                <a:lnTo>
                  <a:pt x="91" y="216"/>
                </a:lnTo>
                <a:lnTo>
                  <a:pt x="96" y="242"/>
                </a:lnTo>
                <a:lnTo>
                  <a:pt x="101" y="268"/>
                </a:lnTo>
                <a:lnTo>
                  <a:pt x="108" y="294"/>
                </a:lnTo>
                <a:lnTo>
                  <a:pt x="116" y="320"/>
                </a:lnTo>
                <a:lnTo>
                  <a:pt x="124" y="346"/>
                </a:lnTo>
                <a:lnTo>
                  <a:pt x="135" y="370"/>
                </a:lnTo>
                <a:lnTo>
                  <a:pt x="139" y="375"/>
                </a:lnTo>
                <a:lnTo>
                  <a:pt x="142" y="377"/>
                </a:lnTo>
                <a:lnTo>
                  <a:pt x="148" y="379"/>
                </a:lnTo>
                <a:lnTo>
                  <a:pt x="155" y="379"/>
                </a:lnTo>
                <a:lnTo>
                  <a:pt x="160" y="375"/>
                </a:lnTo>
                <a:lnTo>
                  <a:pt x="162" y="370"/>
                </a:lnTo>
                <a:lnTo>
                  <a:pt x="164" y="365"/>
                </a:lnTo>
                <a:lnTo>
                  <a:pt x="162" y="360"/>
                </a:lnTo>
                <a:lnTo>
                  <a:pt x="153" y="334"/>
                </a:lnTo>
                <a:lnTo>
                  <a:pt x="146" y="308"/>
                </a:lnTo>
                <a:lnTo>
                  <a:pt x="139" y="282"/>
                </a:lnTo>
                <a:lnTo>
                  <a:pt x="133" y="256"/>
                </a:lnTo>
                <a:lnTo>
                  <a:pt x="126" y="230"/>
                </a:lnTo>
                <a:lnTo>
                  <a:pt x="119" y="204"/>
                </a:lnTo>
                <a:lnTo>
                  <a:pt x="110" y="178"/>
                </a:lnTo>
                <a:lnTo>
                  <a:pt x="101" y="152"/>
                </a:lnTo>
                <a:lnTo>
                  <a:pt x="92" y="130"/>
                </a:lnTo>
                <a:lnTo>
                  <a:pt x="82" y="107"/>
                </a:lnTo>
                <a:lnTo>
                  <a:pt x="69" y="83"/>
                </a:lnTo>
                <a:lnTo>
                  <a:pt x="55" y="60"/>
                </a:lnTo>
                <a:lnTo>
                  <a:pt x="42" y="38"/>
                </a:lnTo>
                <a:lnTo>
                  <a:pt x="28" y="21"/>
                </a:lnTo>
                <a:lnTo>
                  <a:pt x="16" y="7"/>
                </a:lnTo>
                <a:lnTo>
                  <a:pt x="5" y="0"/>
                </a:lnTo>
                <a:lnTo>
                  <a:pt x="0" y="7"/>
                </a:lnTo>
                <a:lnTo>
                  <a:pt x="3" y="21"/>
                </a:lnTo>
                <a:lnTo>
                  <a:pt x="10" y="40"/>
                </a:lnTo>
                <a:lnTo>
                  <a:pt x="23" y="64"/>
                </a:lnTo>
                <a:lnTo>
                  <a:pt x="37" y="88"/>
                </a:lnTo>
                <a:lnTo>
                  <a:pt x="51" y="116"/>
                </a:lnTo>
                <a:lnTo>
                  <a:pt x="66" y="142"/>
                </a:lnTo>
                <a:lnTo>
                  <a:pt x="75" y="16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76" name="Freeform 152"/>
          <p:cNvSpPr>
            <a:spLocks/>
          </p:cNvSpPr>
          <p:nvPr/>
        </p:nvSpPr>
        <p:spPr bwMode="auto">
          <a:xfrm rot="497617">
            <a:off x="5075522" y="2909870"/>
            <a:ext cx="74613" cy="122238"/>
          </a:xfrm>
          <a:custGeom>
            <a:avLst/>
            <a:gdLst/>
            <a:ahLst/>
            <a:cxnLst>
              <a:cxn ang="0">
                <a:pos x="17" y="59"/>
              </a:cxn>
              <a:cxn ang="0">
                <a:pos x="33" y="90"/>
              </a:cxn>
              <a:cxn ang="0">
                <a:pos x="50" y="120"/>
              </a:cxn>
              <a:cxn ang="0">
                <a:pos x="67" y="151"/>
              </a:cxn>
              <a:cxn ang="0">
                <a:pos x="83" y="180"/>
              </a:cxn>
              <a:cxn ang="0">
                <a:pos x="99" y="211"/>
              </a:cxn>
              <a:cxn ang="0">
                <a:pos x="115" y="241"/>
              </a:cxn>
              <a:cxn ang="0">
                <a:pos x="130" y="274"/>
              </a:cxn>
              <a:cxn ang="0">
                <a:pos x="142" y="305"/>
              </a:cxn>
              <a:cxn ang="0">
                <a:pos x="146" y="310"/>
              </a:cxn>
              <a:cxn ang="0">
                <a:pos x="149" y="312"/>
              </a:cxn>
              <a:cxn ang="0">
                <a:pos x="155" y="313"/>
              </a:cxn>
              <a:cxn ang="0">
                <a:pos x="162" y="313"/>
              </a:cxn>
              <a:cxn ang="0">
                <a:pos x="167" y="310"/>
              </a:cxn>
              <a:cxn ang="0">
                <a:pos x="169" y="305"/>
              </a:cxn>
              <a:cxn ang="0">
                <a:pos x="171" y="300"/>
              </a:cxn>
              <a:cxn ang="0">
                <a:pos x="169" y="294"/>
              </a:cxn>
              <a:cxn ang="0">
                <a:pos x="155" y="251"/>
              </a:cxn>
              <a:cxn ang="0">
                <a:pos x="133" y="204"/>
              </a:cxn>
              <a:cxn ang="0">
                <a:pos x="108" y="156"/>
              </a:cxn>
              <a:cxn ang="0">
                <a:pos x="82" y="111"/>
              </a:cxn>
              <a:cxn ang="0">
                <a:pos x="57" y="70"/>
              </a:cxn>
              <a:cxn ang="0">
                <a:pos x="33" y="37"/>
              </a:cxn>
              <a:cxn ang="0">
                <a:pos x="16" y="13"/>
              </a:cxn>
              <a:cxn ang="0">
                <a:pos x="5" y="0"/>
              </a:cxn>
              <a:cxn ang="0">
                <a:pos x="0" y="6"/>
              </a:cxn>
              <a:cxn ang="0">
                <a:pos x="1" y="21"/>
              </a:cxn>
              <a:cxn ang="0">
                <a:pos x="10" y="42"/>
              </a:cxn>
              <a:cxn ang="0">
                <a:pos x="17" y="59"/>
              </a:cxn>
            </a:cxnLst>
            <a:rect l="0" t="0" r="r" b="b"/>
            <a:pathLst>
              <a:path w="171" h="313">
                <a:moveTo>
                  <a:pt x="17" y="59"/>
                </a:moveTo>
                <a:lnTo>
                  <a:pt x="33" y="90"/>
                </a:lnTo>
                <a:lnTo>
                  <a:pt x="50" y="120"/>
                </a:lnTo>
                <a:lnTo>
                  <a:pt x="67" y="151"/>
                </a:lnTo>
                <a:lnTo>
                  <a:pt x="83" y="180"/>
                </a:lnTo>
                <a:lnTo>
                  <a:pt x="99" y="211"/>
                </a:lnTo>
                <a:lnTo>
                  <a:pt x="115" y="241"/>
                </a:lnTo>
                <a:lnTo>
                  <a:pt x="130" y="274"/>
                </a:lnTo>
                <a:lnTo>
                  <a:pt x="142" y="305"/>
                </a:lnTo>
                <a:lnTo>
                  <a:pt x="146" y="310"/>
                </a:lnTo>
                <a:lnTo>
                  <a:pt x="149" y="312"/>
                </a:lnTo>
                <a:lnTo>
                  <a:pt x="155" y="313"/>
                </a:lnTo>
                <a:lnTo>
                  <a:pt x="162" y="313"/>
                </a:lnTo>
                <a:lnTo>
                  <a:pt x="167" y="310"/>
                </a:lnTo>
                <a:lnTo>
                  <a:pt x="169" y="305"/>
                </a:lnTo>
                <a:lnTo>
                  <a:pt x="171" y="300"/>
                </a:lnTo>
                <a:lnTo>
                  <a:pt x="169" y="294"/>
                </a:lnTo>
                <a:lnTo>
                  <a:pt x="155" y="251"/>
                </a:lnTo>
                <a:lnTo>
                  <a:pt x="133" y="204"/>
                </a:lnTo>
                <a:lnTo>
                  <a:pt x="108" y="156"/>
                </a:lnTo>
                <a:lnTo>
                  <a:pt x="82" y="111"/>
                </a:lnTo>
                <a:lnTo>
                  <a:pt x="57" y="70"/>
                </a:lnTo>
                <a:lnTo>
                  <a:pt x="33" y="37"/>
                </a:lnTo>
                <a:lnTo>
                  <a:pt x="16" y="13"/>
                </a:lnTo>
                <a:lnTo>
                  <a:pt x="5" y="0"/>
                </a:lnTo>
                <a:lnTo>
                  <a:pt x="0" y="6"/>
                </a:lnTo>
                <a:lnTo>
                  <a:pt x="1" y="21"/>
                </a:lnTo>
                <a:lnTo>
                  <a:pt x="10" y="42"/>
                </a:lnTo>
                <a:lnTo>
                  <a:pt x="17" y="5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77" name="Freeform 153"/>
          <p:cNvSpPr>
            <a:spLocks/>
          </p:cNvSpPr>
          <p:nvPr/>
        </p:nvSpPr>
        <p:spPr bwMode="auto">
          <a:xfrm rot="497617">
            <a:off x="5048535" y="3036870"/>
            <a:ext cx="90487" cy="38100"/>
          </a:xfrm>
          <a:custGeom>
            <a:avLst/>
            <a:gdLst/>
            <a:ahLst/>
            <a:cxnLst>
              <a:cxn ang="0">
                <a:pos x="194" y="31"/>
              </a:cxn>
              <a:cxn ang="0">
                <a:pos x="199" y="29"/>
              </a:cxn>
              <a:cxn ang="0">
                <a:pos x="204" y="26"/>
              </a:cxn>
              <a:cxn ang="0">
                <a:pos x="206" y="21"/>
              </a:cxn>
              <a:cxn ang="0">
                <a:pos x="208" y="16"/>
              </a:cxn>
              <a:cxn ang="0">
                <a:pos x="206" y="10"/>
              </a:cxn>
              <a:cxn ang="0">
                <a:pos x="204" y="5"/>
              </a:cxn>
              <a:cxn ang="0">
                <a:pos x="199" y="3"/>
              </a:cxn>
              <a:cxn ang="0">
                <a:pos x="192" y="2"/>
              </a:cxn>
              <a:cxn ang="0">
                <a:pos x="167" y="0"/>
              </a:cxn>
              <a:cxn ang="0">
                <a:pos x="140" y="5"/>
              </a:cxn>
              <a:cxn ang="0">
                <a:pos x="112" y="16"/>
              </a:cxn>
              <a:cxn ang="0">
                <a:pos x="85" y="29"/>
              </a:cxn>
              <a:cxn ang="0">
                <a:pos x="60" y="45"/>
              </a:cxn>
              <a:cxn ang="0">
                <a:pos x="37" y="62"/>
              </a:cxn>
              <a:cxn ang="0">
                <a:pos x="16" y="78"/>
              </a:cxn>
              <a:cxn ang="0">
                <a:pos x="0" y="92"/>
              </a:cxn>
              <a:cxn ang="0">
                <a:pos x="9" y="95"/>
              </a:cxn>
              <a:cxn ang="0">
                <a:pos x="25" y="92"/>
              </a:cxn>
              <a:cxn ang="0">
                <a:pos x="48" y="83"/>
              </a:cxn>
              <a:cxn ang="0">
                <a:pos x="74" y="69"/>
              </a:cxn>
              <a:cxn ang="0">
                <a:pos x="105" y="55"/>
              </a:cxn>
              <a:cxn ang="0">
                <a:pos x="135" y="43"/>
              </a:cxn>
              <a:cxn ang="0">
                <a:pos x="165" y="35"/>
              </a:cxn>
              <a:cxn ang="0">
                <a:pos x="194" y="31"/>
              </a:cxn>
            </a:cxnLst>
            <a:rect l="0" t="0" r="r" b="b"/>
            <a:pathLst>
              <a:path w="208" h="95">
                <a:moveTo>
                  <a:pt x="194" y="31"/>
                </a:moveTo>
                <a:lnTo>
                  <a:pt x="199" y="29"/>
                </a:lnTo>
                <a:lnTo>
                  <a:pt x="204" y="26"/>
                </a:lnTo>
                <a:lnTo>
                  <a:pt x="206" y="21"/>
                </a:lnTo>
                <a:lnTo>
                  <a:pt x="208" y="16"/>
                </a:lnTo>
                <a:lnTo>
                  <a:pt x="206" y="10"/>
                </a:lnTo>
                <a:lnTo>
                  <a:pt x="204" y="5"/>
                </a:lnTo>
                <a:lnTo>
                  <a:pt x="199" y="3"/>
                </a:lnTo>
                <a:lnTo>
                  <a:pt x="192" y="2"/>
                </a:lnTo>
                <a:lnTo>
                  <a:pt x="167" y="0"/>
                </a:lnTo>
                <a:lnTo>
                  <a:pt x="140" y="5"/>
                </a:lnTo>
                <a:lnTo>
                  <a:pt x="112" y="16"/>
                </a:lnTo>
                <a:lnTo>
                  <a:pt x="85" y="29"/>
                </a:lnTo>
                <a:lnTo>
                  <a:pt x="60" y="45"/>
                </a:lnTo>
                <a:lnTo>
                  <a:pt x="37" y="62"/>
                </a:lnTo>
                <a:lnTo>
                  <a:pt x="16" y="78"/>
                </a:lnTo>
                <a:lnTo>
                  <a:pt x="0" y="92"/>
                </a:lnTo>
                <a:lnTo>
                  <a:pt x="9" y="95"/>
                </a:lnTo>
                <a:lnTo>
                  <a:pt x="25" y="92"/>
                </a:lnTo>
                <a:lnTo>
                  <a:pt x="48" y="83"/>
                </a:lnTo>
                <a:lnTo>
                  <a:pt x="74" y="69"/>
                </a:lnTo>
                <a:lnTo>
                  <a:pt x="105" y="55"/>
                </a:lnTo>
                <a:lnTo>
                  <a:pt x="135" y="43"/>
                </a:lnTo>
                <a:lnTo>
                  <a:pt x="165" y="35"/>
                </a:lnTo>
                <a:lnTo>
                  <a:pt x="194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78" name="Freeform 154"/>
          <p:cNvSpPr>
            <a:spLocks/>
          </p:cNvSpPr>
          <p:nvPr/>
        </p:nvSpPr>
        <p:spPr bwMode="auto">
          <a:xfrm rot="497617">
            <a:off x="5008847" y="2913045"/>
            <a:ext cx="76200" cy="55563"/>
          </a:xfrm>
          <a:custGeom>
            <a:avLst/>
            <a:gdLst/>
            <a:ahLst/>
            <a:cxnLst>
              <a:cxn ang="0">
                <a:pos x="18" y="141"/>
              </a:cxn>
              <a:cxn ang="0">
                <a:pos x="38" y="140"/>
              </a:cxn>
              <a:cxn ang="0">
                <a:pos x="57" y="134"/>
              </a:cxn>
              <a:cxn ang="0">
                <a:pos x="81" y="126"/>
              </a:cxn>
              <a:cxn ang="0">
                <a:pos x="102" y="115"/>
              </a:cxn>
              <a:cxn ang="0">
                <a:pos x="123" y="105"/>
              </a:cxn>
              <a:cxn ang="0">
                <a:pos x="143" y="93"/>
              </a:cxn>
              <a:cxn ang="0">
                <a:pos x="161" y="83"/>
              </a:cxn>
              <a:cxn ang="0">
                <a:pos x="173" y="74"/>
              </a:cxn>
              <a:cxn ang="0">
                <a:pos x="173" y="64"/>
              </a:cxn>
              <a:cxn ang="0">
                <a:pos x="171" y="51"/>
              </a:cxn>
              <a:cxn ang="0">
                <a:pos x="164" y="38"/>
              </a:cxn>
              <a:cxn ang="0">
                <a:pos x="157" y="26"/>
              </a:cxn>
              <a:cxn ang="0">
                <a:pos x="146" y="15"/>
              </a:cxn>
              <a:cxn ang="0">
                <a:pos x="136" y="7"/>
              </a:cxn>
              <a:cxn ang="0">
                <a:pos x="127" y="1"/>
              </a:cxn>
              <a:cxn ang="0">
                <a:pos x="118" y="0"/>
              </a:cxn>
              <a:cxn ang="0">
                <a:pos x="100" y="5"/>
              </a:cxn>
              <a:cxn ang="0">
                <a:pos x="86" y="12"/>
              </a:cxn>
              <a:cxn ang="0">
                <a:pos x="77" y="17"/>
              </a:cxn>
              <a:cxn ang="0">
                <a:pos x="73" y="22"/>
              </a:cxn>
              <a:cxn ang="0">
                <a:pos x="77" y="26"/>
              </a:cxn>
              <a:cxn ang="0">
                <a:pos x="82" y="27"/>
              </a:cxn>
              <a:cxn ang="0">
                <a:pos x="86" y="27"/>
              </a:cxn>
              <a:cxn ang="0">
                <a:pos x="88" y="27"/>
              </a:cxn>
              <a:cxn ang="0">
                <a:pos x="93" y="26"/>
              </a:cxn>
              <a:cxn ang="0">
                <a:pos x="102" y="22"/>
              </a:cxn>
              <a:cxn ang="0">
                <a:pos x="109" y="19"/>
              </a:cxn>
              <a:cxn ang="0">
                <a:pos x="113" y="17"/>
              </a:cxn>
              <a:cxn ang="0">
                <a:pos x="118" y="22"/>
              </a:cxn>
              <a:cxn ang="0">
                <a:pos x="129" y="36"/>
              </a:cxn>
              <a:cxn ang="0">
                <a:pos x="138" y="55"/>
              </a:cxn>
              <a:cxn ang="0">
                <a:pos x="138" y="74"/>
              </a:cxn>
              <a:cxn ang="0">
                <a:pos x="125" y="79"/>
              </a:cxn>
              <a:cxn ang="0">
                <a:pos x="109" y="86"/>
              </a:cxn>
              <a:cxn ang="0">
                <a:pos x="91" y="91"/>
              </a:cxn>
              <a:cxn ang="0">
                <a:pos x="72" y="98"/>
              </a:cxn>
              <a:cxn ang="0">
                <a:pos x="52" y="105"/>
              </a:cxn>
              <a:cxn ang="0">
                <a:pos x="38" y="109"/>
              </a:cxn>
              <a:cxn ang="0">
                <a:pos x="27" y="112"/>
              </a:cxn>
              <a:cxn ang="0">
                <a:pos x="22" y="114"/>
              </a:cxn>
              <a:cxn ang="0">
                <a:pos x="20" y="112"/>
              </a:cxn>
              <a:cxn ang="0">
                <a:pos x="18" y="105"/>
              </a:cxn>
              <a:cxn ang="0">
                <a:pos x="15" y="100"/>
              </a:cxn>
              <a:cxn ang="0">
                <a:pos x="11" y="98"/>
              </a:cxn>
              <a:cxn ang="0">
                <a:pos x="0" y="114"/>
              </a:cxn>
              <a:cxn ang="0">
                <a:pos x="4" y="128"/>
              </a:cxn>
              <a:cxn ang="0">
                <a:pos x="13" y="138"/>
              </a:cxn>
              <a:cxn ang="0">
                <a:pos x="18" y="141"/>
              </a:cxn>
            </a:cxnLst>
            <a:rect l="0" t="0" r="r" b="b"/>
            <a:pathLst>
              <a:path w="173" h="141">
                <a:moveTo>
                  <a:pt x="18" y="141"/>
                </a:moveTo>
                <a:lnTo>
                  <a:pt x="38" y="140"/>
                </a:lnTo>
                <a:lnTo>
                  <a:pt x="57" y="134"/>
                </a:lnTo>
                <a:lnTo>
                  <a:pt x="81" y="126"/>
                </a:lnTo>
                <a:lnTo>
                  <a:pt x="102" y="115"/>
                </a:lnTo>
                <a:lnTo>
                  <a:pt x="123" y="105"/>
                </a:lnTo>
                <a:lnTo>
                  <a:pt x="143" y="93"/>
                </a:lnTo>
                <a:lnTo>
                  <a:pt x="161" y="83"/>
                </a:lnTo>
                <a:lnTo>
                  <a:pt x="173" y="74"/>
                </a:lnTo>
                <a:lnTo>
                  <a:pt x="173" y="64"/>
                </a:lnTo>
                <a:lnTo>
                  <a:pt x="171" y="51"/>
                </a:lnTo>
                <a:lnTo>
                  <a:pt x="164" y="38"/>
                </a:lnTo>
                <a:lnTo>
                  <a:pt x="157" y="26"/>
                </a:lnTo>
                <a:lnTo>
                  <a:pt x="146" y="15"/>
                </a:lnTo>
                <a:lnTo>
                  <a:pt x="136" y="7"/>
                </a:lnTo>
                <a:lnTo>
                  <a:pt x="127" y="1"/>
                </a:lnTo>
                <a:lnTo>
                  <a:pt x="118" y="0"/>
                </a:lnTo>
                <a:lnTo>
                  <a:pt x="100" y="5"/>
                </a:lnTo>
                <a:lnTo>
                  <a:pt x="86" y="12"/>
                </a:lnTo>
                <a:lnTo>
                  <a:pt x="77" y="17"/>
                </a:lnTo>
                <a:lnTo>
                  <a:pt x="73" y="22"/>
                </a:lnTo>
                <a:lnTo>
                  <a:pt x="77" y="26"/>
                </a:lnTo>
                <a:lnTo>
                  <a:pt x="82" y="27"/>
                </a:lnTo>
                <a:lnTo>
                  <a:pt x="86" y="27"/>
                </a:lnTo>
                <a:lnTo>
                  <a:pt x="88" y="27"/>
                </a:lnTo>
                <a:lnTo>
                  <a:pt x="93" y="26"/>
                </a:lnTo>
                <a:lnTo>
                  <a:pt x="102" y="22"/>
                </a:lnTo>
                <a:lnTo>
                  <a:pt x="109" y="19"/>
                </a:lnTo>
                <a:lnTo>
                  <a:pt x="113" y="17"/>
                </a:lnTo>
                <a:lnTo>
                  <a:pt x="118" y="22"/>
                </a:lnTo>
                <a:lnTo>
                  <a:pt x="129" y="36"/>
                </a:lnTo>
                <a:lnTo>
                  <a:pt x="138" y="55"/>
                </a:lnTo>
                <a:lnTo>
                  <a:pt x="138" y="74"/>
                </a:lnTo>
                <a:lnTo>
                  <a:pt x="125" y="79"/>
                </a:lnTo>
                <a:lnTo>
                  <a:pt x="109" y="86"/>
                </a:lnTo>
                <a:lnTo>
                  <a:pt x="91" y="91"/>
                </a:lnTo>
                <a:lnTo>
                  <a:pt x="72" y="98"/>
                </a:lnTo>
                <a:lnTo>
                  <a:pt x="52" y="105"/>
                </a:lnTo>
                <a:lnTo>
                  <a:pt x="38" y="109"/>
                </a:lnTo>
                <a:lnTo>
                  <a:pt x="27" y="112"/>
                </a:lnTo>
                <a:lnTo>
                  <a:pt x="22" y="114"/>
                </a:lnTo>
                <a:lnTo>
                  <a:pt x="20" y="112"/>
                </a:lnTo>
                <a:lnTo>
                  <a:pt x="18" y="105"/>
                </a:lnTo>
                <a:lnTo>
                  <a:pt x="15" y="100"/>
                </a:lnTo>
                <a:lnTo>
                  <a:pt x="11" y="98"/>
                </a:lnTo>
                <a:lnTo>
                  <a:pt x="0" y="114"/>
                </a:lnTo>
                <a:lnTo>
                  <a:pt x="4" y="128"/>
                </a:lnTo>
                <a:lnTo>
                  <a:pt x="13" y="138"/>
                </a:lnTo>
                <a:lnTo>
                  <a:pt x="18" y="1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79" name="Freeform 155"/>
          <p:cNvSpPr>
            <a:spLocks/>
          </p:cNvSpPr>
          <p:nvPr/>
        </p:nvSpPr>
        <p:spPr bwMode="auto">
          <a:xfrm rot="497617">
            <a:off x="5145372" y="2978133"/>
            <a:ext cx="53975" cy="115887"/>
          </a:xfrm>
          <a:custGeom>
            <a:avLst/>
            <a:gdLst/>
            <a:ahLst/>
            <a:cxnLst>
              <a:cxn ang="0">
                <a:pos x="21" y="2"/>
              </a:cxn>
              <a:cxn ang="0">
                <a:pos x="29" y="33"/>
              </a:cxn>
              <a:cxn ang="0">
                <a:pos x="37" y="70"/>
              </a:cxn>
              <a:cxn ang="0">
                <a:pos x="46" y="108"/>
              </a:cxn>
              <a:cxn ang="0">
                <a:pos x="57" y="144"/>
              </a:cxn>
              <a:cxn ang="0">
                <a:pos x="66" y="178"/>
              </a:cxn>
              <a:cxn ang="0">
                <a:pos x="73" y="206"/>
              </a:cxn>
              <a:cxn ang="0">
                <a:pos x="78" y="223"/>
              </a:cxn>
              <a:cxn ang="0">
                <a:pos x="80" y="230"/>
              </a:cxn>
              <a:cxn ang="0">
                <a:pos x="78" y="230"/>
              </a:cxn>
              <a:cxn ang="0">
                <a:pos x="71" y="232"/>
              </a:cxn>
              <a:cxn ang="0">
                <a:pos x="64" y="234"/>
              </a:cxn>
              <a:cxn ang="0">
                <a:pos x="54" y="235"/>
              </a:cxn>
              <a:cxn ang="0">
                <a:pos x="43" y="239"/>
              </a:cxn>
              <a:cxn ang="0">
                <a:pos x="32" y="242"/>
              </a:cxn>
              <a:cxn ang="0">
                <a:pos x="21" y="248"/>
              </a:cxn>
              <a:cxn ang="0">
                <a:pos x="14" y="253"/>
              </a:cxn>
              <a:cxn ang="0">
                <a:pos x="7" y="256"/>
              </a:cxn>
              <a:cxn ang="0">
                <a:pos x="2" y="263"/>
              </a:cxn>
              <a:cxn ang="0">
                <a:pos x="0" y="270"/>
              </a:cxn>
              <a:cxn ang="0">
                <a:pos x="0" y="279"/>
              </a:cxn>
              <a:cxn ang="0">
                <a:pos x="4" y="286"/>
              </a:cxn>
              <a:cxn ang="0">
                <a:pos x="11" y="291"/>
              </a:cxn>
              <a:cxn ang="0">
                <a:pos x="18" y="293"/>
              </a:cxn>
              <a:cxn ang="0">
                <a:pos x="27" y="293"/>
              </a:cxn>
              <a:cxn ang="0">
                <a:pos x="32" y="293"/>
              </a:cxn>
              <a:cxn ang="0">
                <a:pos x="43" y="291"/>
              </a:cxn>
              <a:cxn ang="0">
                <a:pos x="57" y="287"/>
              </a:cxn>
              <a:cxn ang="0">
                <a:pos x="73" y="284"/>
              </a:cxn>
              <a:cxn ang="0">
                <a:pos x="89" y="279"/>
              </a:cxn>
              <a:cxn ang="0">
                <a:pos x="103" y="272"/>
              </a:cxn>
              <a:cxn ang="0">
                <a:pos x="116" y="263"/>
              </a:cxn>
              <a:cxn ang="0">
                <a:pos x="123" y="253"/>
              </a:cxn>
              <a:cxn ang="0">
                <a:pos x="125" y="223"/>
              </a:cxn>
              <a:cxn ang="0">
                <a:pos x="114" y="189"/>
              </a:cxn>
              <a:cxn ang="0">
                <a:pos x="98" y="159"/>
              </a:cxn>
              <a:cxn ang="0">
                <a:pos x="89" y="137"/>
              </a:cxn>
              <a:cxn ang="0">
                <a:pos x="84" y="118"/>
              </a:cxn>
              <a:cxn ang="0">
                <a:pos x="77" y="101"/>
              </a:cxn>
              <a:cxn ang="0">
                <a:pos x="70" y="83"/>
              </a:cxn>
              <a:cxn ang="0">
                <a:pos x="62" y="66"/>
              </a:cxn>
              <a:cxn ang="0">
                <a:pos x="55" y="50"/>
              </a:cxn>
              <a:cxn ang="0">
                <a:pos x="46" y="33"/>
              </a:cxn>
              <a:cxn ang="0">
                <a:pos x="39" y="18"/>
              </a:cxn>
              <a:cxn ang="0">
                <a:pos x="30" y="0"/>
              </a:cxn>
              <a:cxn ang="0">
                <a:pos x="29" y="0"/>
              </a:cxn>
              <a:cxn ang="0">
                <a:pos x="27" y="0"/>
              </a:cxn>
              <a:cxn ang="0">
                <a:pos x="23" y="0"/>
              </a:cxn>
              <a:cxn ang="0">
                <a:pos x="21" y="2"/>
              </a:cxn>
              <a:cxn ang="0">
                <a:pos x="21" y="2"/>
              </a:cxn>
            </a:cxnLst>
            <a:rect l="0" t="0" r="r" b="b"/>
            <a:pathLst>
              <a:path w="125" h="293">
                <a:moveTo>
                  <a:pt x="21" y="2"/>
                </a:moveTo>
                <a:lnTo>
                  <a:pt x="29" y="33"/>
                </a:lnTo>
                <a:lnTo>
                  <a:pt x="37" y="70"/>
                </a:lnTo>
                <a:lnTo>
                  <a:pt x="46" y="108"/>
                </a:lnTo>
                <a:lnTo>
                  <a:pt x="57" y="144"/>
                </a:lnTo>
                <a:lnTo>
                  <a:pt x="66" y="178"/>
                </a:lnTo>
                <a:lnTo>
                  <a:pt x="73" y="206"/>
                </a:lnTo>
                <a:lnTo>
                  <a:pt x="78" y="223"/>
                </a:lnTo>
                <a:lnTo>
                  <a:pt x="80" y="230"/>
                </a:lnTo>
                <a:lnTo>
                  <a:pt x="78" y="230"/>
                </a:lnTo>
                <a:lnTo>
                  <a:pt x="71" y="232"/>
                </a:lnTo>
                <a:lnTo>
                  <a:pt x="64" y="234"/>
                </a:lnTo>
                <a:lnTo>
                  <a:pt x="54" y="235"/>
                </a:lnTo>
                <a:lnTo>
                  <a:pt x="43" y="239"/>
                </a:lnTo>
                <a:lnTo>
                  <a:pt x="32" y="242"/>
                </a:lnTo>
                <a:lnTo>
                  <a:pt x="21" y="248"/>
                </a:lnTo>
                <a:lnTo>
                  <a:pt x="14" y="253"/>
                </a:lnTo>
                <a:lnTo>
                  <a:pt x="7" y="256"/>
                </a:lnTo>
                <a:lnTo>
                  <a:pt x="2" y="263"/>
                </a:lnTo>
                <a:lnTo>
                  <a:pt x="0" y="270"/>
                </a:lnTo>
                <a:lnTo>
                  <a:pt x="0" y="279"/>
                </a:lnTo>
                <a:lnTo>
                  <a:pt x="4" y="286"/>
                </a:lnTo>
                <a:lnTo>
                  <a:pt x="11" y="291"/>
                </a:lnTo>
                <a:lnTo>
                  <a:pt x="18" y="293"/>
                </a:lnTo>
                <a:lnTo>
                  <a:pt x="27" y="293"/>
                </a:lnTo>
                <a:lnTo>
                  <a:pt x="32" y="293"/>
                </a:lnTo>
                <a:lnTo>
                  <a:pt x="43" y="291"/>
                </a:lnTo>
                <a:lnTo>
                  <a:pt x="57" y="287"/>
                </a:lnTo>
                <a:lnTo>
                  <a:pt x="73" y="284"/>
                </a:lnTo>
                <a:lnTo>
                  <a:pt x="89" y="279"/>
                </a:lnTo>
                <a:lnTo>
                  <a:pt x="103" y="272"/>
                </a:lnTo>
                <a:lnTo>
                  <a:pt x="116" y="263"/>
                </a:lnTo>
                <a:lnTo>
                  <a:pt x="123" y="253"/>
                </a:lnTo>
                <a:lnTo>
                  <a:pt x="125" y="223"/>
                </a:lnTo>
                <a:lnTo>
                  <a:pt x="114" y="189"/>
                </a:lnTo>
                <a:lnTo>
                  <a:pt x="98" y="159"/>
                </a:lnTo>
                <a:lnTo>
                  <a:pt x="89" y="137"/>
                </a:lnTo>
                <a:lnTo>
                  <a:pt x="84" y="118"/>
                </a:lnTo>
                <a:lnTo>
                  <a:pt x="77" y="101"/>
                </a:lnTo>
                <a:lnTo>
                  <a:pt x="70" y="83"/>
                </a:lnTo>
                <a:lnTo>
                  <a:pt x="62" y="66"/>
                </a:lnTo>
                <a:lnTo>
                  <a:pt x="55" y="50"/>
                </a:lnTo>
                <a:lnTo>
                  <a:pt x="46" y="33"/>
                </a:lnTo>
                <a:lnTo>
                  <a:pt x="39" y="18"/>
                </a:ln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3" y="0"/>
                </a:lnTo>
                <a:lnTo>
                  <a:pt x="21" y="2"/>
                </a:lnTo>
                <a:lnTo>
                  <a:pt x="21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80" name="Freeform 156"/>
          <p:cNvSpPr>
            <a:spLocks/>
          </p:cNvSpPr>
          <p:nvPr/>
        </p:nvSpPr>
        <p:spPr bwMode="auto">
          <a:xfrm rot="497617">
            <a:off x="5208872" y="3030520"/>
            <a:ext cx="19050" cy="44450"/>
          </a:xfrm>
          <a:custGeom>
            <a:avLst/>
            <a:gdLst/>
            <a:ahLst/>
            <a:cxnLst>
              <a:cxn ang="0">
                <a:pos x="19" y="104"/>
              </a:cxn>
              <a:cxn ang="0">
                <a:pos x="21" y="107"/>
              </a:cxn>
              <a:cxn ang="0">
                <a:pos x="25" y="109"/>
              </a:cxn>
              <a:cxn ang="0">
                <a:pos x="30" y="111"/>
              </a:cxn>
              <a:cxn ang="0">
                <a:pos x="34" y="111"/>
              </a:cxn>
              <a:cxn ang="0">
                <a:pos x="39" y="109"/>
              </a:cxn>
              <a:cxn ang="0">
                <a:pos x="42" y="106"/>
              </a:cxn>
              <a:cxn ang="0">
                <a:pos x="44" y="100"/>
              </a:cxn>
              <a:cxn ang="0">
                <a:pos x="44" y="97"/>
              </a:cxn>
              <a:cxn ang="0">
                <a:pos x="35" y="68"/>
              </a:cxn>
              <a:cxn ang="0">
                <a:pos x="25" y="35"/>
              </a:cxn>
              <a:cxn ang="0">
                <a:pos x="12" y="9"/>
              </a:cxn>
              <a:cxn ang="0">
                <a:pos x="1" y="0"/>
              </a:cxn>
              <a:cxn ang="0">
                <a:pos x="0" y="19"/>
              </a:cxn>
              <a:cxn ang="0">
                <a:pos x="3" y="47"/>
              </a:cxn>
              <a:cxn ang="0">
                <a:pos x="10" y="76"/>
              </a:cxn>
              <a:cxn ang="0">
                <a:pos x="19" y="104"/>
              </a:cxn>
            </a:cxnLst>
            <a:rect l="0" t="0" r="r" b="b"/>
            <a:pathLst>
              <a:path w="44" h="111">
                <a:moveTo>
                  <a:pt x="19" y="104"/>
                </a:moveTo>
                <a:lnTo>
                  <a:pt x="21" y="107"/>
                </a:lnTo>
                <a:lnTo>
                  <a:pt x="25" y="109"/>
                </a:lnTo>
                <a:lnTo>
                  <a:pt x="30" y="111"/>
                </a:lnTo>
                <a:lnTo>
                  <a:pt x="34" y="111"/>
                </a:lnTo>
                <a:lnTo>
                  <a:pt x="39" y="109"/>
                </a:lnTo>
                <a:lnTo>
                  <a:pt x="42" y="106"/>
                </a:lnTo>
                <a:lnTo>
                  <a:pt x="44" y="100"/>
                </a:lnTo>
                <a:lnTo>
                  <a:pt x="44" y="97"/>
                </a:lnTo>
                <a:lnTo>
                  <a:pt x="35" y="68"/>
                </a:lnTo>
                <a:lnTo>
                  <a:pt x="25" y="35"/>
                </a:lnTo>
                <a:lnTo>
                  <a:pt x="12" y="9"/>
                </a:lnTo>
                <a:lnTo>
                  <a:pt x="1" y="0"/>
                </a:lnTo>
                <a:lnTo>
                  <a:pt x="0" y="19"/>
                </a:lnTo>
                <a:lnTo>
                  <a:pt x="3" y="47"/>
                </a:lnTo>
                <a:lnTo>
                  <a:pt x="10" y="76"/>
                </a:lnTo>
                <a:lnTo>
                  <a:pt x="19" y="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381" name="Group 157"/>
          <p:cNvGrpSpPr>
            <a:grpSpLocks/>
          </p:cNvGrpSpPr>
          <p:nvPr/>
        </p:nvGrpSpPr>
        <p:grpSpPr bwMode="auto">
          <a:xfrm>
            <a:off x="6180422" y="1503345"/>
            <a:ext cx="685800" cy="868363"/>
            <a:chOff x="565" y="3730"/>
            <a:chExt cx="1058" cy="1512"/>
          </a:xfrm>
        </p:grpSpPr>
        <p:grpSp>
          <p:nvGrpSpPr>
            <p:cNvPr id="52382" name="Group 158"/>
            <p:cNvGrpSpPr>
              <a:grpSpLocks/>
            </p:cNvGrpSpPr>
            <p:nvPr/>
          </p:nvGrpSpPr>
          <p:grpSpPr bwMode="auto">
            <a:xfrm>
              <a:off x="565" y="4358"/>
              <a:ext cx="231" cy="884"/>
              <a:chOff x="1635" y="1833"/>
              <a:chExt cx="92" cy="246"/>
            </a:xfrm>
          </p:grpSpPr>
          <p:grpSp>
            <p:nvGrpSpPr>
              <p:cNvPr id="52383" name="Group 159"/>
              <p:cNvGrpSpPr>
                <a:grpSpLocks/>
              </p:cNvGrpSpPr>
              <p:nvPr/>
            </p:nvGrpSpPr>
            <p:grpSpPr bwMode="auto">
              <a:xfrm>
                <a:off x="1636" y="1918"/>
                <a:ext cx="91" cy="161"/>
                <a:chOff x="1636" y="1918"/>
                <a:chExt cx="91" cy="161"/>
              </a:xfrm>
            </p:grpSpPr>
            <p:grpSp>
              <p:nvGrpSpPr>
                <p:cNvPr id="52384" name="Group 160"/>
                <p:cNvGrpSpPr>
                  <a:grpSpLocks/>
                </p:cNvGrpSpPr>
                <p:nvPr/>
              </p:nvGrpSpPr>
              <p:grpSpPr bwMode="auto">
                <a:xfrm>
                  <a:off x="1636" y="1922"/>
                  <a:ext cx="59" cy="156"/>
                  <a:chOff x="1636" y="1922"/>
                  <a:chExt cx="59" cy="156"/>
                </a:xfrm>
              </p:grpSpPr>
              <p:sp>
                <p:nvSpPr>
                  <p:cNvPr id="52385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660" y="1922"/>
                    <a:ext cx="21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386" name="Line 1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3" y="1923"/>
                    <a:ext cx="27" cy="3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387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1653" y="1956"/>
                    <a:ext cx="37" cy="7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388" name="Line 1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6" y="2024"/>
                    <a:ext cx="53" cy="5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389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1644" y="2025"/>
                    <a:ext cx="51" cy="5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390" name="Line 1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3" y="1956"/>
                    <a:ext cx="41" cy="6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391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1660" y="1922"/>
                    <a:ext cx="24" cy="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2392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1693" y="2014"/>
                  <a:ext cx="22" cy="6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93" name="Line 169"/>
                <p:cNvSpPr>
                  <a:spLocks noChangeShapeType="1"/>
                </p:cNvSpPr>
                <p:nvPr/>
              </p:nvSpPr>
              <p:spPr bwMode="auto">
                <a:xfrm>
                  <a:off x="1685" y="1957"/>
                  <a:ext cx="30" cy="5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94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1685" y="1918"/>
                  <a:ext cx="7" cy="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95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1682" y="1918"/>
                  <a:ext cx="12" cy="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96" name="Line 172"/>
                <p:cNvSpPr>
                  <a:spLocks noChangeShapeType="1"/>
                </p:cNvSpPr>
                <p:nvPr/>
              </p:nvSpPr>
              <p:spPr bwMode="auto">
                <a:xfrm>
                  <a:off x="1682" y="1922"/>
                  <a:ext cx="19" cy="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97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1691" y="1951"/>
                  <a:ext cx="8" cy="7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98" name="Line 174"/>
                <p:cNvSpPr>
                  <a:spLocks noChangeShapeType="1"/>
                </p:cNvSpPr>
                <p:nvPr/>
              </p:nvSpPr>
              <p:spPr bwMode="auto">
                <a:xfrm>
                  <a:off x="1691" y="2024"/>
                  <a:ext cx="36" cy="3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2399" name="Group 175"/>
              <p:cNvGrpSpPr>
                <a:grpSpLocks/>
              </p:cNvGrpSpPr>
              <p:nvPr/>
            </p:nvGrpSpPr>
            <p:grpSpPr bwMode="auto">
              <a:xfrm>
                <a:off x="1635" y="1841"/>
                <a:ext cx="90" cy="236"/>
                <a:chOff x="1635" y="1841"/>
                <a:chExt cx="90" cy="236"/>
              </a:xfrm>
            </p:grpSpPr>
            <p:sp>
              <p:nvSpPr>
                <p:cNvPr id="52400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1635" y="1841"/>
                  <a:ext cx="35" cy="23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401" name="Line 177"/>
                <p:cNvSpPr>
                  <a:spLocks noChangeShapeType="1"/>
                </p:cNvSpPr>
                <p:nvPr/>
              </p:nvSpPr>
              <p:spPr bwMode="auto">
                <a:xfrm>
                  <a:off x="1671" y="1847"/>
                  <a:ext cx="22" cy="23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402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1694" y="2057"/>
                  <a:ext cx="31" cy="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403" name="Line 179"/>
                <p:cNvSpPr>
                  <a:spLocks noChangeShapeType="1"/>
                </p:cNvSpPr>
                <p:nvPr/>
              </p:nvSpPr>
              <p:spPr bwMode="auto">
                <a:xfrm>
                  <a:off x="1676" y="1846"/>
                  <a:ext cx="48" cy="21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404" name="Line 180"/>
                <p:cNvSpPr>
                  <a:spLocks noChangeShapeType="1"/>
                </p:cNvSpPr>
                <p:nvPr/>
              </p:nvSpPr>
              <p:spPr bwMode="auto">
                <a:xfrm>
                  <a:off x="1636" y="2075"/>
                  <a:ext cx="59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2405" name="Oval 181"/>
              <p:cNvSpPr>
                <a:spLocks noChangeArrowheads="1"/>
              </p:cNvSpPr>
              <p:nvPr/>
            </p:nvSpPr>
            <p:spPr bwMode="auto">
              <a:xfrm>
                <a:off x="1662" y="1833"/>
                <a:ext cx="25" cy="28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406" name="Group 182"/>
            <p:cNvGrpSpPr>
              <a:grpSpLocks/>
            </p:cNvGrpSpPr>
            <p:nvPr/>
          </p:nvGrpSpPr>
          <p:grpSpPr bwMode="auto">
            <a:xfrm>
              <a:off x="709" y="3730"/>
              <a:ext cx="914" cy="1254"/>
              <a:chOff x="1697" y="1685"/>
              <a:chExt cx="364" cy="349"/>
            </a:xfrm>
          </p:grpSpPr>
          <p:grpSp>
            <p:nvGrpSpPr>
              <p:cNvPr id="52407" name="Group 183"/>
              <p:cNvGrpSpPr>
                <a:grpSpLocks/>
              </p:cNvGrpSpPr>
              <p:nvPr/>
            </p:nvGrpSpPr>
            <p:grpSpPr bwMode="auto">
              <a:xfrm>
                <a:off x="1884" y="1685"/>
                <a:ext cx="177" cy="349"/>
                <a:chOff x="1884" y="1685"/>
                <a:chExt cx="177" cy="349"/>
              </a:xfrm>
            </p:grpSpPr>
            <p:sp>
              <p:nvSpPr>
                <p:cNvPr id="52408" name="Arc 184"/>
                <p:cNvSpPr>
                  <a:spLocks/>
                </p:cNvSpPr>
                <p:nvPr/>
              </p:nvSpPr>
              <p:spPr bwMode="auto">
                <a:xfrm>
                  <a:off x="1952" y="1685"/>
                  <a:ext cx="109" cy="349"/>
                </a:xfrm>
                <a:custGeom>
                  <a:avLst/>
                  <a:gdLst>
                    <a:gd name="G0" fmla="+- 0 0 0"/>
                    <a:gd name="G1" fmla="+- 21166 0 0"/>
                    <a:gd name="G2" fmla="+- 21600 0 0"/>
                    <a:gd name="T0" fmla="*/ 4308 w 21600"/>
                    <a:gd name="T1" fmla="*/ 0 h 41996"/>
                    <a:gd name="T2" fmla="*/ 5717 w 21600"/>
                    <a:gd name="T3" fmla="*/ 41996 h 41996"/>
                    <a:gd name="T4" fmla="*/ 0 w 21600"/>
                    <a:gd name="T5" fmla="*/ 21166 h 419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96" fill="none" extrusionOk="0">
                      <a:moveTo>
                        <a:pt x="4308" y="-1"/>
                      </a:moveTo>
                      <a:cubicBezTo>
                        <a:pt x="14370" y="2048"/>
                        <a:pt x="21600" y="10897"/>
                        <a:pt x="21600" y="21166"/>
                      </a:cubicBezTo>
                      <a:cubicBezTo>
                        <a:pt x="21600" y="30893"/>
                        <a:pt x="15097" y="39421"/>
                        <a:pt x="5716" y="41995"/>
                      </a:cubicBezTo>
                    </a:path>
                    <a:path w="21600" h="41996" stroke="0" extrusionOk="0">
                      <a:moveTo>
                        <a:pt x="4308" y="-1"/>
                      </a:moveTo>
                      <a:cubicBezTo>
                        <a:pt x="14370" y="2048"/>
                        <a:pt x="21600" y="10897"/>
                        <a:pt x="21600" y="21166"/>
                      </a:cubicBezTo>
                      <a:cubicBezTo>
                        <a:pt x="21600" y="30893"/>
                        <a:pt x="15097" y="39421"/>
                        <a:pt x="5716" y="41995"/>
                      </a:cubicBezTo>
                      <a:lnTo>
                        <a:pt x="0" y="21166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409" name="Arc 185"/>
                <p:cNvSpPr>
                  <a:spLocks/>
                </p:cNvSpPr>
                <p:nvPr/>
              </p:nvSpPr>
              <p:spPr bwMode="auto">
                <a:xfrm>
                  <a:off x="1921" y="1708"/>
                  <a:ext cx="94" cy="300"/>
                </a:xfrm>
                <a:custGeom>
                  <a:avLst/>
                  <a:gdLst>
                    <a:gd name="G0" fmla="+- 0 0 0"/>
                    <a:gd name="G1" fmla="+- 21164 0 0"/>
                    <a:gd name="G2" fmla="+- 21600 0 0"/>
                    <a:gd name="T0" fmla="*/ 4320 w 21600"/>
                    <a:gd name="T1" fmla="*/ 0 h 41987"/>
                    <a:gd name="T2" fmla="*/ 5742 w 21600"/>
                    <a:gd name="T3" fmla="*/ 41987 h 41987"/>
                    <a:gd name="T4" fmla="*/ 0 w 21600"/>
                    <a:gd name="T5" fmla="*/ 21164 h 419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87" fill="none" extrusionOk="0">
                      <a:moveTo>
                        <a:pt x="4319" y="0"/>
                      </a:moveTo>
                      <a:cubicBezTo>
                        <a:pt x="14376" y="2053"/>
                        <a:pt x="21600" y="10899"/>
                        <a:pt x="21600" y="21164"/>
                      </a:cubicBezTo>
                      <a:cubicBezTo>
                        <a:pt x="21600" y="30881"/>
                        <a:pt x="15110" y="39403"/>
                        <a:pt x="5741" y="41986"/>
                      </a:cubicBezTo>
                    </a:path>
                    <a:path w="21600" h="41987" stroke="0" extrusionOk="0">
                      <a:moveTo>
                        <a:pt x="4319" y="0"/>
                      </a:moveTo>
                      <a:cubicBezTo>
                        <a:pt x="14376" y="2053"/>
                        <a:pt x="21600" y="10899"/>
                        <a:pt x="21600" y="21164"/>
                      </a:cubicBezTo>
                      <a:cubicBezTo>
                        <a:pt x="21600" y="30881"/>
                        <a:pt x="15110" y="39403"/>
                        <a:pt x="5741" y="41986"/>
                      </a:cubicBezTo>
                      <a:lnTo>
                        <a:pt x="0" y="21164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410" name="Arc 186"/>
                <p:cNvSpPr>
                  <a:spLocks/>
                </p:cNvSpPr>
                <p:nvPr/>
              </p:nvSpPr>
              <p:spPr bwMode="auto">
                <a:xfrm>
                  <a:off x="1884" y="1733"/>
                  <a:ext cx="88" cy="253"/>
                </a:xfrm>
                <a:custGeom>
                  <a:avLst/>
                  <a:gdLst>
                    <a:gd name="G0" fmla="+- 0 0 0"/>
                    <a:gd name="G1" fmla="+- 21198 0 0"/>
                    <a:gd name="G2" fmla="+- 21600 0 0"/>
                    <a:gd name="T0" fmla="*/ 4150 w 21600"/>
                    <a:gd name="T1" fmla="*/ 0 h 42045"/>
                    <a:gd name="T2" fmla="*/ 5654 w 21600"/>
                    <a:gd name="T3" fmla="*/ 42045 h 42045"/>
                    <a:gd name="T4" fmla="*/ 0 w 21600"/>
                    <a:gd name="T5" fmla="*/ 21198 h 42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045" fill="none" extrusionOk="0">
                      <a:moveTo>
                        <a:pt x="4149" y="0"/>
                      </a:moveTo>
                      <a:cubicBezTo>
                        <a:pt x="14286" y="1984"/>
                        <a:pt x="21600" y="10868"/>
                        <a:pt x="21600" y="21198"/>
                      </a:cubicBezTo>
                      <a:cubicBezTo>
                        <a:pt x="21600" y="30949"/>
                        <a:pt x="15065" y="39492"/>
                        <a:pt x="5653" y="42044"/>
                      </a:cubicBezTo>
                    </a:path>
                    <a:path w="21600" h="42045" stroke="0" extrusionOk="0">
                      <a:moveTo>
                        <a:pt x="4149" y="0"/>
                      </a:moveTo>
                      <a:cubicBezTo>
                        <a:pt x="14286" y="1984"/>
                        <a:pt x="21600" y="10868"/>
                        <a:pt x="21600" y="21198"/>
                      </a:cubicBezTo>
                      <a:cubicBezTo>
                        <a:pt x="21600" y="30949"/>
                        <a:pt x="15065" y="39492"/>
                        <a:pt x="5653" y="42044"/>
                      </a:cubicBezTo>
                      <a:lnTo>
                        <a:pt x="0" y="21198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2411" name="Group 187"/>
              <p:cNvGrpSpPr>
                <a:grpSpLocks/>
              </p:cNvGrpSpPr>
              <p:nvPr/>
            </p:nvGrpSpPr>
            <p:grpSpPr bwMode="auto">
              <a:xfrm>
                <a:off x="1782" y="1750"/>
                <a:ext cx="150" cy="232"/>
                <a:chOff x="1782" y="1750"/>
                <a:chExt cx="150" cy="232"/>
              </a:xfrm>
            </p:grpSpPr>
            <p:sp>
              <p:nvSpPr>
                <p:cNvPr id="52412" name="Arc 188"/>
                <p:cNvSpPr>
                  <a:spLocks/>
                </p:cNvSpPr>
                <p:nvPr/>
              </p:nvSpPr>
              <p:spPr bwMode="auto">
                <a:xfrm>
                  <a:off x="1840" y="1750"/>
                  <a:ext cx="92" cy="232"/>
                </a:xfrm>
                <a:custGeom>
                  <a:avLst/>
                  <a:gdLst>
                    <a:gd name="G0" fmla="+- 0 0 0"/>
                    <a:gd name="G1" fmla="+- 21185 0 0"/>
                    <a:gd name="G2" fmla="+- 21600 0 0"/>
                    <a:gd name="T0" fmla="*/ 4216 w 21600"/>
                    <a:gd name="T1" fmla="*/ 0 h 42051"/>
                    <a:gd name="T2" fmla="*/ 5584 w 21600"/>
                    <a:gd name="T3" fmla="*/ 42051 h 42051"/>
                    <a:gd name="T4" fmla="*/ 0 w 21600"/>
                    <a:gd name="T5" fmla="*/ 21185 h 420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051" fill="none" extrusionOk="0">
                      <a:moveTo>
                        <a:pt x="4215" y="0"/>
                      </a:moveTo>
                      <a:cubicBezTo>
                        <a:pt x="14321" y="2011"/>
                        <a:pt x="21600" y="10880"/>
                        <a:pt x="21600" y="21185"/>
                      </a:cubicBezTo>
                      <a:cubicBezTo>
                        <a:pt x="21600" y="30963"/>
                        <a:pt x="15030" y="39522"/>
                        <a:pt x="5583" y="42050"/>
                      </a:cubicBezTo>
                    </a:path>
                    <a:path w="21600" h="42051" stroke="0" extrusionOk="0">
                      <a:moveTo>
                        <a:pt x="4215" y="0"/>
                      </a:moveTo>
                      <a:cubicBezTo>
                        <a:pt x="14321" y="2011"/>
                        <a:pt x="21600" y="10880"/>
                        <a:pt x="21600" y="21185"/>
                      </a:cubicBezTo>
                      <a:cubicBezTo>
                        <a:pt x="21600" y="30963"/>
                        <a:pt x="15030" y="39522"/>
                        <a:pt x="5583" y="42050"/>
                      </a:cubicBezTo>
                      <a:lnTo>
                        <a:pt x="0" y="211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413" name="Arc 189"/>
                <p:cNvSpPr>
                  <a:spLocks/>
                </p:cNvSpPr>
                <p:nvPr/>
              </p:nvSpPr>
              <p:spPr bwMode="auto">
                <a:xfrm>
                  <a:off x="1814" y="1766"/>
                  <a:ext cx="79" cy="199"/>
                </a:xfrm>
                <a:custGeom>
                  <a:avLst/>
                  <a:gdLst>
                    <a:gd name="G0" fmla="+- 0 0 0"/>
                    <a:gd name="G1" fmla="+- 21214 0 0"/>
                    <a:gd name="G2" fmla="+- 21600 0 0"/>
                    <a:gd name="T0" fmla="*/ 4068 w 21600"/>
                    <a:gd name="T1" fmla="*/ 0 h 42128"/>
                    <a:gd name="T2" fmla="*/ 5401 w 21600"/>
                    <a:gd name="T3" fmla="*/ 42128 h 42128"/>
                    <a:gd name="T4" fmla="*/ 0 w 21600"/>
                    <a:gd name="T5" fmla="*/ 21214 h 42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128" fill="none" extrusionOk="0">
                      <a:moveTo>
                        <a:pt x="4067" y="0"/>
                      </a:moveTo>
                      <a:cubicBezTo>
                        <a:pt x="14243" y="1951"/>
                        <a:pt x="21600" y="10853"/>
                        <a:pt x="21600" y="21214"/>
                      </a:cubicBezTo>
                      <a:cubicBezTo>
                        <a:pt x="21600" y="31063"/>
                        <a:pt x="14937" y="39665"/>
                        <a:pt x="5400" y="42127"/>
                      </a:cubicBezTo>
                    </a:path>
                    <a:path w="21600" h="42128" stroke="0" extrusionOk="0">
                      <a:moveTo>
                        <a:pt x="4067" y="0"/>
                      </a:moveTo>
                      <a:cubicBezTo>
                        <a:pt x="14243" y="1951"/>
                        <a:pt x="21600" y="10853"/>
                        <a:pt x="21600" y="21214"/>
                      </a:cubicBezTo>
                      <a:cubicBezTo>
                        <a:pt x="21600" y="31063"/>
                        <a:pt x="14937" y="39665"/>
                        <a:pt x="5400" y="42127"/>
                      </a:cubicBezTo>
                      <a:lnTo>
                        <a:pt x="0" y="21214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414" name="Arc 190"/>
                <p:cNvSpPr>
                  <a:spLocks/>
                </p:cNvSpPr>
                <p:nvPr/>
              </p:nvSpPr>
              <p:spPr bwMode="auto">
                <a:xfrm>
                  <a:off x="1782" y="1783"/>
                  <a:ext cx="74" cy="168"/>
                </a:xfrm>
                <a:custGeom>
                  <a:avLst/>
                  <a:gdLst>
                    <a:gd name="G0" fmla="+- 0 0 0"/>
                    <a:gd name="G1" fmla="+- 21165 0 0"/>
                    <a:gd name="G2" fmla="+- 21600 0 0"/>
                    <a:gd name="T0" fmla="*/ 4315 w 21600"/>
                    <a:gd name="T1" fmla="*/ 0 h 41974"/>
                    <a:gd name="T2" fmla="*/ 5791 w 21600"/>
                    <a:gd name="T3" fmla="*/ 41974 h 41974"/>
                    <a:gd name="T4" fmla="*/ 0 w 21600"/>
                    <a:gd name="T5" fmla="*/ 21165 h 419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74" fill="none" extrusionOk="0">
                      <a:moveTo>
                        <a:pt x="4314" y="0"/>
                      </a:moveTo>
                      <a:cubicBezTo>
                        <a:pt x="14374" y="2051"/>
                        <a:pt x="21600" y="10898"/>
                        <a:pt x="21600" y="21165"/>
                      </a:cubicBezTo>
                      <a:cubicBezTo>
                        <a:pt x="21600" y="30864"/>
                        <a:pt x="15135" y="39373"/>
                        <a:pt x="5791" y="41974"/>
                      </a:cubicBezTo>
                    </a:path>
                    <a:path w="21600" h="41974" stroke="0" extrusionOk="0">
                      <a:moveTo>
                        <a:pt x="4314" y="0"/>
                      </a:moveTo>
                      <a:cubicBezTo>
                        <a:pt x="14374" y="2051"/>
                        <a:pt x="21600" y="10898"/>
                        <a:pt x="21600" y="21165"/>
                      </a:cubicBezTo>
                      <a:cubicBezTo>
                        <a:pt x="21600" y="30864"/>
                        <a:pt x="15135" y="39373"/>
                        <a:pt x="5791" y="41974"/>
                      </a:cubicBezTo>
                      <a:lnTo>
                        <a:pt x="0" y="2116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2415" name="Arc 191"/>
              <p:cNvSpPr>
                <a:spLocks/>
              </p:cNvSpPr>
              <p:nvPr/>
            </p:nvSpPr>
            <p:spPr bwMode="auto">
              <a:xfrm>
                <a:off x="1757" y="1797"/>
                <a:ext cx="67" cy="147"/>
              </a:xfrm>
              <a:custGeom>
                <a:avLst/>
                <a:gdLst>
                  <a:gd name="G0" fmla="+- 0 0 0"/>
                  <a:gd name="G1" fmla="+- 21248 0 0"/>
                  <a:gd name="G2" fmla="+- 21600 0 0"/>
                  <a:gd name="T0" fmla="*/ 3886 w 21600"/>
                  <a:gd name="T1" fmla="*/ 0 h 42217"/>
                  <a:gd name="T2" fmla="*/ 5183 w 21600"/>
                  <a:gd name="T3" fmla="*/ 42217 h 42217"/>
                  <a:gd name="T4" fmla="*/ 0 w 21600"/>
                  <a:gd name="T5" fmla="*/ 21248 h 42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217" fill="none" extrusionOk="0">
                    <a:moveTo>
                      <a:pt x="3885" y="0"/>
                    </a:moveTo>
                    <a:cubicBezTo>
                      <a:pt x="14146" y="1876"/>
                      <a:pt x="21600" y="10817"/>
                      <a:pt x="21600" y="21248"/>
                    </a:cubicBezTo>
                    <a:cubicBezTo>
                      <a:pt x="21600" y="31180"/>
                      <a:pt x="14825" y="39833"/>
                      <a:pt x="5182" y="42216"/>
                    </a:cubicBezTo>
                  </a:path>
                  <a:path w="21600" h="42217" stroke="0" extrusionOk="0">
                    <a:moveTo>
                      <a:pt x="3885" y="0"/>
                    </a:moveTo>
                    <a:cubicBezTo>
                      <a:pt x="14146" y="1876"/>
                      <a:pt x="21600" y="10817"/>
                      <a:pt x="21600" y="21248"/>
                    </a:cubicBezTo>
                    <a:cubicBezTo>
                      <a:pt x="21600" y="31180"/>
                      <a:pt x="14825" y="39833"/>
                      <a:pt x="5182" y="42216"/>
                    </a:cubicBezTo>
                    <a:lnTo>
                      <a:pt x="0" y="21248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16" name="Arc 192"/>
              <p:cNvSpPr>
                <a:spLocks/>
              </p:cNvSpPr>
              <p:nvPr/>
            </p:nvSpPr>
            <p:spPr bwMode="auto">
              <a:xfrm>
                <a:off x="1729" y="1808"/>
                <a:ext cx="58" cy="126"/>
              </a:xfrm>
              <a:custGeom>
                <a:avLst/>
                <a:gdLst>
                  <a:gd name="G0" fmla="+- 0 0 0"/>
                  <a:gd name="G1" fmla="+- 21221 0 0"/>
                  <a:gd name="G2" fmla="+- 21600 0 0"/>
                  <a:gd name="T0" fmla="*/ 4028 w 21600"/>
                  <a:gd name="T1" fmla="*/ 0 h 42160"/>
                  <a:gd name="T2" fmla="*/ 5304 w 21600"/>
                  <a:gd name="T3" fmla="*/ 42160 h 42160"/>
                  <a:gd name="T4" fmla="*/ 0 w 21600"/>
                  <a:gd name="T5" fmla="*/ 21221 h 42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160" fill="none" extrusionOk="0">
                    <a:moveTo>
                      <a:pt x="4028" y="-1"/>
                    </a:moveTo>
                    <a:cubicBezTo>
                      <a:pt x="14222" y="1934"/>
                      <a:pt x="21600" y="10844"/>
                      <a:pt x="21600" y="21221"/>
                    </a:cubicBezTo>
                    <a:cubicBezTo>
                      <a:pt x="21600" y="31107"/>
                      <a:pt x="14887" y="39732"/>
                      <a:pt x="5303" y="42159"/>
                    </a:cubicBezTo>
                  </a:path>
                  <a:path w="21600" h="42160" stroke="0" extrusionOk="0">
                    <a:moveTo>
                      <a:pt x="4028" y="-1"/>
                    </a:moveTo>
                    <a:cubicBezTo>
                      <a:pt x="14222" y="1934"/>
                      <a:pt x="21600" y="10844"/>
                      <a:pt x="21600" y="21221"/>
                    </a:cubicBezTo>
                    <a:cubicBezTo>
                      <a:pt x="21600" y="31107"/>
                      <a:pt x="14887" y="39732"/>
                      <a:pt x="5303" y="42159"/>
                    </a:cubicBezTo>
                    <a:lnTo>
                      <a:pt x="0" y="21221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17" name="Arc 193"/>
              <p:cNvSpPr>
                <a:spLocks/>
              </p:cNvSpPr>
              <p:nvPr/>
            </p:nvSpPr>
            <p:spPr bwMode="auto">
              <a:xfrm>
                <a:off x="1706" y="1824"/>
                <a:ext cx="50" cy="98"/>
              </a:xfrm>
              <a:custGeom>
                <a:avLst/>
                <a:gdLst>
                  <a:gd name="G0" fmla="+- 0 0 0"/>
                  <a:gd name="G1" fmla="+- 21180 0 0"/>
                  <a:gd name="G2" fmla="+- 21600 0 0"/>
                  <a:gd name="T0" fmla="*/ 4237 w 21600"/>
                  <a:gd name="T1" fmla="*/ 0 h 42030"/>
                  <a:gd name="T2" fmla="*/ 5643 w 21600"/>
                  <a:gd name="T3" fmla="*/ 42030 h 42030"/>
                  <a:gd name="T4" fmla="*/ 0 w 21600"/>
                  <a:gd name="T5" fmla="*/ 21180 h 42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30" fill="none" extrusionOk="0">
                    <a:moveTo>
                      <a:pt x="4237" y="-1"/>
                    </a:moveTo>
                    <a:cubicBezTo>
                      <a:pt x="14332" y="2019"/>
                      <a:pt x="21600" y="10884"/>
                      <a:pt x="21600" y="21180"/>
                    </a:cubicBezTo>
                    <a:cubicBezTo>
                      <a:pt x="21600" y="30936"/>
                      <a:pt x="15060" y="39481"/>
                      <a:pt x="5642" y="42029"/>
                    </a:cubicBezTo>
                  </a:path>
                  <a:path w="21600" h="42030" stroke="0" extrusionOk="0">
                    <a:moveTo>
                      <a:pt x="4237" y="-1"/>
                    </a:moveTo>
                    <a:cubicBezTo>
                      <a:pt x="14332" y="2019"/>
                      <a:pt x="21600" y="10884"/>
                      <a:pt x="21600" y="21180"/>
                    </a:cubicBezTo>
                    <a:cubicBezTo>
                      <a:pt x="21600" y="30936"/>
                      <a:pt x="15060" y="39481"/>
                      <a:pt x="5642" y="42029"/>
                    </a:cubicBezTo>
                    <a:lnTo>
                      <a:pt x="0" y="2118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18" name="Arc 194"/>
              <p:cNvSpPr>
                <a:spLocks/>
              </p:cNvSpPr>
              <p:nvPr/>
            </p:nvSpPr>
            <p:spPr bwMode="auto">
              <a:xfrm>
                <a:off x="1697" y="1839"/>
                <a:ext cx="30" cy="74"/>
              </a:xfrm>
              <a:custGeom>
                <a:avLst/>
                <a:gdLst>
                  <a:gd name="G0" fmla="+- 0 0 0"/>
                  <a:gd name="G1" fmla="+- 21296 0 0"/>
                  <a:gd name="G2" fmla="+- 21600 0 0"/>
                  <a:gd name="T0" fmla="*/ 3610 w 21600"/>
                  <a:gd name="T1" fmla="*/ 0 h 42282"/>
                  <a:gd name="T2" fmla="*/ 5114 w 21600"/>
                  <a:gd name="T3" fmla="*/ 42282 h 42282"/>
                  <a:gd name="T4" fmla="*/ 0 w 21600"/>
                  <a:gd name="T5" fmla="*/ 21296 h 42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282" fill="none" extrusionOk="0">
                    <a:moveTo>
                      <a:pt x="3610" y="-1"/>
                    </a:moveTo>
                    <a:cubicBezTo>
                      <a:pt x="13998" y="1760"/>
                      <a:pt x="21600" y="10759"/>
                      <a:pt x="21600" y="21296"/>
                    </a:cubicBezTo>
                    <a:cubicBezTo>
                      <a:pt x="21600" y="31255"/>
                      <a:pt x="14790" y="39923"/>
                      <a:pt x="5113" y="42281"/>
                    </a:cubicBezTo>
                  </a:path>
                  <a:path w="21600" h="42282" stroke="0" extrusionOk="0">
                    <a:moveTo>
                      <a:pt x="3610" y="-1"/>
                    </a:moveTo>
                    <a:cubicBezTo>
                      <a:pt x="13998" y="1760"/>
                      <a:pt x="21600" y="10759"/>
                      <a:pt x="21600" y="21296"/>
                    </a:cubicBezTo>
                    <a:cubicBezTo>
                      <a:pt x="21600" y="31255"/>
                      <a:pt x="14790" y="39923"/>
                      <a:pt x="5113" y="42281"/>
                    </a:cubicBezTo>
                    <a:lnTo>
                      <a:pt x="0" y="21296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2420" name="Rectangle 196"/>
          <p:cNvSpPr>
            <a:spLocks noChangeArrowheads="1"/>
          </p:cNvSpPr>
          <p:nvPr/>
        </p:nvSpPr>
        <p:spPr bwMode="auto">
          <a:xfrm>
            <a:off x="1659222" y="3186095"/>
            <a:ext cx="25400" cy="2365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21" name="Rectangle 197"/>
          <p:cNvSpPr>
            <a:spLocks noChangeArrowheads="1"/>
          </p:cNvSpPr>
          <p:nvPr/>
        </p:nvSpPr>
        <p:spPr bwMode="auto">
          <a:xfrm>
            <a:off x="1711610" y="3186095"/>
            <a:ext cx="25400" cy="2365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22" name="Freeform 198"/>
          <p:cNvSpPr>
            <a:spLocks/>
          </p:cNvSpPr>
          <p:nvPr/>
        </p:nvSpPr>
        <p:spPr bwMode="auto">
          <a:xfrm>
            <a:off x="1614772" y="3352783"/>
            <a:ext cx="298450" cy="103187"/>
          </a:xfrm>
          <a:custGeom>
            <a:avLst/>
            <a:gdLst/>
            <a:ahLst/>
            <a:cxnLst>
              <a:cxn ang="0">
                <a:pos x="372" y="0"/>
              </a:cxn>
              <a:cxn ang="0">
                <a:pos x="247" y="103"/>
              </a:cxn>
              <a:cxn ang="0">
                <a:pos x="243" y="107"/>
              </a:cxn>
              <a:cxn ang="0">
                <a:pos x="238" y="111"/>
              </a:cxn>
              <a:cxn ang="0">
                <a:pos x="229" y="112"/>
              </a:cxn>
              <a:cxn ang="0">
                <a:pos x="215" y="111"/>
              </a:cxn>
              <a:cxn ang="0">
                <a:pos x="0" y="89"/>
              </a:cxn>
              <a:cxn ang="0">
                <a:pos x="3" y="72"/>
              </a:cxn>
              <a:cxn ang="0">
                <a:pos x="372" y="0"/>
              </a:cxn>
            </a:cxnLst>
            <a:rect l="0" t="0" r="r" b="b"/>
            <a:pathLst>
              <a:path w="373" h="113">
                <a:moveTo>
                  <a:pt x="372" y="0"/>
                </a:moveTo>
                <a:lnTo>
                  <a:pt x="247" y="103"/>
                </a:lnTo>
                <a:lnTo>
                  <a:pt x="243" y="107"/>
                </a:lnTo>
                <a:lnTo>
                  <a:pt x="238" y="111"/>
                </a:lnTo>
                <a:lnTo>
                  <a:pt x="229" y="112"/>
                </a:lnTo>
                <a:lnTo>
                  <a:pt x="215" y="111"/>
                </a:lnTo>
                <a:lnTo>
                  <a:pt x="0" y="89"/>
                </a:lnTo>
                <a:lnTo>
                  <a:pt x="3" y="72"/>
                </a:lnTo>
                <a:lnTo>
                  <a:pt x="372" y="0"/>
                </a:lnTo>
              </a:path>
            </a:pathLst>
          </a:custGeom>
          <a:solidFill>
            <a:srgbClr val="606060"/>
          </a:solidFill>
          <a:ln w="12700" cap="rnd" cmpd="sng">
            <a:solidFill>
              <a:srgbClr val="606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423" name="Freeform 199"/>
          <p:cNvSpPr>
            <a:spLocks/>
          </p:cNvSpPr>
          <p:nvPr/>
        </p:nvSpPr>
        <p:spPr bwMode="auto">
          <a:xfrm>
            <a:off x="1613185" y="2809858"/>
            <a:ext cx="298450" cy="642937"/>
          </a:xfrm>
          <a:custGeom>
            <a:avLst/>
            <a:gdLst/>
            <a:ahLst/>
            <a:cxnLst>
              <a:cxn ang="0">
                <a:pos x="373" y="1"/>
              </a:cxn>
              <a:cxn ang="0">
                <a:pos x="373" y="581"/>
              </a:cxn>
              <a:cxn ang="0">
                <a:pos x="248" y="685"/>
              </a:cxn>
              <a:cxn ang="0">
                <a:pos x="244" y="688"/>
              </a:cxn>
              <a:cxn ang="0">
                <a:pos x="239" y="691"/>
              </a:cxn>
              <a:cxn ang="0">
                <a:pos x="231" y="693"/>
              </a:cxn>
              <a:cxn ang="0">
                <a:pos x="218" y="692"/>
              </a:cxn>
              <a:cxn ang="0">
                <a:pos x="13" y="672"/>
              </a:cxn>
              <a:cxn ang="0">
                <a:pos x="7" y="671"/>
              </a:cxn>
              <a:cxn ang="0">
                <a:pos x="2" y="667"/>
              </a:cxn>
              <a:cxn ang="0">
                <a:pos x="1" y="663"/>
              </a:cxn>
              <a:cxn ang="0">
                <a:pos x="0" y="654"/>
              </a:cxn>
              <a:cxn ang="0">
                <a:pos x="1" y="25"/>
              </a:cxn>
              <a:cxn ang="0">
                <a:pos x="226" y="0"/>
              </a:cxn>
              <a:cxn ang="0">
                <a:pos x="373" y="1"/>
              </a:cxn>
            </a:cxnLst>
            <a:rect l="0" t="0" r="r" b="b"/>
            <a:pathLst>
              <a:path w="374" h="694">
                <a:moveTo>
                  <a:pt x="373" y="1"/>
                </a:moveTo>
                <a:lnTo>
                  <a:pt x="373" y="581"/>
                </a:lnTo>
                <a:lnTo>
                  <a:pt x="248" y="685"/>
                </a:lnTo>
                <a:lnTo>
                  <a:pt x="244" y="688"/>
                </a:lnTo>
                <a:lnTo>
                  <a:pt x="239" y="691"/>
                </a:lnTo>
                <a:lnTo>
                  <a:pt x="231" y="693"/>
                </a:lnTo>
                <a:lnTo>
                  <a:pt x="218" y="692"/>
                </a:lnTo>
                <a:lnTo>
                  <a:pt x="13" y="672"/>
                </a:lnTo>
                <a:lnTo>
                  <a:pt x="7" y="671"/>
                </a:lnTo>
                <a:lnTo>
                  <a:pt x="2" y="667"/>
                </a:lnTo>
                <a:lnTo>
                  <a:pt x="1" y="663"/>
                </a:lnTo>
                <a:lnTo>
                  <a:pt x="0" y="654"/>
                </a:lnTo>
                <a:lnTo>
                  <a:pt x="1" y="25"/>
                </a:lnTo>
                <a:lnTo>
                  <a:pt x="226" y="0"/>
                </a:lnTo>
                <a:lnTo>
                  <a:pt x="373" y="1"/>
                </a:lnTo>
              </a:path>
            </a:pathLst>
          </a:custGeom>
          <a:solidFill>
            <a:srgbClr val="B2B2B2"/>
          </a:solidFill>
          <a:ln w="12700" cap="rnd" cmpd="sng">
            <a:solidFill>
              <a:srgbClr val="EAEC5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424" name="Freeform 200"/>
          <p:cNvSpPr>
            <a:spLocks/>
          </p:cNvSpPr>
          <p:nvPr/>
        </p:nvSpPr>
        <p:spPr bwMode="auto">
          <a:xfrm>
            <a:off x="1613185" y="2805095"/>
            <a:ext cx="288925" cy="33338"/>
          </a:xfrm>
          <a:custGeom>
            <a:avLst/>
            <a:gdLst/>
            <a:ahLst/>
            <a:cxnLst>
              <a:cxn ang="0">
                <a:pos x="2" y="23"/>
              </a:cxn>
              <a:cxn ang="0">
                <a:pos x="206" y="0"/>
              </a:cxn>
              <a:cxn ang="0">
                <a:pos x="361" y="4"/>
              </a:cxn>
              <a:cxn ang="0">
                <a:pos x="219" y="35"/>
              </a:cxn>
              <a:cxn ang="0">
                <a:pos x="0" y="28"/>
              </a:cxn>
              <a:cxn ang="0">
                <a:pos x="0" y="26"/>
              </a:cxn>
              <a:cxn ang="0">
                <a:pos x="0" y="24"/>
              </a:cxn>
              <a:cxn ang="0">
                <a:pos x="2" y="23"/>
              </a:cxn>
            </a:cxnLst>
            <a:rect l="0" t="0" r="r" b="b"/>
            <a:pathLst>
              <a:path w="362" h="36">
                <a:moveTo>
                  <a:pt x="2" y="23"/>
                </a:moveTo>
                <a:lnTo>
                  <a:pt x="206" y="0"/>
                </a:lnTo>
                <a:lnTo>
                  <a:pt x="361" y="4"/>
                </a:lnTo>
                <a:lnTo>
                  <a:pt x="219" y="35"/>
                </a:lnTo>
                <a:lnTo>
                  <a:pt x="0" y="28"/>
                </a:lnTo>
                <a:lnTo>
                  <a:pt x="0" y="26"/>
                </a:lnTo>
                <a:lnTo>
                  <a:pt x="0" y="24"/>
                </a:lnTo>
                <a:lnTo>
                  <a:pt x="2" y="23"/>
                </a:lnTo>
              </a:path>
            </a:pathLst>
          </a:custGeom>
          <a:solidFill>
            <a:srgbClr val="B2B2B2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425" name="Freeform 201"/>
          <p:cNvSpPr>
            <a:spLocks/>
          </p:cNvSpPr>
          <p:nvPr/>
        </p:nvSpPr>
        <p:spPr bwMode="auto">
          <a:xfrm>
            <a:off x="1608422" y="2830495"/>
            <a:ext cx="184150" cy="590550"/>
          </a:xfrm>
          <a:custGeom>
            <a:avLst/>
            <a:gdLst/>
            <a:ahLst/>
            <a:cxnLst>
              <a:cxn ang="0">
                <a:pos x="5" y="616"/>
              </a:cxn>
              <a:cxn ang="0">
                <a:pos x="8" y="624"/>
              </a:cxn>
              <a:cxn ang="0">
                <a:pos x="14" y="625"/>
              </a:cxn>
              <a:cxn ang="0">
                <a:pos x="20" y="625"/>
              </a:cxn>
              <a:cxn ang="0">
                <a:pos x="26" y="625"/>
              </a:cxn>
              <a:cxn ang="0">
                <a:pos x="230" y="638"/>
              </a:cxn>
              <a:cxn ang="0">
                <a:pos x="230" y="25"/>
              </a:cxn>
              <a:cxn ang="0">
                <a:pos x="228" y="18"/>
              </a:cxn>
              <a:cxn ang="0">
                <a:pos x="224" y="14"/>
              </a:cxn>
              <a:cxn ang="0">
                <a:pos x="219" y="12"/>
              </a:cxn>
              <a:cxn ang="0">
                <a:pos x="212" y="12"/>
              </a:cxn>
              <a:cxn ang="0">
                <a:pos x="205" y="12"/>
              </a:cxn>
              <a:cxn ang="0">
                <a:pos x="47" y="2"/>
              </a:cxn>
              <a:cxn ang="0">
                <a:pos x="26" y="0"/>
              </a:cxn>
              <a:cxn ang="0">
                <a:pos x="19" y="0"/>
              </a:cxn>
              <a:cxn ang="0">
                <a:pos x="14" y="1"/>
              </a:cxn>
              <a:cxn ang="0">
                <a:pos x="6" y="4"/>
              </a:cxn>
              <a:cxn ang="0">
                <a:pos x="4" y="6"/>
              </a:cxn>
              <a:cxn ang="0">
                <a:pos x="1" y="14"/>
              </a:cxn>
              <a:cxn ang="0">
                <a:pos x="0" y="25"/>
              </a:cxn>
              <a:cxn ang="0">
                <a:pos x="0" y="351"/>
              </a:cxn>
              <a:cxn ang="0">
                <a:pos x="0" y="355"/>
              </a:cxn>
              <a:cxn ang="0">
                <a:pos x="3" y="356"/>
              </a:cxn>
              <a:cxn ang="0">
                <a:pos x="5" y="355"/>
              </a:cxn>
              <a:cxn ang="0">
                <a:pos x="5" y="616"/>
              </a:cxn>
            </a:cxnLst>
            <a:rect l="0" t="0" r="r" b="b"/>
            <a:pathLst>
              <a:path w="231" h="639">
                <a:moveTo>
                  <a:pt x="5" y="616"/>
                </a:moveTo>
                <a:lnTo>
                  <a:pt x="8" y="624"/>
                </a:lnTo>
                <a:lnTo>
                  <a:pt x="14" y="625"/>
                </a:lnTo>
                <a:lnTo>
                  <a:pt x="20" y="625"/>
                </a:lnTo>
                <a:lnTo>
                  <a:pt x="26" y="625"/>
                </a:lnTo>
                <a:lnTo>
                  <a:pt x="230" y="638"/>
                </a:lnTo>
                <a:lnTo>
                  <a:pt x="230" y="25"/>
                </a:lnTo>
                <a:lnTo>
                  <a:pt x="228" y="18"/>
                </a:lnTo>
                <a:lnTo>
                  <a:pt x="224" y="14"/>
                </a:lnTo>
                <a:lnTo>
                  <a:pt x="219" y="12"/>
                </a:lnTo>
                <a:lnTo>
                  <a:pt x="212" y="12"/>
                </a:lnTo>
                <a:lnTo>
                  <a:pt x="205" y="12"/>
                </a:lnTo>
                <a:lnTo>
                  <a:pt x="47" y="2"/>
                </a:lnTo>
                <a:lnTo>
                  <a:pt x="26" y="0"/>
                </a:lnTo>
                <a:lnTo>
                  <a:pt x="19" y="0"/>
                </a:lnTo>
                <a:lnTo>
                  <a:pt x="14" y="1"/>
                </a:lnTo>
                <a:lnTo>
                  <a:pt x="6" y="4"/>
                </a:lnTo>
                <a:lnTo>
                  <a:pt x="4" y="6"/>
                </a:lnTo>
                <a:lnTo>
                  <a:pt x="1" y="14"/>
                </a:lnTo>
                <a:lnTo>
                  <a:pt x="0" y="25"/>
                </a:lnTo>
                <a:lnTo>
                  <a:pt x="0" y="351"/>
                </a:lnTo>
                <a:lnTo>
                  <a:pt x="0" y="355"/>
                </a:lnTo>
                <a:lnTo>
                  <a:pt x="3" y="356"/>
                </a:lnTo>
                <a:lnTo>
                  <a:pt x="5" y="355"/>
                </a:lnTo>
                <a:lnTo>
                  <a:pt x="5" y="616"/>
                </a:lnTo>
              </a:path>
            </a:pathLst>
          </a:custGeom>
          <a:solidFill>
            <a:schemeClr val="tx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426" name="Line 202"/>
          <p:cNvSpPr>
            <a:spLocks noChangeShapeType="1"/>
          </p:cNvSpPr>
          <p:nvPr/>
        </p:nvSpPr>
        <p:spPr bwMode="auto">
          <a:xfrm>
            <a:off x="1813210" y="2844783"/>
            <a:ext cx="0" cy="57626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27" name="Freeform 203"/>
          <p:cNvSpPr>
            <a:spLocks/>
          </p:cNvSpPr>
          <p:nvPr/>
        </p:nvSpPr>
        <p:spPr bwMode="auto">
          <a:xfrm>
            <a:off x="1795747" y="2838433"/>
            <a:ext cx="9525" cy="584200"/>
          </a:xfrm>
          <a:custGeom>
            <a:avLst/>
            <a:gdLst/>
            <a:ahLst/>
            <a:cxnLst>
              <a:cxn ang="0">
                <a:pos x="1" y="631"/>
              </a:cxn>
              <a:cxn ang="0">
                <a:pos x="12" y="621"/>
              </a:cxn>
              <a:cxn ang="0">
                <a:pos x="12" y="0"/>
              </a:cxn>
              <a:cxn ang="0">
                <a:pos x="0" y="6"/>
              </a:cxn>
              <a:cxn ang="0">
                <a:pos x="1" y="631"/>
              </a:cxn>
            </a:cxnLst>
            <a:rect l="0" t="0" r="r" b="b"/>
            <a:pathLst>
              <a:path w="13" h="632">
                <a:moveTo>
                  <a:pt x="1" y="631"/>
                </a:moveTo>
                <a:lnTo>
                  <a:pt x="12" y="621"/>
                </a:lnTo>
                <a:lnTo>
                  <a:pt x="12" y="0"/>
                </a:lnTo>
                <a:lnTo>
                  <a:pt x="0" y="6"/>
                </a:lnTo>
                <a:lnTo>
                  <a:pt x="1" y="631"/>
                </a:lnTo>
              </a:path>
            </a:pathLst>
          </a:custGeom>
          <a:solidFill>
            <a:schemeClr val="tx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428" name="Line 204"/>
          <p:cNvSpPr>
            <a:spLocks noChangeShapeType="1"/>
          </p:cNvSpPr>
          <p:nvPr/>
        </p:nvSpPr>
        <p:spPr bwMode="auto">
          <a:xfrm>
            <a:off x="1613185" y="3121008"/>
            <a:ext cx="180975" cy="6350"/>
          </a:xfrm>
          <a:prstGeom prst="line">
            <a:avLst/>
          </a:prstGeom>
          <a:noFill/>
          <a:ln w="12700">
            <a:solidFill>
              <a:srgbClr val="606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29" name="Line 205"/>
          <p:cNvSpPr>
            <a:spLocks noChangeShapeType="1"/>
          </p:cNvSpPr>
          <p:nvPr/>
        </p:nvSpPr>
        <p:spPr bwMode="auto">
          <a:xfrm>
            <a:off x="1613185" y="3159108"/>
            <a:ext cx="180975" cy="7937"/>
          </a:xfrm>
          <a:prstGeom prst="line">
            <a:avLst/>
          </a:prstGeom>
          <a:noFill/>
          <a:ln w="12700">
            <a:solidFill>
              <a:srgbClr val="606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430" name="Group 206"/>
          <p:cNvGrpSpPr>
            <a:grpSpLocks/>
          </p:cNvGrpSpPr>
          <p:nvPr/>
        </p:nvGrpSpPr>
        <p:grpSpPr bwMode="auto">
          <a:xfrm>
            <a:off x="1625885" y="3170220"/>
            <a:ext cx="168275" cy="265113"/>
            <a:chOff x="2120" y="2914"/>
            <a:chExt cx="211" cy="286"/>
          </a:xfrm>
        </p:grpSpPr>
        <p:sp>
          <p:nvSpPr>
            <p:cNvPr id="52431" name="Line 207"/>
            <p:cNvSpPr>
              <a:spLocks noChangeShapeType="1"/>
            </p:cNvSpPr>
            <p:nvPr/>
          </p:nvSpPr>
          <p:spPr bwMode="auto">
            <a:xfrm>
              <a:off x="2120" y="3179"/>
              <a:ext cx="211" cy="13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2" name="Line 208"/>
            <p:cNvSpPr>
              <a:spLocks noChangeShapeType="1"/>
            </p:cNvSpPr>
            <p:nvPr/>
          </p:nvSpPr>
          <p:spPr bwMode="auto">
            <a:xfrm flipV="1">
              <a:off x="2310" y="2922"/>
              <a:ext cx="0" cy="278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3" name="Line 209"/>
            <p:cNvSpPr>
              <a:spLocks noChangeShapeType="1"/>
            </p:cNvSpPr>
            <p:nvPr/>
          </p:nvSpPr>
          <p:spPr bwMode="auto">
            <a:xfrm>
              <a:off x="2121" y="2914"/>
              <a:ext cx="0" cy="262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4" name="Line 210"/>
            <p:cNvSpPr>
              <a:spLocks noChangeShapeType="1"/>
            </p:cNvSpPr>
            <p:nvPr/>
          </p:nvSpPr>
          <p:spPr bwMode="auto">
            <a:xfrm>
              <a:off x="2129" y="2914"/>
              <a:ext cx="0" cy="262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5" name="Line 211"/>
            <p:cNvSpPr>
              <a:spLocks noChangeShapeType="1"/>
            </p:cNvSpPr>
            <p:nvPr/>
          </p:nvSpPr>
          <p:spPr bwMode="auto">
            <a:xfrm>
              <a:off x="2136" y="2915"/>
              <a:ext cx="0" cy="262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6" name="Line 212"/>
            <p:cNvSpPr>
              <a:spLocks noChangeShapeType="1"/>
            </p:cNvSpPr>
            <p:nvPr/>
          </p:nvSpPr>
          <p:spPr bwMode="auto">
            <a:xfrm>
              <a:off x="2144" y="2915"/>
              <a:ext cx="0" cy="262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7" name="Line 213"/>
            <p:cNvSpPr>
              <a:spLocks noChangeShapeType="1"/>
            </p:cNvSpPr>
            <p:nvPr/>
          </p:nvSpPr>
          <p:spPr bwMode="auto">
            <a:xfrm>
              <a:off x="2152" y="2916"/>
              <a:ext cx="0" cy="26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8" name="Line 214"/>
            <p:cNvSpPr>
              <a:spLocks noChangeShapeType="1"/>
            </p:cNvSpPr>
            <p:nvPr/>
          </p:nvSpPr>
          <p:spPr bwMode="auto">
            <a:xfrm>
              <a:off x="2182" y="2918"/>
              <a:ext cx="0" cy="26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9" name="Line 215"/>
            <p:cNvSpPr>
              <a:spLocks noChangeShapeType="1"/>
            </p:cNvSpPr>
            <p:nvPr/>
          </p:nvSpPr>
          <p:spPr bwMode="auto">
            <a:xfrm>
              <a:off x="2159" y="2917"/>
              <a:ext cx="0" cy="26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0" name="Line 216"/>
            <p:cNvSpPr>
              <a:spLocks noChangeShapeType="1"/>
            </p:cNvSpPr>
            <p:nvPr/>
          </p:nvSpPr>
          <p:spPr bwMode="auto">
            <a:xfrm>
              <a:off x="2167" y="2917"/>
              <a:ext cx="0" cy="26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1" name="Line 217"/>
            <p:cNvSpPr>
              <a:spLocks noChangeShapeType="1"/>
            </p:cNvSpPr>
            <p:nvPr/>
          </p:nvSpPr>
          <p:spPr bwMode="auto">
            <a:xfrm>
              <a:off x="2174" y="2918"/>
              <a:ext cx="0" cy="26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2" name="Line 218"/>
            <p:cNvSpPr>
              <a:spLocks noChangeShapeType="1"/>
            </p:cNvSpPr>
            <p:nvPr/>
          </p:nvSpPr>
          <p:spPr bwMode="auto">
            <a:xfrm>
              <a:off x="2189" y="2920"/>
              <a:ext cx="0" cy="26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3" name="Line 219"/>
            <p:cNvSpPr>
              <a:spLocks noChangeShapeType="1"/>
            </p:cNvSpPr>
            <p:nvPr/>
          </p:nvSpPr>
          <p:spPr bwMode="auto">
            <a:xfrm>
              <a:off x="2197" y="2920"/>
              <a:ext cx="0" cy="26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4" name="Line 220"/>
            <p:cNvSpPr>
              <a:spLocks noChangeShapeType="1"/>
            </p:cNvSpPr>
            <p:nvPr/>
          </p:nvSpPr>
          <p:spPr bwMode="auto">
            <a:xfrm>
              <a:off x="2205" y="2921"/>
              <a:ext cx="0" cy="26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5" name="Line 221"/>
            <p:cNvSpPr>
              <a:spLocks noChangeShapeType="1"/>
            </p:cNvSpPr>
            <p:nvPr/>
          </p:nvSpPr>
          <p:spPr bwMode="auto">
            <a:xfrm>
              <a:off x="2213" y="2922"/>
              <a:ext cx="0" cy="26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6" name="Line 222"/>
            <p:cNvSpPr>
              <a:spLocks noChangeShapeType="1"/>
            </p:cNvSpPr>
            <p:nvPr/>
          </p:nvSpPr>
          <p:spPr bwMode="auto">
            <a:xfrm>
              <a:off x="2221" y="2922"/>
              <a:ext cx="0" cy="26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7" name="Line 223"/>
            <p:cNvSpPr>
              <a:spLocks noChangeShapeType="1"/>
            </p:cNvSpPr>
            <p:nvPr/>
          </p:nvSpPr>
          <p:spPr bwMode="auto">
            <a:xfrm>
              <a:off x="2231" y="2923"/>
              <a:ext cx="0" cy="262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8" name="Line 224"/>
            <p:cNvSpPr>
              <a:spLocks noChangeShapeType="1"/>
            </p:cNvSpPr>
            <p:nvPr/>
          </p:nvSpPr>
          <p:spPr bwMode="auto">
            <a:xfrm>
              <a:off x="2238" y="2923"/>
              <a:ext cx="0" cy="262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9" name="Line 225"/>
            <p:cNvSpPr>
              <a:spLocks noChangeShapeType="1"/>
            </p:cNvSpPr>
            <p:nvPr/>
          </p:nvSpPr>
          <p:spPr bwMode="auto">
            <a:xfrm>
              <a:off x="2246" y="2925"/>
              <a:ext cx="0" cy="26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0" name="Line 226"/>
            <p:cNvSpPr>
              <a:spLocks noChangeShapeType="1"/>
            </p:cNvSpPr>
            <p:nvPr/>
          </p:nvSpPr>
          <p:spPr bwMode="auto">
            <a:xfrm flipV="1">
              <a:off x="2253" y="2915"/>
              <a:ext cx="0" cy="27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1" name="Line 227"/>
            <p:cNvSpPr>
              <a:spLocks noChangeShapeType="1"/>
            </p:cNvSpPr>
            <p:nvPr/>
          </p:nvSpPr>
          <p:spPr bwMode="auto">
            <a:xfrm>
              <a:off x="2262" y="2926"/>
              <a:ext cx="0" cy="26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2" name="Line 228"/>
            <p:cNvSpPr>
              <a:spLocks noChangeShapeType="1"/>
            </p:cNvSpPr>
            <p:nvPr/>
          </p:nvSpPr>
          <p:spPr bwMode="auto">
            <a:xfrm>
              <a:off x="2270" y="2927"/>
              <a:ext cx="0" cy="260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3" name="Line 229"/>
            <p:cNvSpPr>
              <a:spLocks noChangeShapeType="1"/>
            </p:cNvSpPr>
            <p:nvPr/>
          </p:nvSpPr>
          <p:spPr bwMode="auto">
            <a:xfrm>
              <a:off x="2277" y="2928"/>
              <a:ext cx="0" cy="26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4" name="Line 230"/>
            <p:cNvSpPr>
              <a:spLocks noChangeShapeType="1"/>
            </p:cNvSpPr>
            <p:nvPr/>
          </p:nvSpPr>
          <p:spPr bwMode="auto">
            <a:xfrm>
              <a:off x="2285" y="2928"/>
              <a:ext cx="0" cy="26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5" name="Line 231"/>
            <p:cNvSpPr>
              <a:spLocks noChangeShapeType="1"/>
            </p:cNvSpPr>
            <p:nvPr/>
          </p:nvSpPr>
          <p:spPr bwMode="auto">
            <a:xfrm flipV="1">
              <a:off x="2292" y="2919"/>
              <a:ext cx="0" cy="27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6" name="Line 232"/>
            <p:cNvSpPr>
              <a:spLocks noChangeShapeType="1"/>
            </p:cNvSpPr>
            <p:nvPr/>
          </p:nvSpPr>
          <p:spPr bwMode="auto">
            <a:xfrm>
              <a:off x="2301" y="2930"/>
              <a:ext cx="0" cy="26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457" name="Line 233"/>
          <p:cNvSpPr>
            <a:spLocks noChangeShapeType="1"/>
          </p:cNvSpPr>
          <p:nvPr/>
        </p:nvSpPr>
        <p:spPr bwMode="auto">
          <a:xfrm>
            <a:off x="1611597" y="2890820"/>
            <a:ext cx="182563" cy="4763"/>
          </a:xfrm>
          <a:prstGeom prst="line">
            <a:avLst/>
          </a:prstGeom>
          <a:noFill/>
          <a:ln w="12700">
            <a:solidFill>
              <a:srgbClr val="606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58" name="Line 234"/>
          <p:cNvSpPr>
            <a:spLocks noChangeShapeType="1"/>
          </p:cNvSpPr>
          <p:nvPr/>
        </p:nvSpPr>
        <p:spPr bwMode="auto">
          <a:xfrm>
            <a:off x="1613185" y="3168633"/>
            <a:ext cx="180975" cy="79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459" name="Group 235"/>
          <p:cNvGrpSpPr>
            <a:grpSpLocks/>
          </p:cNvGrpSpPr>
          <p:nvPr/>
        </p:nvGrpSpPr>
        <p:grpSpPr bwMode="auto">
          <a:xfrm>
            <a:off x="1629060" y="2854308"/>
            <a:ext cx="152400" cy="33337"/>
            <a:chOff x="2124" y="2573"/>
            <a:chExt cx="191" cy="37"/>
          </a:xfrm>
        </p:grpSpPr>
        <p:sp>
          <p:nvSpPr>
            <p:cNvPr id="52460" name="Oval 236"/>
            <p:cNvSpPr>
              <a:spLocks noChangeArrowheads="1"/>
            </p:cNvSpPr>
            <p:nvPr/>
          </p:nvSpPr>
          <p:spPr bwMode="auto">
            <a:xfrm>
              <a:off x="2124" y="2573"/>
              <a:ext cx="8" cy="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1" name="Oval 237"/>
            <p:cNvSpPr>
              <a:spLocks noChangeArrowheads="1"/>
            </p:cNvSpPr>
            <p:nvPr/>
          </p:nvSpPr>
          <p:spPr bwMode="auto">
            <a:xfrm>
              <a:off x="2169" y="2575"/>
              <a:ext cx="9" cy="1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2" name="Oval 238"/>
            <p:cNvSpPr>
              <a:spLocks noChangeArrowheads="1"/>
            </p:cNvSpPr>
            <p:nvPr/>
          </p:nvSpPr>
          <p:spPr bwMode="auto">
            <a:xfrm>
              <a:off x="2213" y="2578"/>
              <a:ext cx="9" cy="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3" name="Freeform 239"/>
            <p:cNvSpPr>
              <a:spLocks/>
            </p:cNvSpPr>
            <p:nvPr/>
          </p:nvSpPr>
          <p:spPr bwMode="auto">
            <a:xfrm>
              <a:off x="2292" y="2577"/>
              <a:ext cx="23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"/>
                </a:cxn>
                <a:cxn ang="0">
                  <a:pos x="22" y="32"/>
                </a:cxn>
                <a:cxn ang="0">
                  <a:pos x="0" y="30"/>
                </a:cxn>
                <a:cxn ang="0">
                  <a:pos x="0" y="0"/>
                </a:cxn>
              </a:cxnLst>
              <a:rect l="0" t="0" r="r" b="b"/>
              <a:pathLst>
                <a:path w="23" h="33">
                  <a:moveTo>
                    <a:pt x="0" y="0"/>
                  </a:moveTo>
                  <a:lnTo>
                    <a:pt x="22" y="1"/>
                  </a:lnTo>
                  <a:lnTo>
                    <a:pt x="22" y="32"/>
                  </a:lnTo>
                  <a:lnTo>
                    <a:pt x="0" y="3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464" name="Line 240"/>
          <p:cNvSpPr>
            <a:spLocks noChangeShapeType="1"/>
          </p:cNvSpPr>
          <p:nvPr/>
        </p:nvSpPr>
        <p:spPr bwMode="auto">
          <a:xfrm>
            <a:off x="1613185" y="2930508"/>
            <a:ext cx="184150" cy="6350"/>
          </a:xfrm>
          <a:prstGeom prst="line">
            <a:avLst/>
          </a:prstGeom>
          <a:noFill/>
          <a:ln w="12700">
            <a:solidFill>
              <a:srgbClr val="606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65" name="Line 241"/>
          <p:cNvSpPr>
            <a:spLocks noChangeShapeType="1"/>
          </p:cNvSpPr>
          <p:nvPr/>
        </p:nvSpPr>
        <p:spPr bwMode="auto">
          <a:xfrm>
            <a:off x="1613185" y="2968608"/>
            <a:ext cx="180975" cy="4762"/>
          </a:xfrm>
          <a:prstGeom prst="line">
            <a:avLst/>
          </a:prstGeom>
          <a:noFill/>
          <a:ln w="12700">
            <a:solidFill>
              <a:srgbClr val="606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66" name="Line 242"/>
          <p:cNvSpPr>
            <a:spLocks noChangeShapeType="1"/>
          </p:cNvSpPr>
          <p:nvPr/>
        </p:nvSpPr>
        <p:spPr bwMode="auto">
          <a:xfrm>
            <a:off x="1613185" y="3044808"/>
            <a:ext cx="180975" cy="6350"/>
          </a:xfrm>
          <a:prstGeom prst="line">
            <a:avLst/>
          </a:prstGeom>
          <a:noFill/>
          <a:ln w="12700">
            <a:solidFill>
              <a:srgbClr val="606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67" name="Line 243"/>
          <p:cNvSpPr>
            <a:spLocks noChangeShapeType="1"/>
          </p:cNvSpPr>
          <p:nvPr/>
        </p:nvSpPr>
        <p:spPr bwMode="auto">
          <a:xfrm>
            <a:off x="1611597" y="3082908"/>
            <a:ext cx="184150" cy="6350"/>
          </a:xfrm>
          <a:prstGeom prst="line">
            <a:avLst/>
          </a:prstGeom>
          <a:noFill/>
          <a:ln w="12700">
            <a:solidFill>
              <a:srgbClr val="606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68" name="Line 244"/>
          <p:cNvSpPr>
            <a:spLocks noChangeShapeType="1"/>
          </p:cNvSpPr>
          <p:nvPr/>
        </p:nvSpPr>
        <p:spPr bwMode="auto">
          <a:xfrm>
            <a:off x="1613185" y="3005120"/>
            <a:ext cx="182562" cy="6350"/>
          </a:xfrm>
          <a:prstGeom prst="line">
            <a:avLst/>
          </a:prstGeom>
          <a:noFill/>
          <a:ln w="12700">
            <a:solidFill>
              <a:srgbClr val="606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69" name="Freeform 245"/>
          <p:cNvSpPr>
            <a:spLocks/>
          </p:cNvSpPr>
          <p:nvPr/>
        </p:nvSpPr>
        <p:spPr bwMode="auto">
          <a:xfrm>
            <a:off x="1624297" y="2928920"/>
            <a:ext cx="155575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"/>
              </a:cxn>
              <a:cxn ang="0">
                <a:pos x="194" y="54"/>
              </a:cxn>
              <a:cxn ang="0">
                <a:pos x="194" y="12"/>
              </a:cxn>
              <a:cxn ang="0">
                <a:pos x="0" y="0"/>
              </a:cxn>
            </a:cxnLst>
            <a:rect l="0" t="0" r="r" b="b"/>
            <a:pathLst>
              <a:path w="195" h="55">
                <a:moveTo>
                  <a:pt x="0" y="0"/>
                </a:moveTo>
                <a:lnTo>
                  <a:pt x="0" y="42"/>
                </a:lnTo>
                <a:lnTo>
                  <a:pt x="194" y="54"/>
                </a:lnTo>
                <a:lnTo>
                  <a:pt x="194" y="12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470" name="Freeform 246"/>
          <p:cNvSpPr>
            <a:spLocks/>
          </p:cNvSpPr>
          <p:nvPr/>
        </p:nvSpPr>
        <p:spPr bwMode="auto">
          <a:xfrm>
            <a:off x="1624297" y="2967020"/>
            <a:ext cx="155575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"/>
              </a:cxn>
              <a:cxn ang="0">
                <a:pos x="194" y="54"/>
              </a:cxn>
              <a:cxn ang="0">
                <a:pos x="194" y="12"/>
              </a:cxn>
              <a:cxn ang="0">
                <a:pos x="0" y="0"/>
              </a:cxn>
            </a:cxnLst>
            <a:rect l="0" t="0" r="r" b="b"/>
            <a:pathLst>
              <a:path w="195" h="55">
                <a:moveTo>
                  <a:pt x="0" y="0"/>
                </a:moveTo>
                <a:lnTo>
                  <a:pt x="0" y="42"/>
                </a:lnTo>
                <a:lnTo>
                  <a:pt x="194" y="54"/>
                </a:lnTo>
                <a:lnTo>
                  <a:pt x="194" y="12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471" name="Freeform 247"/>
          <p:cNvSpPr>
            <a:spLocks/>
          </p:cNvSpPr>
          <p:nvPr/>
        </p:nvSpPr>
        <p:spPr bwMode="auto">
          <a:xfrm>
            <a:off x="1624297" y="3003533"/>
            <a:ext cx="155575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"/>
              </a:cxn>
              <a:cxn ang="0">
                <a:pos x="194" y="54"/>
              </a:cxn>
              <a:cxn ang="0">
                <a:pos x="194" y="12"/>
              </a:cxn>
              <a:cxn ang="0">
                <a:pos x="0" y="0"/>
              </a:cxn>
            </a:cxnLst>
            <a:rect l="0" t="0" r="r" b="b"/>
            <a:pathLst>
              <a:path w="195" h="55">
                <a:moveTo>
                  <a:pt x="0" y="0"/>
                </a:moveTo>
                <a:lnTo>
                  <a:pt x="0" y="42"/>
                </a:lnTo>
                <a:lnTo>
                  <a:pt x="194" y="54"/>
                </a:lnTo>
                <a:lnTo>
                  <a:pt x="194" y="12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472" name="Freeform 248"/>
          <p:cNvSpPr>
            <a:spLocks/>
          </p:cNvSpPr>
          <p:nvPr/>
        </p:nvSpPr>
        <p:spPr bwMode="auto">
          <a:xfrm>
            <a:off x="1624297" y="3040045"/>
            <a:ext cx="157163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"/>
              </a:cxn>
              <a:cxn ang="0">
                <a:pos x="195" y="57"/>
              </a:cxn>
              <a:cxn ang="0">
                <a:pos x="195" y="13"/>
              </a:cxn>
              <a:cxn ang="0">
                <a:pos x="0" y="0"/>
              </a:cxn>
            </a:cxnLst>
            <a:rect l="0" t="0" r="r" b="b"/>
            <a:pathLst>
              <a:path w="196" h="58">
                <a:moveTo>
                  <a:pt x="0" y="0"/>
                </a:moveTo>
                <a:lnTo>
                  <a:pt x="0" y="42"/>
                </a:lnTo>
                <a:lnTo>
                  <a:pt x="195" y="57"/>
                </a:lnTo>
                <a:lnTo>
                  <a:pt x="195" y="1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473" name="Oval 249"/>
          <p:cNvSpPr>
            <a:spLocks noChangeArrowheads="1"/>
          </p:cNvSpPr>
          <p:nvPr/>
        </p:nvSpPr>
        <p:spPr bwMode="auto">
          <a:xfrm flipH="1" flipV="1">
            <a:off x="1729072" y="2938445"/>
            <a:ext cx="9525" cy="79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74" name="Freeform 250"/>
          <p:cNvSpPr>
            <a:spLocks/>
          </p:cNvSpPr>
          <p:nvPr/>
        </p:nvSpPr>
        <p:spPr bwMode="auto">
          <a:xfrm>
            <a:off x="1652872" y="2973370"/>
            <a:ext cx="96838" cy="2540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0"/>
              </a:cxn>
              <a:cxn ang="0">
                <a:pos x="119" y="8"/>
              </a:cxn>
            </a:cxnLst>
            <a:rect l="0" t="0" r="r" b="b"/>
            <a:pathLst>
              <a:path w="120" h="25">
                <a:moveTo>
                  <a:pt x="0" y="24"/>
                </a:moveTo>
                <a:lnTo>
                  <a:pt x="0" y="0"/>
                </a:lnTo>
                <a:lnTo>
                  <a:pt x="119" y="8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475" name="Freeform 251"/>
          <p:cNvSpPr>
            <a:spLocks/>
          </p:cNvSpPr>
          <p:nvPr/>
        </p:nvSpPr>
        <p:spPr bwMode="auto">
          <a:xfrm>
            <a:off x="1656047" y="2984483"/>
            <a:ext cx="904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"/>
              </a:cxn>
              <a:cxn ang="0">
                <a:pos x="111" y="13"/>
              </a:cxn>
              <a:cxn ang="0">
                <a:pos x="111" y="8"/>
              </a:cxn>
              <a:cxn ang="0">
                <a:pos x="0" y="0"/>
              </a:cxn>
            </a:cxnLst>
            <a:rect l="0" t="0" r="r" b="b"/>
            <a:pathLst>
              <a:path w="112" h="14">
                <a:moveTo>
                  <a:pt x="0" y="0"/>
                </a:moveTo>
                <a:lnTo>
                  <a:pt x="0" y="5"/>
                </a:lnTo>
                <a:lnTo>
                  <a:pt x="111" y="13"/>
                </a:lnTo>
                <a:lnTo>
                  <a:pt x="111" y="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476" name="Freeform 252"/>
          <p:cNvSpPr>
            <a:spLocks/>
          </p:cNvSpPr>
          <p:nvPr/>
        </p:nvSpPr>
        <p:spPr bwMode="auto">
          <a:xfrm>
            <a:off x="1716372" y="2998770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0"/>
              </a:cxn>
              <a:cxn ang="0">
                <a:pos x="27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8" h="1">
                <a:moveTo>
                  <a:pt x="0" y="0"/>
                </a:moveTo>
                <a:lnTo>
                  <a:pt x="27" y="0"/>
                </a:lnTo>
                <a:lnTo>
                  <a:pt x="27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477" name="Freeform 253"/>
          <p:cNvSpPr>
            <a:spLocks/>
          </p:cNvSpPr>
          <p:nvPr/>
        </p:nvSpPr>
        <p:spPr bwMode="auto">
          <a:xfrm>
            <a:off x="1662397" y="2938445"/>
            <a:ext cx="60325" cy="22225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0" y="18"/>
              </a:cxn>
              <a:cxn ang="0">
                <a:pos x="74" y="22"/>
              </a:cxn>
              <a:cxn ang="0">
                <a:pos x="75" y="1"/>
              </a:cxn>
              <a:cxn ang="0">
                <a:pos x="41" y="0"/>
              </a:cxn>
              <a:cxn ang="0">
                <a:pos x="37" y="3"/>
              </a:cxn>
              <a:cxn ang="0">
                <a:pos x="0" y="1"/>
              </a:cxn>
            </a:cxnLst>
            <a:rect l="0" t="0" r="r" b="b"/>
            <a:pathLst>
              <a:path w="76" h="23">
                <a:moveTo>
                  <a:pt x="0" y="1"/>
                </a:moveTo>
                <a:lnTo>
                  <a:pt x="0" y="18"/>
                </a:lnTo>
                <a:lnTo>
                  <a:pt x="74" y="22"/>
                </a:lnTo>
                <a:lnTo>
                  <a:pt x="75" y="1"/>
                </a:lnTo>
                <a:lnTo>
                  <a:pt x="41" y="0"/>
                </a:lnTo>
                <a:lnTo>
                  <a:pt x="37" y="3"/>
                </a:lnTo>
                <a:lnTo>
                  <a:pt x="0" y="1"/>
                </a:lnTo>
              </a:path>
            </a:pathLst>
          </a:custGeom>
          <a:solidFill>
            <a:schemeClr val="tx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478" name="Freeform 254"/>
          <p:cNvSpPr>
            <a:spLocks/>
          </p:cNvSpPr>
          <p:nvPr/>
        </p:nvSpPr>
        <p:spPr bwMode="auto">
          <a:xfrm>
            <a:off x="1638585" y="2944795"/>
            <a:ext cx="115887" cy="7938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2" y="0"/>
              </a:cxn>
              <a:cxn ang="0">
                <a:pos x="0" y="0"/>
              </a:cxn>
              <a:cxn ang="0">
                <a:pos x="0" y="1"/>
              </a:cxn>
              <a:cxn ang="0">
                <a:pos x="0" y="2"/>
              </a:cxn>
              <a:cxn ang="0">
                <a:pos x="2" y="2"/>
              </a:cxn>
              <a:cxn ang="0">
                <a:pos x="5" y="2"/>
              </a:cxn>
              <a:cxn ang="0">
                <a:pos x="141" y="6"/>
              </a:cxn>
              <a:cxn ang="0">
                <a:pos x="144" y="6"/>
              </a:cxn>
              <a:cxn ang="0">
                <a:pos x="144" y="4"/>
              </a:cxn>
              <a:cxn ang="0">
                <a:pos x="142" y="4"/>
              </a:cxn>
              <a:cxn ang="0">
                <a:pos x="137" y="4"/>
              </a:cxn>
              <a:cxn ang="0">
                <a:pos x="5" y="0"/>
              </a:cxn>
            </a:cxnLst>
            <a:rect l="0" t="0" r="r" b="b"/>
            <a:pathLst>
              <a:path w="145" h="7">
                <a:moveTo>
                  <a:pt x="5" y="0"/>
                </a:moveTo>
                <a:lnTo>
                  <a:pt x="2" y="0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2" y="2"/>
                </a:lnTo>
                <a:lnTo>
                  <a:pt x="5" y="2"/>
                </a:lnTo>
                <a:lnTo>
                  <a:pt x="141" y="6"/>
                </a:lnTo>
                <a:lnTo>
                  <a:pt x="144" y="6"/>
                </a:lnTo>
                <a:lnTo>
                  <a:pt x="144" y="4"/>
                </a:lnTo>
                <a:lnTo>
                  <a:pt x="142" y="4"/>
                </a:lnTo>
                <a:lnTo>
                  <a:pt x="137" y="4"/>
                </a:lnTo>
                <a:lnTo>
                  <a:pt x="5" y="0"/>
                </a:lnTo>
              </a:path>
            </a:pathLst>
          </a:custGeom>
          <a:solidFill>
            <a:schemeClr val="tx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588" name="Rectangle 364"/>
          <p:cNvSpPr>
            <a:spLocks noChangeArrowheads="1"/>
          </p:cNvSpPr>
          <p:nvPr/>
        </p:nvSpPr>
        <p:spPr bwMode="auto">
          <a:xfrm>
            <a:off x="2278347" y="4544995"/>
            <a:ext cx="14288" cy="20638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89" name="Rectangle 365"/>
          <p:cNvSpPr>
            <a:spLocks noChangeArrowheads="1"/>
          </p:cNvSpPr>
          <p:nvPr/>
        </p:nvSpPr>
        <p:spPr bwMode="auto">
          <a:xfrm>
            <a:off x="2629185" y="4492608"/>
            <a:ext cx="14287" cy="20637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90" name="Freeform 366"/>
          <p:cNvSpPr>
            <a:spLocks/>
          </p:cNvSpPr>
          <p:nvPr/>
        </p:nvSpPr>
        <p:spPr bwMode="auto">
          <a:xfrm>
            <a:off x="2143410" y="4048108"/>
            <a:ext cx="87312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0" y="4"/>
              </a:cxn>
              <a:cxn ang="0">
                <a:pos x="440" y="2634"/>
              </a:cxn>
              <a:cxn ang="0">
                <a:pos x="0" y="2372"/>
              </a:cxn>
              <a:cxn ang="0">
                <a:pos x="0" y="0"/>
              </a:cxn>
            </a:cxnLst>
            <a:rect l="0" t="0" r="r" b="b"/>
            <a:pathLst>
              <a:path w="440" h="2634">
                <a:moveTo>
                  <a:pt x="0" y="0"/>
                </a:moveTo>
                <a:lnTo>
                  <a:pt x="440" y="4"/>
                </a:lnTo>
                <a:lnTo>
                  <a:pt x="440" y="2634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solidFill>
            <a:srgbClr val="A0A0A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91" name="Freeform 367"/>
          <p:cNvSpPr>
            <a:spLocks/>
          </p:cNvSpPr>
          <p:nvPr/>
        </p:nvSpPr>
        <p:spPr bwMode="auto">
          <a:xfrm>
            <a:off x="2260885" y="4038583"/>
            <a:ext cx="395287" cy="41275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0" y="230"/>
              </a:cxn>
              <a:cxn ang="0">
                <a:pos x="1990" y="159"/>
              </a:cxn>
              <a:cxn ang="0">
                <a:pos x="1993" y="0"/>
              </a:cxn>
              <a:cxn ang="0">
                <a:pos x="0" y="51"/>
              </a:cxn>
            </a:cxnLst>
            <a:rect l="0" t="0" r="r" b="b"/>
            <a:pathLst>
              <a:path w="1993" h="230">
                <a:moveTo>
                  <a:pt x="0" y="51"/>
                </a:moveTo>
                <a:lnTo>
                  <a:pt x="0" y="230"/>
                </a:lnTo>
                <a:lnTo>
                  <a:pt x="1990" y="159"/>
                </a:lnTo>
                <a:lnTo>
                  <a:pt x="1993" y="0"/>
                </a:lnTo>
                <a:lnTo>
                  <a:pt x="0" y="51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92" name="Freeform 368"/>
          <p:cNvSpPr>
            <a:spLocks/>
          </p:cNvSpPr>
          <p:nvPr/>
        </p:nvSpPr>
        <p:spPr bwMode="auto">
          <a:xfrm>
            <a:off x="2259297" y="4068745"/>
            <a:ext cx="395288" cy="417513"/>
          </a:xfrm>
          <a:custGeom>
            <a:avLst/>
            <a:gdLst/>
            <a:ahLst/>
            <a:cxnLst>
              <a:cxn ang="0">
                <a:pos x="0" y="2222"/>
              </a:cxn>
              <a:cxn ang="0">
                <a:pos x="1992" y="1928"/>
              </a:cxn>
              <a:cxn ang="0">
                <a:pos x="1992" y="0"/>
              </a:cxn>
              <a:cxn ang="0">
                <a:pos x="0" y="71"/>
              </a:cxn>
              <a:cxn ang="0">
                <a:pos x="0" y="2222"/>
              </a:cxn>
            </a:cxnLst>
            <a:rect l="0" t="0" r="r" b="b"/>
            <a:pathLst>
              <a:path w="1992" h="2222">
                <a:moveTo>
                  <a:pt x="0" y="2222"/>
                </a:moveTo>
                <a:lnTo>
                  <a:pt x="1992" y="1928"/>
                </a:lnTo>
                <a:lnTo>
                  <a:pt x="1992" y="0"/>
                </a:lnTo>
                <a:lnTo>
                  <a:pt x="0" y="71"/>
                </a:lnTo>
                <a:lnTo>
                  <a:pt x="0" y="2222"/>
                </a:lnTo>
                <a:close/>
              </a:path>
            </a:pathLst>
          </a:custGeom>
          <a:solidFill>
            <a:srgbClr val="E0E0E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93" name="Freeform 369"/>
          <p:cNvSpPr>
            <a:spLocks/>
          </p:cNvSpPr>
          <p:nvPr/>
        </p:nvSpPr>
        <p:spPr bwMode="auto">
          <a:xfrm>
            <a:off x="2265647" y="4103670"/>
            <a:ext cx="14288" cy="342900"/>
          </a:xfrm>
          <a:custGeom>
            <a:avLst/>
            <a:gdLst/>
            <a:ahLst/>
            <a:cxnLst>
              <a:cxn ang="0">
                <a:pos x="75" y="0"/>
              </a:cxn>
              <a:cxn ang="0">
                <a:pos x="0" y="6"/>
              </a:cxn>
              <a:cxn ang="0">
                <a:pos x="0" y="1823"/>
              </a:cxn>
              <a:cxn ang="0">
                <a:pos x="76" y="1810"/>
              </a:cxn>
              <a:cxn ang="0">
                <a:pos x="75" y="0"/>
              </a:cxn>
            </a:cxnLst>
            <a:rect l="0" t="0" r="r" b="b"/>
            <a:pathLst>
              <a:path w="76" h="1823">
                <a:moveTo>
                  <a:pt x="75" y="0"/>
                </a:moveTo>
                <a:lnTo>
                  <a:pt x="0" y="6"/>
                </a:lnTo>
                <a:lnTo>
                  <a:pt x="0" y="1823"/>
                </a:lnTo>
                <a:lnTo>
                  <a:pt x="76" y="1810"/>
                </a:lnTo>
                <a:lnTo>
                  <a:pt x="75" y="0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94" name="Freeform 370"/>
          <p:cNvSpPr>
            <a:spLocks/>
          </p:cNvSpPr>
          <p:nvPr/>
        </p:nvSpPr>
        <p:spPr bwMode="auto">
          <a:xfrm>
            <a:off x="2297397" y="4102083"/>
            <a:ext cx="15875" cy="339725"/>
          </a:xfrm>
          <a:custGeom>
            <a:avLst/>
            <a:gdLst/>
            <a:ahLst/>
            <a:cxnLst>
              <a:cxn ang="0">
                <a:pos x="81" y="0"/>
              </a:cxn>
              <a:cxn ang="0">
                <a:pos x="0" y="3"/>
              </a:cxn>
              <a:cxn ang="0">
                <a:pos x="0" y="1809"/>
              </a:cxn>
              <a:cxn ang="0">
                <a:pos x="79" y="1793"/>
              </a:cxn>
              <a:cxn ang="0">
                <a:pos x="81" y="0"/>
              </a:cxn>
            </a:cxnLst>
            <a:rect l="0" t="0" r="r" b="b"/>
            <a:pathLst>
              <a:path w="81" h="1809">
                <a:moveTo>
                  <a:pt x="81" y="0"/>
                </a:moveTo>
                <a:lnTo>
                  <a:pt x="0" y="3"/>
                </a:lnTo>
                <a:lnTo>
                  <a:pt x="0" y="1809"/>
                </a:lnTo>
                <a:lnTo>
                  <a:pt x="79" y="1793"/>
                </a:lnTo>
                <a:lnTo>
                  <a:pt x="81" y="0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95" name="Freeform 371"/>
          <p:cNvSpPr>
            <a:spLocks/>
          </p:cNvSpPr>
          <p:nvPr/>
        </p:nvSpPr>
        <p:spPr bwMode="auto">
          <a:xfrm>
            <a:off x="2329147" y="4100495"/>
            <a:ext cx="14288" cy="336550"/>
          </a:xfrm>
          <a:custGeom>
            <a:avLst/>
            <a:gdLst/>
            <a:ahLst/>
            <a:cxnLst>
              <a:cxn ang="0">
                <a:pos x="75" y="0"/>
              </a:cxn>
              <a:cxn ang="0">
                <a:pos x="0" y="6"/>
              </a:cxn>
              <a:cxn ang="0">
                <a:pos x="0" y="1793"/>
              </a:cxn>
              <a:cxn ang="0">
                <a:pos x="76" y="1781"/>
              </a:cxn>
              <a:cxn ang="0">
                <a:pos x="75" y="0"/>
              </a:cxn>
            </a:cxnLst>
            <a:rect l="0" t="0" r="r" b="b"/>
            <a:pathLst>
              <a:path w="76" h="1793">
                <a:moveTo>
                  <a:pt x="75" y="0"/>
                </a:moveTo>
                <a:lnTo>
                  <a:pt x="0" y="6"/>
                </a:lnTo>
                <a:lnTo>
                  <a:pt x="0" y="1793"/>
                </a:lnTo>
                <a:lnTo>
                  <a:pt x="76" y="1781"/>
                </a:lnTo>
                <a:lnTo>
                  <a:pt x="75" y="0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96" name="Freeform 372"/>
          <p:cNvSpPr>
            <a:spLocks/>
          </p:cNvSpPr>
          <p:nvPr/>
        </p:nvSpPr>
        <p:spPr bwMode="auto">
          <a:xfrm>
            <a:off x="2357722" y="4098908"/>
            <a:ext cx="15875" cy="333375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0" y="6"/>
              </a:cxn>
              <a:cxn ang="0">
                <a:pos x="0" y="1777"/>
              </a:cxn>
              <a:cxn ang="0">
                <a:pos x="79" y="1762"/>
              </a:cxn>
              <a:cxn ang="0">
                <a:pos x="80" y="0"/>
              </a:cxn>
            </a:cxnLst>
            <a:rect l="0" t="0" r="r" b="b"/>
            <a:pathLst>
              <a:path w="80" h="1777">
                <a:moveTo>
                  <a:pt x="80" y="0"/>
                </a:moveTo>
                <a:lnTo>
                  <a:pt x="0" y="6"/>
                </a:lnTo>
                <a:lnTo>
                  <a:pt x="0" y="1777"/>
                </a:lnTo>
                <a:lnTo>
                  <a:pt x="79" y="1762"/>
                </a:lnTo>
                <a:lnTo>
                  <a:pt x="80" y="0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97" name="Freeform 373"/>
          <p:cNvSpPr>
            <a:spLocks/>
          </p:cNvSpPr>
          <p:nvPr/>
        </p:nvSpPr>
        <p:spPr bwMode="auto">
          <a:xfrm>
            <a:off x="2389472" y="4097320"/>
            <a:ext cx="14288" cy="333375"/>
          </a:xfrm>
          <a:custGeom>
            <a:avLst/>
            <a:gdLst/>
            <a:ahLst/>
            <a:cxnLst>
              <a:cxn ang="0">
                <a:pos x="74" y="0"/>
              </a:cxn>
              <a:cxn ang="0">
                <a:pos x="0" y="6"/>
              </a:cxn>
              <a:cxn ang="0">
                <a:pos x="0" y="1764"/>
              </a:cxn>
              <a:cxn ang="0">
                <a:pos x="76" y="1748"/>
              </a:cxn>
              <a:cxn ang="0">
                <a:pos x="74" y="0"/>
              </a:cxn>
            </a:cxnLst>
            <a:rect l="0" t="0" r="r" b="b"/>
            <a:pathLst>
              <a:path w="76" h="1764">
                <a:moveTo>
                  <a:pt x="74" y="0"/>
                </a:moveTo>
                <a:lnTo>
                  <a:pt x="0" y="6"/>
                </a:lnTo>
                <a:lnTo>
                  <a:pt x="0" y="1764"/>
                </a:lnTo>
                <a:lnTo>
                  <a:pt x="76" y="1748"/>
                </a:lnTo>
                <a:lnTo>
                  <a:pt x="74" y="0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98" name="Freeform 374"/>
          <p:cNvSpPr>
            <a:spLocks/>
          </p:cNvSpPr>
          <p:nvPr/>
        </p:nvSpPr>
        <p:spPr bwMode="auto">
          <a:xfrm>
            <a:off x="2418047" y="4095733"/>
            <a:ext cx="15875" cy="330200"/>
          </a:xfrm>
          <a:custGeom>
            <a:avLst/>
            <a:gdLst/>
            <a:ahLst/>
            <a:cxnLst>
              <a:cxn ang="0">
                <a:pos x="79" y="0"/>
              </a:cxn>
              <a:cxn ang="0">
                <a:pos x="0" y="9"/>
              </a:cxn>
              <a:cxn ang="0">
                <a:pos x="0" y="1752"/>
              </a:cxn>
              <a:cxn ang="0">
                <a:pos x="78" y="1736"/>
              </a:cxn>
              <a:cxn ang="0">
                <a:pos x="79" y="0"/>
              </a:cxn>
            </a:cxnLst>
            <a:rect l="0" t="0" r="r" b="b"/>
            <a:pathLst>
              <a:path w="79" h="1752">
                <a:moveTo>
                  <a:pt x="79" y="0"/>
                </a:moveTo>
                <a:lnTo>
                  <a:pt x="0" y="9"/>
                </a:lnTo>
                <a:lnTo>
                  <a:pt x="0" y="1752"/>
                </a:lnTo>
                <a:lnTo>
                  <a:pt x="78" y="1736"/>
                </a:lnTo>
                <a:lnTo>
                  <a:pt x="79" y="0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99" name="Freeform 375"/>
          <p:cNvSpPr>
            <a:spLocks/>
          </p:cNvSpPr>
          <p:nvPr/>
        </p:nvSpPr>
        <p:spPr bwMode="auto">
          <a:xfrm>
            <a:off x="2448210" y="4094145"/>
            <a:ext cx="15875" cy="327025"/>
          </a:xfrm>
          <a:custGeom>
            <a:avLst/>
            <a:gdLst/>
            <a:ahLst/>
            <a:cxnLst>
              <a:cxn ang="0">
                <a:pos x="81" y="0"/>
              </a:cxn>
              <a:cxn ang="0">
                <a:pos x="0" y="9"/>
              </a:cxn>
              <a:cxn ang="0">
                <a:pos x="0" y="1736"/>
              </a:cxn>
              <a:cxn ang="0">
                <a:pos x="79" y="1721"/>
              </a:cxn>
              <a:cxn ang="0">
                <a:pos x="81" y="0"/>
              </a:cxn>
            </a:cxnLst>
            <a:rect l="0" t="0" r="r" b="b"/>
            <a:pathLst>
              <a:path w="81" h="1736">
                <a:moveTo>
                  <a:pt x="81" y="0"/>
                </a:moveTo>
                <a:lnTo>
                  <a:pt x="0" y="9"/>
                </a:lnTo>
                <a:lnTo>
                  <a:pt x="0" y="1736"/>
                </a:lnTo>
                <a:lnTo>
                  <a:pt x="79" y="1721"/>
                </a:lnTo>
                <a:lnTo>
                  <a:pt x="81" y="0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00" name="Freeform 376"/>
          <p:cNvSpPr>
            <a:spLocks/>
          </p:cNvSpPr>
          <p:nvPr/>
        </p:nvSpPr>
        <p:spPr bwMode="auto">
          <a:xfrm>
            <a:off x="2475197" y="4094145"/>
            <a:ext cx="14288" cy="322263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0" y="7"/>
              </a:cxn>
              <a:cxn ang="0">
                <a:pos x="0" y="1714"/>
              </a:cxn>
              <a:cxn ang="0">
                <a:pos x="77" y="1702"/>
              </a:cxn>
              <a:cxn ang="0">
                <a:pos x="76" y="0"/>
              </a:cxn>
            </a:cxnLst>
            <a:rect l="0" t="0" r="r" b="b"/>
            <a:pathLst>
              <a:path w="77" h="1714">
                <a:moveTo>
                  <a:pt x="76" y="0"/>
                </a:moveTo>
                <a:lnTo>
                  <a:pt x="0" y="7"/>
                </a:lnTo>
                <a:lnTo>
                  <a:pt x="0" y="1714"/>
                </a:lnTo>
                <a:lnTo>
                  <a:pt x="77" y="1702"/>
                </a:lnTo>
                <a:lnTo>
                  <a:pt x="76" y="0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01" name="Freeform 377"/>
          <p:cNvSpPr>
            <a:spLocks/>
          </p:cNvSpPr>
          <p:nvPr/>
        </p:nvSpPr>
        <p:spPr bwMode="auto">
          <a:xfrm>
            <a:off x="2500597" y="4092558"/>
            <a:ext cx="15875" cy="320675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0" y="4"/>
              </a:cxn>
              <a:cxn ang="0">
                <a:pos x="0" y="1703"/>
              </a:cxn>
              <a:cxn ang="0">
                <a:pos x="79" y="1688"/>
              </a:cxn>
              <a:cxn ang="0">
                <a:pos x="80" y="0"/>
              </a:cxn>
            </a:cxnLst>
            <a:rect l="0" t="0" r="r" b="b"/>
            <a:pathLst>
              <a:path w="80" h="1703">
                <a:moveTo>
                  <a:pt x="80" y="0"/>
                </a:moveTo>
                <a:lnTo>
                  <a:pt x="0" y="4"/>
                </a:lnTo>
                <a:lnTo>
                  <a:pt x="0" y="1703"/>
                </a:lnTo>
                <a:lnTo>
                  <a:pt x="79" y="1688"/>
                </a:lnTo>
                <a:lnTo>
                  <a:pt x="80" y="0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02" name="Freeform 378"/>
          <p:cNvSpPr>
            <a:spLocks/>
          </p:cNvSpPr>
          <p:nvPr/>
        </p:nvSpPr>
        <p:spPr bwMode="auto">
          <a:xfrm>
            <a:off x="2545047" y="4090970"/>
            <a:ext cx="15875" cy="314325"/>
          </a:xfrm>
          <a:custGeom>
            <a:avLst/>
            <a:gdLst/>
            <a:ahLst/>
            <a:cxnLst>
              <a:cxn ang="0">
                <a:pos x="75" y="0"/>
              </a:cxn>
              <a:cxn ang="0">
                <a:pos x="0" y="6"/>
              </a:cxn>
              <a:cxn ang="0">
                <a:pos x="0" y="1675"/>
              </a:cxn>
              <a:cxn ang="0">
                <a:pos x="74" y="1660"/>
              </a:cxn>
              <a:cxn ang="0">
                <a:pos x="75" y="0"/>
              </a:cxn>
            </a:cxnLst>
            <a:rect l="0" t="0" r="r" b="b"/>
            <a:pathLst>
              <a:path w="75" h="1675">
                <a:moveTo>
                  <a:pt x="75" y="0"/>
                </a:moveTo>
                <a:lnTo>
                  <a:pt x="0" y="6"/>
                </a:lnTo>
                <a:lnTo>
                  <a:pt x="0" y="1675"/>
                </a:lnTo>
                <a:lnTo>
                  <a:pt x="74" y="1660"/>
                </a:lnTo>
                <a:lnTo>
                  <a:pt x="75" y="0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03" name="Freeform 379"/>
          <p:cNvSpPr>
            <a:spLocks/>
          </p:cNvSpPr>
          <p:nvPr/>
        </p:nvSpPr>
        <p:spPr bwMode="auto">
          <a:xfrm>
            <a:off x="2578385" y="4089383"/>
            <a:ext cx="14287" cy="312737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1" y="7"/>
              </a:cxn>
              <a:cxn ang="0">
                <a:pos x="0" y="1663"/>
              </a:cxn>
              <a:cxn ang="0">
                <a:pos x="77" y="1648"/>
              </a:cxn>
              <a:cxn ang="0">
                <a:pos x="76" y="0"/>
              </a:cxn>
            </a:cxnLst>
            <a:rect l="0" t="0" r="r" b="b"/>
            <a:pathLst>
              <a:path w="77" h="1663">
                <a:moveTo>
                  <a:pt x="76" y="0"/>
                </a:moveTo>
                <a:lnTo>
                  <a:pt x="1" y="7"/>
                </a:lnTo>
                <a:lnTo>
                  <a:pt x="0" y="1663"/>
                </a:lnTo>
                <a:lnTo>
                  <a:pt x="77" y="1648"/>
                </a:lnTo>
                <a:lnTo>
                  <a:pt x="76" y="0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04" name="Freeform 380"/>
          <p:cNvSpPr>
            <a:spLocks/>
          </p:cNvSpPr>
          <p:nvPr/>
        </p:nvSpPr>
        <p:spPr bwMode="auto">
          <a:xfrm>
            <a:off x="2230722" y="4046520"/>
            <a:ext cx="28575" cy="519113"/>
          </a:xfrm>
          <a:custGeom>
            <a:avLst/>
            <a:gdLst/>
            <a:ahLst/>
            <a:cxnLst>
              <a:cxn ang="0">
                <a:pos x="146" y="0"/>
              </a:cxn>
              <a:cxn ang="0">
                <a:pos x="0" y="3"/>
              </a:cxn>
              <a:cxn ang="0">
                <a:pos x="2" y="2748"/>
              </a:cxn>
              <a:cxn ang="0">
                <a:pos x="145" y="2724"/>
              </a:cxn>
              <a:cxn ang="0">
                <a:pos x="146" y="0"/>
              </a:cxn>
            </a:cxnLst>
            <a:rect l="0" t="0" r="r" b="b"/>
            <a:pathLst>
              <a:path w="146" h="2748">
                <a:moveTo>
                  <a:pt x="146" y="0"/>
                </a:moveTo>
                <a:lnTo>
                  <a:pt x="0" y="3"/>
                </a:lnTo>
                <a:lnTo>
                  <a:pt x="2" y="2748"/>
                </a:lnTo>
                <a:lnTo>
                  <a:pt x="145" y="2724"/>
                </a:lnTo>
                <a:lnTo>
                  <a:pt x="146" y="0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05" name="Freeform 381"/>
          <p:cNvSpPr>
            <a:spLocks/>
          </p:cNvSpPr>
          <p:nvPr/>
        </p:nvSpPr>
        <p:spPr bwMode="auto">
          <a:xfrm>
            <a:off x="2259297" y="4430695"/>
            <a:ext cx="396875" cy="128588"/>
          </a:xfrm>
          <a:custGeom>
            <a:avLst/>
            <a:gdLst/>
            <a:ahLst/>
            <a:cxnLst>
              <a:cxn ang="0">
                <a:pos x="0" y="690"/>
              </a:cxn>
              <a:cxn ang="0">
                <a:pos x="1996" y="383"/>
              </a:cxn>
              <a:cxn ang="0">
                <a:pos x="1996" y="0"/>
              </a:cxn>
              <a:cxn ang="0">
                <a:pos x="0" y="298"/>
              </a:cxn>
              <a:cxn ang="0">
                <a:pos x="0" y="690"/>
              </a:cxn>
            </a:cxnLst>
            <a:rect l="0" t="0" r="r" b="b"/>
            <a:pathLst>
              <a:path w="1996" h="690">
                <a:moveTo>
                  <a:pt x="0" y="690"/>
                </a:moveTo>
                <a:lnTo>
                  <a:pt x="1996" y="383"/>
                </a:lnTo>
                <a:lnTo>
                  <a:pt x="1996" y="0"/>
                </a:lnTo>
                <a:lnTo>
                  <a:pt x="0" y="298"/>
                </a:lnTo>
                <a:lnTo>
                  <a:pt x="0" y="690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06" name="Line 382"/>
          <p:cNvSpPr>
            <a:spLocks noChangeShapeType="1"/>
          </p:cNvSpPr>
          <p:nvPr/>
        </p:nvSpPr>
        <p:spPr bwMode="auto">
          <a:xfrm>
            <a:off x="2287872" y="4079858"/>
            <a:ext cx="1588" cy="401637"/>
          </a:xfrm>
          <a:prstGeom prst="line">
            <a:avLst/>
          </a:prstGeom>
          <a:noFill/>
          <a:ln w="1588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07" name="Line 383"/>
          <p:cNvSpPr>
            <a:spLocks noChangeShapeType="1"/>
          </p:cNvSpPr>
          <p:nvPr/>
        </p:nvSpPr>
        <p:spPr bwMode="auto">
          <a:xfrm>
            <a:off x="2321210" y="4078270"/>
            <a:ext cx="1587" cy="400050"/>
          </a:xfrm>
          <a:prstGeom prst="line">
            <a:avLst/>
          </a:prstGeom>
          <a:noFill/>
          <a:ln w="1588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08" name="Line 384"/>
          <p:cNvSpPr>
            <a:spLocks noChangeShapeType="1"/>
          </p:cNvSpPr>
          <p:nvPr/>
        </p:nvSpPr>
        <p:spPr bwMode="auto">
          <a:xfrm>
            <a:off x="2349785" y="4078270"/>
            <a:ext cx="1587" cy="395288"/>
          </a:xfrm>
          <a:prstGeom prst="line">
            <a:avLst/>
          </a:prstGeom>
          <a:noFill/>
          <a:ln w="1588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09" name="Line 385"/>
          <p:cNvSpPr>
            <a:spLocks noChangeShapeType="1"/>
          </p:cNvSpPr>
          <p:nvPr/>
        </p:nvSpPr>
        <p:spPr bwMode="auto">
          <a:xfrm>
            <a:off x="2381535" y="4076683"/>
            <a:ext cx="1587" cy="392112"/>
          </a:xfrm>
          <a:prstGeom prst="line">
            <a:avLst/>
          </a:prstGeom>
          <a:noFill/>
          <a:ln w="1588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10" name="Line 386"/>
          <p:cNvSpPr>
            <a:spLocks noChangeShapeType="1"/>
          </p:cNvSpPr>
          <p:nvPr/>
        </p:nvSpPr>
        <p:spPr bwMode="auto">
          <a:xfrm>
            <a:off x="2411697" y="4075095"/>
            <a:ext cx="1588" cy="388938"/>
          </a:xfrm>
          <a:prstGeom prst="line">
            <a:avLst/>
          </a:prstGeom>
          <a:noFill/>
          <a:ln w="1588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11" name="Freeform 387"/>
          <p:cNvSpPr>
            <a:spLocks/>
          </p:cNvSpPr>
          <p:nvPr/>
        </p:nvSpPr>
        <p:spPr bwMode="auto">
          <a:xfrm>
            <a:off x="2438685" y="4075095"/>
            <a:ext cx="1587" cy="38417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3" y="2018"/>
              </a:cxn>
              <a:cxn ang="0">
                <a:pos x="0" y="2037"/>
              </a:cxn>
            </a:cxnLst>
            <a:rect l="0" t="0" r="r" b="b"/>
            <a:pathLst>
              <a:path w="3" h="2037">
                <a:moveTo>
                  <a:pt x="3" y="0"/>
                </a:moveTo>
                <a:lnTo>
                  <a:pt x="3" y="2018"/>
                </a:lnTo>
                <a:lnTo>
                  <a:pt x="0" y="2037"/>
                </a:lnTo>
              </a:path>
            </a:pathLst>
          </a:custGeom>
          <a:noFill/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12" name="Line 388"/>
          <p:cNvSpPr>
            <a:spLocks noChangeShapeType="1"/>
          </p:cNvSpPr>
          <p:nvPr/>
        </p:nvSpPr>
        <p:spPr bwMode="auto">
          <a:xfrm>
            <a:off x="2468847" y="4075095"/>
            <a:ext cx="1588" cy="384175"/>
          </a:xfrm>
          <a:prstGeom prst="line">
            <a:avLst/>
          </a:prstGeom>
          <a:noFill/>
          <a:ln w="1588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13" name="Line 389"/>
          <p:cNvSpPr>
            <a:spLocks noChangeShapeType="1"/>
          </p:cNvSpPr>
          <p:nvPr/>
        </p:nvSpPr>
        <p:spPr bwMode="auto">
          <a:xfrm>
            <a:off x="2495835" y="4073508"/>
            <a:ext cx="1587" cy="381000"/>
          </a:xfrm>
          <a:prstGeom prst="line">
            <a:avLst/>
          </a:prstGeom>
          <a:noFill/>
          <a:ln w="1588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14" name="Line 390"/>
          <p:cNvSpPr>
            <a:spLocks noChangeShapeType="1"/>
          </p:cNvSpPr>
          <p:nvPr/>
        </p:nvSpPr>
        <p:spPr bwMode="auto">
          <a:xfrm flipH="1">
            <a:off x="2521235" y="4073508"/>
            <a:ext cx="1587" cy="376237"/>
          </a:xfrm>
          <a:prstGeom prst="line">
            <a:avLst/>
          </a:prstGeom>
          <a:noFill/>
          <a:ln w="1588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15" name="Freeform 391"/>
          <p:cNvSpPr>
            <a:spLocks/>
          </p:cNvSpPr>
          <p:nvPr/>
        </p:nvSpPr>
        <p:spPr bwMode="auto">
          <a:xfrm>
            <a:off x="2525997" y="4092558"/>
            <a:ext cx="15875" cy="344487"/>
          </a:xfrm>
          <a:custGeom>
            <a:avLst/>
            <a:gdLst/>
            <a:ahLst/>
            <a:cxnLst>
              <a:cxn ang="0">
                <a:pos x="1" y="4"/>
              </a:cxn>
              <a:cxn ang="0">
                <a:pos x="81" y="0"/>
              </a:cxn>
              <a:cxn ang="0">
                <a:pos x="80" y="1815"/>
              </a:cxn>
              <a:cxn ang="0">
                <a:pos x="0" y="1829"/>
              </a:cxn>
              <a:cxn ang="0">
                <a:pos x="1" y="4"/>
              </a:cxn>
            </a:cxnLst>
            <a:rect l="0" t="0" r="r" b="b"/>
            <a:pathLst>
              <a:path w="81" h="1829">
                <a:moveTo>
                  <a:pt x="1" y="4"/>
                </a:moveTo>
                <a:lnTo>
                  <a:pt x="81" y="0"/>
                </a:lnTo>
                <a:lnTo>
                  <a:pt x="80" y="1815"/>
                </a:lnTo>
                <a:lnTo>
                  <a:pt x="0" y="1829"/>
                </a:lnTo>
                <a:lnTo>
                  <a:pt x="1" y="4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16" name="Line 392"/>
          <p:cNvSpPr>
            <a:spLocks noChangeShapeType="1"/>
          </p:cNvSpPr>
          <p:nvPr/>
        </p:nvSpPr>
        <p:spPr bwMode="auto">
          <a:xfrm flipH="1">
            <a:off x="2567272" y="4071920"/>
            <a:ext cx="1588" cy="369888"/>
          </a:xfrm>
          <a:prstGeom prst="line">
            <a:avLst/>
          </a:prstGeom>
          <a:noFill/>
          <a:ln w="1588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17" name="Line 393"/>
          <p:cNvSpPr>
            <a:spLocks noChangeShapeType="1"/>
          </p:cNvSpPr>
          <p:nvPr/>
        </p:nvSpPr>
        <p:spPr bwMode="auto">
          <a:xfrm>
            <a:off x="2602197" y="4070333"/>
            <a:ext cx="1588" cy="366712"/>
          </a:xfrm>
          <a:prstGeom prst="line">
            <a:avLst/>
          </a:prstGeom>
          <a:noFill/>
          <a:ln w="1588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18" name="Freeform 394"/>
          <p:cNvSpPr>
            <a:spLocks/>
          </p:cNvSpPr>
          <p:nvPr/>
        </p:nvSpPr>
        <p:spPr bwMode="auto">
          <a:xfrm>
            <a:off x="2613310" y="4365608"/>
            <a:ext cx="26987" cy="23812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6"/>
              </a:cxn>
              <a:cxn ang="0">
                <a:pos x="1" y="128"/>
              </a:cxn>
              <a:cxn ang="0">
                <a:pos x="134" y="118"/>
              </a:cxn>
              <a:cxn ang="0">
                <a:pos x="134" y="0"/>
              </a:cxn>
            </a:cxnLst>
            <a:rect l="0" t="0" r="r" b="b"/>
            <a:pathLst>
              <a:path w="134" h="128">
                <a:moveTo>
                  <a:pt x="134" y="0"/>
                </a:moveTo>
                <a:lnTo>
                  <a:pt x="0" y="6"/>
                </a:lnTo>
                <a:lnTo>
                  <a:pt x="1" y="128"/>
                </a:lnTo>
                <a:lnTo>
                  <a:pt x="134" y="118"/>
                </a:lnTo>
                <a:lnTo>
                  <a:pt x="134" y="0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19" name="Oval 395"/>
          <p:cNvSpPr>
            <a:spLocks noChangeArrowheads="1"/>
          </p:cNvSpPr>
          <p:nvPr/>
        </p:nvSpPr>
        <p:spPr bwMode="auto">
          <a:xfrm>
            <a:off x="2618072" y="4241783"/>
            <a:ext cx="23813" cy="25400"/>
          </a:xfrm>
          <a:prstGeom prst="ellipse">
            <a:avLst/>
          </a:prstGeom>
          <a:solidFill>
            <a:srgbClr val="404040"/>
          </a:solidFill>
          <a:ln w="1588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20" name="Freeform 396"/>
          <p:cNvSpPr>
            <a:spLocks/>
          </p:cNvSpPr>
          <p:nvPr/>
        </p:nvSpPr>
        <p:spPr bwMode="auto">
          <a:xfrm>
            <a:off x="2656172" y="4038583"/>
            <a:ext cx="20638" cy="463550"/>
          </a:xfrm>
          <a:custGeom>
            <a:avLst/>
            <a:gdLst/>
            <a:ahLst/>
            <a:cxnLst>
              <a:cxn ang="0">
                <a:pos x="109" y="0"/>
              </a:cxn>
              <a:cxn ang="0">
                <a:pos x="0" y="0"/>
              </a:cxn>
              <a:cxn ang="0">
                <a:pos x="0" y="2468"/>
              </a:cxn>
              <a:cxn ang="0">
                <a:pos x="109" y="2443"/>
              </a:cxn>
              <a:cxn ang="0">
                <a:pos x="109" y="0"/>
              </a:cxn>
            </a:cxnLst>
            <a:rect l="0" t="0" r="r" b="b"/>
            <a:pathLst>
              <a:path w="109" h="2468">
                <a:moveTo>
                  <a:pt x="109" y="0"/>
                </a:moveTo>
                <a:lnTo>
                  <a:pt x="0" y="0"/>
                </a:lnTo>
                <a:lnTo>
                  <a:pt x="0" y="2468"/>
                </a:lnTo>
                <a:lnTo>
                  <a:pt x="109" y="2443"/>
                </a:lnTo>
                <a:lnTo>
                  <a:pt x="109" y="0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21" name="Freeform 397"/>
          <p:cNvSpPr>
            <a:spLocks/>
          </p:cNvSpPr>
          <p:nvPr/>
        </p:nvSpPr>
        <p:spPr bwMode="auto">
          <a:xfrm>
            <a:off x="2614897" y="4405295"/>
            <a:ext cx="38100" cy="7938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51" y="45"/>
              </a:cxn>
              <a:cxn ang="0">
                <a:pos x="194" y="26"/>
              </a:cxn>
              <a:cxn ang="0">
                <a:pos x="136" y="0"/>
              </a:cxn>
            </a:cxnLst>
            <a:rect l="0" t="0" r="r" b="b"/>
            <a:pathLst>
              <a:path w="194" h="45">
                <a:moveTo>
                  <a:pt x="0" y="13"/>
                </a:moveTo>
                <a:lnTo>
                  <a:pt x="51" y="45"/>
                </a:lnTo>
                <a:lnTo>
                  <a:pt x="194" y="26"/>
                </a:lnTo>
                <a:lnTo>
                  <a:pt x="136" y="0"/>
                </a:lnTo>
              </a:path>
            </a:pathLst>
          </a:custGeom>
          <a:noFill/>
          <a:ln w="317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22" name="Freeform 398"/>
          <p:cNvSpPr>
            <a:spLocks/>
          </p:cNvSpPr>
          <p:nvPr/>
        </p:nvSpPr>
        <p:spPr bwMode="auto">
          <a:xfrm>
            <a:off x="2611722" y="4224320"/>
            <a:ext cx="34925" cy="1270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74" y="0"/>
              </a:cxn>
              <a:cxn ang="0">
                <a:pos x="173" y="71"/>
              </a:cxn>
              <a:cxn ang="0">
                <a:pos x="0" y="74"/>
              </a:cxn>
              <a:cxn ang="0">
                <a:pos x="0" y="3"/>
              </a:cxn>
            </a:cxnLst>
            <a:rect l="0" t="0" r="r" b="b"/>
            <a:pathLst>
              <a:path w="174" h="74">
                <a:moveTo>
                  <a:pt x="0" y="3"/>
                </a:moveTo>
                <a:lnTo>
                  <a:pt x="174" y="0"/>
                </a:lnTo>
                <a:lnTo>
                  <a:pt x="173" y="71"/>
                </a:lnTo>
                <a:lnTo>
                  <a:pt x="0" y="74"/>
                </a:lnTo>
                <a:lnTo>
                  <a:pt x="0" y="3"/>
                </a:lnTo>
              </a:path>
            </a:pathLst>
          </a:custGeom>
          <a:noFill/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23" name="Freeform 399"/>
          <p:cNvSpPr>
            <a:spLocks/>
          </p:cNvSpPr>
          <p:nvPr/>
        </p:nvSpPr>
        <p:spPr bwMode="auto">
          <a:xfrm>
            <a:off x="2300572" y="4238608"/>
            <a:ext cx="9525" cy="180975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0" y="0"/>
              </a:cxn>
              <a:cxn ang="0">
                <a:pos x="1" y="962"/>
              </a:cxn>
              <a:cxn ang="0">
                <a:pos x="52" y="959"/>
              </a:cxn>
              <a:cxn ang="0">
                <a:pos x="51" y="0"/>
              </a:cxn>
            </a:cxnLst>
            <a:rect l="0" t="0" r="r" b="b"/>
            <a:pathLst>
              <a:path w="52" h="962">
                <a:moveTo>
                  <a:pt x="51" y="0"/>
                </a:moveTo>
                <a:lnTo>
                  <a:pt x="0" y="0"/>
                </a:lnTo>
                <a:lnTo>
                  <a:pt x="1" y="962"/>
                </a:lnTo>
                <a:lnTo>
                  <a:pt x="52" y="959"/>
                </a:lnTo>
                <a:lnTo>
                  <a:pt x="51" y="0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24" name="Freeform 400"/>
          <p:cNvSpPr>
            <a:spLocks/>
          </p:cNvSpPr>
          <p:nvPr/>
        </p:nvSpPr>
        <p:spPr bwMode="auto">
          <a:xfrm>
            <a:off x="2330735" y="4235433"/>
            <a:ext cx="11112" cy="180975"/>
          </a:xfrm>
          <a:custGeom>
            <a:avLst/>
            <a:gdLst/>
            <a:ahLst/>
            <a:cxnLst>
              <a:cxn ang="0">
                <a:pos x="50" y="0"/>
              </a:cxn>
              <a:cxn ang="0">
                <a:pos x="0" y="0"/>
              </a:cxn>
              <a:cxn ang="0">
                <a:pos x="1" y="958"/>
              </a:cxn>
              <a:cxn ang="0">
                <a:pos x="51" y="948"/>
              </a:cxn>
              <a:cxn ang="0">
                <a:pos x="50" y="0"/>
              </a:cxn>
            </a:cxnLst>
            <a:rect l="0" t="0" r="r" b="b"/>
            <a:pathLst>
              <a:path w="51" h="958">
                <a:moveTo>
                  <a:pt x="50" y="0"/>
                </a:moveTo>
                <a:lnTo>
                  <a:pt x="0" y="0"/>
                </a:lnTo>
                <a:lnTo>
                  <a:pt x="1" y="958"/>
                </a:lnTo>
                <a:lnTo>
                  <a:pt x="51" y="948"/>
                </a:lnTo>
                <a:lnTo>
                  <a:pt x="50" y="0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25" name="Freeform 401"/>
          <p:cNvSpPr>
            <a:spLocks/>
          </p:cNvSpPr>
          <p:nvPr/>
        </p:nvSpPr>
        <p:spPr bwMode="auto">
          <a:xfrm>
            <a:off x="2360897" y="4232258"/>
            <a:ext cx="9525" cy="179387"/>
          </a:xfrm>
          <a:custGeom>
            <a:avLst/>
            <a:gdLst/>
            <a:ahLst/>
            <a:cxnLst>
              <a:cxn ang="0">
                <a:pos x="50" y="0"/>
              </a:cxn>
              <a:cxn ang="0">
                <a:pos x="0" y="0"/>
              </a:cxn>
              <a:cxn ang="0">
                <a:pos x="1" y="947"/>
              </a:cxn>
              <a:cxn ang="0">
                <a:pos x="52" y="940"/>
              </a:cxn>
              <a:cxn ang="0">
                <a:pos x="50" y="0"/>
              </a:cxn>
            </a:cxnLst>
            <a:rect l="0" t="0" r="r" b="b"/>
            <a:pathLst>
              <a:path w="52" h="947">
                <a:moveTo>
                  <a:pt x="50" y="0"/>
                </a:moveTo>
                <a:lnTo>
                  <a:pt x="0" y="0"/>
                </a:lnTo>
                <a:lnTo>
                  <a:pt x="1" y="947"/>
                </a:lnTo>
                <a:lnTo>
                  <a:pt x="52" y="940"/>
                </a:lnTo>
                <a:lnTo>
                  <a:pt x="50" y="0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26" name="Freeform 402"/>
          <p:cNvSpPr>
            <a:spLocks/>
          </p:cNvSpPr>
          <p:nvPr/>
        </p:nvSpPr>
        <p:spPr bwMode="auto">
          <a:xfrm>
            <a:off x="2391060" y="4230670"/>
            <a:ext cx="11112" cy="176213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0" y="0"/>
              </a:cxn>
              <a:cxn ang="0">
                <a:pos x="1" y="937"/>
              </a:cxn>
              <a:cxn ang="0">
                <a:pos x="51" y="931"/>
              </a:cxn>
              <a:cxn ang="0">
                <a:pos x="51" y="0"/>
              </a:cxn>
            </a:cxnLst>
            <a:rect l="0" t="0" r="r" b="b"/>
            <a:pathLst>
              <a:path w="51" h="937">
                <a:moveTo>
                  <a:pt x="51" y="0"/>
                </a:moveTo>
                <a:lnTo>
                  <a:pt x="0" y="0"/>
                </a:lnTo>
                <a:lnTo>
                  <a:pt x="1" y="937"/>
                </a:lnTo>
                <a:lnTo>
                  <a:pt x="51" y="931"/>
                </a:lnTo>
                <a:lnTo>
                  <a:pt x="51" y="0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27" name="Freeform 403"/>
          <p:cNvSpPr>
            <a:spLocks/>
          </p:cNvSpPr>
          <p:nvPr/>
        </p:nvSpPr>
        <p:spPr bwMode="auto">
          <a:xfrm>
            <a:off x="2421222" y="4227495"/>
            <a:ext cx="9525" cy="176213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0" y="0"/>
              </a:cxn>
              <a:cxn ang="0">
                <a:pos x="1" y="937"/>
              </a:cxn>
              <a:cxn ang="0">
                <a:pos x="52" y="931"/>
              </a:cxn>
              <a:cxn ang="0">
                <a:pos x="51" y="0"/>
              </a:cxn>
            </a:cxnLst>
            <a:rect l="0" t="0" r="r" b="b"/>
            <a:pathLst>
              <a:path w="52" h="937">
                <a:moveTo>
                  <a:pt x="51" y="0"/>
                </a:moveTo>
                <a:lnTo>
                  <a:pt x="0" y="0"/>
                </a:lnTo>
                <a:lnTo>
                  <a:pt x="1" y="937"/>
                </a:lnTo>
                <a:lnTo>
                  <a:pt x="52" y="931"/>
                </a:lnTo>
                <a:lnTo>
                  <a:pt x="51" y="0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28" name="Freeform 404"/>
          <p:cNvSpPr>
            <a:spLocks/>
          </p:cNvSpPr>
          <p:nvPr/>
        </p:nvSpPr>
        <p:spPr bwMode="auto">
          <a:xfrm>
            <a:off x="2449797" y="4225908"/>
            <a:ext cx="9525" cy="176212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0" y="0"/>
              </a:cxn>
              <a:cxn ang="0">
                <a:pos x="1" y="934"/>
              </a:cxn>
              <a:cxn ang="0">
                <a:pos x="52" y="924"/>
              </a:cxn>
              <a:cxn ang="0">
                <a:pos x="51" y="0"/>
              </a:cxn>
            </a:cxnLst>
            <a:rect l="0" t="0" r="r" b="b"/>
            <a:pathLst>
              <a:path w="52" h="934">
                <a:moveTo>
                  <a:pt x="51" y="0"/>
                </a:moveTo>
                <a:lnTo>
                  <a:pt x="0" y="0"/>
                </a:lnTo>
                <a:lnTo>
                  <a:pt x="1" y="934"/>
                </a:lnTo>
                <a:lnTo>
                  <a:pt x="52" y="924"/>
                </a:lnTo>
                <a:lnTo>
                  <a:pt x="51" y="0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29" name="Freeform 405"/>
          <p:cNvSpPr>
            <a:spLocks/>
          </p:cNvSpPr>
          <p:nvPr/>
        </p:nvSpPr>
        <p:spPr bwMode="auto">
          <a:xfrm>
            <a:off x="2476785" y="4222733"/>
            <a:ext cx="11112" cy="176212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0" y="3"/>
              </a:cxn>
              <a:cxn ang="0">
                <a:pos x="1" y="935"/>
              </a:cxn>
              <a:cxn ang="0">
                <a:pos x="52" y="928"/>
              </a:cxn>
              <a:cxn ang="0">
                <a:pos x="51" y="0"/>
              </a:cxn>
            </a:cxnLst>
            <a:rect l="0" t="0" r="r" b="b"/>
            <a:pathLst>
              <a:path w="52" h="935">
                <a:moveTo>
                  <a:pt x="51" y="0"/>
                </a:moveTo>
                <a:lnTo>
                  <a:pt x="0" y="3"/>
                </a:lnTo>
                <a:lnTo>
                  <a:pt x="1" y="935"/>
                </a:lnTo>
                <a:lnTo>
                  <a:pt x="52" y="928"/>
                </a:lnTo>
                <a:lnTo>
                  <a:pt x="51" y="0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30" name="Freeform 406"/>
          <p:cNvSpPr>
            <a:spLocks/>
          </p:cNvSpPr>
          <p:nvPr/>
        </p:nvSpPr>
        <p:spPr bwMode="auto">
          <a:xfrm>
            <a:off x="2502185" y="4221145"/>
            <a:ext cx="11112" cy="174625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0" y="0"/>
              </a:cxn>
              <a:cxn ang="0">
                <a:pos x="1" y="922"/>
              </a:cxn>
              <a:cxn ang="0">
                <a:pos x="52" y="915"/>
              </a:cxn>
              <a:cxn ang="0">
                <a:pos x="51" y="0"/>
              </a:cxn>
            </a:cxnLst>
            <a:rect l="0" t="0" r="r" b="b"/>
            <a:pathLst>
              <a:path w="52" h="922">
                <a:moveTo>
                  <a:pt x="51" y="0"/>
                </a:moveTo>
                <a:lnTo>
                  <a:pt x="0" y="0"/>
                </a:lnTo>
                <a:lnTo>
                  <a:pt x="1" y="922"/>
                </a:lnTo>
                <a:lnTo>
                  <a:pt x="52" y="915"/>
                </a:lnTo>
                <a:lnTo>
                  <a:pt x="51" y="0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31" name="Freeform 407"/>
          <p:cNvSpPr>
            <a:spLocks/>
          </p:cNvSpPr>
          <p:nvPr/>
        </p:nvSpPr>
        <p:spPr bwMode="auto">
          <a:xfrm>
            <a:off x="2548222" y="4217970"/>
            <a:ext cx="9525" cy="171450"/>
          </a:xfrm>
          <a:custGeom>
            <a:avLst/>
            <a:gdLst/>
            <a:ahLst/>
            <a:cxnLst>
              <a:cxn ang="0">
                <a:pos x="52" y="0"/>
              </a:cxn>
              <a:cxn ang="0">
                <a:pos x="1" y="0"/>
              </a:cxn>
              <a:cxn ang="0">
                <a:pos x="0" y="914"/>
              </a:cxn>
              <a:cxn ang="0">
                <a:pos x="51" y="904"/>
              </a:cxn>
              <a:cxn ang="0">
                <a:pos x="52" y="0"/>
              </a:cxn>
            </a:cxnLst>
            <a:rect l="0" t="0" r="r" b="b"/>
            <a:pathLst>
              <a:path w="52" h="914">
                <a:moveTo>
                  <a:pt x="52" y="0"/>
                </a:moveTo>
                <a:lnTo>
                  <a:pt x="1" y="0"/>
                </a:lnTo>
                <a:lnTo>
                  <a:pt x="0" y="914"/>
                </a:lnTo>
                <a:lnTo>
                  <a:pt x="51" y="904"/>
                </a:lnTo>
                <a:lnTo>
                  <a:pt x="52" y="0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32" name="Freeform 408"/>
          <p:cNvSpPr>
            <a:spLocks/>
          </p:cNvSpPr>
          <p:nvPr/>
        </p:nvSpPr>
        <p:spPr bwMode="auto">
          <a:xfrm>
            <a:off x="2579972" y="4214795"/>
            <a:ext cx="9525" cy="171450"/>
          </a:xfrm>
          <a:custGeom>
            <a:avLst/>
            <a:gdLst/>
            <a:ahLst/>
            <a:cxnLst>
              <a:cxn ang="0">
                <a:pos x="52" y="0"/>
              </a:cxn>
              <a:cxn ang="0">
                <a:pos x="1" y="0"/>
              </a:cxn>
              <a:cxn ang="0">
                <a:pos x="0" y="907"/>
              </a:cxn>
              <a:cxn ang="0">
                <a:pos x="50" y="899"/>
              </a:cxn>
              <a:cxn ang="0">
                <a:pos x="52" y="0"/>
              </a:cxn>
            </a:cxnLst>
            <a:rect l="0" t="0" r="r" b="b"/>
            <a:pathLst>
              <a:path w="52" h="907">
                <a:moveTo>
                  <a:pt x="52" y="0"/>
                </a:moveTo>
                <a:lnTo>
                  <a:pt x="1" y="0"/>
                </a:lnTo>
                <a:lnTo>
                  <a:pt x="0" y="907"/>
                </a:lnTo>
                <a:lnTo>
                  <a:pt x="50" y="899"/>
                </a:lnTo>
                <a:lnTo>
                  <a:pt x="52" y="0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633" name="Freeform 409"/>
          <p:cNvSpPr>
            <a:spLocks/>
          </p:cNvSpPr>
          <p:nvPr/>
        </p:nvSpPr>
        <p:spPr bwMode="auto">
          <a:xfrm>
            <a:off x="2637122" y="4449745"/>
            <a:ext cx="14288" cy="33338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72" y="23"/>
              </a:cxn>
              <a:cxn ang="0">
                <a:pos x="73" y="172"/>
              </a:cxn>
              <a:cxn ang="0">
                <a:pos x="0" y="147"/>
              </a:cxn>
            </a:cxnLst>
            <a:rect l="0" t="0" r="r" b="b"/>
            <a:pathLst>
              <a:path w="73" h="172">
                <a:moveTo>
                  <a:pt x="3" y="0"/>
                </a:moveTo>
                <a:lnTo>
                  <a:pt x="72" y="23"/>
                </a:lnTo>
                <a:lnTo>
                  <a:pt x="73" y="172"/>
                </a:lnTo>
                <a:lnTo>
                  <a:pt x="0" y="147"/>
                </a:lnTo>
              </a:path>
            </a:pathLst>
          </a:custGeom>
          <a:noFill/>
          <a:ln w="317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642" name="Group 418"/>
          <p:cNvGrpSpPr>
            <a:grpSpLocks/>
          </p:cNvGrpSpPr>
          <p:nvPr/>
        </p:nvGrpSpPr>
        <p:grpSpPr bwMode="auto">
          <a:xfrm>
            <a:off x="2238660" y="4062395"/>
            <a:ext cx="11112" cy="485775"/>
            <a:chOff x="1405" y="2370"/>
            <a:chExt cx="7" cy="322"/>
          </a:xfrm>
        </p:grpSpPr>
        <p:sp>
          <p:nvSpPr>
            <p:cNvPr id="52634" name="Oval 410"/>
            <p:cNvSpPr>
              <a:spLocks noChangeArrowheads="1"/>
            </p:cNvSpPr>
            <p:nvPr/>
          </p:nvSpPr>
          <p:spPr bwMode="auto">
            <a:xfrm>
              <a:off x="1405" y="2612"/>
              <a:ext cx="7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5" name="Oval 411"/>
            <p:cNvSpPr>
              <a:spLocks noChangeArrowheads="1"/>
            </p:cNvSpPr>
            <p:nvPr/>
          </p:nvSpPr>
          <p:spPr bwMode="auto">
            <a:xfrm>
              <a:off x="1405" y="2658"/>
              <a:ext cx="7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6" name="Oval 412"/>
            <p:cNvSpPr>
              <a:spLocks noChangeArrowheads="1"/>
            </p:cNvSpPr>
            <p:nvPr/>
          </p:nvSpPr>
          <p:spPr bwMode="auto">
            <a:xfrm>
              <a:off x="1405" y="2672"/>
              <a:ext cx="7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7" name="Oval 413"/>
            <p:cNvSpPr>
              <a:spLocks noChangeArrowheads="1"/>
            </p:cNvSpPr>
            <p:nvPr/>
          </p:nvSpPr>
          <p:spPr bwMode="auto">
            <a:xfrm>
              <a:off x="1405" y="2685"/>
              <a:ext cx="7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8" name="Oval 414"/>
            <p:cNvSpPr>
              <a:spLocks noChangeArrowheads="1"/>
            </p:cNvSpPr>
            <p:nvPr/>
          </p:nvSpPr>
          <p:spPr bwMode="auto">
            <a:xfrm>
              <a:off x="1405" y="2441"/>
              <a:ext cx="7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9" name="Oval 415"/>
            <p:cNvSpPr>
              <a:spLocks noChangeArrowheads="1"/>
            </p:cNvSpPr>
            <p:nvPr/>
          </p:nvSpPr>
          <p:spPr bwMode="auto">
            <a:xfrm>
              <a:off x="1405" y="2401"/>
              <a:ext cx="7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0" name="Oval 416"/>
            <p:cNvSpPr>
              <a:spLocks noChangeArrowheads="1"/>
            </p:cNvSpPr>
            <p:nvPr/>
          </p:nvSpPr>
          <p:spPr bwMode="auto">
            <a:xfrm>
              <a:off x="1405" y="2386"/>
              <a:ext cx="7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1" name="Oval 417"/>
            <p:cNvSpPr>
              <a:spLocks noChangeArrowheads="1"/>
            </p:cNvSpPr>
            <p:nvPr/>
          </p:nvSpPr>
          <p:spPr bwMode="auto">
            <a:xfrm>
              <a:off x="1405" y="2370"/>
              <a:ext cx="7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651" name="Group 427"/>
          <p:cNvGrpSpPr>
            <a:grpSpLocks/>
          </p:cNvGrpSpPr>
          <p:nvPr/>
        </p:nvGrpSpPr>
        <p:grpSpPr bwMode="auto">
          <a:xfrm>
            <a:off x="2662522" y="4044933"/>
            <a:ext cx="9525" cy="444500"/>
            <a:chOff x="1672" y="2359"/>
            <a:chExt cx="6" cy="294"/>
          </a:xfrm>
        </p:grpSpPr>
        <p:sp>
          <p:nvSpPr>
            <p:cNvPr id="52643" name="Oval 419"/>
            <p:cNvSpPr>
              <a:spLocks noChangeArrowheads="1"/>
            </p:cNvSpPr>
            <p:nvPr/>
          </p:nvSpPr>
          <p:spPr bwMode="auto">
            <a:xfrm>
              <a:off x="1672" y="2579"/>
              <a:ext cx="6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4" name="Oval 420"/>
            <p:cNvSpPr>
              <a:spLocks noChangeArrowheads="1"/>
            </p:cNvSpPr>
            <p:nvPr/>
          </p:nvSpPr>
          <p:spPr bwMode="auto">
            <a:xfrm>
              <a:off x="1672" y="2622"/>
              <a:ext cx="6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5" name="Oval 421"/>
            <p:cNvSpPr>
              <a:spLocks noChangeArrowheads="1"/>
            </p:cNvSpPr>
            <p:nvPr/>
          </p:nvSpPr>
          <p:spPr bwMode="auto">
            <a:xfrm>
              <a:off x="1672" y="2634"/>
              <a:ext cx="6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6" name="Oval 422"/>
            <p:cNvSpPr>
              <a:spLocks noChangeArrowheads="1"/>
            </p:cNvSpPr>
            <p:nvPr/>
          </p:nvSpPr>
          <p:spPr bwMode="auto">
            <a:xfrm>
              <a:off x="1672" y="2646"/>
              <a:ext cx="6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7" name="Oval 423"/>
            <p:cNvSpPr>
              <a:spLocks noChangeArrowheads="1"/>
            </p:cNvSpPr>
            <p:nvPr/>
          </p:nvSpPr>
          <p:spPr bwMode="auto">
            <a:xfrm>
              <a:off x="1672" y="2423"/>
              <a:ext cx="6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8" name="Oval 424"/>
            <p:cNvSpPr>
              <a:spLocks noChangeArrowheads="1"/>
            </p:cNvSpPr>
            <p:nvPr/>
          </p:nvSpPr>
          <p:spPr bwMode="auto">
            <a:xfrm>
              <a:off x="1672" y="2387"/>
              <a:ext cx="6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9" name="Oval 425"/>
            <p:cNvSpPr>
              <a:spLocks noChangeArrowheads="1"/>
            </p:cNvSpPr>
            <p:nvPr/>
          </p:nvSpPr>
          <p:spPr bwMode="auto">
            <a:xfrm>
              <a:off x="1672" y="2373"/>
              <a:ext cx="6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0" name="Oval 426"/>
            <p:cNvSpPr>
              <a:spLocks noChangeArrowheads="1"/>
            </p:cNvSpPr>
            <p:nvPr/>
          </p:nvSpPr>
          <p:spPr bwMode="auto">
            <a:xfrm>
              <a:off x="1672" y="2359"/>
              <a:ext cx="6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654" name="Group 430"/>
          <p:cNvGrpSpPr>
            <a:grpSpLocks/>
          </p:cNvGrpSpPr>
          <p:nvPr/>
        </p:nvGrpSpPr>
        <p:grpSpPr bwMode="auto">
          <a:xfrm>
            <a:off x="2265647" y="4149708"/>
            <a:ext cx="19050" cy="53975"/>
            <a:chOff x="1422" y="2428"/>
            <a:chExt cx="12" cy="36"/>
          </a:xfrm>
        </p:grpSpPr>
        <p:sp>
          <p:nvSpPr>
            <p:cNvPr id="52652" name="Freeform 428"/>
            <p:cNvSpPr>
              <a:spLocks/>
            </p:cNvSpPr>
            <p:nvPr/>
          </p:nvSpPr>
          <p:spPr bwMode="auto">
            <a:xfrm>
              <a:off x="1422" y="2437"/>
              <a:ext cx="9" cy="27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0"/>
                </a:cxn>
                <a:cxn ang="0">
                  <a:pos x="0" y="211"/>
                </a:cxn>
                <a:cxn ang="0">
                  <a:pos x="70" y="214"/>
                </a:cxn>
                <a:cxn ang="0">
                  <a:pos x="70" y="0"/>
                </a:cxn>
              </a:cxnLst>
              <a:rect l="0" t="0" r="r" b="b"/>
              <a:pathLst>
                <a:path w="70" h="214">
                  <a:moveTo>
                    <a:pt x="70" y="0"/>
                  </a:moveTo>
                  <a:lnTo>
                    <a:pt x="0" y="0"/>
                  </a:lnTo>
                  <a:lnTo>
                    <a:pt x="0" y="211"/>
                  </a:lnTo>
                  <a:lnTo>
                    <a:pt x="70" y="21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3" name="Freeform 429"/>
            <p:cNvSpPr>
              <a:spLocks/>
            </p:cNvSpPr>
            <p:nvPr/>
          </p:nvSpPr>
          <p:spPr bwMode="auto">
            <a:xfrm>
              <a:off x="1423" y="2428"/>
              <a:ext cx="11" cy="3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55"/>
                </a:cxn>
                <a:cxn ang="0">
                  <a:pos x="0" y="58"/>
                </a:cxn>
                <a:cxn ang="0">
                  <a:pos x="0" y="281"/>
                </a:cxn>
                <a:cxn ang="0">
                  <a:pos x="25" y="291"/>
                </a:cxn>
                <a:cxn ang="0">
                  <a:pos x="25" y="77"/>
                </a:cxn>
                <a:cxn ang="0">
                  <a:pos x="63" y="77"/>
                </a:cxn>
                <a:cxn ang="0">
                  <a:pos x="63" y="284"/>
                </a:cxn>
                <a:cxn ang="0">
                  <a:pos x="86" y="288"/>
                </a:cxn>
                <a:cxn ang="0">
                  <a:pos x="86" y="58"/>
                </a:cxn>
                <a:cxn ang="0">
                  <a:pos x="63" y="48"/>
                </a:cxn>
                <a:cxn ang="0">
                  <a:pos x="67" y="0"/>
                </a:cxn>
                <a:cxn ang="0">
                  <a:pos x="13" y="0"/>
                </a:cxn>
              </a:cxnLst>
              <a:rect l="0" t="0" r="r" b="b"/>
              <a:pathLst>
                <a:path w="86" h="291">
                  <a:moveTo>
                    <a:pt x="13" y="0"/>
                  </a:moveTo>
                  <a:lnTo>
                    <a:pt x="16" y="55"/>
                  </a:lnTo>
                  <a:lnTo>
                    <a:pt x="0" y="58"/>
                  </a:lnTo>
                  <a:lnTo>
                    <a:pt x="0" y="281"/>
                  </a:lnTo>
                  <a:lnTo>
                    <a:pt x="25" y="291"/>
                  </a:lnTo>
                  <a:lnTo>
                    <a:pt x="25" y="77"/>
                  </a:lnTo>
                  <a:lnTo>
                    <a:pt x="63" y="77"/>
                  </a:lnTo>
                  <a:lnTo>
                    <a:pt x="63" y="284"/>
                  </a:lnTo>
                  <a:lnTo>
                    <a:pt x="86" y="288"/>
                  </a:lnTo>
                  <a:lnTo>
                    <a:pt x="86" y="58"/>
                  </a:lnTo>
                  <a:lnTo>
                    <a:pt x="63" y="48"/>
                  </a:lnTo>
                  <a:lnTo>
                    <a:pt x="6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0E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669" name="Group 445"/>
          <p:cNvGrpSpPr>
            <a:grpSpLocks/>
          </p:cNvGrpSpPr>
          <p:nvPr/>
        </p:nvGrpSpPr>
        <p:grpSpPr bwMode="auto">
          <a:xfrm>
            <a:off x="2298985" y="4105258"/>
            <a:ext cx="11112" cy="123825"/>
            <a:chOff x="1443" y="2399"/>
            <a:chExt cx="7" cy="82"/>
          </a:xfrm>
        </p:grpSpPr>
        <p:sp>
          <p:nvSpPr>
            <p:cNvPr id="52655" name="Rectangle 431"/>
            <p:cNvSpPr>
              <a:spLocks noChangeArrowheads="1"/>
            </p:cNvSpPr>
            <p:nvPr/>
          </p:nvSpPr>
          <p:spPr bwMode="auto">
            <a:xfrm>
              <a:off x="1445" y="2399"/>
              <a:ext cx="4" cy="8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6" name="Rectangle 432"/>
            <p:cNvSpPr>
              <a:spLocks noChangeArrowheads="1"/>
            </p:cNvSpPr>
            <p:nvPr/>
          </p:nvSpPr>
          <p:spPr bwMode="auto">
            <a:xfrm>
              <a:off x="1444" y="2401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7" name="Rectangle 433"/>
            <p:cNvSpPr>
              <a:spLocks noChangeArrowheads="1"/>
            </p:cNvSpPr>
            <p:nvPr/>
          </p:nvSpPr>
          <p:spPr bwMode="auto">
            <a:xfrm>
              <a:off x="1443" y="2407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8" name="Rectangle 434"/>
            <p:cNvSpPr>
              <a:spLocks noChangeArrowheads="1"/>
            </p:cNvSpPr>
            <p:nvPr/>
          </p:nvSpPr>
          <p:spPr bwMode="auto">
            <a:xfrm>
              <a:off x="1444" y="2414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9" name="Rectangle 435"/>
            <p:cNvSpPr>
              <a:spLocks noChangeArrowheads="1"/>
            </p:cNvSpPr>
            <p:nvPr/>
          </p:nvSpPr>
          <p:spPr bwMode="auto">
            <a:xfrm>
              <a:off x="1444" y="2420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0" name="Rectangle 436"/>
            <p:cNvSpPr>
              <a:spLocks noChangeArrowheads="1"/>
            </p:cNvSpPr>
            <p:nvPr/>
          </p:nvSpPr>
          <p:spPr bwMode="auto">
            <a:xfrm>
              <a:off x="1444" y="2426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1" name="Rectangle 437"/>
            <p:cNvSpPr>
              <a:spLocks noChangeArrowheads="1"/>
            </p:cNvSpPr>
            <p:nvPr/>
          </p:nvSpPr>
          <p:spPr bwMode="auto">
            <a:xfrm>
              <a:off x="1443" y="2432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2" name="Rectangle 438"/>
            <p:cNvSpPr>
              <a:spLocks noChangeArrowheads="1"/>
            </p:cNvSpPr>
            <p:nvPr/>
          </p:nvSpPr>
          <p:spPr bwMode="auto">
            <a:xfrm>
              <a:off x="1444" y="2439"/>
              <a:ext cx="6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3" name="Rectangle 439"/>
            <p:cNvSpPr>
              <a:spLocks noChangeArrowheads="1"/>
            </p:cNvSpPr>
            <p:nvPr/>
          </p:nvSpPr>
          <p:spPr bwMode="auto">
            <a:xfrm>
              <a:off x="1444" y="2445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4" name="Rectangle 440"/>
            <p:cNvSpPr>
              <a:spLocks noChangeArrowheads="1"/>
            </p:cNvSpPr>
            <p:nvPr/>
          </p:nvSpPr>
          <p:spPr bwMode="auto">
            <a:xfrm>
              <a:off x="1444" y="2451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5" name="Rectangle 441"/>
            <p:cNvSpPr>
              <a:spLocks noChangeArrowheads="1"/>
            </p:cNvSpPr>
            <p:nvPr/>
          </p:nvSpPr>
          <p:spPr bwMode="auto">
            <a:xfrm>
              <a:off x="1444" y="2457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6" name="Rectangle 442"/>
            <p:cNvSpPr>
              <a:spLocks noChangeArrowheads="1"/>
            </p:cNvSpPr>
            <p:nvPr/>
          </p:nvSpPr>
          <p:spPr bwMode="auto">
            <a:xfrm>
              <a:off x="1443" y="2463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7" name="Rectangle 443"/>
            <p:cNvSpPr>
              <a:spLocks noChangeArrowheads="1"/>
            </p:cNvSpPr>
            <p:nvPr/>
          </p:nvSpPr>
          <p:spPr bwMode="auto">
            <a:xfrm>
              <a:off x="1443" y="2469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8" name="Rectangle 444"/>
            <p:cNvSpPr>
              <a:spLocks noChangeArrowheads="1"/>
            </p:cNvSpPr>
            <p:nvPr/>
          </p:nvSpPr>
          <p:spPr bwMode="auto">
            <a:xfrm>
              <a:off x="1443" y="2475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684" name="Group 460"/>
          <p:cNvGrpSpPr>
            <a:grpSpLocks/>
          </p:cNvGrpSpPr>
          <p:nvPr/>
        </p:nvGrpSpPr>
        <p:grpSpPr bwMode="auto">
          <a:xfrm>
            <a:off x="2330735" y="4105258"/>
            <a:ext cx="11112" cy="122237"/>
            <a:chOff x="1463" y="2399"/>
            <a:chExt cx="7" cy="81"/>
          </a:xfrm>
        </p:grpSpPr>
        <p:sp>
          <p:nvSpPr>
            <p:cNvPr id="52670" name="Rectangle 446"/>
            <p:cNvSpPr>
              <a:spLocks noChangeArrowheads="1"/>
            </p:cNvSpPr>
            <p:nvPr/>
          </p:nvSpPr>
          <p:spPr bwMode="auto">
            <a:xfrm>
              <a:off x="1465" y="2399"/>
              <a:ext cx="4" cy="81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1" name="Rectangle 447"/>
            <p:cNvSpPr>
              <a:spLocks noChangeArrowheads="1"/>
            </p:cNvSpPr>
            <p:nvPr/>
          </p:nvSpPr>
          <p:spPr bwMode="auto">
            <a:xfrm>
              <a:off x="1464" y="2401"/>
              <a:ext cx="6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2" name="Rectangle 448"/>
            <p:cNvSpPr>
              <a:spLocks noChangeArrowheads="1"/>
            </p:cNvSpPr>
            <p:nvPr/>
          </p:nvSpPr>
          <p:spPr bwMode="auto">
            <a:xfrm>
              <a:off x="1463" y="2407"/>
              <a:ext cx="7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3" name="Rectangle 449"/>
            <p:cNvSpPr>
              <a:spLocks noChangeArrowheads="1"/>
            </p:cNvSpPr>
            <p:nvPr/>
          </p:nvSpPr>
          <p:spPr bwMode="auto">
            <a:xfrm>
              <a:off x="1464" y="2413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4" name="Rectangle 450"/>
            <p:cNvSpPr>
              <a:spLocks noChangeArrowheads="1"/>
            </p:cNvSpPr>
            <p:nvPr/>
          </p:nvSpPr>
          <p:spPr bwMode="auto">
            <a:xfrm>
              <a:off x="1464" y="2419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5" name="Rectangle 451"/>
            <p:cNvSpPr>
              <a:spLocks noChangeArrowheads="1"/>
            </p:cNvSpPr>
            <p:nvPr/>
          </p:nvSpPr>
          <p:spPr bwMode="auto">
            <a:xfrm>
              <a:off x="1464" y="2425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6" name="Rectangle 452"/>
            <p:cNvSpPr>
              <a:spLocks noChangeArrowheads="1"/>
            </p:cNvSpPr>
            <p:nvPr/>
          </p:nvSpPr>
          <p:spPr bwMode="auto">
            <a:xfrm>
              <a:off x="1463" y="2431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7" name="Rectangle 453"/>
            <p:cNvSpPr>
              <a:spLocks noChangeArrowheads="1"/>
            </p:cNvSpPr>
            <p:nvPr/>
          </p:nvSpPr>
          <p:spPr bwMode="auto">
            <a:xfrm>
              <a:off x="1464" y="2438"/>
              <a:ext cx="6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8" name="Rectangle 454"/>
            <p:cNvSpPr>
              <a:spLocks noChangeArrowheads="1"/>
            </p:cNvSpPr>
            <p:nvPr/>
          </p:nvSpPr>
          <p:spPr bwMode="auto">
            <a:xfrm>
              <a:off x="1464" y="2444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9" name="Rectangle 455"/>
            <p:cNvSpPr>
              <a:spLocks noChangeArrowheads="1"/>
            </p:cNvSpPr>
            <p:nvPr/>
          </p:nvSpPr>
          <p:spPr bwMode="auto">
            <a:xfrm>
              <a:off x="1464" y="2450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0" name="Rectangle 456"/>
            <p:cNvSpPr>
              <a:spLocks noChangeArrowheads="1"/>
            </p:cNvSpPr>
            <p:nvPr/>
          </p:nvSpPr>
          <p:spPr bwMode="auto">
            <a:xfrm>
              <a:off x="1464" y="2456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1" name="Rectangle 457"/>
            <p:cNvSpPr>
              <a:spLocks noChangeArrowheads="1"/>
            </p:cNvSpPr>
            <p:nvPr/>
          </p:nvSpPr>
          <p:spPr bwMode="auto">
            <a:xfrm>
              <a:off x="1463" y="2462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2" name="Rectangle 458"/>
            <p:cNvSpPr>
              <a:spLocks noChangeArrowheads="1"/>
            </p:cNvSpPr>
            <p:nvPr/>
          </p:nvSpPr>
          <p:spPr bwMode="auto">
            <a:xfrm>
              <a:off x="1463" y="2468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3" name="Rectangle 459"/>
            <p:cNvSpPr>
              <a:spLocks noChangeArrowheads="1"/>
            </p:cNvSpPr>
            <p:nvPr/>
          </p:nvSpPr>
          <p:spPr bwMode="auto">
            <a:xfrm>
              <a:off x="1463" y="2474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699" name="Group 475"/>
          <p:cNvGrpSpPr>
            <a:grpSpLocks/>
          </p:cNvGrpSpPr>
          <p:nvPr/>
        </p:nvGrpSpPr>
        <p:grpSpPr bwMode="auto">
          <a:xfrm>
            <a:off x="2360897" y="4103670"/>
            <a:ext cx="11113" cy="122238"/>
            <a:chOff x="1482" y="2397"/>
            <a:chExt cx="7" cy="82"/>
          </a:xfrm>
        </p:grpSpPr>
        <p:sp>
          <p:nvSpPr>
            <p:cNvPr id="52685" name="Rectangle 461"/>
            <p:cNvSpPr>
              <a:spLocks noChangeArrowheads="1"/>
            </p:cNvSpPr>
            <p:nvPr/>
          </p:nvSpPr>
          <p:spPr bwMode="auto">
            <a:xfrm>
              <a:off x="1483" y="2397"/>
              <a:ext cx="5" cy="8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6" name="Rectangle 462"/>
            <p:cNvSpPr>
              <a:spLocks noChangeArrowheads="1"/>
            </p:cNvSpPr>
            <p:nvPr/>
          </p:nvSpPr>
          <p:spPr bwMode="auto">
            <a:xfrm>
              <a:off x="1482" y="2399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7" name="Rectangle 463"/>
            <p:cNvSpPr>
              <a:spLocks noChangeArrowheads="1"/>
            </p:cNvSpPr>
            <p:nvPr/>
          </p:nvSpPr>
          <p:spPr bwMode="auto">
            <a:xfrm>
              <a:off x="1482" y="2405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8" name="Rectangle 464"/>
            <p:cNvSpPr>
              <a:spLocks noChangeArrowheads="1"/>
            </p:cNvSpPr>
            <p:nvPr/>
          </p:nvSpPr>
          <p:spPr bwMode="auto">
            <a:xfrm>
              <a:off x="1482" y="2411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9" name="Rectangle 465"/>
            <p:cNvSpPr>
              <a:spLocks noChangeArrowheads="1"/>
            </p:cNvSpPr>
            <p:nvPr/>
          </p:nvSpPr>
          <p:spPr bwMode="auto">
            <a:xfrm>
              <a:off x="1482" y="2417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0" name="Rectangle 466"/>
            <p:cNvSpPr>
              <a:spLocks noChangeArrowheads="1"/>
            </p:cNvSpPr>
            <p:nvPr/>
          </p:nvSpPr>
          <p:spPr bwMode="auto">
            <a:xfrm>
              <a:off x="1482" y="2423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1" name="Rectangle 467"/>
            <p:cNvSpPr>
              <a:spLocks noChangeArrowheads="1"/>
            </p:cNvSpPr>
            <p:nvPr/>
          </p:nvSpPr>
          <p:spPr bwMode="auto">
            <a:xfrm>
              <a:off x="1482" y="2430"/>
              <a:ext cx="6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2" name="Rectangle 468"/>
            <p:cNvSpPr>
              <a:spLocks noChangeArrowheads="1"/>
            </p:cNvSpPr>
            <p:nvPr/>
          </p:nvSpPr>
          <p:spPr bwMode="auto">
            <a:xfrm>
              <a:off x="1482" y="2436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3" name="Rectangle 469"/>
            <p:cNvSpPr>
              <a:spLocks noChangeArrowheads="1"/>
            </p:cNvSpPr>
            <p:nvPr/>
          </p:nvSpPr>
          <p:spPr bwMode="auto">
            <a:xfrm>
              <a:off x="1482" y="2443"/>
              <a:ext cx="7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4" name="Rectangle 470"/>
            <p:cNvSpPr>
              <a:spLocks noChangeArrowheads="1"/>
            </p:cNvSpPr>
            <p:nvPr/>
          </p:nvSpPr>
          <p:spPr bwMode="auto">
            <a:xfrm>
              <a:off x="1482" y="2449"/>
              <a:ext cx="7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5" name="Rectangle 471"/>
            <p:cNvSpPr>
              <a:spLocks noChangeArrowheads="1"/>
            </p:cNvSpPr>
            <p:nvPr/>
          </p:nvSpPr>
          <p:spPr bwMode="auto">
            <a:xfrm>
              <a:off x="1482" y="2454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6" name="Rectangle 472"/>
            <p:cNvSpPr>
              <a:spLocks noChangeArrowheads="1"/>
            </p:cNvSpPr>
            <p:nvPr/>
          </p:nvSpPr>
          <p:spPr bwMode="auto">
            <a:xfrm>
              <a:off x="1482" y="2460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7" name="Rectangle 473"/>
            <p:cNvSpPr>
              <a:spLocks noChangeArrowheads="1"/>
            </p:cNvSpPr>
            <p:nvPr/>
          </p:nvSpPr>
          <p:spPr bwMode="auto">
            <a:xfrm>
              <a:off x="1482" y="2466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8" name="Rectangle 474"/>
            <p:cNvSpPr>
              <a:spLocks noChangeArrowheads="1"/>
            </p:cNvSpPr>
            <p:nvPr/>
          </p:nvSpPr>
          <p:spPr bwMode="auto">
            <a:xfrm>
              <a:off x="1482" y="2473"/>
              <a:ext cx="6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714" name="Group 490"/>
          <p:cNvGrpSpPr>
            <a:grpSpLocks/>
          </p:cNvGrpSpPr>
          <p:nvPr/>
        </p:nvGrpSpPr>
        <p:grpSpPr bwMode="auto">
          <a:xfrm>
            <a:off x="2391060" y="4102083"/>
            <a:ext cx="11112" cy="122237"/>
            <a:chOff x="1501" y="2396"/>
            <a:chExt cx="7" cy="82"/>
          </a:xfrm>
        </p:grpSpPr>
        <p:sp>
          <p:nvSpPr>
            <p:cNvPr id="52700" name="Rectangle 476"/>
            <p:cNvSpPr>
              <a:spLocks noChangeArrowheads="1"/>
            </p:cNvSpPr>
            <p:nvPr/>
          </p:nvSpPr>
          <p:spPr bwMode="auto">
            <a:xfrm>
              <a:off x="1502" y="2396"/>
              <a:ext cx="5" cy="8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1" name="Rectangle 477"/>
            <p:cNvSpPr>
              <a:spLocks noChangeArrowheads="1"/>
            </p:cNvSpPr>
            <p:nvPr/>
          </p:nvSpPr>
          <p:spPr bwMode="auto">
            <a:xfrm>
              <a:off x="1501" y="2398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2" name="Rectangle 478"/>
            <p:cNvSpPr>
              <a:spLocks noChangeArrowheads="1"/>
            </p:cNvSpPr>
            <p:nvPr/>
          </p:nvSpPr>
          <p:spPr bwMode="auto">
            <a:xfrm>
              <a:off x="1501" y="2404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3" name="Rectangle 479"/>
            <p:cNvSpPr>
              <a:spLocks noChangeArrowheads="1"/>
            </p:cNvSpPr>
            <p:nvPr/>
          </p:nvSpPr>
          <p:spPr bwMode="auto">
            <a:xfrm>
              <a:off x="1501" y="2411"/>
              <a:ext cx="7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4" name="Rectangle 480"/>
            <p:cNvSpPr>
              <a:spLocks noChangeArrowheads="1"/>
            </p:cNvSpPr>
            <p:nvPr/>
          </p:nvSpPr>
          <p:spPr bwMode="auto">
            <a:xfrm>
              <a:off x="1501" y="2417"/>
              <a:ext cx="7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5" name="Rectangle 481"/>
            <p:cNvSpPr>
              <a:spLocks noChangeArrowheads="1"/>
            </p:cNvSpPr>
            <p:nvPr/>
          </p:nvSpPr>
          <p:spPr bwMode="auto">
            <a:xfrm>
              <a:off x="1501" y="2423"/>
              <a:ext cx="7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6" name="Rectangle 482"/>
            <p:cNvSpPr>
              <a:spLocks noChangeArrowheads="1"/>
            </p:cNvSpPr>
            <p:nvPr/>
          </p:nvSpPr>
          <p:spPr bwMode="auto">
            <a:xfrm>
              <a:off x="1501" y="2429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7" name="Rectangle 483"/>
            <p:cNvSpPr>
              <a:spLocks noChangeArrowheads="1"/>
            </p:cNvSpPr>
            <p:nvPr/>
          </p:nvSpPr>
          <p:spPr bwMode="auto">
            <a:xfrm>
              <a:off x="1501" y="2435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8" name="Rectangle 484"/>
            <p:cNvSpPr>
              <a:spLocks noChangeArrowheads="1"/>
            </p:cNvSpPr>
            <p:nvPr/>
          </p:nvSpPr>
          <p:spPr bwMode="auto">
            <a:xfrm>
              <a:off x="1501" y="2442"/>
              <a:ext cx="7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9" name="Rectangle 485"/>
            <p:cNvSpPr>
              <a:spLocks noChangeArrowheads="1"/>
            </p:cNvSpPr>
            <p:nvPr/>
          </p:nvSpPr>
          <p:spPr bwMode="auto">
            <a:xfrm>
              <a:off x="1501" y="2448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0" name="Rectangle 486"/>
            <p:cNvSpPr>
              <a:spLocks noChangeArrowheads="1"/>
            </p:cNvSpPr>
            <p:nvPr/>
          </p:nvSpPr>
          <p:spPr bwMode="auto">
            <a:xfrm>
              <a:off x="1501" y="2454"/>
              <a:ext cx="7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1" name="Rectangle 487"/>
            <p:cNvSpPr>
              <a:spLocks noChangeArrowheads="1"/>
            </p:cNvSpPr>
            <p:nvPr/>
          </p:nvSpPr>
          <p:spPr bwMode="auto">
            <a:xfrm>
              <a:off x="1501" y="2460"/>
              <a:ext cx="6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2" name="Rectangle 488"/>
            <p:cNvSpPr>
              <a:spLocks noChangeArrowheads="1"/>
            </p:cNvSpPr>
            <p:nvPr/>
          </p:nvSpPr>
          <p:spPr bwMode="auto">
            <a:xfrm>
              <a:off x="1501" y="2466"/>
              <a:ext cx="6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3" name="Rectangle 489"/>
            <p:cNvSpPr>
              <a:spLocks noChangeArrowheads="1"/>
            </p:cNvSpPr>
            <p:nvPr/>
          </p:nvSpPr>
          <p:spPr bwMode="auto">
            <a:xfrm>
              <a:off x="1501" y="2472"/>
              <a:ext cx="6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729" name="Group 505"/>
          <p:cNvGrpSpPr>
            <a:grpSpLocks/>
          </p:cNvGrpSpPr>
          <p:nvPr/>
        </p:nvGrpSpPr>
        <p:grpSpPr bwMode="auto">
          <a:xfrm>
            <a:off x="2419635" y="4102083"/>
            <a:ext cx="11112" cy="122237"/>
            <a:chOff x="1519" y="2396"/>
            <a:chExt cx="7" cy="81"/>
          </a:xfrm>
        </p:grpSpPr>
        <p:sp>
          <p:nvSpPr>
            <p:cNvPr id="52715" name="Rectangle 491"/>
            <p:cNvSpPr>
              <a:spLocks noChangeArrowheads="1"/>
            </p:cNvSpPr>
            <p:nvPr/>
          </p:nvSpPr>
          <p:spPr bwMode="auto">
            <a:xfrm>
              <a:off x="1521" y="2396"/>
              <a:ext cx="4" cy="81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6" name="Rectangle 492"/>
            <p:cNvSpPr>
              <a:spLocks noChangeArrowheads="1"/>
            </p:cNvSpPr>
            <p:nvPr/>
          </p:nvSpPr>
          <p:spPr bwMode="auto">
            <a:xfrm>
              <a:off x="1520" y="2398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7" name="Rectangle 493"/>
            <p:cNvSpPr>
              <a:spLocks noChangeArrowheads="1"/>
            </p:cNvSpPr>
            <p:nvPr/>
          </p:nvSpPr>
          <p:spPr bwMode="auto">
            <a:xfrm>
              <a:off x="1519" y="2404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8" name="Rectangle 494"/>
            <p:cNvSpPr>
              <a:spLocks noChangeArrowheads="1"/>
            </p:cNvSpPr>
            <p:nvPr/>
          </p:nvSpPr>
          <p:spPr bwMode="auto">
            <a:xfrm>
              <a:off x="1520" y="2410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9" name="Rectangle 495"/>
            <p:cNvSpPr>
              <a:spLocks noChangeArrowheads="1"/>
            </p:cNvSpPr>
            <p:nvPr/>
          </p:nvSpPr>
          <p:spPr bwMode="auto">
            <a:xfrm>
              <a:off x="1520" y="2416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0" name="Rectangle 496"/>
            <p:cNvSpPr>
              <a:spLocks noChangeArrowheads="1"/>
            </p:cNvSpPr>
            <p:nvPr/>
          </p:nvSpPr>
          <p:spPr bwMode="auto">
            <a:xfrm>
              <a:off x="1520" y="2422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1" name="Rectangle 497"/>
            <p:cNvSpPr>
              <a:spLocks noChangeArrowheads="1"/>
            </p:cNvSpPr>
            <p:nvPr/>
          </p:nvSpPr>
          <p:spPr bwMode="auto">
            <a:xfrm>
              <a:off x="1519" y="2429"/>
              <a:ext cx="7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2" name="Rectangle 498"/>
            <p:cNvSpPr>
              <a:spLocks noChangeArrowheads="1"/>
            </p:cNvSpPr>
            <p:nvPr/>
          </p:nvSpPr>
          <p:spPr bwMode="auto">
            <a:xfrm>
              <a:off x="1520" y="2435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3" name="Rectangle 499"/>
            <p:cNvSpPr>
              <a:spLocks noChangeArrowheads="1"/>
            </p:cNvSpPr>
            <p:nvPr/>
          </p:nvSpPr>
          <p:spPr bwMode="auto">
            <a:xfrm>
              <a:off x="1520" y="2441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4" name="Rectangle 500"/>
            <p:cNvSpPr>
              <a:spLocks noChangeArrowheads="1"/>
            </p:cNvSpPr>
            <p:nvPr/>
          </p:nvSpPr>
          <p:spPr bwMode="auto">
            <a:xfrm>
              <a:off x="1520" y="2447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5" name="Rectangle 501"/>
            <p:cNvSpPr>
              <a:spLocks noChangeArrowheads="1"/>
            </p:cNvSpPr>
            <p:nvPr/>
          </p:nvSpPr>
          <p:spPr bwMode="auto">
            <a:xfrm>
              <a:off x="1520" y="2453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6" name="Rectangle 502"/>
            <p:cNvSpPr>
              <a:spLocks noChangeArrowheads="1"/>
            </p:cNvSpPr>
            <p:nvPr/>
          </p:nvSpPr>
          <p:spPr bwMode="auto">
            <a:xfrm>
              <a:off x="1519" y="2459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7" name="Rectangle 503"/>
            <p:cNvSpPr>
              <a:spLocks noChangeArrowheads="1"/>
            </p:cNvSpPr>
            <p:nvPr/>
          </p:nvSpPr>
          <p:spPr bwMode="auto">
            <a:xfrm>
              <a:off x="1519" y="2465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8" name="Rectangle 504"/>
            <p:cNvSpPr>
              <a:spLocks noChangeArrowheads="1"/>
            </p:cNvSpPr>
            <p:nvPr/>
          </p:nvSpPr>
          <p:spPr bwMode="auto">
            <a:xfrm>
              <a:off x="1519" y="2471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744" name="Group 520"/>
          <p:cNvGrpSpPr>
            <a:grpSpLocks/>
          </p:cNvGrpSpPr>
          <p:nvPr/>
        </p:nvGrpSpPr>
        <p:grpSpPr bwMode="auto">
          <a:xfrm>
            <a:off x="2449797" y="4100495"/>
            <a:ext cx="11113" cy="122238"/>
            <a:chOff x="1538" y="2395"/>
            <a:chExt cx="7" cy="81"/>
          </a:xfrm>
        </p:grpSpPr>
        <p:sp>
          <p:nvSpPr>
            <p:cNvPr id="52730" name="Rectangle 506"/>
            <p:cNvSpPr>
              <a:spLocks noChangeArrowheads="1"/>
            </p:cNvSpPr>
            <p:nvPr/>
          </p:nvSpPr>
          <p:spPr bwMode="auto">
            <a:xfrm>
              <a:off x="1540" y="2395"/>
              <a:ext cx="4" cy="81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1" name="Rectangle 507"/>
            <p:cNvSpPr>
              <a:spLocks noChangeArrowheads="1"/>
            </p:cNvSpPr>
            <p:nvPr/>
          </p:nvSpPr>
          <p:spPr bwMode="auto">
            <a:xfrm>
              <a:off x="1538" y="2397"/>
              <a:ext cx="7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2" name="Rectangle 508"/>
            <p:cNvSpPr>
              <a:spLocks noChangeArrowheads="1"/>
            </p:cNvSpPr>
            <p:nvPr/>
          </p:nvSpPr>
          <p:spPr bwMode="auto">
            <a:xfrm>
              <a:off x="1538" y="2403"/>
              <a:ext cx="6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3" name="Rectangle 509"/>
            <p:cNvSpPr>
              <a:spLocks noChangeArrowheads="1"/>
            </p:cNvSpPr>
            <p:nvPr/>
          </p:nvSpPr>
          <p:spPr bwMode="auto">
            <a:xfrm>
              <a:off x="1538" y="2409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4" name="Rectangle 510"/>
            <p:cNvSpPr>
              <a:spLocks noChangeArrowheads="1"/>
            </p:cNvSpPr>
            <p:nvPr/>
          </p:nvSpPr>
          <p:spPr bwMode="auto">
            <a:xfrm>
              <a:off x="1538" y="2415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5" name="Rectangle 511"/>
            <p:cNvSpPr>
              <a:spLocks noChangeArrowheads="1"/>
            </p:cNvSpPr>
            <p:nvPr/>
          </p:nvSpPr>
          <p:spPr bwMode="auto">
            <a:xfrm>
              <a:off x="1538" y="2421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6" name="Rectangle 512"/>
            <p:cNvSpPr>
              <a:spLocks noChangeArrowheads="1"/>
            </p:cNvSpPr>
            <p:nvPr/>
          </p:nvSpPr>
          <p:spPr bwMode="auto">
            <a:xfrm>
              <a:off x="1538" y="2427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7" name="Rectangle 513"/>
            <p:cNvSpPr>
              <a:spLocks noChangeArrowheads="1"/>
            </p:cNvSpPr>
            <p:nvPr/>
          </p:nvSpPr>
          <p:spPr bwMode="auto">
            <a:xfrm>
              <a:off x="1538" y="2434"/>
              <a:ext cx="7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8" name="Rectangle 514"/>
            <p:cNvSpPr>
              <a:spLocks noChangeArrowheads="1"/>
            </p:cNvSpPr>
            <p:nvPr/>
          </p:nvSpPr>
          <p:spPr bwMode="auto">
            <a:xfrm>
              <a:off x="1538" y="2440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9" name="Rectangle 515"/>
            <p:cNvSpPr>
              <a:spLocks noChangeArrowheads="1"/>
            </p:cNvSpPr>
            <p:nvPr/>
          </p:nvSpPr>
          <p:spPr bwMode="auto">
            <a:xfrm>
              <a:off x="1538" y="2446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0" name="Rectangle 516"/>
            <p:cNvSpPr>
              <a:spLocks noChangeArrowheads="1"/>
            </p:cNvSpPr>
            <p:nvPr/>
          </p:nvSpPr>
          <p:spPr bwMode="auto">
            <a:xfrm>
              <a:off x="1538" y="2452"/>
              <a:ext cx="7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1" name="Rectangle 517"/>
            <p:cNvSpPr>
              <a:spLocks noChangeArrowheads="1"/>
            </p:cNvSpPr>
            <p:nvPr/>
          </p:nvSpPr>
          <p:spPr bwMode="auto">
            <a:xfrm>
              <a:off x="1538" y="2458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2" name="Rectangle 518"/>
            <p:cNvSpPr>
              <a:spLocks noChangeArrowheads="1"/>
            </p:cNvSpPr>
            <p:nvPr/>
          </p:nvSpPr>
          <p:spPr bwMode="auto">
            <a:xfrm>
              <a:off x="1538" y="2464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3" name="Rectangle 519"/>
            <p:cNvSpPr>
              <a:spLocks noChangeArrowheads="1"/>
            </p:cNvSpPr>
            <p:nvPr/>
          </p:nvSpPr>
          <p:spPr bwMode="auto">
            <a:xfrm>
              <a:off x="1538" y="2470"/>
              <a:ext cx="6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759" name="Group 535"/>
          <p:cNvGrpSpPr>
            <a:grpSpLocks/>
          </p:cNvGrpSpPr>
          <p:nvPr/>
        </p:nvGrpSpPr>
        <p:grpSpPr bwMode="auto">
          <a:xfrm>
            <a:off x="2476785" y="4097320"/>
            <a:ext cx="9525" cy="120650"/>
            <a:chOff x="1555" y="2393"/>
            <a:chExt cx="6" cy="80"/>
          </a:xfrm>
        </p:grpSpPr>
        <p:sp>
          <p:nvSpPr>
            <p:cNvPr id="52745" name="Rectangle 521"/>
            <p:cNvSpPr>
              <a:spLocks noChangeArrowheads="1"/>
            </p:cNvSpPr>
            <p:nvPr/>
          </p:nvSpPr>
          <p:spPr bwMode="auto">
            <a:xfrm>
              <a:off x="1557" y="2393"/>
              <a:ext cx="3" cy="80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6" name="Rectangle 522"/>
            <p:cNvSpPr>
              <a:spLocks noChangeArrowheads="1"/>
            </p:cNvSpPr>
            <p:nvPr/>
          </p:nvSpPr>
          <p:spPr bwMode="auto">
            <a:xfrm>
              <a:off x="1556" y="2395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7" name="Rectangle 523"/>
            <p:cNvSpPr>
              <a:spLocks noChangeArrowheads="1"/>
            </p:cNvSpPr>
            <p:nvPr/>
          </p:nvSpPr>
          <p:spPr bwMode="auto">
            <a:xfrm>
              <a:off x="1555" y="2401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8" name="Rectangle 524"/>
            <p:cNvSpPr>
              <a:spLocks noChangeArrowheads="1"/>
            </p:cNvSpPr>
            <p:nvPr/>
          </p:nvSpPr>
          <p:spPr bwMode="auto">
            <a:xfrm>
              <a:off x="1556" y="2408"/>
              <a:ext cx="5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9" name="Rectangle 525"/>
            <p:cNvSpPr>
              <a:spLocks noChangeArrowheads="1"/>
            </p:cNvSpPr>
            <p:nvPr/>
          </p:nvSpPr>
          <p:spPr bwMode="auto">
            <a:xfrm>
              <a:off x="1556" y="2413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0" name="Rectangle 526"/>
            <p:cNvSpPr>
              <a:spLocks noChangeArrowheads="1"/>
            </p:cNvSpPr>
            <p:nvPr/>
          </p:nvSpPr>
          <p:spPr bwMode="auto">
            <a:xfrm>
              <a:off x="1556" y="2419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1" name="Rectangle 527"/>
            <p:cNvSpPr>
              <a:spLocks noChangeArrowheads="1"/>
            </p:cNvSpPr>
            <p:nvPr/>
          </p:nvSpPr>
          <p:spPr bwMode="auto">
            <a:xfrm>
              <a:off x="1555" y="2425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2" name="Rectangle 528"/>
            <p:cNvSpPr>
              <a:spLocks noChangeArrowheads="1"/>
            </p:cNvSpPr>
            <p:nvPr/>
          </p:nvSpPr>
          <p:spPr bwMode="auto">
            <a:xfrm>
              <a:off x="1556" y="2432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3" name="Rectangle 529"/>
            <p:cNvSpPr>
              <a:spLocks noChangeArrowheads="1"/>
            </p:cNvSpPr>
            <p:nvPr/>
          </p:nvSpPr>
          <p:spPr bwMode="auto">
            <a:xfrm>
              <a:off x="1556" y="2438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4" name="Rectangle 530"/>
            <p:cNvSpPr>
              <a:spLocks noChangeArrowheads="1"/>
            </p:cNvSpPr>
            <p:nvPr/>
          </p:nvSpPr>
          <p:spPr bwMode="auto">
            <a:xfrm>
              <a:off x="1556" y="2444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5" name="Rectangle 531"/>
            <p:cNvSpPr>
              <a:spLocks noChangeArrowheads="1"/>
            </p:cNvSpPr>
            <p:nvPr/>
          </p:nvSpPr>
          <p:spPr bwMode="auto">
            <a:xfrm>
              <a:off x="1556" y="2450"/>
              <a:ext cx="5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6" name="Rectangle 532"/>
            <p:cNvSpPr>
              <a:spLocks noChangeArrowheads="1"/>
            </p:cNvSpPr>
            <p:nvPr/>
          </p:nvSpPr>
          <p:spPr bwMode="auto">
            <a:xfrm>
              <a:off x="1555" y="2456"/>
              <a:ext cx="6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7" name="Rectangle 533"/>
            <p:cNvSpPr>
              <a:spLocks noChangeArrowheads="1"/>
            </p:cNvSpPr>
            <p:nvPr/>
          </p:nvSpPr>
          <p:spPr bwMode="auto">
            <a:xfrm>
              <a:off x="1555" y="2462"/>
              <a:ext cx="6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8" name="Rectangle 534"/>
            <p:cNvSpPr>
              <a:spLocks noChangeArrowheads="1"/>
            </p:cNvSpPr>
            <p:nvPr/>
          </p:nvSpPr>
          <p:spPr bwMode="auto">
            <a:xfrm>
              <a:off x="1555" y="2467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774" name="Group 550"/>
          <p:cNvGrpSpPr>
            <a:grpSpLocks/>
          </p:cNvGrpSpPr>
          <p:nvPr/>
        </p:nvGrpSpPr>
        <p:grpSpPr bwMode="auto">
          <a:xfrm>
            <a:off x="2503772" y="4097320"/>
            <a:ext cx="7938" cy="119063"/>
            <a:chOff x="1572" y="2393"/>
            <a:chExt cx="5" cy="79"/>
          </a:xfrm>
        </p:grpSpPr>
        <p:sp>
          <p:nvSpPr>
            <p:cNvPr id="52760" name="Rectangle 536"/>
            <p:cNvSpPr>
              <a:spLocks noChangeArrowheads="1"/>
            </p:cNvSpPr>
            <p:nvPr/>
          </p:nvSpPr>
          <p:spPr bwMode="auto">
            <a:xfrm>
              <a:off x="1573" y="2393"/>
              <a:ext cx="4" cy="79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1" name="Rectangle 537"/>
            <p:cNvSpPr>
              <a:spLocks noChangeArrowheads="1"/>
            </p:cNvSpPr>
            <p:nvPr/>
          </p:nvSpPr>
          <p:spPr bwMode="auto">
            <a:xfrm>
              <a:off x="1572" y="2395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2" name="Rectangle 538"/>
            <p:cNvSpPr>
              <a:spLocks noChangeArrowheads="1"/>
            </p:cNvSpPr>
            <p:nvPr/>
          </p:nvSpPr>
          <p:spPr bwMode="auto">
            <a:xfrm>
              <a:off x="1572" y="2401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3" name="Rectangle 539"/>
            <p:cNvSpPr>
              <a:spLocks noChangeArrowheads="1"/>
            </p:cNvSpPr>
            <p:nvPr/>
          </p:nvSpPr>
          <p:spPr bwMode="auto">
            <a:xfrm>
              <a:off x="1572" y="2407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4" name="Rectangle 540"/>
            <p:cNvSpPr>
              <a:spLocks noChangeArrowheads="1"/>
            </p:cNvSpPr>
            <p:nvPr/>
          </p:nvSpPr>
          <p:spPr bwMode="auto">
            <a:xfrm>
              <a:off x="1572" y="2413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5" name="Rectangle 541"/>
            <p:cNvSpPr>
              <a:spLocks noChangeArrowheads="1"/>
            </p:cNvSpPr>
            <p:nvPr/>
          </p:nvSpPr>
          <p:spPr bwMode="auto">
            <a:xfrm>
              <a:off x="1572" y="2419"/>
              <a:ext cx="5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6" name="Rectangle 542"/>
            <p:cNvSpPr>
              <a:spLocks noChangeArrowheads="1"/>
            </p:cNvSpPr>
            <p:nvPr/>
          </p:nvSpPr>
          <p:spPr bwMode="auto">
            <a:xfrm>
              <a:off x="1572" y="2425"/>
              <a:ext cx="5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7" name="Rectangle 543"/>
            <p:cNvSpPr>
              <a:spLocks noChangeArrowheads="1"/>
            </p:cNvSpPr>
            <p:nvPr/>
          </p:nvSpPr>
          <p:spPr bwMode="auto">
            <a:xfrm>
              <a:off x="1572" y="2431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8" name="Rectangle 544"/>
            <p:cNvSpPr>
              <a:spLocks noChangeArrowheads="1"/>
            </p:cNvSpPr>
            <p:nvPr/>
          </p:nvSpPr>
          <p:spPr bwMode="auto">
            <a:xfrm>
              <a:off x="1572" y="2437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9" name="Rectangle 545"/>
            <p:cNvSpPr>
              <a:spLocks noChangeArrowheads="1"/>
            </p:cNvSpPr>
            <p:nvPr/>
          </p:nvSpPr>
          <p:spPr bwMode="auto">
            <a:xfrm>
              <a:off x="1572" y="2443"/>
              <a:ext cx="5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0" name="Rectangle 546"/>
            <p:cNvSpPr>
              <a:spLocks noChangeArrowheads="1"/>
            </p:cNvSpPr>
            <p:nvPr/>
          </p:nvSpPr>
          <p:spPr bwMode="auto">
            <a:xfrm>
              <a:off x="1572" y="2449"/>
              <a:ext cx="5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1" name="Rectangle 547"/>
            <p:cNvSpPr>
              <a:spLocks noChangeArrowheads="1"/>
            </p:cNvSpPr>
            <p:nvPr/>
          </p:nvSpPr>
          <p:spPr bwMode="auto">
            <a:xfrm>
              <a:off x="1572" y="2454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2" name="Rectangle 548"/>
            <p:cNvSpPr>
              <a:spLocks noChangeArrowheads="1"/>
            </p:cNvSpPr>
            <p:nvPr/>
          </p:nvSpPr>
          <p:spPr bwMode="auto">
            <a:xfrm>
              <a:off x="1572" y="2460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3" name="Rectangle 549"/>
            <p:cNvSpPr>
              <a:spLocks noChangeArrowheads="1"/>
            </p:cNvSpPr>
            <p:nvPr/>
          </p:nvSpPr>
          <p:spPr bwMode="auto">
            <a:xfrm>
              <a:off x="1572" y="2466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789" name="Group 565"/>
          <p:cNvGrpSpPr>
            <a:grpSpLocks/>
          </p:cNvGrpSpPr>
          <p:nvPr/>
        </p:nvGrpSpPr>
        <p:grpSpPr bwMode="auto">
          <a:xfrm>
            <a:off x="2548222" y="4097320"/>
            <a:ext cx="9525" cy="117475"/>
            <a:chOff x="1600" y="2393"/>
            <a:chExt cx="6" cy="78"/>
          </a:xfrm>
        </p:grpSpPr>
        <p:sp>
          <p:nvSpPr>
            <p:cNvPr id="52775" name="Rectangle 551"/>
            <p:cNvSpPr>
              <a:spLocks noChangeArrowheads="1"/>
            </p:cNvSpPr>
            <p:nvPr/>
          </p:nvSpPr>
          <p:spPr bwMode="auto">
            <a:xfrm>
              <a:off x="1602" y="2393"/>
              <a:ext cx="3" cy="7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6" name="Rectangle 552"/>
            <p:cNvSpPr>
              <a:spLocks noChangeArrowheads="1"/>
            </p:cNvSpPr>
            <p:nvPr/>
          </p:nvSpPr>
          <p:spPr bwMode="auto">
            <a:xfrm>
              <a:off x="1601" y="2395"/>
              <a:ext cx="5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7" name="Rectangle 553"/>
            <p:cNvSpPr>
              <a:spLocks noChangeArrowheads="1"/>
            </p:cNvSpPr>
            <p:nvPr/>
          </p:nvSpPr>
          <p:spPr bwMode="auto">
            <a:xfrm>
              <a:off x="1600" y="2400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8" name="Rectangle 554"/>
            <p:cNvSpPr>
              <a:spLocks noChangeArrowheads="1"/>
            </p:cNvSpPr>
            <p:nvPr/>
          </p:nvSpPr>
          <p:spPr bwMode="auto">
            <a:xfrm>
              <a:off x="1601" y="2406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9" name="Rectangle 555"/>
            <p:cNvSpPr>
              <a:spLocks noChangeArrowheads="1"/>
            </p:cNvSpPr>
            <p:nvPr/>
          </p:nvSpPr>
          <p:spPr bwMode="auto">
            <a:xfrm>
              <a:off x="1601" y="2412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0" name="Rectangle 556"/>
            <p:cNvSpPr>
              <a:spLocks noChangeArrowheads="1"/>
            </p:cNvSpPr>
            <p:nvPr/>
          </p:nvSpPr>
          <p:spPr bwMode="auto">
            <a:xfrm>
              <a:off x="1601" y="2418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1" name="Rectangle 557"/>
            <p:cNvSpPr>
              <a:spLocks noChangeArrowheads="1"/>
            </p:cNvSpPr>
            <p:nvPr/>
          </p:nvSpPr>
          <p:spPr bwMode="auto">
            <a:xfrm>
              <a:off x="1600" y="2424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2" name="Rectangle 558"/>
            <p:cNvSpPr>
              <a:spLocks noChangeArrowheads="1"/>
            </p:cNvSpPr>
            <p:nvPr/>
          </p:nvSpPr>
          <p:spPr bwMode="auto">
            <a:xfrm>
              <a:off x="1601" y="2430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3" name="Rectangle 559"/>
            <p:cNvSpPr>
              <a:spLocks noChangeArrowheads="1"/>
            </p:cNvSpPr>
            <p:nvPr/>
          </p:nvSpPr>
          <p:spPr bwMode="auto">
            <a:xfrm>
              <a:off x="1601" y="2436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4" name="Rectangle 560"/>
            <p:cNvSpPr>
              <a:spLocks noChangeArrowheads="1"/>
            </p:cNvSpPr>
            <p:nvPr/>
          </p:nvSpPr>
          <p:spPr bwMode="auto">
            <a:xfrm>
              <a:off x="1601" y="2442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5" name="Rectangle 561"/>
            <p:cNvSpPr>
              <a:spLocks noChangeArrowheads="1"/>
            </p:cNvSpPr>
            <p:nvPr/>
          </p:nvSpPr>
          <p:spPr bwMode="auto">
            <a:xfrm>
              <a:off x="1601" y="2448"/>
              <a:ext cx="5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6" name="Rectangle 562"/>
            <p:cNvSpPr>
              <a:spLocks noChangeArrowheads="1"/>
            </p:cNvSpPr>
            <p:nvPr/>
          </p:nvSpPr>
          <p:spPr bwMode="auto">
            <a:xfrm>
              <a:off x="1600" y="2454"/>
              <a:ext cx="6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7" name="Rectangle 563"/>
            <p:cNvSpPr>
              <a:spLocks noChangeArrowheads="1"/>
            </p:cNvSpPr>
            <p:nvPr/>
          </p:nvSpPr>
          <p:spPr bwMode="auto">
            <a:xfrm>
              <a:off x="1600" y="2460"/>
              <a:ext cx="6" cy="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8" name="Rectangle 564"/>
            <p:cNvSpPr>
              <a:spLocks noChangeArrowheads="1"/>
            </p:cNvSpPr>
            <p:nvPr/>
          </p:nvSpPr>
          <p:spPr bwMode="auto">
            <a:xfrm>
              <a:off x="1600" y="2465"/>
              <a:ext cx="6" cy="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809" name="Group 585"/>
          <p:cNvGrpSpPr>
            <a:grpSpLocks/>
          </p:cNvGrpSpPr>
          <p:nvPr/>
        </p:nvGrpSpPr>
        <p:grpSpPr bwMode="auto">
          <a:xfrm>
            <a:off x="2614897" y="4273533"/>
            <a:ext cx="30163" cy="31750"/>
            <a:chOff x="1642" y="2510"/>
            <a:chExt cx="19" cy="21"/>
          </a:xfrm>
        </p:grpSpPr>
        <p:sp>
          <p:nvSpPr>
            <p:cNvPr id="52805" name="Freeform 581"/>
            <p:cNvSpPr>
              <a:spLocks/>
            </p:cNvSpPr>
            <p:nvPr/>
          </p:nvSpPr>
          <p:spPr bwMode="auto">
            <a:xfrm>
              <a:off x="1642" y="2510"/>
              <a:ext cx="19" cy="21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0" y="10"/>
                </a:cxn>
                <a:cxn ang="0">
                  <a:pos x="0" y="163"/>
                </a:cxn>
                <a:cxn ang="0">
                  <a:pos x="147" y="153"/>
                </a:cxn>
                <a:cxn ang="0">
                  <a:pos x="147" y="0"/>
                </a:cxn>
              </a:cxnLst>
              <a:rect l="0" t="0" r="r" b="b"/>
              <a:pathLst>
                <a:path w="147" h="163">
                  <a:moveTo>
                    <a:pt x="147" y="0"/>
                  </a:moveTo>
                  <a:lnTo>
                    <a:pt x="0" y="10"/>
                  </a:lnTo>
                  <a:lnTo>
                    <a:pt x="0" y="163"/>
                  </a:lnTo>
                  <a:lnTo>
                    <a:pt x="147" y="15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6" name="Freeform 582"/>
            <p:cNvSpPr>
              <a:spLocks/>
            </p:cNvSpPr>
            <p:nvPr/>
          </p:nvSpPr>
          <p:spPr bwMode="auto">
            <a:xfrm>
              <a:off x="1646" y="2513"/>
              <a:ext cx="12" cy="15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0" y="7"/>
                </a:cxn>
                <a:cxn ang="0">
                  <a:pos x="0" y="123"/>
                </a:cxn>
                <a:cxn ang="0">
                  <a:pos x="95" y="115"/>
                </a:cxn>
                <a:cxn ang="0">
                  <a:pos x="95" y="0"/>
                </a:cxn>
              </a:cxnLst>
              <a:rect l="0" t="0" r="r" b="b"/>
              <a:pathLst>
                <a:path w="95" h="123">
                  <a:moveTo>
                    <a:pt x="95" y="0"/>
                  </a:moveTo>
                  <a:lnTo>
                    <a:pt x="0" y="7"/>
                  </a:lnTo>
                  <a:lnTo>
                    <a:pt x="0" y="123"/>
                  </a:lnTo>
                  <a:lnTo>
                    <a:pt x="95" y="11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7" name="Rectangle 583"/>
            <p:cNvSpPr>
              <a:spLocks noChangeArrowheads="1"/>
            </p:cNvSpPr>
            <p:nvPr/>
          </p:nvSpPr>
          <p:spPr bwMode="auto">
            <a:xfrm>
              <a:off x="1650" y="2515"/>
              <a:ext cx="4" cy="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8" name="Rectangle 584"/>
            <p:cNvSpPr>
              <a:spLocks noChangeArrowheads="1"/>
            </p:cNvSpPr>
            <p:nvPr/>
          </p:nvSpPr>
          <p:spPr bwMode="auto">
            <a:xfrm>
              <a:off x="1651" y="2522"/>
              <a:ext cx="3" cy="4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821" name="Group 597"/>
          <p:cNvGrpSpPr>
            <a:grpSpLocks/>
          </p:cNvGrpSpPr>
          <p:nvPr/>
        </p:nvGrpSpPr>
        <p:grpSpPr bwMode="auto">
          <a:xfrm>
            <a:off x="2270410" y="4408470"/>
            <a:ext cx="320675" cy="71438"/>
            <a:chOff x="1425" y="2600"/>
            <a:chExt cx="202" cy="47"/>
          </a:xfrm>
        </p:grpSpPr>
        <p:sp>
          <p:nvSpPr>
            <p:cNvPr id="52810" name="Freeform 586"/>
            <p:cNvSpPr>
              <a:spLocks/>
            </p:cNvSpPr>
            <p:nvPr/>
          </p:nvSpPr>
          <p:spPr bwMode="auto">
            <a:xfrm>
              <a:off x="1622" y="2600"/>
              <a:ext cx="5" cy="1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3"/>
                </a:cxn>
                <a:cxn ang="0">
                  <a:pos x="0" y="141"/>
                </a:cxn>
                <a:cxn ang="0">
                  <a:pos x="38" y="131"/>
                </a:cxn>
                <a:cxn ang="0">
                  <a:pos x="38" y="0"/>
                </a:cxn>
              </a:cxnLst>
              <a:rect l="0" t="0" r="r" b="b"/>
              <a:pathLst>
                <a:path w="38" h="141">
                  <a:moveTo>
                    <a:pt x="38" y="0"/>
                  </a:moveTo>
                  <a:lnTo>
                    <a:pt x="0" y="3"/>
                  </a:lnTo>
                  <a:lnTo>
                    <a:pt x="0" y="141"/>
                  </a:lnTo>
                  <a:lnTo>
                    <a:pt x="38" y="1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0E0E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1" name="Freeform 587"/>
            <p:cNvSpPr>
              <a:spLocks/>
            </p:cNvSpPr>
            <p:nvPr/>
          </p:nvSpPr>
          <p:spPr bwMode="auto">
            <a:xfrm>
              <a:off x="1601" y="2603"/>
              <a:ext cx="5" cy="1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3"/>
                </a:cxn>
                <a:cxn ang="0">
                  <a:pos x="0" y="140"/>
                </a:cxn>
                <a:cxn ang="0">
                  <a:pos x="38" y="130"/>
                </a:cxn>
                <a:cxn ang="0">
                  <a:pos x="38" y="0"/>
                </a:cxn>
              </a:cxnLst>
              <a:rect l="0" t="0" r="r" b="b"/>
              <a:pathLst>
                <a:path w="38" h="140">
                  <a:moveTo>
                    <a:pt x="38" y="0"/>
                  </a:moveTo>
                  <a:lnTo>
                    <a:pt x="0" y="3"/>
                  </a:lnTo>
                  <a:lnTo>
                    <a:pt x="0" y="140"/>
                  </a:lnTo>
                  <a:lnTo>
                    <a:pt x="38" y="13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0E0E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2" name="Freeform 588"/>
            <p:cNvSpPr>
              <a:spLocks/>
            </p:cNvSpPr>
            <p:nvPr/>
          </p:nvSpPr>
          <p:spPr bwMode="auto">
            <a:xfrm>
              <a:off x="1573" y="2607"/>
              <a:ext cx="4" cy="1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0" y="4"/>
                </a:cxn>
                <a:cxn ang="0">
                  <a:pos x="0" y="141"/>
                </a:cxn>
                <a:cxn ang="0">
                  <a:pos x="37" y="132"/>
                </a:cxn>
                <a:cxn ang="0">
                  <a:pos x="37" y="0"/>
                </a:cxn>
              </a:cxnLst>
              <a:rect l="0" t="0" r="r" b="b"/>
              <a:pathLst>
                <a:path w="37" h="141">
                  <a:moveTo>
                    <a:pt x="37" y="0"/>
                  </a:moveTo>
                  <a:lnTo>
                    <a:pt x="0" y="4"/>
                  </a:lnTo>
                  <a:lnTo>
                    <a:pt x="0" y="141"/>
                  </a:lnTo>
                  <a:lnTo>
                    <a:pt x="37" y="13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0E0E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3" name="Freeform 589"/>
            <p:cNvSpPr>
              <a:spLocks/>
            </p:cNvSpPr>
            <p:nvPr/>
          </p:nvSpPr>
          <p:spPr bwMode="auto">
            <a:xfrm>
              <a:off x="1556" y="2609"/>
              <a:ext cx="5" cy="1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3"/>
                </a:cxn>
                <a:cxn ang="0">
                  <a:pos x="0" y="139"/>
                </a:cxn>
                <a:cxn ang="0">
                  <a:pos x="38" y="130"/>
                </a:cxn>
                <a:cxn ang="0">
                  <a:pos x="38" y="0"/>
                </a:cxn>
              </a:cxnLst>
              <a:rect l="0" t="0" r="r" b="b"/>
              <a:pathLst>
                <a:path w="38" h="139">
                  <a:moveTo>
                    <a:pt x="38" y="0"/>
                  </a:moveTo>
                  <a:lnTo>
                    <a:pt x="0" y="3"/>
                  </a:lnTo>
                  <a:lnTo>
                    <a:pt x="0" y="139"/>
                  </a:lnTo>
                  <a:lnTo>
                    <a:pt x="38" y="13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0E0E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4" name="Freeform 590"/>
            <p:cNvSpPr>
              <a:spLocks/>
            </p:cNvSpPr>
            <p:nvPr/>
          </p:nvSpPr>
          <p:spPr bwMode="auto">
            <a:xfrm>
              <a:off x="1539" y="2612"/>
              <a:ext cx="4" cy="1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3"/>
                </a:cxn>
                <a:cxn ang="0">
                  <a:pos x="0" y="141"/>
                </a:cxn>
                <a:cxn ang="0">
                  <a:pos x="38" y="131"/>
                </a:cxn>
                <a:cxn ang="0">
                  <a:pos x="38" y="0"/>
                </a:cxn>
              </a:cxnLst>
              <a:rect l="0" t="0" r="r" b="b"/>
              <a:pathLst>
                <a:path w="38" h="141">
                  <a:moveTo>
                    <a:pt x="38" y="0"/>
                  </a:moveTo>
                  <a:lnTo>
                    <a:pt x="0" y="3"/>
                  </a:lnTo>
                  <a:lnTo>
                    <a:pt x="0" y="141"/>
                  </a:lnTo>
                  <a:lnTo>
                    <a:pt x="38" y="1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0E0E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5" name="Freeform 591"/>
            <p:cNvSpPr>
              <a:spLocks/>
            </p:cNvSpPr>
            <p:nvPr/>
          </p:nvSpPr>
          <p:spPr bwMode="auto">
            <a:xfrm>
              <a:off x="1521" y="2616"/>
              <a:ext cx="4" cy="1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3"/>
                </a:cxn>
                <a:cxn ang="0">
                  <a:pos x="0" y="139"/>
                </a:cxn>
                <a:cxn ang="0">
                  <a:pos x="38" y="131"/>
                </a:cxn>
                <a:cxn ang="0">
                  <a:pos x="38" y="0"/>
                </a:cxn>
              </a:cxnLst>
              <a:rect l="0" t="0" r="r" b="b"/>
              <a:pathLst>
                <a:path w="38" h="139">
                  <a:moveTo>
                    <a:pt x="38" y="0"/>
                  </a:moveTo>
                  <a:lnTo>
                    <a:pt x="0" y="3"/>
                  </a:lnTo>
                  <a:lnTo>
                    <a:pt x="0" y="139"/>
                  </a:lnTo>
                  <a:lnTo>
                    <a:pt x="38" y="1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0E0E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6" name="Freeform 592"/>
            <p:cNvSpPr>
              <a:spLocks/>
            </p:cNvSpPr>
            <p:nvPr/>
          </p:nvSpPr>
          <p:spPr bwMode="auto">
            <a:xfrm>
              <a:off x="1503" y="2618"/>
              <a:ext cx="5" cy="18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3"/>
                </a:cxn>
                <a:cxn ang="0">
                  <a:pos x="0" y="141"/>
                </a:cxn>
                <a:cxn ang="0">
                  <a:pos x="39" y="131"/>
                </a:cxn>
                <a:cxn ang="0">
                  <a:pos x="39" y="0"/>
                </a:cxn>
              </a:cxnLst>
              <a:rect l="0" t="0" r="r" b="b"/>
              <a:pathLst>
                <a:path w="39" h="141">
                  <a:moveTo>
                    <a:pt x="39" y="0"/>
                  </a:moveTo>
                  <a:lnTo>
                    <a:pt x="0" y="3"/>
                  </a:lnTo>
                  <a:lnTo>
                    <a:pt x="0" y="141"/>
                  </a:lnTo>
                  <a:lnTo>
                    <a:pt x="39" y="13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E0E0E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7" name="Freeform 593"/>
            <p:cNvSpPr>
              <a:spLocks/>
            </p:cNvSpPr>
            <p:nvPr/>
          </p:nvSpPr>
          <p:spPr bwMode="auto">
            <a:xfrm>
              <a:off x="1483" y="2621"/>
              <a:ext cx="5" cy="1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3"/>
                </a:cxn>
                <a:cxn ang="0">
                  <a:pos x="0" y="141"/>
                </a:cxn>
                <a:cxn ang="0">
                  <a:pos x="38" y="131"/>
                </a:cxn>
                <a:cxn ang="0">
                  <a:pos x="38" y="0"/>
                </a:cxn>
              </a:cxnLst>
              <a:rect l="0" t="0" r="r" b="b"/>
              <a:pathLst>
                <a:path w="38" h="141">
                  <a:moveTo>
                    <a:pt x="38" y="0"/>
                  </a:moveTo>
                  <a:lnTo>
                    <a:pt x="0" y="3"/>
                  </a:lnTo>
                  <a:lnTo>
                    <a:pt x="0" y="141"/>
                  </a:lnTo>
                  <a:lnTo>
                    <a:pt x="38" y="1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0E0E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8" name="Freeform 594"/>
            <p:cNvSpPr>
              <a:spLocks/>
            </p:cNvSpPr>
            <p:nvPr/>
          </p:nvSpPr>
          <p:spPr bwMode="auto">
            <a:xfrm>
              <a:off x="1464" y="2624"/>
              <a:ext cx="5" cy="1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3"/>
                </a:cxn>
                <a:cxn ang="0">
                  <a:pos x="0" y="140"/>
                </a:cxn>
                <a:cxn ang="0">
                  <a:pos x="39" y="130"/>
                </a:cxn>
                <a:cxn ang="0">
                  <a:pos x="39" y="0"/>
                </a:cxn>
              </a:cxnLst>
              <a:rect l="0" t="0" r="r" b="b"/>
              <a:pathLst>
                <a:path w="39" h="140">
                  <a:moveTo>
                    <a:pt x="39" y="0"/>
                  </a:moveTo>
                  <a:lnTo>
                    <a:pt x="0" y="3"/>
                  </a:lnTo>
                  <a:lnTo>
                    <a:pt x="0" y="140"/>
                  </a:lnTo>
                  <a:lnTo>
                    <a:pt x="39" y="13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E0E0E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9" name="Freeform 595"/>
            <p:cNvSpPr>
              <a:spLocks/>
            </p:cNvSpPr>
            <p:nvPr/>
          </p:nvSpPr>
          <p:spPr bwMode="auto">
            <a:xfrm>
              <a:off x="1445" y="2626"/>
              <a:ext cx="5" cy="1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3"/>
                </a:cxn>
                <a:cxn ang="0">
                  <a:pos x="0" y="141"/>
                </a:cxn>
                <a:cxn ang="0">
                  <a:pos x="38" y="131"/>
                </a:cxn>
                <a:cxn ang="0">
                  <a:pos x="38" y="0"/>
                </a:cxn>
              </a:cxnLst>
              <a:rect l="0" t="0" r="r" b="b"/>
              <a:pathLst>
                <a:path w="38" h="141">
                  <a:moveTo>
                    <a:pt x="38" y="0"/>
                  </a:moveTo>
                  <a:lnTo>
                    <a:pt x="0" y="3"/>
                  </a:lnTo>
                  <a:lnTo>
                    <a:pt x="0" y="141"/>
                  </a:lnTo>
                  <a:lnTo>
                    <a:pt x="38" y="1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0E0E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0" name="Freeform 596"/>
            <p:cNvSpPr>
              <a:spLocks/>
            </p:cNvSpPr>
            <p:nvPr/>
          </p:nvSpPr>
          <p:spPr bwMode="auto">
            <a:xfrm>
              <a:off x="1425" y="2630"/>
              <a:ext cx="5" cy="1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3"/>
                </a:cxn>
                <a:cxn ang="0">
                  <a:pos x="0" y="139"/>
                </a:cxn>
                <a:cxn ang="0">
                  <a:pos x="39" y="130"/>
                </a:cxn>
                <a:cxn ang="0">
                  <a:pos x="39" y="0"/>
                </a:cxn>
              </a:cxnLst>
              <a:rect l="0" t="0" r="r" b="b"/>
              <a:pathLst>
                <a:path w="39" h="139">
                  <a:moveTo>
                    <a:pt x="39" y="0"/>
                  </a:moveTo>
                  <a:lnTo>
                    <a:pt x="0" y="3"/>
                  </a:lnTo>
                  <a:lnTo>
                    <a:pt x="0" y="139"/>
                  </a:lnTo>
                  <a:lnTo>
                    <a:pt x="39" y="13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E0E0E0"/>
            </a:solidFill>
            <a:ln w="15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852" name="Group 628"/>
          <p:cNvGrpSpPr>
            <a:grpSpLocks/>
          </p:cNvGrpSpPr>
          <p:nvPr/>
        </p:nvGrpSpPr>
        <p:grpSpPr bwMode="auto">
          <a:xfrm>
            <a:off x="2275172" y="4438633"/>
            <a:ext cx="358775" cy="109537"/>
            <a:chOff x="1428" y="2620"/>
            <a:chExt cx="226" cy="72"/>
          </a:xfrm>
        </p:grpSpPr>
        <p:sp>
          <p:nvSpPr>
            <p:cNvPr id="52822" name="Freeform 598"/>
            <p:cNvSpPr>
              <a:spLocks/>
            </p:cNvSpPr>
            <p:nvPr/>
          </p:nvSpPr>
          <p:spPr bwMode="auto">
            <a:xfrm>
              <a:off x="1431" y="2629"/>
              <a:ext cx="222" cy="53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0" y="425"/>
                </a:cxn>
                <a:cxn ang="0">
                  <a:pos x="1772" y="139"/>
                </a:cxn>
                <a:cxn ang="0">
                  <a:pos x="1772" y="0"/>
                </a:cxn>
                <a:cxn ang="0">
                  <a:pos x="0" y="260"/>
                </a:cxn>
              </a:cxnLst>
              <a:rect l="0" t="0" r="r" b="b"/>
              <a:pathLst>
                <a:path w="1772" h="425">
                  <a:moveTo>
                    <a:pt x="0" y="260"/>
                  </a:moveTo>
                  <a:lnTo>
                    <a:pt x="0" y="425"/>
                  </a:lnTo>
                  <a:lnTo>
                    <a:pt x="1772" y="139"/>
                  </a:lnTo>
                  <a:lnTo>
                    <a:pt x="1772" y="0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3" name="Rectangle 599"/>
            <p:cNvSpPr>
              <a:spLocks noChangeArrowheads="1"/>
            </p:cNvSpPr>
            <p:nvPr/>
          </p:nvSpPr>
          <p:spPr bwMode="auto">
            <a:xfrm>
              <a:off x="1439" y="2652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4" name="Rectangle 600"/>
            <p:cNvSpPr>
              <a:spLocks noChangeArrowheads="1"/>
            </p:cNvSpPr>
            <p:nvPr/>
          </p:nvSpPr>
          <p:spPr bwMode="auto">
            <a:xfrm>
              <a:off x="1447" y="2652"/>
              <a:ext cx="2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5" name="Rectangle 601"/>
            <p:cNvSpPr>
              <a:spLocks noChangeArrowheads="1"/>
            </p:cNvSpPr>
            <p:nvPr/>
          </p:nvSpPr>
          <p:spPr bwMode="auto">
            <a:xfrm>
              <a:off x="1454" y="2651"/>
              <a:ext cx="3" cy="3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6" name="Rectangle 602"/>
            <p:cNvSpPr>
              <a:spLocks noChangeArrowheads="1"/>
            </p:cNvSpPr>
            <p:nvPr/>
          </p:nvSpPr>
          <p:spPr bwMode="auto">
            <a:xfrm>
              <a:off x="1463" y="2649"/>
              <a:ext cx="2" cy="3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7" name="Rectangle 603"/>
            <p:cNvSpPr>
              <a:spLocks noChangeArrowheads="1"/>
            </p:cNvSpPr>
            <p:nvPr/>
          </p:nvSpPr>
          <p:spPr bwMode="auto">
            <a:xfrm>
              <a:off x="1471" y="2650"/>
              <a:ext cx="2" cy="3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8" name="Rectangle 604"/>
            <p:cNvSpPr>
              <a:spLocks noChangeArrowheads="1"/>
            </p:cNvSpPr>
            <p:nvPr/>
          </p:nvSpPr>
          <p:spPr bwMode="auto">
            <a:xfrm>
              <a:off x="1480" y="2647"/>
              <a:ext cx="3" cy="3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9" name="Rectangle 605"/>
            <p:cNvSpPr>
              <a:spLocks noChangeArrowheads="1"/>
            </p:cNvSpPr>
            <p:nvPr/>
          </p:nvSpPr>
          <p:spPr bwMode="auto">
            <a:xfrm>
              <a:off x="1488" y="2645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0" name="Rectangle 606"/>
            <p:cNvSpPr>
              <a:spLocks noChangeArrowheads="1"/>
            </p:cNvSpPr>
            <p:nvPr/>
          </p:nvSpPr>
          <p:spPr bwMode="auto">
            <a:xfrm>
              <a:off x="1496" y="2644"/>
              <a:ext cx="3" cy="3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1" name="Rectangle 607"/>
            <p:cNvSpPr>
              <a:spLocks noChangeArrowheads="1"/>
            </p:cNvSpPr>
            <p:nvPr/>
          </p:nvSpPr>
          <p:spPr bwMode="auto">
            <a:xfrm>
              <a:off x="1505" y="2643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2" name="Rectangle 608"/>
            <p:cNvSpPr>
              <a:spLocks noChangeArrowheads="1"/>
            </p:cNvSpPr>
            <p:nvPr/>
          </p:nvSpPr>
          <p:spPr bwMode="auto">
            <a:xfrm>
              <a:off x="1512" y="2639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3" name="Rectangle 609"/>
            <p:cNvSpPr>
              <a:spLocks noChangeArrowheads="1"/>
            </p:cNvSpPr>
            <p:nvPr/>
          </p:nvSpPr>
          <p:spPr bwMode="auto">
            <a:xfrm>
              <a:off x="1521" y="2641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4" name="Rectangle 610"/>
            <p:cNvSpPr>
              <a:spLocks noChangeArrowheads="1"/>
            </p:cNvSpPr>
            <p:nvPr/>
          </p:nvSpPr>
          <p:spPr bwMode="auto">
            <a:xfrm>
              <a:off x="1529" y="2639"/>
              <a:ext cx="2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5" name="Rectangle 611"/>
            <p:cNvSpPr>
              <a:spLocks noChangeArrowheads="1"/>
            </p:cNvSpPr>
            <p:nvPr/>
          </p:nvSpPr>
          <p:spPr bwMode="auto">
            <a:xfrm>
              <a:off x="1536" y="2639"/>
              <a:ext cx="3" cy="3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6" name="Rectangle 612"/>
            <p:cNvSpPr>
              <a:spLocks noChangeArrowheads="1"/>
            </p:cNvSpPr>
            <p:nvPr/>
          </p:nvSpPr>
          <p:spPr bwMode="auto">
            <a:xfrm>
              <a:off x="1545" y="2637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7" name="Rectangle 613"/>
            <p:cNvSpPr>
              <a:spLocks noChangeArrowheads="1"/>
            </p:cNvSpPr>
            <p:nvPr/>
          </p:nvSpPr>
          <p:spPr bwMode="auto">
            <a:xfrm>
              <a:off x="1553" y="2638"/>
              <a:ext cx="3" cy="3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8" name="Rectangle 614"/>
            <p:cNvSpPr>
              <a:spLocks noChangeArrowheads="1"/>
            </p:cNvSpPr>
            <p:nvPr/>
          </p:nvSpPr>
          <p:spPr bwMode="auto">
            <a:xfrm>
              <a:off x="1561" y="2634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9" name="Rectangle 615"/>
            <p:cNvSpPr>
              <a:spLocks noChangeArrowheads="1"/>
            </p:cNvSpPr>
            <p:nvPr/>
          </p:nvSpPr>
          <p:spPr bwMode="auto">
            <a:xfrm>
              <a:off x="1569" y="2634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40" name="Rectangle 616"/>
            <p:cNvSpPr>
              <a:spLocks noChangeArrowheads="1"/>
            </p:cNvSpPr>
            <p:nvPr/>
          </p:nvSpPr>
          <p:spPr bwMode="auto">
            <a:xfrm>
              <a:off x="1577" y="2632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41" name="Rectangle 617"/>
            <p:cNvSpPr>
              <a:spLocks noChangeArrowheads="1"/>
            </p:cNvSpPr>
            <p:nvPr/>
          </p:nvSpPr>
          <p:spPr bwMode="auto">
            <a:xfrm>
              <a:off x="1585" y="2632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42" name="Rectangle 618"/>
            <p:cNvSpPr>
              <a:spLocks noChangeArrowheads="1"/>
            </p:cNvSpPr>
            <p:nvPr/>
          </p:nvSpPr>
          <p:spPr bwMode="auto">
            <a:xfrm>
              <a:off x="1592" y="2631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43" name="Rectangle 619"/>
            <p:cNvSpPr>
              <a:spLocks noChangeArrowheads="1"/>
            </p:cNvSpPr>
            <p:nvPr/>
          </p:nvSpPr>
          <p:spPr bwMode="auto">
            <a:xfrm>
              <a:off x="1600" y="2628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44" name="Rectangle 620"/>
            <p:cNvSpPr>
              <a:spLocks noChangeArrowheads="1"/>
            </p:cNvSpPr>
            <p:nvPr/>
          </p:nvSpPr>
          <p:spPr bwMode="auto">
            <a:xfrm>
              <a:off x="1608" y="2628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45" name="Rectangle 621"/>
            <p:cNvSpPr>
              <a:spLocks noChangeArrowheads="1"/>
            </p:cNvSpPr>
            <p:nvPr/>
          </p:nvSpPr>
          <p:spPr bwMode="auto">
            <a:xfrm>
              <a:off x="1616" y="2629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46" name="Rectangle 622"/>
            <p:cNvSpPr>
              <a:spLocks noChangeArrowheads="1"/>
            </p:cNvSpPr>
            <p:nvPr/>
          </p:nvSpPr>
          <p:spPr bwMode="auto">
            <a:xfrm>
              <a:off x="1623" y="2626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47" name="Rectangle 623"/>
            <p:cNvSpPr>
              <a:spLocks noChangeArrowheads="1"/>
            </p:cNvSpPr>
            <p:nvPr/>
          </p:nvSpPr>
          <p:spPr bwMode="auto">
            <a:xfrm>
              <a:off x="1630" y="2625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48" name="Rectangle 624"/>
            <p:cNvSpPr>
              <a:spLocks noChangeArrowheads="1"/>
            </p:cNvSpPr>
            <p:nvPr/>
          </p:nvSpPr>
          <p:spPr bwMode="auto">
            <a:xfrm>
              <a:off x="1638" y="2621"/>
              <a:ext cx="2" cy="3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49" name="Rectangle 625"/>
            <p:cNvSpPr>
              <a:spLocks noChangeArrowheads="1"/>
            </p:cNvSpPr>
            <p:nvPr/>
          </p:nvSpPr>
          <p:spPr bwMode="auto">
            <a:xfrm>
              <a:off x="1644" y="2622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0" name="Rectangle 626"/>
            <p:cNvSpPr>
              <a:spLocks noChangeArrowheads="1"/>
            </p:cNvSpPr>
            <p:nvPr/>
          </p:nvSpPr>
          <p:spPr bwMode="auto">
            <a:xfrm>
              <a:off x="1651" y="2620"/>
              <a:ext cx="3" cy="3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1" name="Rectangle 627"/>
            <p:cNvSpPr>
              <a:spLocks noChangeArrowheads="1"/>
            </p:cNvSpPr>
            <p:nvPr/>
          </p:nvSpPr>
          <p:spPr bwMode="auto">
            <a:xfrm>
              <a:off x="1428" y="2655"/>
              <a:ext cx="7" cy="3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853" name="Freeform 629"/>
          <p:cNvSpPr>
            <a:spLocks/>
          </p:cNvSpPr>
          <p:nvPr/>
        </p:nvSpPr>
        <p:spPr bwMode="auto">
          <a:xfrm>
            <a:off x="2278347" y="4500545"/>
            <a:ext cx="14288" cy="3492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9" y="26"/>
              </a:cxn>
              <a:cxn ang="0">
                <a:pos x="69" y="187"/>
              </a:cxn>
              <a:cxn ang="0">
                <a:pos x="0" y="158"/>
              </a:cxn>
            </a:cxnLst>
            <a:rect l="0" t="0" r="r" b="b"/>
            <a:pathLst>
              <a:path w="69" h="187">
                <a:moveTo>
                  <a:pt x="10" y="0"/>
                </a:moveTo>
                <a:lnTo>
                  <a:pt x="69" y="26"/>
                </a:lnTo>
                <a:lnTo>
                  <a:pt x="69" y="187"/>
                </a:lnTo>
                <a:lnTo>
                  <a:pt x="0" y="158"/>
                </a:lnTo>
              </a:path>
            </a:pathLst>
          </a:custGeom>
          <a:noFill/>
          <a:ln w="317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858" name="Group 634"/>
          <p:cNvGrpSpPr>
            <a:grpSpLocks/>
          </p:cNvGrpSpPr>
          <p:nvPr/>
        </p:nvGrpSpPr>
        <p:grpSpPr bwMode="auto">
          <a:xfrm>
            <a:off x="2264060" y="4090970"/>
            <a:ext cx="12700" cy="11113"/>
            <a:chOff x="1421" y="2389"/>
            <a:chExt cx="8" cy="7"/>
          </a:xfrm>
        </p:grpSpPr>
        <p:sp>
          <p:nvSpPr>
            <p:cNvPr id="52854" name="Oval 630"/>
            <p:cNvSpPr>
              <a:spLocks noChangeArrowheads="1"/>
            </p:cNvSpPr>
            <p:nvPr/>
          </p:nvSpPr>
          <p:spPr bwMode="auto">
            <a:xfrm>
              <a:off x="1421" y="2389"/>
              <a:ext cx="4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5" name="Rectangle 631"/>
            <p:cNvSpPr>
              <a:spLocks noChangeArrowheads="1"/>
            </p:cNvSpPr>
            <p:nvPr/>
          </p:nvSpPr>
          <p:spPr bwMode="auto">
            <a:xfrm>
              <a:off x="1423" y="2389"/>
              <a:ext cx="4" cy="7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6" name="Oval 632"/>
            <p:cNvSpPr>
              <a:spLocks noChangeArrowheads="1"/>
            </p:cNvSpPr>
            <p:nvPr/>
          </p:nvSpPr>
          <p:spPr bwMode="auto">
            <a:xfrm>
              <a:off x="1425" y="2389"/>
              <a:ext cx="4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7" name="Oval 633"/>
            <p:cNvSpPr>
              <a:spLocks noChangeArrowheads="1"/>
            </p:cNvSpPr>
            <p:nvPr/>
          </p:nvSpPr>
          <p:spPr bwMode="auto">
            <a:xfrm>
              <a:off x="1422" y="2390"/>
              <a:ext cx="2" cy="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863" name="Group 639"/>
          <p:cNvGrpSpPr>
            <a:grpSpLocks/>
          </p:cNvGrpSpPr>
          <p:nvPr/>
        </p:nvGrpSpPr>
        <p:grpSpPr bwMode="auto">
          <a:xfrm>
            <a:off x="2295810" y="4089383"/>
            <a:ext cx="12700" cy="11112"/>
            <a:chOff x="1441" y="2388"/>
            <a:chExt cx="8" cy="7"/>
          </a:xfrm>
        </p:grpSpPr>
        <p:sp>
          <p:nvSpPr>
            <p:cNvPr id="52859" name="Oval 635"/>
            <p:cNvSpPr>
              <a:spLocks noChangeArrowheads="1"/>
            </p:cNvSpPr>
            <p:nvPr/>
          </p:nvSpPr>
          <p:spPr bwMode="auto">
            <a:xfrm>
              <a:off x="1441" y="2388"/>
              <a:ext cx="4" cy="7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0" name="Rectangle 636"/>
            <p:cNvSpPr>
              <a:spLocks noChangeArrowheads="1"/>
            </p:cNvSpPr>
            <p:nvPr/>
          </p:nvSpPr>
          <p:spPr bwMode="auto">
            <a:xfrm>
              <a:off x="1443" y="2388"/>
              <a:ext cx="4" cy="7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1" name="Oval 637"/>
            <p:cNvSpPr>
              <a:spLocks noChangeArrowheads="1"/>
            </p:cNvSpPr>
            <p:nvPr/>
          </p:nvSpPr>
          <p:spPr bwMode="auto">
            <a:xfrm>
              <a:off x="1445" y="2388"/>
              <a:ext cx="4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2" name="Oval 638"/>
            <p:cNvSpPr>
              <a:spLocks noChangeArrowheads="1"/>
            </p:cNvSpPr>
            <p:nvPr/>
          </p:nvSpPr>
          <p:spPr bwMode="auto">
            <a:xfrm>
              <a:off x="1442" y="2389"/>
              <a:ext cx="3" cy="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868" name="Group 644"/>
          <p:cNvGrpSpPr>
            <a:grpSpLocks/>
          </p:cNvGrpSpPr>
          <p:nvPr/>
        </p:nvGrpSpPr>
        <p:grpSpPr bwMode="auto">
          <a:xfrm>
            <a:off x="2327560" y="4089383"/>
            <a:ext cx="12700" cy="9525"/>
            <a:chOff x="1461" y="2388"/>
            <a:chExt cx="8" cy="6"/>
          </a:xfrm>
        </p:grpSpPr>
        <p:sp>
          <p:nvSpPr>
            <p:cNvPr id="52864" name="Oval 640"/>
            <p:cNvSpPr>
              <a:spLocks noChangeArrowheads="1"/>
            </p:cNvSpPr>
            <p:nvPr/>
          </p:nvSpPr>
          <p:spPr bwMode="auto">
            <a:xfrm>
              <a:off x="1461" y="2388"/>
              <a:ext cx="4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5" name="Rectangle 641"/>
            <p:cNvSpPr>
              <a:spLocks noChangeArrowheads="1"/>
            </p:cNvSpPr>
            <p:nvPr/>
          </p:nvSpPr>
          <p:spPr bwMode="auto">
            <a:xfrm>
              <a:off x="1463" y="2388"/>
              <a:ext cx="4" cy="6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6" name="Oval 642"/>
            <p:cNvSpPr>
              <a:spLocks noChangeArrowheads="1"/>
            </p:cNvSpPr>
            <p:nvPr/>
          </p:nvSpPr>
          <p:spPr bwMode="auto">
            <a:xfrm>
              <a:off x="1465" y="2388"/>
              <a:ext cx="4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7" name="Oval 643"/>
            <p:cNvSpPr>
              <a:spLocks noChangeArrowheads="1"/>
            </p:cNvSpPr>
            <p:nvPr/>
          </p:nvSpPr>
          <p:spPr bwMode="auto">
            <a:xfrm>
              <a:off x="1462" y="2388"/>
              <a:ext cx="3" cy="6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873" name="Group 649"/>
          <p:cNvGrpSpPr>
            <a:grpSpLocks/>
          </p:cNvGrpSpPr>
          <p:nvPr/>
        </p:nvGrpSpPr>
        <p:grpSpPr bwMode="auto">
          <a:xfrm>
            <a:off x="2357722" y="4087795"/>
            <a:ext cx="12700" cy="9525"/>
            <a:chOff x="1480" y="2387"/>
            <a:chExt cx="8" cy="6"/>
          </a:xfrm>
        </p:grpSpPr>
        <p:sp>
          <p:nvSpPr>
            <p:cNvPr id="52869" name="Oval 645"/>
            <p:cNvSpPr>
              <a:spLocks noChangeArrowheads="1"/>
            </p:cNvSpPr>
            <p:nvPr/>
          </p:nvSpPr>
          <p:spPr bwMode="auto">
            <a:xfrm>
              <a:off x="1480" y="2387"/>
              <a:ext cx="4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0" name="Rectangle 646"/>
            <p:cNvSpPr>
              <a:spLocks noChangeArrowheads="1"/>
            </p:cNvSpPr>
            <p:nvPr/>
          </p:nvSpPr>
          <p:spPr bwMode="auto">
            <a:xfrm>
              <a:off x="1482" y="2387"/>
              <a:ext cx="4" cy="6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1" name="Oval 647"/>
            <p:cNvSpPr>
              <a:spLocks noChangeArrowheads="1"/>
            </p:cNvSpPr>
            <p:nvPr/>
          </p:nvSpPr>
          <p:spPr bwMode="auto">
            <a:xfrm>
              <a:off x="1484" y="2387"/>
              <a:ext cx="4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2" name="Oval 648"/>
            <p:cNvSpPr>
              <a:spLocks noChangeArrowheads="1"/>
            </p:cNvSpPr>
            <p:nvPr/>
          </p:nvSpPr>
          <p:spPr bwMode="auto">
            <a:xfrm>
              <a:off x="1481" y="2387"/>
              <a:ext cx="3" cy="6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878" name="Group 654"/>
          <p:cNvGrpSpPr>
            <a:grpSpLocks/>
          </p:cNvGrpSpPr>
          <p:nvPr/>
        </p:nvGrpSpPr>
        <p:grpSpPr bwMode="auto">
          <a:xfrm>
            <a:off x="2387885" y="4084620"/>
            <a:ext cx="12700" cy="11113"/>
            <a:chOff x="1499" y="2385"/>
            <a:chExt cx="8" cy="7"/>
          </a:xfrm>
        </p:grpSpPr>
        <p:sp>
          <p:nvSpPr>
            <p:cNvPr id="52874" name="Oval 650"/>
            <p:cNvSpPr>
              <a:spLocks noChangeArrowheads="1"/>
            </p:cNvSpPr>
            <p:nvPr/>
          </p:nvSpPr>
          <p:spPr bwMode="auto">
            <a:xfrm>
              <a:off x="1499" y="2385"/>
              <a:ext cx="4" cy="7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5" name="Rectangle 651"/>
            <p:cNvSpPr>
              <a:spLocks noChangeArrowheads="1"/>
            </p:cNvSpPr>
            <p:nvPr/>
          </p:nvSpPr>
          <p:spPr bwMode="auto">
            <a:xfrm>
              <a:off x="1501" y="2385"/>
              <a:ext cx="4" cy="7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6" name="Oval 652"/>
            <p:cNvSpPr>
              <a:spLocks noChangeArrowheads="1"/>
            </p:cNvSpPr>
            <p:nvPr/>
          </p:nvSpPr>
          <p:spPr bwMode="auto">
            <a:xfrm>
              <a:off x="1503" y="2385"/>
              <a:ext cx="4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7" name="Oval 653"/>
            <p:cNvSpPr>
              <a:spLocks noChangeArrowheads="1"/>
            </p:cNvSpPr>
            <p:nvPr/>
          </p:nvSpPr>
          <p:spPr bwMode="auto">
            <a:xfrm>
              <a:off x="1500" y="2386"/>
              <a:ext cx="3" cy="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883" name="Group 659"/>
          <p:cNvGrpSpPr>
            <a:grpSpLocks/>
          </p:cNvGrpSpPr>
          <p:nvPr/>
        </p:nvGrpSpPr>
        <p:grpSpPr bwMode="auto">
          <a:xfrm>
            <a:off x="2418047" y="4084620"/>
            <a:ext cx="11113" cy="9525"/>
            <a:chOff x="1518" y="2385"/>
            <a:chExt cx="7" cy="6"/>
          </a:xfrm>
        </p:grpSpPr>
        <p:sp>
          <p:nvSpPr>
            <p:cNvPr id="52879" name="Oval 655"/>
            <p:cNvSpPr>
              <a:spLocks noChangeArrowheads="1"/>
            </p:cNvSpPr>
            <p:nvPr/>
          </p:nvSpPr>
          <p:spPr bwMode="auto">
            <a:xfrm>
              <a:off x="1518" y="2385"/>
              <a:ext cx="3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0" name="Rectangle 656"/>
            <p:cNvSpPr>
              <a:spLocks noChangeArrowheads="1"/>
            </p:cNvSpPr>
            <p:nvPr/>
          </p:nvSpPr>
          <p:spPr bwMode="auto">
            <a:xfrm>
              <a:off x="1519" y="2385"/>
              <a:ext cx="5" cy="6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1" name="Oval 657"/>
            <p:cNvSpPr>
              <a:spLocks noChangeArrowheads="1"/>
            </p:cNvSpPr>
            <p:nvPr/>
          </p:nvSpPr>
          <p:spPr bwMode="auto">
            <a:xfrm>
              <a:off x="1521" y="2385"/>
              <a:ext cx="4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2" name="Oval 658"/>
            <p:cNvSpPr>
              <a:spLocks noChangeArrowheads="1"/>
            </p:cNvSpPr>
            <p:nvPr/>
          </p:nvSpPr>
          <p:spPr bwMode="auto">
            <a:xfrm>
              <a:off x="1519" y="2385"/>
              <a:ext cx="2" cy="6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888" name="Group 664"/>
          <p:cNvGrpSpPr>
            <a:grpSpLocks/>
          </p:cNvGrpSpPr>
          <p:nvPr/>
        </p:nvGrpSpPr>
        <p:grpSpPr bwMode="auto">
          <a:xfrm>
            <a:off x="2446622" y="4083033"/>
            <a:ext cx="12700" cy="9525"/>
            <a:chOff x="1536" y="2384"/>
            <a:chExt cx="8" cy="6"/>
          </a:xfrm>
        </p:grpSpPr>
        <p:sp>
          <p:nvSpPr>
            <p:cNvPr id="52884" name="Oval 660"/>
            <p:cNvSpPr>
              <a:spLocks noChangeArrowheads="1"/>
            </p:cNvSpPr>
            <p:nvPr/>
          </p:nvSpPr>
          <p:spPr bwMode="auto">
            <a:xfrm>
              <a:off x="1536" y="2384"/>
              <a:ext cx="4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5" name="Rectangle 661"/>
            <p:cNvSpPr>
              <a:spLocks noChangeArrowheads="1"/>
            </p:cNvSpPr>
            <p:nvPr/>
          </p:nvSpPr>
          <p:spPr bwMode="auto">
            <a:xfrm>
              <a:off x="1538" y="2384"/>
              <a:ext cx="4" cy="6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6" name="Oval 662"/>
            <p:cNvSpPr>
              <a:spLocks noChangeArrowheads="1"/>
            </p:cNvSpPr>
            <p:nvPr/>
          </p:nvSpPr>
          <p:spPr bwMode="auto">
            <a:xfrm>
              <a:off x="1540" y="2384"/>
              <a:ext cx="4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7" name="Oval 663"/>
            <p:cNvSpPr>
              <a:spLocks noChangeArrowheads="1"/>
            </p:cNvSpPr>
            <p:nvPr/>
          </p:nvSpPr>
          <p:spPr bwMode="auto">
            <a:xfrm>
              <a:off x="1537" y="2384"/>
              <a:ext cx="3" cy="6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893" name="Group 669"/>
          <p:cNvGrpSpPr>
            <a:grpSpLocks/>
          </p:cNvGrpSpPr>
          <p:nvPr/>
        </p:nvGrpSpPr>
        <p:grpSpPr bwMode="auto">
          <a:xfrm>
            <a:off x="2473610" y="4081445"/>
            <a:ext cx="12700" cy="11113"/>
            <a:chOff x="1553" y="2383"/>
            <a:chExt cx="8" cy="7"/>
          </a:xfrm>
        </p:grpSpPr>
        <p:sp>
          <p:nvSpPr>
            <p:cNvPr id="52889" name="Oval 665"/>
            <p:cNvSpPr>
              <a:spLocks noChangeArrowheads="1"/>
            </p:cNvSpPr>
            <p:nvPr/>
          </p:nvSpPr>
          <p:spPr bwMode="auto">
            <a:xfrm>
              <a:off x="1553" y="2383"/>
              <a:ext cx="4" cy="7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0" name="Rectangle 666"/>
            <p:cNvSpPr>
              <a:spLocks noChangeArrowheads="1"/>
            </p:cNvSpPr>
            <p:nvPr/>
          </p:nvSpPr>
          <p:spPr bwMode="auto">
            <a:xfrm>
              <a:off x="1554" y="2383"/>
              <a:ext cx="5" cy="7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1" name="Oval 667"/>
            <p:cNvSpPr>
              <a:spLocks noChangeArrowheads="1"/>
            </p:cNvSpPr>
            <p:nvPr/>
          </p:nvSpPr>
          <p:spPr bwMode="auto">
            <a:xfrm>
              <a:off x="1557" y="2383"/>
              <a:ext cx="4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2" name="Oval 668"/>
            <p:cNvSpPr>
              <a:spLocks noChangeArrowheads="1"/>
            </p:cNvSpPr>
            <p:nvPr/>
          </p:nvSpPr>
          <p:spPr bwMode="auto">
            <a:xfrm>
              <a:off x="1554" y="2384"/>
              <a:ext cx="2" cy="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898" name="Group 674"/>
          <p:cNvGrpSpPr>
            <a:grpSpLocks/>
          </p:cNvGrpSpPr>
          <p:nvPr/>
        </p:nvGrpSpPr>
        <p:grpSpPr bwMode="auto">
          <a:xfrm>
            <a:off x="2499010" y="4079858"/>
            <a:ext cx="12700" cy="11112"/>
            <a:chOff x="1569" y="2382"/>
            <a:chExt cx="8" cy="7"/>
          </a:xfrm>
        </p:grpSpPr>
        <p:sp>
          <p:nvSpPr>
            <p:cNvPr id="52894" name="Oval 670"/>
            <p:cNvSpPr>
              <a:spLocks noChangeArrowheads="1"/>
            </p:cNvSpPr>
            <p:nvPr/>
          </p:nvSpPr>
          <p:spPr bwMode="auto">
            <a:xfrm>
              <a:off x="1569" y="2382"/>
              <a:ext cx="4" cy="7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5" name="Rectangle 671"/>
            <p:cNvSpPr>
              <a:spLocks noChangeArrowheads="1"/>
            </p:cNvSpPr>
            <p:nvPr/>
          </p:nvSpPr>
          <p:spPr bwMode="auto">
            <a:xfrm>
              <a:off x="1571" y="2382"/>
              <a:ext cx="5" cy="7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6" name="Oval 672"/>
            <p:cNvSpPr>
              <a:spLocks noChangeArrowheads="1"/>
            </p:cNvSpPr>
            <p:nvPr/>
          </p:nvSpPr>
          <p:spPr bwMode="auto">
            <a:xfrm>
              <a:off x="1573" y="2382"/>
              <a:ext cx="4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7" name="Oval 673"/>
            <p:cNvSpPr>
              <a:spLocks noChangeArrowheads="1"/>
            </p:cNvSpPr>
            <p:nvPr/>
          </p:nvSpPr>
          <p:spPr bwMode="auto">
            <a:xfrm>
              <a:off x="1570" y="2383"/>
              <a:ext cx="3" cy="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03" name="Group 679"/>
          <p:cNvGrpSpPr>
            <a:grpSpLocks/>
          </p:cNvGrpSpPr>
          <p:nvPr/>
        </p:nvGrpSpPr>
        <p:grpSpPr bwMode="auto">
          <a:xfrm>
            <a:off x="2545047" y="4078270"/>
            <a:ext cx="12700" cy="11113"/>
            <a:chOff x="1598" y="2381"/>
            <a:chExt cx="8" cy="7"/>
          </a:xfrm>
        </p:grpSpPr>
        <p:sp>
          <p:nvSpPr>
            <p:cNvPr id="52899" name="Oval 675"/>
            <p:cNvSpPr>
              <a:spLocks noChangeArrowheads="1"/>
            </p:cNvSpPr>
            <p:nvPr/>
          </p:nvSpPr>
          <p:spPr bwMode="auto">
            <a:xfrm>
              <a:off x="1598" y="2381"/>
              <a:ext cx="4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0" name="Rectangle 676"/>
            <p:cNvSpPr>
              <a:spLocks noChangeArrowheads="1"/>
            </p:cNvSpPr>
            <p:nvPr/>
          </p:nvSpPr>
          <p:spPr bwMode="auto">
            <a:xfrm>
              <a:off x="1600" y="2381"/>
              <a:ext cx="5" cy="7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1" name="Oval 677"/>
            <p:cNvSpPr>
              <a:spLocks noChangeArrowheads="1"/>
            </p:cNvSpPr>
            <p:nvPr/>
          </p:nvSpPr>
          <p:spPr bwMode="auto">
            <a:xfrm>
              <a:off x="1602" y="2381"/>
              <a:ext cx="4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2" name="Oval 678"/>
            <p:cNvSpPr>
              <a:spLocks noChangeArrowheads="1"/>
            </p:cNvSpPr>
            <p:nvPr/>
          </p:nvSpPr>
          <p:spPr bwMode="auto">
            <a:xfrm>
              <a:off x="1599" y="2382"/>
              <a:ext cx="3" cy="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08" name="Group 684"/>
          <p:cNvGrpSpPr>
            <a:grpSpLocks/>
          </p:cNvGrpSpPr>
          <p:nvPr/>
        </p:nvGrpSpPr>
        <p:grpSpPr bwMode="auto">
          <a:xfrm>
            <a:off x="2576797" y="4076683"/>
            <a:ext cx="12700" cy="9525"/>
            <a:chOff x="1618" y="2380"/>
            <a:chExt cx="8" cy="6"/>
          </a:xfrm>
        </p:grpSpPr>
        <p:sp>
          <p:nvSpPr>
            <p:cNvPr id="52904" name="Oval 680"/>
            <p:cNvSpPr>
              <a:spLocks noChangeArrowheads="1"/>
            </p:cNvSpPr>
            <p:nvPr/>
          </p:nvSpPr>
          <p:spPr bwMode="auto">
            <a:xfrm>
              <a:off x="1618" y="2380"/>
              <a:ext cx="4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5" name="Rectangle 681"/>
            <p:cNvSpPr>
              <a:spLocks noChangeArrowheads="1"/>
            </p:cNvSpPr>
            <p:nvPr/>
          </p:nvSpPr>
          <p:spPr bwMode="auto">
            <a:xfrm>
              <a:off x="1620" y="2380"/>
              <a:ext cx="4" cy="6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6" name="Oval 682"/>
            <p:cNvSpPr>
              <a:spLocks noChangeArrowheads="1"/>
            </p:cNvSpPr>
            <p:nvPr/>
          </p:nvSpPr>
          <p:spPr bwMode="auto">
            <a:xfrm>
              <a:off x="1622" y="2380"/>
              <a:ext cx="4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7" name="Oval 683"/>
            <p:cNvSpPr>
              <a:spLocks noChangeArrowheads="1"/>
            </p:cNvSpPr>
            <p:nvPr/>
          </p:nvSpPr>
          <p:spPr bwMode="auto">
            <a:xfrm>
              <a:off x="1619" y="2380"/>
              <a:ext cx="3" cy="6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13" name="Group 689"/>
          <p:cNvGrpSpPr>
            <a:grpSpLocks/>
          </p:cNvGrpSpPr>
          <p:nvPr/>
        </p:nvGrpSpPr>
        <p:grpSpPr bwMode="auto">
          <a:xfrm>
            <a:off x="2606960" y="4076683"/>
            <a:ext cx="12700" cy="9525"/>
            <a:chOff x="1637" y="2380"/>
            <a:chExt cx="8" cy="6"/>
          </a:xfrm>
        </p:grpSpPr>
        <p:sp>
          <p:nvSpPr>
            <p:cNvPr id="52909" name="Oval 685"/>
            <p:cNvSpPr>
              <a:spLocks noChangeArrowheads="1"/>
            </p:cNvSpPr>
            <p:nvPr/>
          </p:nvSpPr>
          <p:spPr bwMode="auto">
            <a:xfrm>
              <a:off x="1637" y="2380"/>
              <a:ext cx="4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0" name="Rectangle 686"/>
            <p:cNvSpPr>
              <a:spLocks noChangeArrowheads="1"/>
            </p:cNvSpPr>
            <p:nvPr/>
          </p:nvSpPr>
          <p:spPr bwMode="auto">
            <a:xfrm>
              <a:off x="1639" y="2380"/>
              <a:ext cx="4" cy="6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1" name="Oval 687"/>
            <p:cNvSpPr>
              <a:spLocks noChangeArrowheads="1"/>
            </p:cNvSpPr>
            <p:nvPr/>
          </p:nvSpPr>
          <p:spPr bwMode="auto">
            <a:xfrm>
              <a:off x="1641" y="2380"/>
              <a:ext cx="4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2" name="Oval 688"/>
            <p:cNvSpPr>
              <a:spLocks noChangeArrowheads="1"/>
            </p:cNvSpPr>
            <p:nvPr/>
          </p:nvSpPr>
          <p:spPr bwMode="auto">
            <a:xfrm>
              <a:off x="1638" y="2380"/>
              <a:ext cx="2" cy="6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18" name="Group 694"/>
          <p:cNvGrpSpPr>
            <a:grpSpLocks/>
          </p:cNvGrpSpPr>
          <p:nvPr/>
        </p:nvGrpSpPr>
        <p:grpSpPr bwMode="auto">
          <a:xfrm>
            <a:off x="2637122" y="4075095"/>
            <a:ext cx="12700" cy="9525"/>
            <a:chOff x="1656" y="2379"/>
            <a:chExt cx="8" cy="6"/>
          </a:xfrm>
        </p:grpSpPr>
        <p:sp>
          <p:nvSpPr>
            <p:cNvPr id="52914" name="Oval 690"/>
            <p:cNvSpPr>
              <a:spLocks noChangeArrowheads="1"/>
            </p:cNvSpPr>
            <p:nvPr/>
          </p:nvSpPr>
          <p:spPr bwMode="auto">
            <a:xfrm>
              <a:off x="1656" y="2379"/>
              <a:ext cx="4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5" name="Rectangle 691"/>
            <p:cNvSpPr>
              <a:spLocks noChangeArrowheads="1"/>
            </p:cNvSpPr>
            <p:nvPr/>
          </p:nvSpPr>
          <p:spPr bwMode="auto">
            <a:xfrm>
              <a:off x="1658" y="2379"/>
              <a:ext cx="4" cy="6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6" name="Oval 692"/>
            <p:cNvSpPr>
              <a:spLocks noChangeArrowheads="1"/>
            </p:cNvSpPr>
            <p:nvPr/>
          </p:nvSpPr>
          <p:spPr bwMode="auto">
            <a:xfrm>
              <a:off x="1660" y="2379"/>
              <a:ext cx="4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7" name="Oval 693"/>
            <p:cNvSpPr>
              <a:spLocks noChangeArrowheads="1"/>
            </p:cNvSpPr>
            <p:nvPr/>
          </p:nvSpPr>
          <p:spPr bwMode="auto">
            <a:xfrm>
              <a:off x="1657" y="2380"/>
              <a:ext cx="3" cy="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19" name="Freeform 695"/>
          <p:cNvSpPr>
            <a:spLocks/>
          </p:cNvSpPr>
          <p:nvPr/>
        </p:nvSpPr>
        <p:spPr bwMode="auto">
          <a:xfrm>
            <a:off x="2525997" y="4073508"/>
            <a:ext cx="15875" cy="19050"/>
          </a:xfrm>
          <a:custGeom>
            <a:avLst/>
            <a:gdLst/>
            <a:ahLst/>
            <a:cxnLst>
              <a:cxn ang="0">
                <a:pos x="0" y="110"/>
              </a:cxn>
              <a:cxn ang="0">
                <a:pos x="0" y="0"/>
              </a:cxn>
              <a:cxn ang="0">
                <a:pos x="77" y="0"/>
              </a:cxn>
              <a:cxn ang="0">
                <a:pos x="77" y="103"/>
              </a:cxn>
              <a:cxn ang="0">
                <a:pos x="0" y="110"/>
              </a:cxn>
            </a:cxnLst>
            <a:rect l="0" t="0" r="r" b="b"/>
            <a:pathLst>
              <a:path w="77" h="110">
                <a:moveTo>
                  <a:pt x="0" y="110"/>
                </a:moveTo>
                <a:lnTo>
                  <a:pt x="0" y="0"/>
                </a:lnTo>
                <a:lnTo>
                  <a:pt x="77" y="0"/>
                </a:lnTo>
                <a:lnTo>
                  <a:pt x="77" y="103"/>
                </a:lnTo>
                <a:lnTo>
                  <a:pt x="0" y="110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924" name="Group 700"/>
          <p:cNvGrpSpPr>
            <a:grpSpLocks/>
          </p:cNvGrpSpPr>
          <p:nvPr/>
        </p:nvGrpSpPr>
        <p:grpSpPr bwMode="auto">
          <a:xfrm>
            <a:off x="2262472" y="4471970"/>
            <a:ext cx="12700" cy="11113"/>
            <a:chOff x="1420" y="2642"/>
            <a:chExt cx="8" cy="7"/>
          </a:xfrm>
        </p:grpSpPr>
        <p:sp>
          <p:nvSpPr>
            <p:cNvPr id="52920" name="Oval 696"/>
            <p:cNvSpPr>
              <a:spLocks noChangeArrowheads="1"/>
            </p:cNvSpPr>
            <p:nvPr/>
          </p:nvSpPr>
          <p:spPr bwMode="auto">
            <a:xfrm>
              <a:off x="1420" y="2642"/>
              <a:ext cx="4" cy="7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1" name="Rectangle 697"/>
            <p:cNvSpPr>
              <a:spLocks noChangeArrowheads="1"/>
            </p:cNvSpPr>
            <p:nvPr/>
          </p:nvSpPr>
          <p:spPr bwMode="auto">
            <a:xfrm>
              <a:off x="1422" y="2642"/>
              <a:ext cx="4" cy="7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2" name="Oval 698"/>
            <p:cNvSpPr>
              <a:spLocks noChangeArrowheads="1"/>
            </p:cNvSpPr>
            <p:nvPr/>
          </p:nvSpPr>
          <p:spPr bwMode="auto">
            <a:xfrm>
              <a:off x="1424" y="2642"/>
              <a:ext cx="4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3" name="Oval 699"/>
            <p:cNvSpPr>
              <a:spLocks noChangeArrowheads="1"/>
            </p:cNvSpPr>
            <p:nvPr/>
          </p:nvSpPr>
          <p:spPr bwMode="auto">
            <a:xfrm>
              <a:off x="1421" y="2643"/>
              <a:ext cx="2" cy="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29" name="Group 705"/>
          <p:cNvGrpSpPr>
            <a:grpSpLocks/>
          </p:cNvGrpSpPr>
          <p:nvPr/>
        </p:nvGrpSpPr>
        <p:grpSpPr bwMode="auto">
          <a:xfrm>
            <a:off x="2291047" y="4467208"/>
            <a:ext cx="12700" cy="11112"/>
            <a:chOff x="1438" y="2639"/>
            <a:chExt cx="8" cy="7"/>
          </a:xfrm>
        </p:grpSpPr>
        <p:sp>
          <p:nvSpPr>
            <p:cNvPr id="52925" name="Oval 701"/>
            <p:cNvSpPr>
              <a:spLocks noChangeArrowheads="1"/>
            </p:cNvSpPr>
            <p:nvPr/>
          </p:nvSpPr>
          <p:spPr bwMode="auto">
            <a:xfrm>
              <a:off x="1438" y="2639"/>
              <a:ext cx="4" cy="7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6" name="Rectangle 702"/>
            <p:cNvSpPr>
              <a:spLocks noChangeArrowheads="1"/>
            </p:cNvSpPr>
            <p:nvPr/>
          </p:nvSpPr>
          <p:spPr bwMode="auto">
            <a:xfrm>
              <a:off x="1439" y="2639"/>
              <a:ext cx="5" cy="7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7" name="Oval 703"/>
            <p:cNvSpPr>
              <a:spLocks noChangeArrowheads="1"/>
            </p:cNvSpPr>
            <p:nvPr/>
          </p:nvSpPr>
          <p:spPr bwMode="auto">
            <a:xfrm>
              <a:off x="1441" y="2639"/>
              <a:ext cx="5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8" name="Oval 704"/>
            <p:cNvSpPr>
              <a:spLocks noChangeArrowheads="1"/>
            </p:cNvSpPr>
            <p:nvPr/>
          </p:nvSpPr>
          <p:spPr bwMode="auto">
            <a:xfrm>
              <a:off x="1439" y="2640"/>
              <a:ext cx="2" cy="6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34" name="Group 710"/>
          <p:cNvGrpSpPr>
            <a:grpSpLocks/>
          </p:cNvGrpSpPr>
          <p:nvPr/>
        </p:nvGrpSpPr>
        <p:grpSpPr bwMode="auto">
          <a:xfrm>
            <a:off x="2324385" y="4464033"/>
            <a:ext cx="12700" cy="9525"/>
            <a:chOff x="1459" y="2637"/>
            <a:chExt cx="8" cy="6"/>
          </a:xfrm>
        </p:grpSpPr>
        <p:sp>
          <p:nvSpPr>
            <p:cNvPr id="52930" name="Oval 706"/>
            <p:cNvSpPr>
              <a:spLocks noChangeArrowheads="1"/>
            </p:cNvSpPr>
            <p:nvPr/>
          </p:nvSpPr>
          <p:spPr bwMode="auto">
            <a:xfrm>
              <a:off x="1459" y="2637"/>
              <a:ext cx="4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1" name="Rectangle 707"/>
            <p:cNvSpPr>
              <a:spLocks noChangeArrowheads="1"/>
            </p:cNvSpPr>
            <p:nvPr/>
          </p:nvSpPr>
          <p:spPr bwMode="auto">
            <a:xfrm>
              <a:off x="1460" y="2637"/>
              <a:ext cx="5" cy="6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2" name="Oval 708"/>
            <p:cNvSpPr>
              <a:spLocks noChangeArrowheads="1"/>
            </p:cNvSpPr>
            <p:nvPr/>
          </p:nvSpPr>
          <p:spPr bwMode="auto">
            <a:xfrm>
              <a:off x="1463" y="2637"/>
              <a:ext cx="4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3" name="Oval 709"/>
            <p:cNvSpPr>
              <a:spLocks noChangeArrowheads="1"/>
            </p:cNvSpPr>
            <p:nvPr/>
          </p:nvSpPr>
          <p:spPr bwMode="auto">
            <a:xfrm>
              <a:off x="1460" y="2637"/>
              <a:ext cx="2" cy="6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39" name="Group 715"/>
          <p:cNvGrpSpPr>
            <a:grpSpLocks/>
          </p:cNvGrpSpPr>
          <p:nvPr/>
        </p:nvGrpSpPr>
        <p:grpSpPr bwMode="auto">
          <a:xfrm>
            <a:off x="2352960" y="4460858"/>
            <a:ext cx="12700" cy="7937"/>
            <a:chOff x="1477" y="2634"/>
            <a:chExt cx="8" cy="6"/>
          </a:xfrm>
        </p:grpSpPr>
        <p:sp>
          <p:nvSpPr>
            <p:cNvPr id="52935" name="Oval 711"/>
            <p:cNvSpPr>
              <a:spLocks noChangeArrowheads="1"/>
            </p:cNvSpPr>
            <p:nvPr/>
          </p:nvSpPr>
          <p:spPr bwMode="auto">
            <a:xfrm>
              <a:off x="1477" y="2634"/>
              <a:ext cx="4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6" name="Rectangle 712"/>
            <p:cNvSpPr>
              <a:spLocks noChangeArrowheads="1"/>
            </p:cNvSpPr>
            <p:nvPr/>
          </p:nvSpPr>
          <p:spPr bwMode="auto">
            <a:xfrm>
              <a:off x="1479" y="2634"/>
              <a:ext cx="4" cy="6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7" name="Oval 713"/>
            <p:cNvSpPr>
              <a:spLocks noChangeArrowheads="1"/>
            </p:cNvSpPr>
            <p:nvPr/>
          </p:nvSpPr>
          <p:spPr bwMode="auto">
            <a:xfrm>
              <a:off x="1481" y="2634"/>
              <a:ext cx="4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8" name="Oval 714"/>
            <p:cNvSpPr>
              <a:spLocks noChangeArrowheads="1"/>
            </p:cNvSpPr>
            <p:nvPr/>
          </p:nvSpPr>
          <p:spPr bwMode="auto">
            <a:xfrm>
              <a:off x="1478" y="2635"/>
              <a:ext cx="2" cy="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44" name="Group 720"/>
          <p:cNvGrpSpPr>
            <a:grpSpLocks/>
          </p:cNvGrpSpPr>
          <p:nvPr/>
        </p:nvGrpSpPr>
        <p:grpSpPr bwMode="auto">
          <a:xfrm>
            <a:off x="2383122" y="4457683"/>
            <a:ext cx="12700" cy="7937"/>
            <a:chOff x="1496" y="2632"/>
            <a:chExt cx="8" cy="6"/>
          </a:xfrm>
        </p:grpSpPr>
        <p:sp>
          <p:nvSpPr>
            <p:cNvPr id="52940" name="Oval 716"/>
            <p:cNvSpPr>
              <a:spLocks noChangeArrowheads="1"/>
            </p:cNvSpPr>
            <p:nvPr/>
          </p:nvSpPr>
          <p:spPr bwMode="auto">
            <a:xfrm>
              <a:off x="1496" y="2632"/>
              <a:ext cx="4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1" name="Rectangle 717"/>
            <p:cNvSpPr>
              <a:spLocks noChangeArrowheads="1"/>
            </p:cNvSpPr>
            <p:nvPr/>
          </p:nvSpPr>
          <p:spPr bwMode="auto">
            <a:xfrm>
              <a:off x="1498" y="2632"/>
              <a:ext cx="4" cy="6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2" name="Oval 718"/>
            <p:cNvSpPr>
              <a:spLocks noChangeArrowheads="1"/>
            </p:cNvSpPr>
            <p:nvPr/>
          </p:nvSpPr>
          <p:spPr bwMode="auto">
            <a:xfrm>
              <a:off x="1500" y="2632"/>
              <a:ext cx="4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3" name="Oval 719"/>
            <p:cNvSpPr>
              <a:spLocks noChangeArrowheads="1"/>
            </p:cNvSpPr>
            <p:nvPr/>
          </p:nvSpPr>
          <p:spPr bwMode="auto">
            <a:xfrm>
              <a:off x="1497" y="2632"/>
              <a:ext cx="2" cy="6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49" name="Group 725"/>
          <p:cNvGrpSpPr>
            <a:grpSpLocks/>
          </p:cNvGrpSpPr>
          <p:nvPr/>
        </p:nvGrpSpPr>
        <p:grpSpPr bwMode="auto">
          <a:xfrm>
            <a:off x="2413285" y="4452920"/>
            <a:ext cx="12700" cy="9525"/>
            <a:chOff x="1515" y="2629"/>
            <a:chExt cx="8" cy="6"/>
          </a:xfrm>
        </p:grpSpPr>
        <p:sp>
          <p:nvSpPr>
            <p:cNvPr id="52945" name="Oval 721"/>
            <p:cNvSpPr>
              <a:spLocks noChangeArrowheads="1"/>
            </p:cNvSpPr>
            <p:nvPr/>
          </p:nvSpPr>
          <p:spPr bwMode="auto">
            <a:xfrm>
              <a:off x="1515" y="2629"/>
              <a:ext cx="4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6" name="Rectangle 722"/>
            <p:cNvSpPr>
              <a:spLocks noChangeArrowheads="1"/>
            </p:cNvSpPr>
            <p:nvPr/>
          </p:nvSpPr>
          <p:spPr bwMode="auto">
            <a:xfrm>
              <a:off x="1517" y="2629"/>
              <a:ext cx="4" cy="6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7" name="Oval 723"/>
            <p:cNvSpPr>
              <a:spLocks noChangeArrowheads="1"/>
            </p:cNvSpPr>
            <p:nvPr/>
          </p:nvSpPr>
          <p:spPr bwMode="auto">
            <a:xfrm>
              <a:off x="1519" y="2629"/>
              <a:ext cx="4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8" name="Oval 724"/>
            <p:cNvSpPr>
              <a:spLocks noChangeArrowheads="1"/>
            </p:cNvSpPr>
            <p:nvPr/>
          </p:nvSpPr>
          <p:spPr bwMode="auto">
            <a:xfrm>
              <a:off x="1516" y="2629"/>
              <a:ext cx="3" cy="6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54" name="Group 730"/>
          <p:cNvGrpSpPr>
            <a:grpSpLocks/>
          </p:cNvGrpSpPr>
          <p:nvPr/>
        </p:nvGrpSpPr>
        <p:grpSpPr bwMode="auto">
          <a:xfrm>
            <a:off x="2443447" y="4448158"/>
            <a:ext cx="11113" cy="9525"/>
            <a:chOff x="1534" y="2626"/>
            <a:chExt cx="7" cy="6"/>
          </a:xfrm>
        </p:grpSpPr>
        <p:sp>
          <p:nvSpPr>
            <p:cNvPr id="52950" name="Oval 726"/>
            <p:cNvSpPr>
              <a:spLocks noChangeArrowheads="1"/>
            </p:cNvSpPr>
            <p:nvPr/>
          </p:nvSpPr>
          <p:spPr bwMode="auto">
            <a:xfrm>
              <a:off x="1534" y="2626"/>
              <a:ext cx="4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1" name="Rectangle 727"/>
            <p:cNvSpPr>
              <a:spLocks noChangeArrowheads="1"/>
            </p:cNvSpPr>
            <p:nvPr/>
          </p:nvSpPr>
          <p:spPr bwMode="auto">
            <a:xfrm>
              <a:off x="1535" y="2626"/>
              <a:ext cx="5" cy="6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2" name="Oval 728"/>
            <p:cNvSpPr>
              <a:spLocks noChangeArrowheads="1"/>
            </p:cNvSpPr>
            <p:nvPr/>
          </p:nvSpPr>
          <p:spPr bwMode="auto">
            <a:xfrm>
              <a:off x="1537" y="2626"/>
              <a:ext cx="4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3" name="Oval 729"/>
            <p:cNvSpPr>
              <a:spLocks noChangeArrowheads="1"/>
            </p:cNvSpPr>
            <p:nvPr/>
          </p:nvSpPr>
          <p:spPr bwMode="auto">
            <a:xfrm>
              <a:off x="1535" y="2627"/>
              <a:ext cx="2" cy="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59" name="Group 735"/>
          <p:cNvGrpSpPr>
            <a:grpSpLocks/>
          </p:cNvGrpSpPr>
          <p:nvPr/>
        </p:nvGrpSpPr>
        <p:grpSpPr bwMode="auto">
          <a:xfrm>
            <a:off x="2470435" y="4443395"/>
            <a:ext cx="12700" cy="11113"/>
            <a:chOff x="1551" y="2623"/>
            <a:chExt cx="8" cy="7"/>
          </a:xfrm>
        </p:grpSpPr>
        <p:sp>
          <p:nvSpPr>
            <p:cNvPr id="52955" name="Oval 731"/>
            <p:cNvSpPr>
              <a:spLocks noChangeArrowheads="1"/>
            </p:cNvSpPr>
            <p:nvPr/>
          </p:nvSpPr>
          <p:spPr bwMode="auto">
            <a:xfrm>
              <a:off x="1551" y="2623"/>
              <a:ext cx="4" cy="7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6" name="Rectangle 732"/>
            <p:cNvSpPr>
              <a:spLocks noChangeArrowheads="1"/>
            </p:cNvSpPr>
            <p:nvPr/>
          </p:nvSpPr>
          <p:spPr bwMode="auto">
            <a:xfrm>
              <a:off x="1553" y="2623"/>
              <a:ext cx="4" cy="7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7" name="Oval 733"/>
            <p:cNvSpPr>
              <a:spLocks noChangeArrowheads="1"/>
            </p:cNvSpPr>
            <p:nvPr/>
          </p:nvSpPr>
          <p:spPr bwMode="auto">
            <a:xfrm>
              <a:off x="1555" y="2623"/>
              <a:ext cx="4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8" name="Oval 734"/>
            <p:cNvSpPr>
              <a:spLocks noChangeArrowheads="1"/>
            </p:cNvSpPr>
            <p:nvPr/>
          </p:nvSpPr>
          <p:spPr bwMode="auto">
            <a:xfrm>
              <a:off x="1552" y="2624"/>
              <a:ext cx="3" cy="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64" name="Group 740"/>
          <p:cNvGrpSpPr>
            <a:grpSpLocks/>
          </p:cNvGrpSpPr>
          <p:nvPr/>
        </p:nvGrpSpPr>
        <p:grpSpPr bwMode="auto">
          <a:xfrm>
            <a:off x="2499010" y="4438633"/>
            <a:ext cx="11112" cy="11112"/>
            <a:chOff x="1569" y="2620"/>
            <a:chExt cx="7" cy="7"/>
          </a:xfrm>
        </p:grpSpPr>
        <p:sp>
          <p:nvSpPr>
            <p:cNvPr id="52960" name="Oval 736"/>
            <p:cNvSpPr>
              <a:spLocks noChangeArrowheads="1"/>
            </p:cNvSpPr>
            <p:nvPr/>
          </p:nvSpPr>
          <p:spPr bwMode="auto">
            <a:xfrm>
              <a:off x="1569" y="2620"/>
              <a:ext cx="4" cy="7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1" name="Rectangle 737"/>
            <p:cNvSpPr>
              <a:spLocks noChangeArrowheads="1"/>
            </p:cNvSpPr>
            <p:nvPr/>
          </p:nvSpPr>
          <p:spPr bwMode="auto">
            <a:xfrm>
              <a:off x="1570" y="2620"/>
              <a:ext cx="5" cy="7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2" name="Oval 738"/>
            <p:cNvSpPr>
              <a:spLocks noChangeArrowheads="1"/>
            </p:cNvSpPr>
            <p:nvPr/>
          </p:nvSpPr>
          <p:spPr bwMode="auto">
            <a:xfrm>
              <a:off x="1572" y="2620"/>
              <a:ext cx="4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3" name="Oval 739"/>
            <p:cNvSpPr>
              <a:spLocks noChangeArrowheads="1"/>
            </p:cNvSpPr>
            <p:nvPr/>
          </p:nvSpPr>
          <p:spPr bwMode="auto">
            <a:xfrm>
              <a:off x="1570" y="2621"/>
              <a:ext cx="2" cy="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69" name="Group 745"/>
          <p:cNvGrpSpPr>
            <a:grpSpLocks/>
          </p:cNvGrpSpPr>
          <p:nvPr/>
        </p:nvGrpSpPr>
        <p:grpSpPr bwMode="auto">
          <a:xfrm>
            <a:off x="2545047" y="4433870"/>
            <a:ext cx="11113" cy="9525"/>
            <a:chOff x="1598" y="2617"/>
            <a:chExt cx="7" cy="6"/>
          </a:xfrm>
        </p:grpSpPr>
        <p:sp>
          <p:nvSpPr>
            <p:cNvPr id="52965" name="Oval 741"/>
            <p:cNvSpPr>
              <a:spLocks noChangeArrowheads="1"/>
            </p:cNvSpPr>
            <p:nvPr/>
          </p:nvSpPr>
          <p:spPr bwMode="auto">
            <a:xfrm>
              <a:off x="1598" y="2617"/>
              <a:ext cx="4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6" name="Rectangle 742"/>
            <p:cNvSpPr>
              <a:spLocks noChangeArrowheads="1"/>
            </p:cNvSpPr>
            <p:nvPr/>
          </p:nvSpPr>
          <p:spPr bwMode="auto">
            <a:xfrm>
              <a:off x="1599" y="2617"/>
              <a:ext cx="5" cy="6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7" name="Oval 743"/>
            <p:cNvSpPr>
              <a:spLocks noChangeArrowheads="1"/>
            </p:cNvSpPr>
            <p:nvPr/>
          </p:nvSpPr>
          <p:spPr bwMode="auto">
            <a:xfrm>
              <a:off x="1601" y="2617"/>
              <a:ext cx="4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8" name="Oval 744"/>
            <p:cNvSpPr>
              <a:spLocks noChangeArrowheads="1"/>
            </p:cNvSpPr>
            <p:nvPr/>
          </p:nvSpPr>
          <p:spPr bwMode="auto">
            <a:xfrm>
              <a:off x="1599" y="2617"/>
              <a:ext cx="2" cy="6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74" name="Group 750"/>
          <p:cNvGrpSpPr>
            <a:grpSpLocks/>
          </p:cNvGrpSpPr>
          <p:nvPr/>
        </p:nvGrpSpPr>
        <p:grpSpPr bwMode="auto">
          <a:xfrm>
            <a:off x="2568860" y="4430695"/>
            <a:ext cx="12700" cy="7938"/>
            <a:chOff x="1613" y="2614"/>
            <a:chExt cx="8" cy="6"/>
          </a:xfrm>
        </p:grpSpPr>
        <p:sp>
          <p:nvSpPr>
            <p:cNvPr id="52970" name="Oval 746"/>
            <p:cNvSpPr>
              <a:spLocks noChangeArrowheads="1"/>
            </p:cNvSpPr>
            <p:nvPr/>
          </p:nvSpPr>
          <p:spPr bwMode="auto">
            <a:xfrm>
              <a:off x="1613" y="2614"/>
              <a:ext cx="4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1" name="Rectangle 747"/>
            <p:cNvSpPr>
              <a:spLocks noChangeArrowheads="1"/>
            </p:cNvSpPr>
            <p:nvPr/>
          </p:nvSpPr>
          <p:spPr bwMode="auto">
            <a:xfrm>
              <a:off x="1615" y="2614"/>
              <a:ext cx="5" cy="6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2" name="Oval 748"/>
            <p:cNvSpPr>
              <a:spLocks noChangeArrowheads="1"/>
            </p:cNvSpPr>
            <p:nvPr/>
          </p:nvSpPr>
          <p:spPr bwMode="auto">
            <a:xfrm>
              <a:off x="1617" y="2614"/>
              <a:ext cx="4" cy="6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3" name="Oval 749"/>
            <p:cNvSpPr>
              <a:spLocks noChangeArrowheads="1"/>
            </p:cNvSpPr>
            <p:nvPr/>
          </p:nvSpPr>
          <p:spPr bwMode="auto">
            <a:xfrm>
              <a:off x="1614" y="2614"/>
              <a:ext cx="3" cy="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79" name="Group 755"/>
          <p:cNvGrpSpPr>
            <a:grpSpLocks/>
          </p:cNvGrpSpPr>
          <p:nvPr/>
        </p:nvGrpSpPr>
        <p:grpSpPr bwMode="auto">
          <a:xfrm>
            <a:off x="2605372" y="4424345"/>
            <a:ext cx="12700" cy="9525"/>
            <a:chOff x="1636" y="2610"/>
            <a:chExt cx="8" cy="7"/>
          </a:xfrm>
        </p:grpSpPr>
        <p:sp>
          <p:nvSpPr>
            <p:cNvPr id="52975" name="Oval 751"/>
            <p:cNvSpPr>
              <a:spLocks noChangeArrowheads="1"/>
            </p:cNvSpPr>
            <p:nvPr/>
          </p:nvSpPr>
          <p:spPr bwMode="auto">
            <a:xfrm>
              <a:off x="1636" y="2610"/>
              <a:ext cx="4" cy="6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6" name="Rectangle 752"/>
            <p:cNvSpPr>
              <a:spLocks noChangeArrowheads="1"/>
            </p:cNvSpPr>
            <p:nvPr/>
          </p:nvSpPr>
          <p:spPr bwMode="auto">
            <a:xfrm>
              <a:off x="1638" y="2610"/>
              <a:ext cx="5" cy="7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7" name="Oval 753"/>
            <p:cNvSpPr>
              <a:spLocks noChangeArrowheads="1"/>
            </p:cNvSpPr>
            <p:nvPr/>
          </p:nvSpPr>
          <p:spPr bwMode="auto">
            <a:xfrm>
              <a:off x="1640" y="2610"/>
              <a:ext cx="4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8" name="Oval 754"/>
            <p:cNvSpPr>
              <a:spLocks noChangeArrowheads="1"/>
            </p:cNvSpPr>
            <p:nvPr/>
          </p:nvSpPr>
          <p:spPr bwMode="auto">
            <a:xfrm>
              <a:off x="1637" y="2611"/>
              <a:ext cx="3" cy="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84" name="Group 760"/>
          <p:cNvGrpSpPr>
            <a:grpSpLocks/>
          </p:cNvGrpSpPr>
          <p:nvPr/>
        </p:nvGrpSpPr>
        <p:grpSpPr bwMode="auto">
          <a:xfrm>
            <a:off x="2638710" y="4419583"/>
            <a:ext cx="11112" cy="11112"/>
            <a:chOff x="1657" y="2607"/>
            <a:chExt cx="7" cy="7"/>
          </a:xfrm>
        </p:grpSpPr>
        <p:sp>
          <p:nvSpPr>
            <p:cNvPr id="52980" name="Oval 756"/>
            <p:cNvSpPr>
              <a:spLocks noChangeArrowheads="1"/>
            </p:cNvSpPr>
            <p:nvPr/>
          </p:nvSpPr>
          <p:spPr bwMode="auto">
            <a:xfrm>
              <a:off x="1657" y="2607"/>
              <a:ext cx="4" cy="7"/>
            </a:xfrm>
            <a:prstGeom prst="ellipse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1" name="Rectangle 757"/>
            <p:cNvSpPr>
              <a:spLocks noChangeArrowheads="1"/>
            </p:cNvSpPr>
            <p:nvPr/>
          </p:nvSpPr>
          <p:spPr bwMode="auto">
            <a:xfrm>
              <a:off x="1658" y="2607"/>
              <a:ext cx="5" cy="7"/>
            </a:xfrm>
            <a:prstGeom prst="rect">
              <a:avLst/>
            </a:prstGeom>
            <a:solidFill>
              <a:srgbClr val="E0E0E0"/>
            </a:solidFill>
            <a:ln w="15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2" name="Oval 758"/>
            <p:cNvSpPr>
              <a:spLocks noChangeArrowheads="1"/>
            </p:cNvSpPr>
            <p:nvPr/>
          </p:nvSpPr>
          <p:spPr bwMode="auto">
            <a:xfrm>
              <a:off x="1660" y="2607"/>
              <a:ext cx="4" cy="7"/>
            </a:xfrm>
            <a:prstGeom prst="ellipse">
              <a:avLst/>
            </a:prstGeom>
            <a:solidFill>
              <a:srgbClr val="A0A0A0"/>
            </a:solidFill>
            <a:ln w="158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3" name="Oval 759"/>
            <p:cNvSpPr>
              <a:spLocks noChangeArrowheads="1"/>
            </p:cNvSpPr>
            <p:nvPr/>
          </p:nvSpPr>
          <p:spPr bwMode="auto">
            <a:xfrm>
              <a:off x="1658" y="2608"/>
              <a:ext cx="2" cy="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480" name="Text Box 256"/>
          <p:cNvSpPr txBox="1">
            <a:spLocks noChangeArrowheads="1"/>
          </p:cNvSpPr>
          <p:nvPr/>
        </p:nvSpPr>
        <p:spPr bwMode="auto">
          <a:xfrm>
            <a:off x="2064035" y="2940033"/>
            <a:ext cx="27051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/>
              <a:t>UMTS, WLAN,</a:t>
            </a:r>
          </a:p>
          <a:p>
            <a:pPr algn="l" eaLnBrk="0" hangingPunct="0"/>
            <a:r>
              <a:rPr lang="de-DE"/>
              <a:t>DAB, DVB, GSM, </a:t>
            </a:r>
          </a:p>
          <a:p>
            <a:pPr algn="l" eaLnBrk="0" hangingPunct="0"/>
            <a:r>
              <a:rPr lang="de-DE"/>
              <a:t>cdma2000, TETRA, ...</a:t>
            </a:r>
            <a:endParaRPr lang="de-DE" sz="2000">
              <a:solidFill>
                <a:srgbClr val="FF0000"/>
              </a:solidFill>
            </a:endParaRPr>
          </a:p>
        </p:txBody>
      </p:sp>
      <p:graphicFrame>
        <p:nvGraphicFramePr>
          <p:cNvPr id="52482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478781"/>
              </p:ext>
            </p:extLst>
          </p:nvPr>
        </p:nvGraphicFramePr>
        <p:xfrm>
          <a:off x="2675222" y="1430320"/>
          <a:ext cx="113188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Clip" r:id="rId4" imgW="4487760" imgH="3115800" progId="">
                  <p:embed/>
                </p:oleObj>
              </mc:Choice>
              <mc:Fallback>
                <p:oleObj name="Clip" r:id="rId4" imgW="4487760" imgH="3115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222" y="1430320"/>
                        <a:ext cx="1131888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584" name="Group 2360"/>
          <p:cNvGrpSpPr>
            <a:grpSpLocks/>
          </p:cNvGrpSpPr>
          <p:nvPr/>
        </p:nvGrpSpPr>
        <p:grpSpPr bwMode="auto">
          <a:xfrm rot="18891349">
            <a:off x="3257041" y="5604651"/>
            <a:ext cx="1568450" cy="598488"/>
            <a:chOff x="970" y="3616"/>
            <a:chExt cx="1040" cy="377"/>
          </a:xfrm>
        </p:grpSpPr>
        <p:sp>
          <p:nvSpPr>
            <p:cNvPr id="53113" name="Freeform 889"/>
            <p:cNvSpPr>
              <a:spLocks/>
            </p:cNvSpPr>
            <p:nvPr/>
          </p:nvSpPr>
          <p:spPr bwMode="auto">
            <a:xfrm>
              <a:off x="1495" y="3621"/>
              <a:ext cx="94" cy="225"/>
            </a:xfrm>
            <a:custGeom>
              <a:avLst/>
              <a:gdLst/>
              <a:ahLst/>
              <a:cxnLst>
                <a:cxn ang="0">
                  <a:pos x="229" y="11"/>
                </a:cxn>
                <a:cxn ang="0">
                  <a:pos x="225" y="18"/>
                </a:cxn>
                <a:cxn ang="0">
                  <a:pos x="216" y="32"/>
                </a:cxn>
                <a:cxn ang="0">
                  <a:pos x="204" y="54"/>
                </a:cxn>
                <a:cxn ang="0">
                  <a:pos x="190" y="81"/>
                </a:cxn>
                <a:cxn ang="0">
                  <a:pos x="173" y="113"/>
                </a:cxn>
                <a:cxn ang="0">
                  <a:pos x="155" y="148"/>
                </a:cxn>
                <a:cxn ang="0">
                  <a:pos x="136" y="185"/>
                </a:cxn>
                <a:cxn ang="0">
                  <a:pos x="115" y="224"/>
                </a:cxn>
                <a:cxn ang="0">
                  <a:pos x="94" y="263"/>
                </a:cxn>
                <a:cxn ang="0">
                  <a:pos x="75" y="300"/>
                </a:cxn>
                <a:cxn ang="0">
                  <a:pos x="57" y="336"/>
                </a:cxn>
                <a:cxn ang="0">
                  <a:pos x="40" y="368"/>
                </a:cxn>
                <a:cxn ang="0">
                  <a:pos x="26" y="396"/>
                </a:cxn>
                <a:cxn ang="0">
                  <a:pos x="14" y="418"/>
                </a:cxn>
                <a:cxn ang="0">
                  <a:pos x="5" y="433"/>
                </a:cxn>
                <a:cxn ang="0">
                  <a:pos x="1" y="440"/>
                </a:cxn>
                <a:cxn ang="0">
                  <a:pos x="0" y="448"/>
                </a:cxn>
                <a:cxn ang="0">
                  <a:pos x="4" y="451"/>
                </a:cxn>
                <a:cxn ang="0">
                  <a:pos x="10" y="449"/>
                </a:cxn>
                <a:cxn ang="0">
                  <a:pos x="14" y="446"/>
                </a:cxn>
                <a:cxn ang="0">
                  <a:pos x="19" y="438"/>
                </a:cxn>
                <a:cxn ang="0">
                  <a:pos x="28" y="424"/>
                </a:cxn>
                <a:cxn ang="0">
                  <a:pos x="41" y="404"/>
                </a:cxn>
                <a:cxn ang="0">
                  <a:pos x="58" y="378"/>
                </a:cxn>
                <a:cxn ang="0">
                  <a:pos x="79" y="349"/>
                </a:cxn>
                <a:cxn ang="0">
                  <a:pos x="100" y="316"/>
                </a:cxn>
                <a:cxn ang="0">
                  <a:pos x="123" y="280"/>
                </a:cxn>
                <a:cxn ang="0">
                  <a:pos x="146" y="245"/>
                </a:cxn>
                <a:cxn ang="0">
                  <a:pos x="171" y="209"/>
                </a:cxn>
                <a:cxn ang="0">
                  <a:pos x="193" y="173"/>
                </a:cxn>
                <a:cxn ang="0">
                  <a:pos x="215" y="140"/>
                </a:cxn>
                <a:cxn ang="0">
                  <a:pos x="234" y="110"/>
                </a:cxn>
                <a:cxn ang="0">
                  <a:pos x="252" y="83"/>
                </a:cxn>
                <a:cxn ang="0">
                  <a:pos x="265" y="61"/>
                </a:cxn>
                <a:cxn ang="0">
                  <a:pos x="275" y="46"/>
                </a:cxn>
                <a:cxn ang="0">
                  <a:pos x="281" y="36"/>
                </a:cxn>
                <a:cxn ang="0">
                  <a:pos x="284" y="24"/>
                </a:cxn>
                <a:cxn ang="0">
                  <a:pos x="283" y="15"/>
                </a:cxn>
                <a:cxn ang="0">
                  <a:pos x="278" y="7"/>
                </a:cxn>
                <a:cxn ang="0">
                  <a:pos x="269" y="2"/>
                </a:cxn>
                <a:cxn ang="0">
                  <a:pos x="259" y="0"/>
                </a:cxn>
                <a:cxn ang="0">
                  <a:pos x="248" y="1"/>
                </a:cxn>
                <a:cxn ang="0">
                  <a:pos x="238" y="4"/>
                </a:cxn>
                <a:cxn ang="0">
                  <a:pos x="229" y="11"/>
                </a:cxn>
              </a:cxnLst>
              <a:rect l="0" t="0" r="r" b="b"/>
              <a:pathLst>
                <a:path w="284" h="451">
                  <a:moveTo>
                    <a:pt x="229" y="11"/>
                  </a:moveTo>
                  <a:lnTo>
                    <a:pt x="225" y="18"/>
                  </a:lnTo>
                  <a:lnTo>
                    <a:pt x="216" y="32"/>
                  </a:lnTo>
                  <a:lnTo>
                    <a:pt x="204" y="54"/>
                  </a:lnTo>
                  <a:lnTo>
                    <a:pt x="190" y="81"/>
                  </a:lnTo>
                  <a:lnTo>
                    <a:pt x="173" y="113"/>
                  </a:lnTo>
                  <a:lnTo>
                    <a:pt x="155" y="148"/>
                  </a:lnTo>
                  <a:lnTo>
                    <a:pt x="136" y="185"/>
                  </a:lnTo>
                  <a:lnTo>
                    <a:pt x="115" y="224"/>
                  </a:lnTo>
                  <a:lnTo>
                    <a:pt x="94" y="263"/>
                  </a:lnTo>
                  <a:lnTo>
                    <a:pt x="75" y="300"/>
                  </a:lnTo>
                  <a:lnTo>
                    <a:pt x="57" y="336"/>
                  </a:lnTo>
                  <a:lnTo>
                    <a:pt x="40" y="368"/>
                  </a:lnTo>
                  <a:lnTo>
                    <a:pt x="26" y="396"/>
                  </a:lnTo>
                  <a:lnTo>
                    <a:pt x="14" y="418"/>
                  </a:lnTo>
                  <a:lnTo>
                    <a:pt x="5" y="433"/>
                  </a:lnTo>
                  <a:lnTo>
                    <a:pt x="1" y="440"/>
                  </a:lnTo>
                  <a:lnTo>
                    <a:pt x="0" y="448"/>
                  </a:lnTo>
                  <a:lnTo>
                    <a:pt x="4" y="451"/>
                  </a:lnTo>
                  <a:lnTo>
                    <a:pt x="10" y="449"/>
                  </a:lnTo>
                  <a:lnTo>
                    <a:pt x="14" y="446"/>
                  </a:lnTo>
                  <a:lnTo>
                    <a:pt x="19" y="438"/>
                  </a:lnTo>
                  <a:lnTo>
                    <a:pt x="28" y="424"/>
                  </a:lnTo>
                  <a:lnTo>
                    <a:pt x="41" y="404"/>
                  </a:lnTo>
                  <a:lnTo>
                    <a:pt x="58" y="378"/>
                  </a:lnTo>
                  <a:lnTo>
                    <a:pt x="79" y="349"/>
                  </a:lnTo>
                  <a:lnTo>
                    <a:pt x="100" y="316"/>
                  </a:lnTo>
                  <a:lnTo>
                    <a:pt x="123" y="280"/>
                  </a:lnTo>
                  <a:lnTo>
                    <a:pt x="146" y="245"/>
                  </a:lnTo>
                  <a:lnTo>
                    <a:pt x="171" y="209"/>
                  </a:lnTo>
                  <a:lnTo>
                    <a:pt x="193" y="173"/>
                  </a:lnTo>
                  <a:lnTo>
                    <a:pt x="215" y="140"/>
                  </a:lnTo>
                  <a:lnTo>
                    <a:pt x="234" y="110"/>
                  </a:lnTo>
                  <a:lnTo>
                    <a:pt x="252" y="83"/>
                  </a:lnTo>
                  <a:lnTo>
                    <a:pt x="265" y="61"/>
                  </a:lnTo>
                  <a:lnTo>
                    <a:pt x="275" y="46"/>
                  </a:lnTo>
                  <a:lnTo>
                    <a:pt x="281" y="36"/>
                  </a:lnTo>
                  <a:lnTo>
                    <a:pt x="284" y="24"/>
                  </a:lnTo>
                  <a:lnTo>
                    <a:pt x="283" y="15"/>
                  </a:lnTo>
                  <a:lnTo>
                    <a:pt x="278" y="7"/>
                  </a:lnTo>
                  <a:lnTo>
                    <a:pt x="269" y="2"/>
                  </a:lnTo>
                  <a:lnTo>
                    <a:pt x="259" y="0"/>
                  </a:lnTo>
                  <a:lnTo>
                    <a:pt x="248" y="1"/>
                  </a:lnTo>
                  <a:lnTo>
                    <a:pt x="238" y="4"/>
                  </a:lnTo>
                  <a:lnTo>
                    <a:pt x="229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4" name="Freeform 890"/>
            <p:cNvSpPr>
              <a:spLocks/>
            </p:cNvSpPr>
            <p:nvPr/>
          </p:nvSpPr>
          <p:spPr bwMode="auto">
            <a:xfrm>
              <a:off x="1480" y="3835"/>
              <a:ext cx="23" cy="36"/>
            </a:xfrm>
            <a:custGeom>
              <a:avLst/>
              <a:gdLst/>
              <a:ahLst/>
              <a:cxnLst>
                <a:cxn ang="0">
                  <a:pos x="17" y="42"/>
                </a:cxn>
                <a:cxn ang="0">
                  <a:pos x="15" y="53"/>
                </a:cxn>
                <a:cxn ang="0">
                  <a:pos x="19" y="59"/>
                </a:cxn>
                <a:cxn ang="0">
                  <a:pos x="25" y="59"/>
                </a:cxn>
                <a:cxn ang="0">
                  <a:pos x="31" y="55"/>
                </a:cxn>
                <a:cxn ang="0">
                  <a:pos x="34" y="49"/>
                </a:cxn>
                <a:cxn ang="0">
                  <a:pos x="34" y="45"/>
                </a:cxn>
                <a:cxn ang="0">
                  <a:pos x="30" y="40"/>
                </a:cxn>
                <a:cxn ang="0">
                  <a:pos x="28" y="37"/>
                </a:cxn>
                <a:cxn ang="0">
                  <a:pos x="26" y="33"/>
                </a:cxn>
                <a:cxn ang="0">
                  <a:pos x="29" y="28"/>
                </a:cxn>
                <a:cxn ang="0">
                  <a:pos x="33" y="23"/>
                </a:cxn>
                <a:cxn ang="0">
                  <a:pos x="37" y="19"/>
                </a:cxn>
                <a:cxn ang="0">
                  <a:pos x="33" y="12"/>
                </a:cxn>
                <a:cxn ang="0">
                  <a:pos x="37" y="4"/>
                </a:cxn>
                <a:cxn ang="0">
                  <a:pos x="47" y="0"/>
                </a:cxn>
                <a:cxn ang="0">
                  <a:pos x="60" y="2"/>
                </a:cxn>
                <a:cxn ang="0">
                  <a:pos x="69" y="11"/>
                </a:cxn>
                <a:cxn ang="0">
                  <a:pos x="66" y="20"/>
                </a:cxn>
                <a:cxn ang="0">
                  <a:pos x="59" y="26"/>
                </a:cxn>
                <a:cxn ang="0">
                  <a:pos x="50" y="26"/>
                </a:cxn>
                <a:cxn ang="0">
                  <a:pos x="47" y="29"/>
                </a:cxn>
                <a:cxn ang="0">
                  <a:pos x="43" y="32"/>
                </a:cxn>
                <a:cxn ang="0">
                  <a:pos x="42" y="36"/>
                </a:cxn>
                <a:cxn ang="0">
                  <a:pos x="46" y="40"/>
                </a:cxn>
                <a:cxn ang="0">
                  <a:pos x="51" y="46"/>
                </a:cxn>
                <a:cxn ang="0">
                  <a:pos x="52" y="52"/>
                </a:cxn>
                <a:cxn ang="0">
                  <a:pos x="50" y="58"/>
                </a:cxn>
                <a:cxn ang="0">
                  <a:pos x="46" y="63"/>
                </a:cxn>
                <a:cxn ang="0">
                  <a:pos x="39" y="69"/>
                </a:cxn>
                <a:cxn ang="0">
                  <a:pos x="30" y="72"/>
                </a:cxn>
                <a:cxn ang="0">
                  <a:pos x="22" y="72"/>
                </a:cxn>
                <a:cxn ang="0">
                  <a:pos x="13" y="70"/>
                </a:cxn>
                <a:cxn ang="0">
                  <a:pos x="2" y="60"/>
                </a:cxn>
                <a:cxn ang="0">
                  <a:pos x="0" y="51"/>
                </a:cxn>
                <a:cxn ang="0">
                  <a:pos x="6" y="45"/>
                </a:cxn>
                <a:cxn ang="0">
                  <a:pos x="17" y="42"/>
                </a:cxn>
              </a:cxnLst>
              <a:rect l="0" t="0" r="r" b="b"/>
              <a:pathLst>
                <a:path w="69" h="72">
                  <a:moveTo>
                    <a:pt x="17" y="42"/>
                  </a:moveTo>
                  <a:lnTo>
                    <a:pt x="15" y="53"/>
                  </a:lnTo>
                  <a:lnTo>
                    <a:pt x="19" y="59"/>
                  </a:lnTo>
                  <a:lnTo>
                    <a:pt x="25" y="59"/>
                  </a:lnTo>
                  <a:lnTo>
                    <a:pt x="31" y="55"/>
                  </a:lnTo>
                  <a:lnTo>
                    <a:pt x="34" y="49"/>
                  </a:lnTo>
                  <a:lnTo>
                    <a:pt x="34" y="45"/>
                  </a:lnTo>
                  <a:lnTo>
                    <a:pt x="30" y="40"/>
                  </a:lnTo>
                  <a:lnTo>
                    <a:pt x="28" y="37"/>
                  </a:lnTo>
                  <a:lnTo>
                    <a:pt x="26" y="33"/>
                  </a:lnTo>
                  <a:lnTo>
                    <a:pt x="29" y="28"/>
                  </a:lnTo>
                  <a:lnTo>
                    <a:pt x="33" y="23"/>
                  </a:lnTo>
                  <a:lnTo>
                    <a:pt x="37" y="19"/>
                  </a:lnTo>
                  <a:lnTo>
                    <a:pt x="33" y="12"/>
                  </a:lnTo>
                  <a:lnTo>
                    <a:pt x="37" y="4"/>
                  </a:lnTo>
                  <a:lnTo>
                    <a:pt x="47" y="0"/>
                  </a:lnTo>
                  <a:lnTo>
                    <a:pt x="60" y="2"/>
                  </a:lnTo>
                  <a:lnTo>
                    <a:pt x="69" y="11"/>
                  </a:lnTo>
                  <a:lnTo>
                    <a:pt x="66" y="20"/>
                  </a:lnTo>
                  <a:lnTo>
                    <a:pt x="59" y="26"/>
                  </a:lnTo>
                  <a:lnTo>
                    <a:pt x="50" y="26"/>
                  </a:lnTo>
                  <a:lnTo>
                    <a:pt x="47" y="29"/>
                  </a:lnTo>
                  <a:lnTo>
                    <a:pt x="43" y="32"/>
                  </a:lnTo>
                  <a:lnTo>
                    <a:pt x="42" y="36"/>
                  </a:lnTo>
                  <a:lnTo>
                    <a:pt x="46" y="40"/>
                  </a:lnTo>
                  <a:lnTo>
                    <a:pt x="51" y="46"/>
                  </a:lnTo>
                  <a:lnTo>
                    <a:pt x="52" y="52"/>
                  </a:lnTo>
                  <a:lnTo>
                    <a:pt x="50" y="58"/>
                  </a:lnTo>
                  <a:lnTo>
                    <a:pt x="46" y="63"/>
                  </a:lnTo>
                  <a:lnTo>
                    <a:pt x="39" y="69"/>
                  </a:lnTo>
                  <a:lnTo>
                    <a:pt x="30" y="72"/>
                  </a:lnTo>
                  <a:lnTo>
                    <a:pt x="22" y="72"/>
                  </a:lnTo>
                  <a:lnTo>
                    <a:pt x="13" y="70"/>
                  </a:lnTo>
                  <a:lnTo>
                    <a:pt x="2" y="60"/>
                  </a:lnTo>
                  <a:lnTo>
                    <a:pt x="0" y="51"/>
                  </a:lnTo>
                  <a:lnTo>
                    <a:pt x="6" y="45"/>
                  </a:lnTo>
                  <a:lnTo>
                    <a:pt x="1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5" name="Freeform 891"/>
            <p:cNvSpPr>
              <a:spLocks/>
            </p:cNvSpPr>
            <p:nvPr/>
          </p:nvSpPr>
          <p:spPr bwMode="auto">
            <a:xfrm>
              <a:off x="1494" y="3839"/>
              <a:ext cx="5" cy="6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6" y="13"/>
                </a:cxn>
                <a:cxn ang="0">
                  <a:pos x="10" y="13"/>
                </a:cxn>
                <a:cxn ang="0">
                  <a:pos x="13" y="12"/>
                </a:cxn>
                <a:cxn ang="0">
                  <a:pos x="14" y="11"/>
                </a:cxn>
                <a:cxn ang="0">
                  <a:pos x="15" y="9"/>
                </a:cxn>
                <a:cxn ang="0">
                  <a:pos x="15" y="5"/>
                </a:cxn>
                <a:cxn ang="0">
                  <a:pos x="14" y="3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1" y="11"/>
                </a:cxn>
                <a:cxn ang="0">
                  <a:pos x="4" y="12"/>
                </a:cxn>
              </a:cxnLst>
              <a:rect l="0" t="0" r="r" b="b"/>
              <a:pathLst>
                <a:path w="15" h="13">
                  <a:moveTo>
                    <a:pt x="4" y="12"/>
                  </a:moveTo>
                  <a:lnTo>
                    <a:pt x="6" y="13"/>
                  </a:lnTo>
                  <a:lnTo>
                    <a:pt x="10" y="13"/>
                  </a:lnTo>
                  <a:lnTo>
                    <a:pt x="13" y="12"/>
                  </a:lnTo>
                  <a:lnTo>
                    <a:pt x="14" y="11"/>
                  </a:lnTo>
                  <a:lnTo>
                    <a:pt x="15" y="9"/>
                  </a:lnTo>
                  <a:lnTo>
                    <a:pt x="15" y="5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1" y="11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6" name="Freeform 892"/>
            <p:cNvSpPr>
              <a:spLocks/>
            </p:cNvSpPr>
            <p:nvPr/>
          </p:nvSpPr>
          <p:spPr bwMode="auto">
            <a:xfrm>
              <a:off x="1500" y="3616"/>
              <a:ext cx="510" cy="323"/>
            </a:xfrm>
            <a:custGeom>
              <a:avLst/>
              <a:gdLst/>
              <a:ahLst/>
              <a:cxnLst>
                <a:cxn ang="0">
                  <a:pos x="326" y="292"/>
                </a:cxn>
                <a:cxn ang="0">
                  <a:pos x="223" y="88"/>
                </a:cxn>
                <a:cxn ang="0">
                  <a:pos x="204" y="11"/>
                </a:cxn>
                <a:cxn ang="0">
                  <a:pos x="254" y="6"/>
                </a:cxn>
                <a:cxn ang="0">
                  <a:pos x="319" y="67"/>
                </a:cxn>
                <a:cxn ang="0">
                  <a:pos x="425" y="182"/>
                </a:cxn>
                <a:cxn ang="0">
                  <a:pos x="539" y="303"/>
                </a:cxn>
                <a:cxn ang="0">
                  <a:pos x="618" y="374"/>
                </a:cxn>
                <a:cxn ang="0">
                  <a:pos x="655" y="376"/>
                </a:cxn>
                <a:cxn ang="0">
                  <a:pos x="725" y="282"/>
                </a:cxn>
                <a:cxn ang="0">
                  <a:pos x="769" y="146"/>
                </a:cxn>
                <a:cxn ang="0">
                  <a:pos x="862" y="127"/>
                </a:cxn>
                <a:cxn ang="0">
                  <a:pos x="942" y="124"/>
                </a:cxn>
                <a:cxn ang="0">
                  <a:pos x="1013" y="132"/>
                </a:cxn>
                <a:cxn ang="0">
                  <a:pos x="1077" y="154"/>
                </a:cxn>
                <a:cxn ang="0">
                  <a:pos x="1145" y="224"/>
                </a:cxn>
                <a:cxn ang="0">
                  <a:pos x="1188" y="304"/>
                </a:cxn>
                <a:cxn ang="0">
                  <a:pos x="1242" y="327"/>
                </a:cxn>
                <a:cxn ang="0">
                  <a:pos x="1323" y="335"/>
                </a:cxn>
                <a:cxn ang="0">
                  <a:pos x="1406" y="348"/>
                </a:cxn>
                <a:cxn ang="0">
                  <a:pos x="1463" y="386"/>
                </a:cxn>
                <a:cxn ang="0">
                  <a:pos x="1494" y="399"/>
                </a:cxn>
                <a:cxn ang="0">
                  <a:pos x="1525" y="412"/>
                </a:cxn>
                <a:cxn ang="0">
                  <a:pos x="1528" y="476"/>
                </a:cxn>
                <a:cxn ang="0">
                  <a:pos x="1506" y="558"/>
                </a:cxn>
                <a:cxn ang="0">
                  <a:pos x="1494" y="610"/>
                </a:cxn>
                <a:cxn ang="0">
                  <a:pos x="1406" y="643"/>
                </a:cxn>
                <a:cxn ang="0">
                  <a:pos x="1352" y="637"/>
                </a:cxn>
                <a:cxn ang="0">
                  <a:pos x="1326" y="635"/>
                </a:cxn>
                <a:cxn ang="0">
                  <a:pos x="1322" y="570"/>
                </a:cxn>
                <a:cxn ang="0">
                  <a:pos x="1265" y="522"/>
                </a:cxn>
                <a:cxn ang="0">
                  <a:pos x="1171" y="519"/>
                </a:cxn>
                <a:cxn ang="0">
                  <a:pos x="1066" y="598"/>
                </a:cxn>
                <a:cxn ang="0">
                  <a:pos x="998" y="638"/>
                </a:cxn>
                <a:cxn ang="0">
                  <a:pos x="854" y="642"/>
                </a:cxn>
                <a:cxn ang="0">
                  <a:pos x="690" y="641"/>
                </a:cxn>
                <a:cxn ang="0">
                  <a:pos x="589" y="637"/>
                </a:cxn>
                <a:cxn ang="0">
                  <a:pos x="585" y="568"/>
                </a:cxn>
                <a:cxn ang="0">
                  <a:pos x="544" y="522"/>
                </a:cxn>
                <a:cxn ang="0">
                  <a:pos x="504" y="511"/>
                </a:cxn>
                <a:cxn ang="0">
                  <a:pos x="450" y="511"/>
                </a:cxn>
                <a:cxn ang="0">
                  <a:pos x="381" y="538"/>
                </a:cxn>
                <a:cxn ang="0">
                  <a:pos x="306" y="612"/>
                </a:cxn>
                <a:cxn ang="0">
                  <a:pos x="260" y="643"/>
                </a:cxn>
                <a:cxn ang="0">
                  <a:pos x="176" y="645"/>
                </a:cxn>
                <a:cxn ang="0">
                  <a:pos x="81" y="646"/>
                </a:cxn>
                <a:cxn ang="0">
                  <a:pos x="22" y="645"/>
                </a:cxn>
                <a:cxn ang="0">
                  <a:pos x="0" y="567"/>
                </a:cxn>
                <a:cxn ang="0">
                  <a:pos x="22" y="539"/>
                </a:cxn>
                <a:cxn ang="0">
                  <a:pos x="45" y="539"/>
                </a:cxn>
                <a:cxn ang="0">
                  <a:pos x="75" y="488"/>
                </a:cxn>
                <a:cxn ang="0">
                  <a:pos x="146" y="404"/>
                </a:cxn>
                <a:cxn ang="0">
                  <a:pos x="208" y="382"/>
                </a:cxn>
                <a:cxn ang="0">
                  <a:pos x="315" y="377"/>
                </a:cxn>
              </a:cxnLst>
              <a:rect l="0" t="0" r="r" b="b"/>
              <a:pathLst>
                <a:path w="1528" h="646">
                  <a:moveTo>
                    <a:pt x="349" y="377"/>
                  </a:moveTo>
                  <a:lnTo>
                    <a:pt x="353" y="365"/>
                  </a:lnTo>
                  <a:lnTo>
                    <a:pt x="344" y="335"/>
                  </a:lnTo>
                  <a:lnTo>
                    <a:pt x="326" y="292"/>
                  </a:lnTo>
                  <a:lnTo>
                    <a:pt x="301" y="239"/>
                  </a:lnTo>
                  <a:lnTo>
                    <a:pt x="273" y="184"/>
                  </a:lnTo>
                  <a:lnTo>
                    <a:pt x="247" y="132"/>
                  </a:lnTo>
                  <a:lnTo>
                    <a:pt x="223" y="88"/>
                  </a:lnTo>
                  <a:lnTo>
                    <a:pt x="208" y="59"/>
                  </a:lnTo>
                  <a:lnTo>
                    <a:pt x="200" y="39"/>
                  </a:lnTo>
                  <a:lnTo>
                    <a:pt x="199" y="24"/>
                  </a:lnTo>
                  <a:lnTo>
                    <a:pt x="204" y="11"/>
                  </a:lnTo>
                  <a:lnTo>
                    <a:pt x="213" y="4"/>
                  </a:lnTo>
                  <a:lnTo>
                    <a:pt x="225" y="0"/>
                  </a:lnTo>
                  <a:lnTo>
                    <a:pt x="239" y="1"/>
                  </a:lnTo>
                  <a:lnTo>
                    <a:pt x="254" y="6"/>
                  </a:lnTo>
                  <a:lnTo>
                    <a:pt x="270" y="17"/>
                  </a:lnTo>
                  <a:lnTo>
                    <a:pt x="282" y="29"/>
                  </a:lnTo>
                  <a:lnTo>
                    <a:pt x="298" y="45"/>
                  </a:lnTo>
                  <a:lnTo>
                    <a:pt x="319" y="67"/>
                  </a:lnTo>
                  <a:lnTo>
                    <a:pt x="342" y="92"/>
                  </a:lnTo>
                  <a:lnTo>
                    <a:pt x="368" y="121"/>
                  </a:lnTo>
                  <a:lnTo>
                    <a:pt x="395" y="151"/>
                  </a:lnTo>
                  <a:lnTo>
                    <a:pt x="425" y="182"/>
                  </a:lnTo>
                  <a:lnTo>
                    <a:pt x="455" y="215"/>
                  </a:lnTo>
                  <a:lnTo>
                    <a:pt x="483" y="246"/>
                  </a:lnTo>
                  <a:lnTo>
                    <a:pt x="512" y="276"/>
                  </a:lnTo>
                  <a:lnTo>
                    <a:pt x="539" y="303"/>
                  </a:lnTo>
                  <a:lnTo>
                    <a:pt x="563" y="328"/>
                  </a:lnTo>
                  <a:lnTo>
                    <a:pt x="585" y="348"/>
                  </a:lnTo>
                  <a:lnTo>
                    <a:pt x="603" y="363"/>
                  </a:lnTo>
                  <a:lnTo>
                    <a:pt x="618" y="374"/>
                  </a:lnTo>
                  <a:lnTo>
                    <a:pt x="627" y="377"/>
                  </a:lnTo>
                  <a:lnTo>
                    <a:pt x="642" y="377"/>
                  </a:lnTo>
                  <a:lnTo>
                    <a:pt x="650" y="377"/>
                  </a:lnTo>
                  <a:lnTo>
                    <a:pt x="655" y="376"/>
                  </a:lnTo>
                  <a:lnTo>
                    <a:pt x="660" y="374"/>
                  </a:lnTo>
                  <a:lnTo>
                    <a:pt x="691" y="351"/>
                  </a:lnTo>
                  <a:lnTo>
                    <a:pt x="712" y="319"/>
                  </a:lnTo>
                  <a:lnTo>
                    <a:pt x="725" y="282"/>
                  </a:lnTo>
                  <a:lnTo>
                    <a:pt x="734" y="243"/>
                  </a:lnTo>
                  <a:lnTo>
                    <a:pt x="740" y="204"/>
                  </a:lnTo>
                  <a:lnTo>
                    <a:pt x="752" y="171"/>
                  </a:lnTo>
                  <a:lnTo>
                    <a:pt x="769" y="146"/>
                  </a:lnTo>
                  <a:lnTo>
                    <a:pt x="795" y="134"/>
                  </a:lnTo>
                  <a:lnTo>
                    <a:pt x="818" y="132"/>
                  </a:lnTo>
                  <a:lnTo>
                    <a:pt x="840" y="130"/>
                  </a:lnTo>
                  <a:lnTo>
                    <a:pt x="862" y="127"/>
                  </a:lnTo>
                  <a:lnTo>
                    <a:pt x="883" y="125"/>
                  </a:lnTo>
                  <a:lnTo>
                    <a:pt x="903" y="124"/>
                  </a:lnTo>
                  <a:lnTo>
                    <a:pt x="923" y="124"/>
                  </a:lnTo>
                  <a:lnTo>
                    <a:pt x="942" y="124"/>
                  </a:lnTo>
                  <a:lnTo>
                    <a:pt x="960" y="124"/>
                  </a:lnTo>
                  <a:lnTo>
                    <a:pt x="978" y="126"/>
                  </a:lnTo>
                  <a:lnTo>
                    <a:pt x="996" y="128"/>
                  </a:lnTo>
                  <a:lnTo>
                    <a:pt x="1013" y="132"/>
                  </a:lnTo>
                  <a:lnTo>
                    <a:pt x="1030" y="136"/>
                  </a:lnTo>
                  <a:lnTo>
                    <a:pt x="1046" y="141"/>
                  </a:lnTo>
                  <a:lnTo>
                    <a:pt x="1062" y="147"/>
                  </a:lnTo>
                  <a:lnTo>
                    <a:pt x="1077" y="154"/>
                  </a:lnTo>
                  <a:lnTo>
                    <a:pt x="1092" y="163"/>
                  </a:lnTo>
                  <a:lnTo>
                    <a:pt x="1113" y="180"/>
                  </a:lnTo>
                  <a:lnTo>
                    <a:pt x="1130" y="201"/>
                  </a:lnTo>
                  <a:lnTo>
                    <a:pt x="1145" y="224"/>
                  </a:lnTo>
                  <a:lnTo>
                    <a:pt x="1158" y="247"/>
                  </a:lnTo>
                  <a:lnTo>
                    <a:pt x="1170" y="270"/>
                  </a:lnTo>
                  <a:lnTo>
                    <a:pt x="1180" y="288"/>
                  </a:lnTo>
                  <a:lnTo>
                    <a:pt x="1188" y="304"/>
                  </a:lnTo>
                  <a:lnTo>
                    <a:pt x="1197" y="312"/>
                  </a:lnTo>
                  <a:lnTo>
                    <a:pt x="1210" y="319"/>
                  </a:lnTo>
                  <a:lnTo>
                    <a:pt x="1224" y="323"/>
                  </a:lnTo>
                  <a:lnTo>
                    <a:pt x="1242" y="327"/>
                  </a:lnTo>
                  <a:lnTo>
                    <a:pt x="1260" y="329"/>
                  </a:lnTo>
                  <a:lnTo>
                    <a:pt x="1281" y="331"/>
                  </a:lnTo>
                  <a:lnTo>
                    <a:pt x="1301" y="333"/>
                  </a:lnTo>
                  <a:lnTo>
                    <a:pt x="1323" y="335"/>
                  </a:lnTo>
                  <a:lnTo>
                    <a:pt x="1345" y="336"/>
                  </a:lnTo>
                  <a:lnTo>
                    <a:pt x="1366" y="339"/>
                  </a:lnTo>
                  <a:lnTo>
                    <a:pt x="1387" y="343"/>
                  </a:lnTo>
                  <a:lnTo>
                    <a:pt x="1406" y="348"/>
                  </a:lnTo>
                  <a:lnTo>
                    <a:pt x="1424" y="354"/>
                  </a:lnTo>
                  <a:lnTo>
                    <a:pt x="1440" y="362"/>
                  </a:lnTo>
                  <a:lnTo>
                    <a:pt x="1453" y="374"/>
                  </a:lnTo>
                  <a:lnTo>
                    <a:pt x="1463" y="386"/>
                  </a:lnTo>
                  <a:lnTo>
                    <a:pt x="1471" y="402"/>
                  </a:lnTo>
                  <a:lnTo>
                    <a:pt x="1476" y="400"/>
                  </a:lnTo>
                  <a:lnTo>
                    <a:pt x="1485" y="399"/>
                  </a:lnTo>
                  <a:lnTo>
                    <a:pt x="1494" y="399"/>
                  </a:lnTo>
                  <a:lnTo>
                    <a:pt x="1503" y="400"/>
                  </a:lnTo>
                  <a:lnTo>
                    <a:pt x="1512" y="403"/>
                  </a:lnTo>
                  <a:lnTo>
                    <a:pt x="1520" y="406"/>
                  </a:lnTo>
                  <a:lnTo>
                    <a:pt x="1525" y="412"/>
                  </a:lnTo>
                  <a:lnTo>
                    <a:pt x="1526" y="419"/>
                  </a:lnTo>
                  <a:lnTo>
                    <a:pt x="1526" y="433"/>
                  </a:lnTo>
                  <a:lnTo>
                    <a:pt x="1528" y="453"/>
                  </a:lnTo>
                  <a:lnTo>
                    <a:pt x="1528" y="476"/>
                  </a:lnTo>
                  <a:lnTo>
                    <a:pt x="1526" y="500"/>
                  </a:lnTo>
                  <a:lnTo>
                    <a:pt x="1522" y="524"/>
                  </a:lnTo>
                  <a:lnTo>
                    <a:pt x="1516" y="544"/>
                  </a:lnTo>
                  <a:lnTo>
                    <a:pt x="1506" y="558"/>
                  </a:lnTo>
                  <a:lnTo>
                    <a:pt x="1490" y="564"/>
                  </a:lnTo>
                  <a:lnTo>
                    <a:pt x="1501" y="578"/>
                  </a:lnTo>
                  <a:lnTo>
                    <a:pt x="1502" y="595"/>
                  </a:lnTo>
                  <a:lnTo>
                    <a:pt x="1494" y="610"/>
                  </a:lnTo>
                  <a:lnTo>
                    <a:pt x="1479" y="624"/>
                  </a:lnTo>
                  <a:lnTo>
                    <a:pt x="1458" y="635"/>
                  </a:lnTo>
                  <a:lnTo>
                    <a:pt x="1433" y="642"/>
                  </a:lnTo>
                  <a:lnTo>
                    <a:pt x="1406" y="643"/>
                  </a:lnTo>
                  <a:lnTo>
                    <a:pt x="1376" y="636"/>
                  </a:lnTo>
                  <a:lnTo>
                    <a:pt x="1369" y="637"/>
                  </a:lnTo>
                  <a:lnTo>
                    <a:pt x="1361" y="637"/>
                  </a:lnTo>
                  <a:lnTo>
                    <a:pt x="1352" y="637"/>
                  </a:lnTo>
                  <a:lnTo>
                    <a:pt x="1344" y="637"/>
                  </a:lnTo>
                  <a:lnTo>
                    <a:pt x="1336" y="636"/>
                  </a:lnTo>
                  <a:lnTo>
                    <a:pt x="1330" y="636"/>
                  </a:lnTo>
                  <a:lnTo>
                    <a:pt x="1326" y="635"/>
                  </a:lnTo>
                  <a:lnTo>
                    <a:pt x="1325" y="635"/>
                  </a:lnTo>
                  <a:lnTo>
                    <a:pt x="1329" y="610"/>
                  </a:lnTo>
                  <a:lnTo>
                    <a:pt x="1327" y="589"/>
                  </a:lnTo>
                  <a:lnTo>
                    <a:pt x="1322" y="570"/>
                  </a:lnTo>
                  <a:lnTo>
                    <a:pt x="1312" y="554"/>
                  </a:lnTo>
                  <a:lnTo>
                    <a:pt x="1298" y="541"/>
                  </a:lnTo>
                  <a:lnTo>
                    <a:pt x="1282" y="530"/>
                  </a:lnTo>
                  <a:lnTo>
                    <a:pt x="1265" y="522"/>
                  </a:lnTo>
                  <a:lnTo>
                    <a:pt x="1248" y="517"/>
                  </a:lnTo>
                  <a:lnTo>
                    <a:pt x="1224" y="513"/>
                  </a:lnTo>
                  <a:lnTo>
                    <a:pt x="1198" y="514"/>
                  </a:lnTo>
                  <a:lnTo>
                    <a:pt x="1171" y="519"/>
                  </a:lnTo>
                  <a:lnTo>
                    <a:pt x="1142" y="529"/>
                  </a:lnTo>
                  <a:lnTo>
                    <a:pt x="1117" y="545"/>
                  </a:lnTo>
                  <a:lnTo>
                    <a:pt x="1091" y="568"/>
                  </a:lnTo>
                  <a:lnTo>
                    <a:pt x="1066" y="598"/>
                  </a:lnTo>
                  <a:lnTo>
                    <a:pt x="1044" y="635"/>
                  </a:lnTo>
                  <a:lnTo>
                    <a:pt x="1036" y="636"/>
                  </a:lnTo>
                  <a:lnTo>
                    <a:pt x="1021" y="637"/>
                  </a:lnTo>
                  <a:lnTo>
                    <a:pt x="998" y="638"/>
                  </a:lnTo>
                  <a:lnTo>
                    <a:pt x="968" y="639"/>
                  </a:lnTo>
                  <a:lnTo>
                    <a:pt x="933" y="641"/>
                  </a:lnTo>
                  <a:lnTo>
                    <a:pt x="894" y="641"/>
                  </a:lnTo>
                  <a:lnTo>
                    <a:pt x="854" y="642"/>
                  </a:lnTo>
                  <a:lnTo>
                    <a:pt x="812" y="642"/>
                  </a:lnTo>
                  <a:lnTo>
                    <a:pt x="769" y="642"/>
                  </a:lnTo>
                  <a:lnTo>
                    <a:pt x="729" y="642"/>
                  </a:lnTo>
                  <a:lnTo>
                    <a:pt x="690" y="641"/>
                  </a:lnTo>
                  <a:lnTo>
                    <a:pt x="656" y="641"/>
                  </a:lnTo>
                  <a:lnTo>
                    <a:pt x="627" y="639"/>
                  </a:lnTo>
                  <a:lnTo>
                    <a:pt x="605" y="638"/>
                  </a:lnTo>
                  <a:lnTo>
                    <a:pt x="589" y="637"/>
                  </a:lnTo>
                  <a:lnTo>
                    <a:pt x="583" y="636"/>
                  </a:lnTo>
                  <a:lnTo>
                    <a:pt x="588" y="610"/>
                  </a:lnTo>
                  <a:lnTo>
                    <a:pt x="589" y="588"/>
                  </a:lnTo>
                  <a:lnTo>
                    <a:pt x="585" y="568"/>
                  </a:lnTo>
                  <a:lnTo>
                    <a:pt x="578" y="552"/>
                  </a:lnTo>
                  <a:lnTo>
                    <a:pt x="569" y="540"/>
                  </a:lnTo>
                  <a:lnTo>
                    <a:pt x="557" y="529"/>
                  </a:lnTo>
                  <a:lnTo>
                    <a:pt x="544" y="522"/>
                  </a:lnTo>
                  <a:lnTo>
                    <a:pt x="531" y="517"/>
                  </a:lnTo>
                  <a:lnTo>
                    <a:pt x="523" y="515"/>
                  </a:lnTo>
                  <a:lnTo>
                    <a:pt x="516" y="513"/>
                  </a:lnTo>
                  <a:lnTo>
                    <a:pt x="504" y="511"/>
                  </a:lnTo>
                  <a:lnTo>
                    <a:pt x="492" y="509"/>
                  </a:lnTo>
                  <a:lnTo>
                    <a:pt x="479" y="509"/>
                  </a:lnTo>
                  <a:lnTo>
                    <a:pt x="465" y="509"/>
                  </a:lnTo>
                  <a:lnTo>
                    <a:pt x="450" y="511"/>
                  </a:lnTo>
                  <a:lnTo>
                    <a:pt x="433" y="514"/>
                  </a:lnTo>
                  <a:lnTo>
                    <a:pt x="416" y="519"/>
                  </a:lnTo>
                  <a:lnTo>
                    <a:pt x="399" y="527"/>
                  </a:lnTo>
                  <a:lnTo>
                    <a:pt x="381" y="538"/>
                  </a:lnTo>
                  <a:lnTo>
                    <a:pt x="362" y="551"/>
                  </a:lnTo>
                  <a:lnTo>
                    <a:pt x="344" y="568"/>
                  </a:lnTo>
                  <a:lnTo>
                    <a:pt x="326" y="588"/>
                  </a:lnTo>
                  <a:lnTo>
                    <a:pt x="306" y="612"/>
                  </a:lnTo>
                  <a:lnTo>
                    <a:pt x="288" y="641"/>
                  </a:lnTo>
                  <a:lnTo>
                    <a:pt x="283" y="641"/>
                  </a:lnTo>
                  <a:lnTo>
                    <a:pt x="274" y="642"/>
                  </a:lnTo>
                  <a:lnTo>
                    <a:pt x="260" y="643"/>
                  </a:lnTo>
                  <a:lnTo>
                    <a:pt x="243" y="643"/>
                  </a:lnTo>
                  <a:lnTo>
                    <a:pt x="222" y="644"/>
                  </a:lnTo>
                  <a:lnTo>
                    <a:pt x="200" y="644"/>
                  </a:lnTo>
                  <a:lnTo>
                    <a:pt x="176" y="645"/>
                  </a:lnTo>
                  <a:lnTo>
                    <a:pt x="152" y="645"/>
                  </a:lnTo>
                  <a:lnTo>
                    <a:pt x="128" y="646"/>
                  </a:lnTo>
                  <a:lnTo>
                    <a:pt x="105" y="646"/>
                  </a:lnTo>
                  <a:lnTo>
                    <a:pt x="81" y="646"/>
                  </a:lnTo>
                  <a:lnTo>
                    <a:pt x="62" y="646"/>
                  </a:lnTo>
                  <a:lnTo>
                    <a:pt x="45" y="646"/>
                  </a:lnTo>
                  <a:lnTo>
                    <a:pt x="31" y="646"/>
                  </a:lnTo>
                  <a:lnTo>
                    <a:pt x="22" y="645"/>
                  </a:lnTo>
                  <a:lnTo>
                    <a:pt x="17" y="644"/>
                  </a:lnTo>
                  <a:lnTo>
                    <a:pt x="8" y="628"/>
                  </a:lnTo>
                  <a:lnTo>
                    <a:pt x="1" y="598"/>
                  </a:lnTo>
                  <a:lnTo>
                    <a:pt x="0" y="567"/>
                  </a:lnTo>
                  <a:lnTo>
                    <a:pt x="8" y="544"/>
                  </a:lnTo>
                  <a:lnTo>
                    <a:pt x="11" y="541"/>
                  </a:lnTo>
                  <a:lnTo>
                    <a:pt x="17" y="540"/>
                  </a:lnTo>
                  <a:lnTo>
                    <a:pt x="22" y="539"/>
                  </a:lnTo>
                  <a:lnTo>
                    <a:pt x="28" y="538"/>
                  </a:lnTo>
                  <a:lnTo>
                    <a:pt x="33" y="538"/>
                  </a:lnTo>
                  <a:lnTo>
                    <a:pt x="40" y="539"/>
                  </a:lnTo>
                  <a:lnTo>
                    <a:pt x="45" y="539"/>
                  </a:lnTo>
                  <a:lnTo>
                    <a:pt x="50" y="539"/>
                  </a:lnTo>
                  <a:lnTo>
                    <a:pt x="54" y="526"/>
                  </a:lnTo>
                  <a:lnTo>
                    <a:pt x="63" y="509"/>
                  </a:lnTo>
                  <a:lnTo>
                    <a:pt x="75" y="488"/>
                  </a:lnTo>
                  <a:lnTo>
                    <a:pt x="92" y="465"/>
                  </a:lnTo>
                  <a:lnTo>
                    <a:pt x="108" y="442"/>
                  </a:lnTo>
                  <a:lnTo>
                    <a:pt x="127" y="421"/>
                  </a:lnTo>
                  <a:lnTo>
                    <a:pt x="146" y="404"/>
                  </a:lnTo>
                  <a:lnTo>
                    <a:pt x="163" y="392"/>
                  </a:lnTo>
                  <a:lnTo>
                    <a:pt x="174" y="388"/>
                  </a:lnTo>
                  <a:lnTo>
                    <a:pt x="190" y="384"/>
                  </a:lnTo>
                  <a:lnTo>
                    <a:pt x="208" y="382"/>
                  </a:lnTo>
                  <a:lnTo>
                    <a:pt x="230" y="380"/>
                  </a:lnTo>
                  <a:lnTo>
                    <a:pt x="256" y="378"/>
                  </a:lnTo>
                  <a:lnTo>
                    <a:pt x="284" y="378"/>
                  </a:lnTo>
                  <a:lnTo>
                    <a:pt x="315" y="377"/>
                  </a:lnTo>
                  <a:lnTo>
                    <a:pt x="349" y="3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7" name="Freeform 893"/>
            <p:cNvSpPr>
              <a:spLocks/>
            </p:cNvSpPr>
            <p:nvPr/>
          </p:nvSpPr>
          <p:spPr bwMode="auto">
            <a:xfrm>
              <a:off x="1531" y="3694"/>
              <a:ext cx="454" cy="229"/>
            </a:xfrm>
            <a:custGeom>
              <a:avLst/>
              <a:gdLst/>
              <a:ahLst/>
              <a:cxnLst>
                <a:cxn ang="0">
                  <a:pos x="1002" y="61"/>
                </a:cxn>
                <a:cxn ang="0">
                  <a:pos x="978" y="30"/>
                </a:cxn>
                <a:cxn ang="0">
                  <a:pos x="933" y="11"/>
                </a:cxn>
                <a:cxn ang="0">
                  <a:pos x="863" y="3"/>
                </a:cxn>
                <a:cxn ang="0">
                  <a:pos x="787" y="0"/>
                </a:cxn>
                <a:cxn ang="0">
                  <a:pos x="728" y="6"/>
                </a:cxn>
                <a:cxn ang="0">
                  <a:pos x="694" y="38"/>
                </a:cxn>
                <a:cxn ang="0">
                  <a:pos x="677" y="115"/>
                </a:cxn>
                <a:cxn ang="0">
                  <a:pos x="663" y="195"/>
                </a:cxn>
                <a:cxn ang="0">
                  <a:pos x="629" y="242"/>
                </a:cxn>
                <a:cxn ang="0">
                  <a:pos x="560" y="250"/>
                </a:cxn>
                <a:cxn ang="0">
                  <a:pos x="486" y="242"/>
                </a:cxn>
                <a:cxn ang="0">
                  <a:pos x="416" y="234"/>
                </a:cxn>
                <a:cxn ang="0">
                  <a:pos x="341" y="239"/>
                </a:cxn>
                <a:cxn ang="0">
                  <a:pos x="287" y="249"/>
                </a:cxn>
                <a:cxn ang="0">
                  <a:pos x="224" y="248"/>
                </a:cxn>
                <a:cxn ang="0">
                  <a:pos x="155" y="249"/>
                </a:cxn>
                <a:cxn ang="0">
                  <a:pos x="99" y="258"/>
                </a:cxn>
                <a:cxn ang="0">
                  <a:pos x="52" y="304"/>
                </a:cxn>
                <a:cxn ang="0">
                  <a:pos x="12" y="369"/>
                </a:cxn>
                <a:cxn ang="0">
                  <a:pos x="45" y="391"/>
                </a:cxn>
                <a:cxn ang="0">
                  <a:pos x="59" y="419"/>
                </a:cxn>
                <a:cxn ang="0">
                  <a:pos x="80" y="438"/>
                </a:cxn>
                <a:cxn ang="0">
                  <a:pos x="127" y="435"/>
                </a:cxn>
                <a:cxn ang="0">
                  <a:pos x="147" y="416"/>
                </a:cxn>
                <a:cxn ang="0">
                  <a:pos x="194" y="381"/>
                </a:cxn>
                <a:cxn ang="0">
                  <a:pos x="267" y="344"/>
                </a:cxn>
                <a:cxn ang="0">
                  <a:pos x="366" y="326"/>
                </a:cxn>
                <a:cxn ang="0">
                  <a:pos x="445" y="342"/>
                </a:cxn>
                <a:cxn ang="0">
                  <a:pos x="504" y="389"/>
                </a:cxn>
                <a:cxn ang="0">
                  <a:pos x="518" y="456"/>
                </a:cxn>
                <a:cxn ang="0">
                  <a:pos x="566" y="456"/>
                </a:cxn>
                <a:cxn ang="0">
                  <a:pos x="650" y="455"/>
                </a:cxn>
                <a:cxn ang="0">
                  <a:pos x="746" y="455"/>
                </a:cxn>
                <a:cxn ang="0">
                  <a:pos x="816" y="457"/>
                </a:cxn>
                <a:cxn ang="0">
                  <a:pos x="880" y="436"/>
                </a:cxn>
                <a:cxn ang="0">
                  <a:pos x="962" y="368"/>
                </a:cxn>
                <a:cxn ang="0">
                  <a:pos x="1028" y="334"/>
                </a:cxn>
                <a:cxn ang="0">
                  <a:pos x="1136" y="329"/>
                </a:cxn>
                <a:cxn ang="0">
                  <a:pos x="1214" y="363"/>
                </a:cxn>
                <a:cxn ang="0">
                  <a:pos x="1256" y="424"/>
                </a:cxn>
                <a:cxn ang="0">
                  <a:pos x="1268" y="440"/>
                </a:cxn>
                <a:cxn ang="0">
                  <a:pos x="1296" y="415"/>
                </a:cxn>
                <a:cxn ang="0">
                  <a:pos x="1342" y="411"/>
                </a:cxn>
                <a:cxn ang="0">
                  <a:pos x="1349" y="350"/>
                </a:cxn>
                <a:cxn ang="0">
                  <a:pos x="1361" y="275"/>
                </a:cxn>
                <a:cxn ang="0">
                  <a:pos x="1324" y="227"/>
                </a:cxn>
                <a:cxn ang="0">
                  <a:pos x="1250" y="207"/>
                </a:cxn>
                <a:cxn ang="0">
                  <a:pos x="1153" y="205"/>
                </a:cxn>
                <a:cxn ang="0">
                  <a:pos x="1065" y="175"/>
                </a:cxn>
                <a:cxn ang="0">
                  <a:pos x="1047" y="133"/>
                </a:cxn>
                <a:cxn ang="0">
                  <a:pos x="1018" y="99"/>
                </a:cxn>
              </a:cxnLst>
              <a:rect l="0" t="0" r="r" b="b"/>
              <a:pathLst>
                <a:path w="1362" h="458">
                  <a:moveTo>
                    <a:pt x="1013" y="92"/>
                  </a:moveTo>
                  <a:lnTo>
                    <a:pt x="1008" y="80"/>
                  </a:lnTo>
                  <a:lnTo>
                    <a:pt x="1006" y="70"/>
                  </a:lnTo>
                  <a:lnTo>
                    <a:pt x="1002" y="61"/>
                  </a:lnTo>
                  <a:lnTo>
                    <a:pt x="999" y="52"/>
                  </a:lnTo>
                  <a:lnTo>
                    <a:pt x="995" y="45"/>
                  </a:lnTo>
                  <a:lnTo>
                    <a:pt x="989" y="37"/>
                  </a:lnTo>
                  <a:lnTo>
                    <a:pt x="978" y="30"/>
                  </a:lnTo>
                  <a:lnTo>
                    <a:pt x="965" y="20"/>
                  </a:lnTo>
                  <a:lnTo>
                    <a:pt x="958" y="17"/>
                  </a:lnTo>
                  <a:lnTo>
                    <a:pt x="946" y="13"/>
                  </a:lnTo>
                  <a:lnTo>
                    <a:pt x="933" y="11"/>
                  </a:lnTo>
                  <a:lnTo>
                    <a:pt x="918" y="8"/>
                  </a:lnTo>
                  <a:lnTo>
                    <a:pt x="901" y="6"/>
                  </a:lnTo>
                  <a:lnTo>
                    <a:pt x="883" y="4"/>
                  </a:lnTo>
                  <a:lnTo>
                    <a:pt x="863" y="3"/>
                  </a:lnTo>
                  <a:lnTo>
                    <a:pt x="844" y="1"/>
                  </a:lnTo>
                  <a:lnTo>
                    <a:pt x="825" y="0"/>
                  </a:lnTo>
                  <a:lnTo>
                    <a:pt x="805" y="0"/>
                  </a:lnTo>
                  <a:lnTo>
                    <a:pt x="787" y="0"/>
                  </a:lnTo>
                  <a:lnTo>
                    <a:pt x="769" y="1"/>
                  </a:lnTo>
                  <a:lnTo>
                    <a:pt x="753" y="3"/>
                  </a:lnTo>
                  <a:lnTo>
                    <a:pt x="739" y="4"/>
                  </a:lnTo>
                  <a:lnTo>
                    <a:pt x="728" y="6"/>
                  </a:lnTo>
                  <a:lnTo>
                    <a:pt x="719" y="9"/>
                  </a:lnTo>
                  <a:lnTo>
                    <a:pt x="710" y="15"/>
                  </a:lnTo>
                  <a:lnTo>
                    <a:pt x="702" y="24"/>
                  </a:lnTo>
                  <a:lnTo>
                    <a:pt x="694" y="38"/>
                  </a:lnTo>
                  <a:lnTo>
                    <a:pt x="689" y="54"/>
                  </a:lnTo>
                  <a:lnTo>
                    <a:pt x="684" y="73"/>
                  </a:lnTo>
                  <a:lnTo>
                    <a:pt x="680" y="94"/>
                  </a:lnTo>
                  <a:lnTo>
                    <a:pt x="677" y="115"/>
                  </a:lnTo>
                  <a:lnTo>
                    <a:pt x="676" y="138"/>
                  </a:lnTo>
                  <a:lnTo>
                    <a:pt x="673" y="158"/>
                  </a:lnTo>
                  <a:lnTo>
                    <a:pt x="669" y="177"/>
                  </a:lnTo>
                  <a:lnTo>
                    <a:pt x="663" y="195"/>
                  </a:lnTo>
                  <a:lnTo>
                    <a:pt x="657" y="210"/>
                  </a:lnTo>
                  <a:lnTo>
                    <a:pt x="647" y="224"/>
                  </a:lnTo>
                  <a:lnTo>
                    <a:pt x="638" y="235"/>
                  </a:lnTo>
                  <a:lnTo>
                    <a:pt x="629" y="242"/>
                  </a:lnTo>
                  <a:lnTo>
                    <a:pt x="619" y="246"/>
                  </a:lnTo>
                  <a:lnTo>
                    <a:pt x="598" y="248"/>
                  </a:lnTo>
                  <a:lnTo>
                    <a:pt x="579" y="250"/>
                  </a:lnTo>
                  <a:lnTo>
                    <a:pt x="560" y="250"/>
                  </a:lnTo>
                  <a:lnTo>
                    <a:pt x="540" y="249"/>
                  </a:lnTo>
                  <a:lnTo>
                    <a:pt x="522" y="247"/>
                  </a:lnTo>
                  <a:lnTo>
                    <a:pt x="504" y="245"/>
                  </a:lnTo>
                  <a:lnTo>
                    <a:pt x="486" y="242"/>
                  </a:lnTo>
                  <a:lnTo>
                    <a:pt x="469" y="240"/>
                  </a:lnTo>
                  <a:lnTo>
                    <a:pt x="451" y="237"/>
                  </a:lnTo>
                  <a:lnTo>
                    <a:pt x="434" y="236"/>
                  </a:lnTo>
                  <a:lnTo>
                    <a:pt x="416" y="234"/>
                  </a:lnTo>
                  <a:lnTo>
                    <a:pt x="398" y="234"/>
                  </a:lnTo>
                  <a:lnTo>
                    <a:pt x="380" y="234"/>
                  </a:lnTo>
                  <a:lnTo>
                    <a:pt x="361" y="236"/>
                  </a:lnTo>
                  <a:lnTo>
                    <a:pt x="341" y="239"/>
                  </a:lnTo>
                  <a:lnTo>
                    <a:pt x="322" y="245"/>
                  </a:lnTo>
                  <a:lnTo>
                    <a:pt x="311" y="247"/>
                  </a:lnTo>
                  <a:lnTo>
                    <a:pt x="300" y="248"/>
                  </a:lnTo>
                  <a:lnTo>
                    <a:pt x="287" y="249"/>
                  </a:lnTo>
                  <a:lnTo>
                    <a:pt x="271" y="249"/>
                  </a:lnTo>
                  <a:lnTo>
                    <a:pt x="256" y="249"/>
                  </a:lnTo>
                  <a:lnTo>
                    <a:pt x="240" y="249"/>
                  </a:lnTo>
                  <a:lnTo>
                    <a:pt x="224" y="248"/>
                  </a:lnTo>
                  <a:lnTo>
                    <a:pt x="205" y="248"/>
                  </a:lnTo>
                  <a:lnTo>
                    <a:pt x="189" y="248"/>
                  </a:lnTo>
                  <a:lnTo>
                    <a:pt x="172" y="248"/>
                  </a:lnTo>
                  <a:lnTo>
                    <a:pt x="155" y="249"/>
                  </a:lnTo>
                  <a:lnTo>
                    <a:pt x="140" y="250"/>
                  </a:lnTo>
                  <a:lnTo>
                    <a:pt x="125" y="252"/>
                  </a:lnTo>
                  <a:lnTo>
                    <a:pt x="111" y="254"/>
                  </a:lnTo>
                  <a:lnTo>
                    <a:pt x="99" y="258"/>
                  </a:lnTo>
                  <a:lnTo>
                    <a:pt x="89" y="263"/>
                  </a:lnTo>
                  <a:lnTo>
                    <a:pt x="75" y="275"/>
                  </a:lnTo>
                  <a:lnTo>
                    <a:pt x="62" y="288"/>
                  </a:lnTo>
                  <a:lnTo>
                    <a:pt x="52" y="304"/>
                  </a:lnTo>
                  <a:lnTo>
                    <a:pt x="41" y="320"/>
                  </a:lnTo>
                  <a:lnTo>
                    <a:pt x="32" y="337"/>
                  </a:lnTo>
                  <a:lnTo>
                    <a:pt x="22" y="354"/>
                  </a:lnTo>
                  <a:lnTo>
                    <a:pt x="12" y="369"/>
                  </a:lnTo>
                  <a:lnTo>
                    <a:pt x="0" y="383"/>
                  </a:lnTo>
                  <a:lnTo>
                    <a:pt x="21" y="384"/>
                  </a:lnTo>
                  <a:lnTo>
                    <a:pt x="35" y="386"/>
                  </a:lnTo>
                  <a:lnTo>
                    <a:pt x="45" y="391"/>
                  </a:lnTo>
                  <a:lnTo>
                    <a:pt x="52" y="396"/>
                  </a:lnTo>
                  <a:lnTo>
                    <a:pt x="56" y="402"/>
                  </a:lnTo>
                  <a:lnTo>
                    <a:pt x="58" y="411"/>
                  </a:lnTo>
                  <a:lnTo>
                    <a:pt x="59" y="419"/>
                  </a:lnTo>
                  <a:lnTo>
                    <a:pt x="61" y="427"/>
                  </a:lnTo>
                  <a:lnTo>
                    <a:pt x="63" y="433"/>
                  </a:lnTo>
                  <a:lnTo>
                    <a:pt x="70" y="436"/>
                  </a:lnTo>
                  <a:lnTo>
                    <a:pt x="80" y="438"/>
                  </a:lnTo>
                  <a:lnTo>
                    <a:pt x="93" y="438"/>
                  </a:lnTo>
                  <a:lnTo>
                    <a:pt x="105" y="438"/>
                  </a:lnTo>
                  <a:lnTo>
                    <a:pt x="116" y="437"/>
                  </a:lnTo>
                  <a:lnTo>
                    <a:pt x="127" y="435"/>
                  </a:lnTo>
                  <a:lnTo>
                    <a:pt x="133" y="431"/>
                  </a:lnTo>
                  <a:lnTo>
                    <a:pt x="136" y="428"/>
                  </a:lnTo>
                  <a:lnTo>
                    <a:pt x="141" y="423"/>
                  </a:lnTo>
                  <a:lnTo>
                    <a:pt x="147" y="416"/>
                  </a:lnTo>
                  <a:lnTo>
                    <a:pt x="156" y="409"/>
                  </a:lnTo>
                  <a:lnTo>
                    <a:pt x="167" y="399"/>
                  </a:lnTo>
                  <a:lnTo>
                    <a:pt x="180" y="390"/>
                  </a:lnTo>
                  <a:lnTo>
                    <a:pt x="194" y="381"/>
                  </a:lnTo>
                  <a:lnTo>
                    <a:pt x="211" y="370"/>
                  </a:lnTo>
                  <a:lnTo>
                    <a:pt x="227" y="361"/>
                  </a:lnTo>
                  <a:lnTo>
                    <a:pt x="247" y="353"/>
                  </a:lnTo>
                  <a:lnTo>
                    <a:pt x="267" y="344"/>
                  </a:lnTo>
                  <a:lnTo>
                    <a:pt x="291" y="337"/>
                  </a:lnTo>
                  <a:lnTo>
                    <a:pt x="314" y="332"/>
                  </a:lnTo>
                  <a:lnTo>
                    <a:pt x="339" y="328"/>
                  </a:lnTo>
                  <a:lnTo>
                    <a:pt x="366" y="326"/>
                  </a:lnTo>
                  <a:lnTo>
                    <a:pt x="393" y="326"/>
                  </a:lnTo>
                  <a:lnTo>
                    <a:pt x="408" y="328"/>
                  </a:lnTo>
                  <a:lnTo>
                    <a:pt x="426" y="334"/>
                  </a:lnTo>
                  <a:lnTo>
                    <a:pt x="445" y="342"/>
                  </a:lnTo>
                  <a:lnTo>
                    <a:pt x="463" y="353"/>
                  </a:lnTo>
                  <a:lnTo>
                    <a:pt x="479" y="364"/>
                  </a:lnTo>
                  <a:lnTo>
                    <a:pt x="494" y="376"/>
                  </a:lnTo>
                  <a:lnTo>
                    <a:pt x="504" y="389"/>
                  </a:lnTo>
                  <a:lnTo>
                    <a:pt x="509" y="401"/>
                  </a:lnTo>
                  <a:lnTo>
                    <a:pt x="512" y="423"/>
                  </a:lnTo>
                  <a:lnTo>
                    <a:pt x="513" y="443"/>
                  </a:lnTo>
                  <a:lnTo>
                    <a:pt x="518" y="456"/>
                  </a:lnTo>
                  <a:lnTo>
                    <a:pt x="536" y="458"/>
                  </a:lnTo>
                  <a:lnTo>
                    <a:pt x="542" y="457"/>
                  </a:lnTo>
                  <a:lnTo>
                    <a:pt x="552" y="457"/>
                  </a:lnTo>
                  <a:lnTo>
                    <a:pt x="566" y="456"/>
                  </a:lnTo>
                  <a:lnTo>
                    <a:pt x="583" y="456"/>
                  </a:lnTo>
                  <a:lnTo>
                    <a:pt x="604" y="455"/>
                  </a:lnTo>
                  <a:lnTo>
                    <a:pt x="626" y="455"/>
                  </a:lnTo>
                  <a:lnTo>
                    <a:pt x="650" y="455"/>
                  </a:lnTo>
                  <a:lnTo>
                    <a:pt x="675" y="455"/>
                  </a:lnTo>
                  <a:lnTo>
                    <a:pt x="699" y="455"/>
                  </a:lnTo>
                  <a:lnTo>
                    <a:pt x="722" y="455"/>
                  </a:lnTo>
                  <a:lnTo>
                    <a:pt x="746" y="455"/>
                  </a:lnTo>
                  <a:lnTo>
                    <a:pt x="768" y="455"/>
                  </a:lnTo>
                  <a:lnTo>
                    <a:pt x="787" y="456"/>
                  </a:lnTo>
                  <a:lnTo>
                    <a:pt x="803" y="456"/>
                  </a:lnTo>
                  <a:lnTo>
                    <a:pt x="816" y="457"/>
                  </a:lnTo>
                  <a:lnTo>
                    <a:pt x="823" y="458"/>
                  </a:lnTo>
                  <a:lnTo>
                    <a:pt x="844" y="455"/>
                  </a:lnTo>
                  <a:lnTo>
                    <a:pt x="862" y="448"/>
                  </a:lnTo>
                  <a:lnTo>
                    <a:pt x="880" y="436"/>
                  </a:lnTo>
                  <a:lnTo>
                    <a:pt x="900" y="421"/>
                  </a:lnTo>
                  <a:lnTo>
                    <a:pt x="918" y="403"/>
                  </a:lnTo>
                  <a:lnTo>
                    <a:pt x="938" y="386"/>
                  </a:lnTo>
                  <a:lnTo>
                    <a:pt x="962" y="368"/>
                  </a:lnTo>
                  <a:lnTo>
                    <a:pt x="987" y="350"/>
                  </a:lnTo>
                  <a:lnTo>
                    <a:pt x="996" y="345"/>
                  </a:lnTo>
                  <a:lnTo>
                    <a:pt x="1011" y="340"/>
                  </a:lnTo>
                  <a:lnTo>
                    <a:pt x="1028" y="334"/>
                  </a:lnTo>
                  <a:lnTo>
                    <a:pt x="1049" y="330"/>
                  </a:lnTo>
                  <a:lnTo>
                    <a:pt x="1074" y="327"/>
                  </a:lnTo>
                  <a:lnTo>
                    <a:pt x="1104" y="327"/>
                  </a:lnTo>
                  <a:lnTo>
                    <a:pt x="1136" y="329"/>
                  </a:lnTo>
                  <a:lnTo>
                    <a:pt x="1174" y="336"/>
                  </a:lnTo>
                  <a:lnTo>
                    <a:pt x="1186" y="341"/>
                  </a:lnTo>
                  <a:lnTo>
                    <a:pt x="1199" y="350"/>
                  </a:lnTo>
                  <a:lnTo>
                    <a:pt x="1214" y="363"/>
                  </a:lnTo>
                  <a:lnTo>
                    <a:pt x="1227" y="377"/>
                  </a:lnTo>
                  <a:lnTo>
                    <a:pt x="1239" y="393"/>
                  </a:lnTo>
                  <a:lnTo>
                    <a:pt x="1249" y="410"/>
                  </a:lnTo>
                  <a:lnTo>
                    <a:pt x="1256" y="424"/>
                  </a:lnTo>
                  <a:lnTo>
                    <a:pt x="1259" y="437"/>
                  </a:lnTo>
                  <a:lnTo>
                    <a:pt x="1263" y="438"/>
                  </a:lnTo>
                  <a:lnTo>
                    <a:pt x="1265" y="439"/>
                  </a:lnTo>
                  <a:lnTo>
                    <a:pt x="1268" y="440"/>
                  </a:lnTo>
                  <a:lnTo>
                    <a:pt x="1272" y="438"/>
                  </a:lnTo>
                  <a:lnTo>
                    <a:pt x="1276" y="427"/>
                  </a:lnTo>
                  <a:lnTo>
                    <a:pt x="1285" y="420"/>
                  </a:lnTo>
                  <a:lnTo>
                    <a:pt x="1296" y="415"/>
                  </a:lnTo>
                  <a:lnTo>
                    <a:pt x="1309" y="413"/>
                  </a:lnTo>
                  <a:lnTo>
                    <a:pt x="1322" y="412"/>
                  </a:lnTo>
                  <a:lnTo>
                    <a:pt x="1334" y="411"/>
                  </a:lnTo>
                  <a:lnTo>
                    <a:pt x="1342" y="411"/>
                  </a:lnTo>
                  <a:lnTo>
                    <a:pt x="1347" y="409"/>
                  </a:lnTo>
                  <a:lnTo>
                    <a:pt x="1344" y="390"/>
                  </a:lnTo>
                  <a:lnTo>
                    <a:pt x="1345" y="370"/>
                  </a:lnTo>
                  <a:lnTo>
                    <a:pt x="1349" y="350"/>
                  </a:lnTo>
                  <a:lnTo>
                    <a:pt x="1355" y="331"/>
                  </a:lnTo>
                  <a:lnTo>
                    <a:pt x="1360" y="312"/>
                  </a:lnTo>
                  <a:lnTo>
                    <a:pt x="1362" y="293"/>
                  </a:lnTo>
                  <a:lnTo>
                    <a:pt x="1361" y="275"/>
                  </a:lnTo>
                  <a:lnTo>
                    <a:pt x="1353" y="257"/>
                  </a:lnTo>
                  <a:lnTo>
                    <a:pt x="1345" y="247"/>
                  </a:lnTo>
                  <a:lnTo>
                    <a:pt x="1336" y="236"/>
                  </a:lnTo>
                  <a:lnTo>
                    <a:pt x="1324" y="227"/>
                  </a:lnTo>
                  <a:lnTo>
                    <a:pt x="1309" y="219"/>
                  </a:lnTo>
                  <a:lnTo>
                    <a:pt x="1291" y="212"/>
                  </a:lnTo>
                  <a:lnTo>
                    <a:pt x="1272" y="209"/>
                  </a:lnTo>
                  <a:lnTo>
                    <a:pt x="1250" y="207"/>
                  </a:lnTo>
                  <a:lnTo>
                    <a:pt x="1224" y="209"/>
                  </a:lnTo>
                  <a:lnTo>
                    <a:pt x="1205" y="210"/>
                  </a:lnTo>
                  <a:lnTo>
                    <a:pt x="1180" y="209"/>
                  </a:lnTo>
                  <a:lnTo>
                    <a:pt x="1153" y="205"/>
                  </a:lnTo>
                  <a:lnTo>
                    <a:pt x="1126" y="200"/>
                  </a:lnTo>
                  <a:lnTo>
                    <a:pt x="1100" y="194"/>
                  </a:lnTo>
                  <a:lnTo>
                    <a:pt x="1079" y="185"/>
                  </a:lnTo>
                  <a:lnTo>
                    <a:pt x="1065" y="175"/>
                  </a:lnTo>
                  <a:lnTo>
                    <a:pt x="1059" y="164"/>
                  </a:lnTo>
                  <a:lnTo>
                    <a:pt x="1057" y="153"/>
                  </a:lnTo>
                  <a:lnTo>
                    <a:pt x="1052" y="143"/>
                  </a:lnTo>
                  <a:lnTo>
                    <a:pt x="1047" y="133"/>
                  </a:lnTo>
                  <a:lnTo>
                    <a:pt x="1039" y="124"/>
                  </a:lnTo>
                  <a:lnTo>
                    <a:pt x="1031" y="116"/>
                  </a:lnTo>
                  <a:lnTo>
                    <a:pt x="1025" y="107"/>
                  </a:lnTo>
                  <a:lnTo>
                    <a:pt x="1018" y="99"/>
                  </a:lnTo>
                  <a:lnTo>
                    <a:pt x="1013" y="92"/>
                  </a:lnTo>
                  <a:close/>
                </a:path>
              </a:pathLst>
            </a:custGeom>
            <a:solidFill>
              <a:srgbClr val="FF00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8" name="Freeform 894"/>
            <p:cNvSpPr>
              <a:spLocks/>
            </p:cNvSpPr>
            <p:nvPr/>
          </p:nvSpPr>
          <p:spPr bwMode="auto">
            <a:xfrm>
              <a:off x="1962" y="3903"/>
              <a:ext cx="31" cy="25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79" y="5"/>
                </a:cxn>
                <a:cxn ang="0">
                  <a:pos x="66" y="7"/>
                </a:cxn>
                <a:cxn ang="0">
                  <a:pos x="54" y="8"/>
                </a:cxn>
                <a:cxn ang="0">
                  <a:pos x="43" y="9"/>
                </a:cxn>
                <a:cxn ang="0">
                  <a:pos x="31" y="9"/>
                </a:cxn>
                <a:cxn ang="0">
                  <a:pos x="21" y="10"/>
                </a:cxn>
                <a:cxn ang="0">
                  <a:pos x="13" y="14"/>
                </a:cxn>
                <a:cxn ang="0">
                  <a:pos x="5" y="19"/>
                </a:cxn>
                <a:cxn ang="0">
                  <a:pos x="0" y="29"/>
                </a:cxn>
                <a:cxn ang="0">
                  <a:pos x="3" y="38"/>
                </a:cxn>
                <a:cxn ang="0">
                  <a:pos x="11" y="45"/>
                </a:cxn>
                <a:cxn ang="0">
                  <a:pos x="21" y="49"/>
                </a:cxn>
                <a:cxn ang="0">
                  <a:pos x="44" y="50"/>
                </a:cxn>
                <a:cxn ang="0">
                  <a:pos x="62" y="48"/>
                </a:cxn>
                <a:cxn ang="0">
                  <a:pos x="76" y="42"/>
                </a:cxn>
                <a:cxn ang="0">
                  <a:pos x="85" y="34"/>
                </a:cxn>
                <a:cxn ang="0">
                  <a:pos x="91" y="25"/>
                </a:cxn>
                <a:cxn ang="0">
                  <a:pos x="95" y="16"/>
                </a:cxn>
                <a:cxn ang="0">
                  <a:pos x="95" y="7"/>
                </a:cxn>
                <a:cxn ang="0">
                  <a:pos x="92" y="0"/>
                </a:cxn>
              </a:cxnLst>
              <a:rect l="0" t="0" r="r" b="b"/>
              <a:pathLst>
                <a:path w="95" h="50">
                  <a:moveTo>
                    <a:pt x="92" y="0"/>
                  </a:moveTo>
                  <a:lnTo>
                    <a:pt x="79" y="5"/>
                  </a:lnTo>
                  <a:lnTo>
                    <a:pt x="66" y="7"/>
                  </a:lnTo>
                  <a:lnTo>
                    <a:pt x="54" y="8"/>
                  </a:lnTo>
                  <a:lnTo>
                    <a:pt x="43" y="9"/>
                  </a:lnTo>
                  <a:lnTo>
                    <a:pt x="31" y="9"/>
                  </a:lnTo>
                  <a:lnTo>
                    <a:pt x="21" y="10"/>
                  </a:lnTo>
                  <a:lnTo>
                    <a:pt x="13" y="14"/>
                  </a:lnTo>
                  <a:lnTo>
                    <a:pt x="5" y="19"/>
                  </a:lnTo>
                  <a:lnTo>
                    <a:pt x="0" y="29"/>
                  </a:lnTo>
                  <a:lnTo>
                    <a:pt x="3" y="38"/>
                  </a:lnTo>
                  <a:lnTo>
                    <a:pt x="11" y="45"/>
                  </a:lnTo>
                  <a:lnTo>
                    <a:pt x="21" y="49"/>
                  </a:lnTo>
                  <a:lnTo>
                    <a:pt x="44" y="50"/>
                  </a:lnTo>
                  <a:lnTo>
                    <a:pt x="62" y="48"/>
                  </a:lnTo>
                  <a:lnTo>
                    <a:pt x="76" y="42"/>
                  </a:lnTo>
                  <a:lnTo>
                    <a:pt x="85" y="34"/>
                  </a:lnTo>
                  <a:lnTo>
                    <a:pt x="91" y="25"/>
                  </a:lnTo>
                  <a:lnTo>
                    <a:pt x="95" y="16"/>
                  </a:lnTo>
                  <a:lnTo>
                    <a:pt x="95" y="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9" name="Freeform 895"/>
            <p:cNvSpPr>
              <a:spLocks/>
            </p:cNvSpPr>
            <p:nvPr/>
          </p:nvSpPr>
          <p:spPr bwMode="auto">
            <a:xfrm>
              <a:off x="1508" y="3894"/>
              <a:ext cx="33" cy="34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10" y="9"/>
                </a:cxn>
                <a:cxn ang="0">
                  <a:pos x="17" y="6"/>
                </a:cxn>
                <a:cxn ang="0">
                  <a:pos x="25" y="3"/>
                </a:cxn>
                <a:cxn ang="0">
                  <a:pos x="35" y="1"/>
                </a:cxn>
                <a:cxn ang="0">
                  <a:pos x="45" y="0"/>
                </a:cxn>
                <a:cxn ang="0">
                  <a:pos x="56" y="0"/>
                </a:cxn>
                <a:cxn ang="0">
                  <a:pos x="65" y="0"/>
                </a:cxn>
                <a:cxn ang="0">
                  <a:pos x="74" y="1"/>
                </a:cxn>
                <a:cxn ang="0">
                  <a:pos x="91" y="13"/>
                </a:cxn>
                <a:cxn ang="0">
                  <a:pos x="97" y="34"/>
                </a:cxn>
                <a:cxn ang="0">
                  <a:pos x="98" y="53"/>
                </a:cxn>
                <a:cxn ang="0">
                  <a:pos x="97" y="63"/>
                </a:cxn>
                <a:cxn ang="0">
                  <a:pos x="89" y="65"/>
                </a:cxn>
                <a:cxn ang="0">
                  <a:pos x="78" y="67"/>
                </a:cxn>
                <a:cxn ang="0">
                  <a:pos x="65" y="68"/>
                </a:cxn>
                <a:cxn ang="0">
                  <a:pos x="51" y="69"/>
                </a:cxn>
                <a:cxn ang="0">
                  <a:pos x="36" y="69"/>
                </a:cxn>
                <a:cxn ang="0">
                  <a:pos x="23" y="68"/>
                </a:cxn>
                <a:cxn ang="0">
                  <a:pos x="13" y="68"/>
                </a:cxn>
                <a:cxn ang="0">
                  <a:pos x="7" y="66"/>
                </a:cxn>
                <a:cxn ang="0">
                  <a:pos x="1" y="56"/>
                </a:cxn>
                <a:cxn ang="0">
                  <a:pos x="0" y="40"/>
                </a:cxn>
                <a:cxn ang="0">
                  <a:pos x="3" y="23"/>
                </a:cxn>
                <a:cxn ang="0">
                  <a:pos x="7" y="12"/>
                </a:cxn>
              </a:cxnLst>
              <a:rect l="0" t="0" r="r" b="b"/>
              <a:pathLst>
                <a:path w="98" h="69">
                  <a:moveTo>
                    <a:pt x="7" y="12"/>
                  </a:moveTo>
                  <a:lnTo>
                    <a:pt x="10" y="9"/>
                  </a:lnTo>
                  <a:lnTo>
                    <a:pt x="17" y="6"/>
                  </a:lnTo>
                  <a:lnTo>
                    <a:pt x="25" y="3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65" y="0"/>
                  </a:lnTo>
                  <a:lnTo>
                    <a:pt x="74" y="1"/>
                  </a:lnTo>
                  <a:lnTo>
                    <a:pt x="91" y="13"/>
                  </a:lnTo>
                  <a:lnTo>
                    <a:pt x="97" y="34"/>
                  </a:lnTo>
                  <a:lnTo>
                    <a:pt x="98" y="53"/>
                  </a:lnTo>
                  <a:lnTo>
                    <a:pt x="97" y="63"/>
                  </a:lnTo>
                  <a:lnTo>
                    <a:pt x="89" y="65"/>
                  </a:lnTo>
                  <a:lnTo>
                    <a:pt x="78" y="67"/>
                  </a:lnTo>
                  <a:lnTo>
                    <a:pt x="65" y="68"/>
                  </a:lnTo>
                  <a:lnTo>
                    <a:pt x="51" y="69"/>
                  </a:lnTo>
                  <a:lnTo>
                    <a:pt x="36" y="69"/>
                  </a:lnTo>
                  <a:lnTo>
                    <a:pt x="23" y="68"/>
                  </a:lnTo>
                  <a:lnTo>
                    <a:pt x="13" y="68"/>
                  </a:lnTo>
                  <a:lnTo>
                    <a:pt x="7" y="66"/>
                  </a:lnTo>
                  <a:lnTo>
                    <a:pt x="1" y="56"/>
                  </a:lnTo>
                  <a:lnTo>
                    <a:pt x="0" y="40"/>
                  </a:lnTo>
                  <a:lnTo>
                    <a:pt x="3" y="23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0" name="Freeform 896"/>
            <p:cNvSpPr>
              <a:spLocks/>
            </p:cNvSpPr>
            <p:nvPr/>
          </p:nvSpPr>
          <p:spPr bwMode="auto">
            <a:xfrm>
              <a:off x="1605" y="3882"/>
              <a:ext cx="85" cy="111"/>
            </a:xfrm>
            <a:custGeom>
              <a:avLst/>
              <a:gdLst/>
              <a:ahLst/>
              <a:cxnLst>
                <a:cxn ang="0">
                  <a:pos x="97" y="224"/>
                </a:cxn>
                <a:cxn ang="0">
                  <a:pos x="123" y="220"/>
                </a:cxn>
                <a:cxn ang="0">
                  <a:pos x="148" y="212"/>
                </a:cxn>
                <a:cxn ang="0">
                  <a:pos x="172" y="200"/>
                </a:cxn>
                <a:cxn ang="0">
                  <a:pos x="194" y="185"/>
                </a:cxn>
                <a:cxn ang="0">
                  <a:pos x="214" y="168"/>
                </a:cxn>
                <a:cxn ang="0">
                  <a:pos x="229" y="148"/>
                </a:cxn>
                <a:cxn ang="0">
                  <a:pos x="242" y="127"/>
                </a:cxn>
                <a:cxn ang="0">
                  <a:pos x="251" y="104"/>
                </a:cxn>
                <a:cxn ang="0">
                  <a:pos x="254" y="82"/>
                </a:cxn>
                <a:cxn ang="0">
                  <a:pos x="252" y="62"/>
                </a:cxn>
                <a:cxn ang="0">
                  <a:pos x="246" y="43"/>
                </a:cxn>
                <a:cxn ang="0">
                  <a:pos x="235" y="27"/>
                </a:cxn>
                <a:cxn ang="0">
                  <a:pos x="221" y="15"/>
                </a:cxn>
                <a:cxn ang="0">
                  <a:pos x="202" y="7"/>
                </a:cxn>
                <a:cxn ang="0">
                  <a:pos x="181" y="1"/>
                </a:cxn>
                <a:cxn ang="0">
                  <a:pos x="157" y="0"/>
                </a:cxn>
                <a:cxn ang="0">
                  <a:pos x="132" y="5"/>
                </a:cxn>
                <a:cxn ang="0">
                  <a:pos x="106" y="12"/>
                </a:cxn>
                <a:cxn ang="0">
                  <a:pos x="83" y="23"/>
                </a:cxn>
                <a:cxn ang="0">
                  <a:pos x="61" y="38"/>
                </a:cxn>
                <a:cxn ang="0">
                  <a:pos x="42" y="55"/>
                </a:cxn>
                <a:cxn ang="0">
                  <a:pos x="26" y="75"/>
                </a:cxn>
                <a:cxn ang="0">
                  <a:pos x="13" y="96"/>
                </a:cxn>
                <a:cxn ang="0">
                  <a:pos x="4" y="119"/>
                </a:cxn>
                <a:cxn ang="0">
                  <a:pos x="0" y="142"/>
                </a:cxn>
                <a:cxn ang="0">
                  <a:pos x="2" y="162"/>
                </a:cxn>
                <a:cxn ang="0">
                  <a:pos x="8" y="180"/>
                </a:cxn>
                <a:cxn ang="0">
                  <a:pos x="18" y="196"/>
                </a:cxn>
                <a:cxn ang="0">
                  <a:pos x="34" y="209"/>
                </a:cxn>
                <a:cxn ang="0">
                  <a:pos x="52" y="217"/>
                </a:cxn>
                <a:cxn ang="0">
                  <a:pos x="73" y="223"/>
                </a:cxn>
                <a:cxn ang="0">
                  <a:pos x="97" y="224"/>
                </a:cxn>
              </a:cxnLst>
              <a:rect l="0" t="0" r="r" b="b"/>
              <a:pathLst>
                <a:path w="254" h="224">
                  <a:moveTo>
                    <a:pt x="97" y="224"/>
                  </a:moveTo>
                  <a:lnTo>
                    <a:pt x="123" y="220"/>
                  </a:lnTo>
                  <a:lnTo>
                    <a:pt x="148" y="212"/>
                  </a:lnTo>
                  <a:lnTo>
                    <a:pt x="172" y="200"/>
                  </a:lnTo>
                  <a:lnTo>
                    <a:pt x="194" y="185"/>
                  </a:lnTo>
                  <a:lnTo>
                    <a:pt x="214" y="168"/>
                  </a:lnTo>
                  <a:lnTo>
                    <a:pt x="229" y="148"/>
                  </a:lnTo>
                  <a:lnTo>
                    <a:pt x="242" y="127"/>
                  </a:lnTo>
                  <a:lnTo>
                    <a:pt x="251" y="104"/>
                  </a:lnTo>
                  <a:lnTo>
                    <a:pt x="254" y="82"/>
                  </a:lnTo>
                  <a:lnTo>
                    <a:pt x="252" y="62"/>
                  </a:lnTo>
                  <a:lnTo>
                    <a:pt x="246" y="43"/>
                  </a:lnTo>
                  <a:lnTo>
                    <a:pt x="235" y="27"/>
                  </a:lnTo>
                  <a:lnTo>
                    <a:pt x="221" y="15"/>
                  </a:lnTo>
                  <a:lnTo>
                    <a:pt x="202" y="7"/>
                  </a:lnTo>
                  <a:lnTo>
                    <a:pt x="181" y="1"/>
                  </a:lnTo>
                  <a:lnTo>
                    <a:pt x="157" y="0"/>
                  </a:lnTo>
                  <a:lnTo>
                    <a:pt x="132" y="5"/>
                  </a:lnTo>
                  <a:lnTo>
                    <a:pt x="106" y="12"/>
                  </a:lnTo>
                  <a:lnTo>
                    <a:pt x="83" y="23"/>
                  </a:lnTo>
                  <a:lnTo>
                    <a:pt x="61" y="38"/>
                  </a:lnTo>
                  <a:lnTo>
                    <a:pt x="42" y="55"/>
                  </a:lnTo>
                  <a:lnTo>
                    <a:pt x="26" y="75"/>
                  </a:lnTo>
                  <a:lnTo>
                    <a:pt x="13" y="96"/>
                  </a:lnTo>
                  <a:lnTo>
                    <a:pt x="4" y="119"/>
                  </a:lnTo>
                  <a:lnTo>
                    <a:pt x="0" y="142"/>
                  </a:lnTo>
                  <a:lnTo>
                    <a:pt x="2" y="162"/>
                  </a:lnTo>
                  <a:lnTo>
                    <a:pt x="8" y="180"/>
                  </a:lnTo>
                  <a:lnTo>
                    <a:pt x="18" y="196"/>
                  </a:lnTo>
                  <a:lnTo>
                    <a:pt x="34" y="209"/>
                  </a:lnTo>
                  <a:lnTo>
                    <a:pt x="52" y="217"/>
                  </a:lnTo>
                  <a:lnTo>
                    <a:pt x="73" y="223"/>
                  </a:lnTo>
                  <a:lnTo>
                    <a:pt x="97" y="2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1" name="Freeform 897"/>
            <p:cNvSpPr>
              <a:spLocks/>
            </p:cNvSpPr>
            <p:nvPr/>
          </p:nvSpPr>
          <p:spPr bwMode="auto">
            <a:xfrm>
              <a:off x="1633" y="3918"/>
              <a:ext cx="30" cy="39"/>
            </a:xfrm>
            <a:custGeom>
              <a:avLst/>
              <a:gdLst/>
              <a:ahLst/>
              <a:cxnLst>
                <a:cxn ang="0">
                  <a:pos x="34" y="78"/>
                </a:cxn>
                <a:cxn ang="0">
                  <a:pos x="43" y="77"/>
                </a:cxn>
                <a:cxn ang="0">
                  <a:pos x="50" y="74"/>
                </a:cxn>
                <a:cxn ang="0">
                  <a:pos x="59" y="70"/>
                </a:cxn>
                <a:cxn ang="0">
                  <a:pos x="67" y="65"/>
                </a:cxn>
                <a:cxn ang="0">
                  <a:pos x="74" y="58"/>
                </a:cxn>
                <a:cxn ang="0">
                  <a:pos x="80" y="51"/>
                </a:cxn>
                <a:cxn ang="0">
                  <a:pos x="84" y="44"/>
                </a:cxn>
                <a:cxn ang="0">
                  <a:pos x="88" y="35"/>
                </a:cxn>
                <a:cxn ang="0">
                  <a:pos x="89" y="28"/>
                </a:cxn>
                <a:cxn ang="0">
                  <a:pos x="88" y="21"/>
                </a:cxn>
                <a:cxn ang="0">
                  <a:pos x="87" y="15"/>
                </a:cxn>
                <a:cxn ang="0">
                  <a:pos x="83" y="9"/>
                </a:cxn>
                <a:cxn ang="0">
                  <a:pos x="78" y="5"/>
                </a:cxn>
                <a:cxn ang="0">
                  <a:pos x="71" y="2"/>
                </a:cxn>
                <a:cxn ang="0">
                  <a:pos x="63" y="0"/>
                </a:cxn>
                <a:cxn ang="0">
                  <a:pos x="54" y="0"/>
                </a:cxn>
                <a:cxn ang="0">
                  <a:pos x="45" y="1"/>
                </a:cxn>
                <a:cxn ang="0">
                  <a:pos x="37" y="4"/>
                </a:cxn>
                <a:cxn ang="0">
                  <a:pos x="28" y="8"/>
                </a:cxn>
                <a:cxn ang="0">
                  <a:pos x="21" y="13"/>
                </a:cxn>
                <a:cxn ang="0">
                  <a:pos x="14" y="19"/>
                </a:cxn>
                <a:cxn ang="0">
                  <a:pos x="9" y="26"/>
                </a:cxn>
                <a:cxn ang="0">
                  <a:pos x="4" y="33"/>
                </a:cxn>
                <a:cxn ang="0">
                  <a:pos x="1" y="41"/>
                </a:cxn>
                <a:cxn ang="0">
                  <a:pos x="0" y="49"/>
                </a:cxn>
                <a:cxn ang="0">
                  <a:pos x="0" y="56"/>
                </a:cxn>
                <a:cxn ang="0">
                  <a:pos x="3" y="62"/>
                </a:cxn>
                <a:cxn ang="0">
                  <a:pos x="6" y="68"/>
                </a:cxn>
                <a:cxn ang="0">
                  <a:pos x="12" y="73"/>
                </a:cxn>
                <a:cxn ang="0">
                  <a:pos x="18" y="76"/>
                </a:cxn>
                <a:cxn ang="0">
                  <a:pos x="26" y="78"/>
                </a:cxn>
                <a:cxn ang="0">
                  <a:pos x="34" y="78"/>
                </a:cxn>
              </a:cxnLst>
              <a:rect l="0" t="0" r="r" b="b"/>
              <a:pathLst>
                <a:path w="89" h="78">
                  <a:moveTo>
                    <a:pt x="34" y="78"/>
                  </a:moveTo>
                  <a:lnTo>
                    <a:pt x="43" y="77"/>
                  </a:lnTo>
                  <a:lnTo>
                    <a:pt x="50" y="74"/>
                  </a:lnTo>
                  <a:lnTo>
                    <a:pt x="59" y="70"/>
                  </a:lnTo>
                  <a:lnTo>
                    <a:pt x="67" y="65"/>
                  </a:lnTo>
                  <a:lnTo>
                    <a:pt x="74" y="58"/>
                  </a:lnTo>
                  <a:lnTo>
                    <a:pt x="80" y="51"/>
                  </a:lnTo>
                  <a:lnTo>
                    <a:pt x="84" y="44"/>
                  </a:lnTo>
                  <a:lnTo>
                    <a:pt x="88" y="35"/>
                  </a:lnTo>
                  <a:lnTo>
                    <a:pt x="89" y="28"/>
                  </a:lnTo>
                  <a:lnTo>
                    <a:pt x="88" y="21"/>
                  </a:lnTo>
                  <a:lnTo>
                    <a:pt x="87" y="15"/>
                  </a:lnTo>
                  <a:lnTo>
                    <a:pt x="83" y="9"/>
                  </a:lnTo>
                  <a:lnTo>
                    <a:pt x="78" y="5"/>
                  </a:lnTo>
                  <a:lnTo>
                    <a:pt x="71" y="2"/>
                  </a:lnTo>
                  <a:lnTo>
                    <a:pt x="63" y="0"/>
                  </a:lnTo>
                  <a:lnTo>
                    <a:pt x="54" y="0"/>
                  </a:lnTo>
                  <a:lnTo>
                    <a:pt x="45" y="1"/>
                  </a:lnTo>
                  <a:lnTo>
                    <a:pt x="37" y="4"/>
                  </a:lnTo>
                  <a:lnTo>
                    <a:pt x="28" y="8"/>
                  </a:lnTo>
                  <a:lnTo>
                    <a:pt x="21" y="13"/>
                  </a:lnTo>
                  <a:lnTo>
                    <a:pt x="14" y="19"/>
                  </a:lnTo>
                  <a:lnTo>
                    <a:pt x="9" y="26"/>
                  </a:lnTo>
                  <a:lnTo>
                    <a:pt x="4" y="33"/>
                  </a:lnTo>
                  <a:lnTo>
                    <a:pt x="1" y="41"/>
                  </a:lnTo>
                  <a:lnTo>
                    <a:pt x="0" y="49"/>
                  </a:lnTo>
                  <a:lnTo>
                    <a:pt x="0" y="56"/>
                  </a:lnTo>
                  <a:lnTo>
                    <a:pt x="3" y="62"/>
                  </a:lnTo>
                  <a:lnTo>
                    <a:pt x="6" y="68"/>
                  </a:lnTo>
                  <a:lnTo>
                    <a:pt x="12" y="73"/>
                  </a:lnTo>
                  <a:lnTo>
                    <a:pt x="18" y="76"/>
                  </a:lnTo>
                  <a:lnTo>
                    <a:pt x="26" y="78"/>
                  </a:lnTo>
                  <a:lnTo>
                    <a:pt x="34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2" name="Freeform 898"/>
            <p:cNvSpPr>
              <a:spLocks/>
            </p:cNvSpPr>
            <p:nvPr/>
          </p:nvSpPr>
          <p:spPr bwMode="auto">
            <a:xfrm>
              <a:off x="1852" y="3882"/>
              <a:ext cx="85" cy="111"/>
            </a:xfrm>
            <a:custGeom>
              <a:avLst/>
              <a:gdLst/>
              <a:ahLst/>
              <a:cxnLst>
                <a:cxn ang="0">
                  <a:pos x="97" y="224"/>
                </a:cxn>
                <a:cxn ang="0">
                  <a:pos x="123" y="220"/>
                </a:cxn>
                <a:cxn ang="0">
                  <a:pos x="147" y="212"/>
                </a:cxn>
                <a:cxn ang="0">
                  <a:pos x="170" y="200"/>
                </a:cxn>
                <a:cxn ang="0">
                  <a:pos x="192" y="185"/>
                </a:cxn>
                <a:cxn ang="0">
                  <a:pos x="212" y="168"/>
                </a:cxn>
                <a:cxn ang="0">
                  <a:pos x="229" y="148"/>
                </a:cxn>
                <a:cxn ang="0">
                  <a:pos x="242" y="127"/>
                </a:cxn>
                <a:cxn ang="0">
                  <a:pos x="249" y="104"/>
                </a:cxn>
                <a:cxn ang="0">
                  <a:pos x="253" y="82"/>
                </a:cxn>
                <a:cxn ang="0">
                  <a:pos x="252" y="62"/>
                </a:cxn>
                <a:cxn ang="0">
                  <a:pos x="245" y="43"/>
                </a:cxn>
                <a:cxn ang="0">
                  <a:pos x="235" y="27"/>
                </a:cxn>
                <a:cxn ang="0">
                  <a:pos x="221" y="15"/>
                </a:cxn>
                <a:cxn ang="0">
                  <a:pos x="202" y="7"/>
                </a:cxn>
                <a:cxn ang="0">
                  <a:pos x="181" y="1"/>
                </a:cxn>
                <a:cxn ang="0">
                  <a:pos x="156" y="0"/>
                </a:cxn>
                <a:cxn ang="0">
                  <a:pos x="130" y="5"/>
                </a:cxn>
                <a:cxn ang="0">
                  <a:pos x="106" y="12"/>
                </a:cxn>
                <a:cxn ang="0">
                  <a:pos x="83" y="23"/>
                </a:cxn>
                <a:cxn ang="0">
                  <a:pos x="61" y="38"/>
                </a:cxn>
                <a:cxn ang="0">
                  <a:pos x="41" y="55"/>
                </a:cxn>
                <a:cxn ang="0">
                  <a:pos x="24" y="75"/>
                </a:cxn>
                <a:cxn ang="0">
                  <a:pos x="12" y="96"/>
                </a:cxn>
                <a:cxn ang="0">
                  <a:pos x="4" y="119"/>
                </a:cxn>
                <a:cxn ang="0">
                  <a:pos x="0" y="142"/>
                </a:cxn>
                <a:cxn ang="0">
                  <a:pos x="1" y="162"/>
                </a:cxn>
                <a:cxn ang="0">
                  <a:pos x="8" y="180"/>
                </a:cxn>
                <a:cxn ang="0">
                  <a:pos x="18" y="196"/>
                </a:cxn>
                <a:cxn ang="0">
                  <a:pos x="33" y="209"/>
                </a:cxn>
                <a:cxn ang="0">
                  <a:pos x="52" y="217"/>
                </a:cxn>
                <a:cxn ang="0">
                  <a:pos x="72" y="223"/>
                </a:cxn>
                <a:cxn ang="0">
                  <a:pos x="97" y="224"/>
                </a:cxn>
              </a:cxnLst>
              <a:rect l="0" t="0" r="r" b="b"/>
              <a:pathLst>
                <a:path w="253" h="224">
                  <a:moveTo>
                    <a:pt x="97" y="224"/>
                  </a:moveTo>
                  <a:lnTo>
                    <a:pt x="123" y="220"/>
                  </a:lnTo>
                  <a:lnTo>
                    <a:pt x="147" y="212"/>
                  </a:lnTo>
                  <a:lnTo>
                    <a:pt x="170" y="200"/>
                  </a:lnTo>
                  <a:lnTo>
                    <a:pt x="192" y="185"/>
                  </a:lnTo>
                  <a:lnTo>
                    <a:pt x="212" y="168"/>
                  </a:lnTo>
                  <a:lnTo>
                    <a:pt x="229" y="148"/>
                  </a:lnTo>
                  <a:lnTo>
                    <a:pt x="242" y="127"/>
                  </a:lnTo>
                  <a:lnTo>
                    <a:pt x="249" y="104"/>
                  </a:lnTo>
                  <a:lnTo>
                    <a:pt x="253" y="82"/>
                  </a:lnTo>
                  <a:lnTo>
                    <a:pt x="252" y="62"/>
                  </a:lnTo>
                  <a:lnTo>
                    <a:pt x="245" y="43"/>
                  </a:lnTo>
                  <a:lnTo>
                    <a:pt x="235" y="27"/>
                  </a:lnTo>
                  <a:lnTo>
                    <a:pt x="221" y="15"/>
                  </a:lnTo>
                  <a:lnTo>
                    <a:pt x="202" y="7"/>
                  </a:lnTo>
                  <a:lnTo>
                    <a:pt x="181" y="1"/>
                  </a:lnTo>
                  <a:lnTo>
                    <a:pt x="156" y="0"/>
                  </a:lnTo>
                  <a:lnTo>
                    <a:pt x="130" y="5"/>
                  </a:lnTo>
                  <a:lnTo>
                    <a:pt x="106" y="12"/>
                  </a:lnTo>
                  <a:lnTo>
                    <a:pt x="83" y="23"/>
                  </a:lnTo>
                  <a:lnTo>
                    <a:pt x="61" y="38"/>
                  </a:lnTo>
                  <a:lnTo>
                    <a:pt x="41" y="55"/>
                  </a:lnTo>
                  <a:lnTo>
                    <a:pt x="24" y="75"/>
                  </a:lnTo>
                  <a:lnTo>
                    <a:pt x="12" y="96"/>
                  </a:lnTo>
                  <a:lnTo>
                    <a:pt x="4" y="119"/>
                  </a:lnTo>
                  <a:lnTo>
                    <a:pt x="0" y="142"/>
                  </a:lnTo>
                  <a:lnTo>
                    <a:pt x="1" y="162"/>
                  </a:lnTo>
                  <a:lnTo>
                    <a:pt x="8" y="180"/>
                  </a:lnTo>
                  <a:lnTo>
                    <a:pt x="18" y="196"/>
                  </a:lnTo>
                  <a:lnTo>
                    <a:pt x="33" y="209"/>
                  </a:lnTo>
                  <a:lnTo>
                    <a:pt x="52" y="217"/>
                  </a:lnTo>
                  <a:lnTo>
                    <a:pt x="72" y="223"/>
                  </a:lnTo>
                  <a:lnTo>
                    <a:pt x="97" y="2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3" name="Freeform 899"/>
            <p:cNvSpPr>
              <a:spLocks/>
            </p:cNvSpPr>
            <p:nvPr/>
          </p:nvSpPr>
          <p:spPr bwMode="auto">
            <a:xfrm>
              <a:off x="1880" y="3918"/>
              <a:ext cx="29" cy="39"/>
            </a:xfrm>
            <a:custGeom>
              <a:avLst/>
              <a:gdLst/>
              <a:ahLst/>
              <a:cxnLst>
                <a:cxn ang="0">
                  <a:pos x="33" y="78"/>
                </a:cxn>
                <a:cxn ang="0">
                  <a:pos x="42" y="77"/>
                </a:cxn>
                <a:cxn ang="0">
                  <a:pos x="50" y="74"/>
                </a:cxn>
                <a:cxn ang="0">
                  <a:pos x="59" y="70"/>
                </a:cxn>
                <a:cxn ang="0">
                  <a:pos x="67" y="65"/>
                </a:cxn>
                <a:cxn ang="0">
                  <a:pos x="73" y="58"/>
                </a:cxn>
                <a:cxn ang="0">
                  <a:pos x="78" y="51"/>
                </a:cxn>
                <a:cxn ang="0">
                  <a:pos x="84" y="44"/>
                </a:cxn>
                <a:cxn ang="0">
                  <a:pos x="86" y="35"/>
                </a:cxn>
                <a:cxn ang="0">
                  <a:pos x="87" y="28"/>
                </a:cxn>
                <a:cxn ang="0">
                  <a:pos x="87" y="21"/>
                </a:cxn>
                <a:cxn ang="0">
                  <a:pos x="85" y="15"/>
                </a:cxn>
                <a:cxn ang="0">
                  <a:pos x="82" y="9"/>
                </a:cxn>
                <a:cxn ang="0">
                  <a:pos x="77" y="5"/>
                </a:cxn>
                <a:cxn ang="0">
                  <a:pos x="71" y="2"/>
                </a:cxn>
                <a:cxn ang="0">
                  <a:pos x="63" y="0"/>
                </a:cxn>
                <a:cxn ang="0">
                  <a:pos x="54" y="0"/>
                </a:cxn>
                <a:cxn ang="0">
                  <a:pos x="45" y="1"/>
                </a:cxn>
                <a:cxn ang="0">
                  <a:pos x="37" y="4"/>
                </a:cxn>
                <a:cxn ang="0">
                  <a:pos x="28" y="8"/>
                </a:cxn>
                <a:cxn ang="0">
                  <a:pos x="20" y="13"/>
                </a:cxn>
                <a:cxn ang="0">
                  <a:pos x="14" y="19"/>
                </a:cxn>
                <a:cxn ang="0">
                  <a:pos x="9" y="26"/>
                </a:cxn>
                <a:cxn ang="0">
                  <a:pos x="3" y="33"/>
                </a:cxn>
                <a:cxn ang="0">
                  <a:pos x="1" y="41"/>
                </a:cxn>
                <a:cxn ang="0">
                  <a:pos x="0" y="49"/>
                </a:cxn>
                <a:cxn ang="0">
                  <a:pos x="0" y="56"/>
                </a:cxn>
                <a:cxn ang="0">
                  <a:pos x="2" y="62"/>
                </a:cxn>
                <a:cxn ang="0">
                  <a:pos x="6" y="68"/>
                </a:cxn>
                <a:cxn ang="0">
                  <a:pos x="11" y="73"/>
                </a:cxn>
                <a:cxn ang="0">
                  <a:pos x="18" y="76"/>
                </a:cxn>
                <a:cxn ang="0">
                  <a:pos x="25" y="78"/>
                </a:cxn>
                <a:cxn ang="0">
                  <a:pos x="33" y="78"/>
                </a:cxn>
              </a:cxnLst>
              <a:rect l="0" t="0" r="r" b="b"/>
              <a:pathLst>
                <a:path w="87" h="78">
                  <a:moveTo>
                    <a:pt x="33" y="78"/>
                  </a:moveTo>
                  <a:lnTo>
                    <a:pt x="42" y="77"/>
                  </a:lnTo>
                  <a:lnTo>
                    <a:pt x="50" y="74"/>
                  </a:lnTo>
                  <a:lnTo>
                    <a:pt x="59" y="70"/>
                  </a:lnTo>
                  <a:lnTo>
                    <a:pt x="67" y="65"/>
                  </a:lnTo>
                  <a:lnTo>
                    <a:pt x="73" y="58"/>
                  </a:lnTo>
                  <a:lnTo>
                    <a:pt x="78" y="51"/>
                  </a:lnTo>
                  <a:lnTo>
                    <a:pt x="84" y="44"/>
                  </a:lnTo>
                  <a:lnTo>
                    <a:pt x="86" y="35"/>
                  </a:lnTo>
                  <a:lnTo>
                    <a:pt x="87" y="28"/>
                  </a:lnTo>
                  <a:lnTo>
                    <a:pt x="87" y="21"/>
                  </a:lnTo>
                  <a:lnTo>
                    <a:pt x="85" y="15"/>
                  </a:lnTo>
                  <a:lnTo>
                    <a:pt x="82" y="9"/>
                  </a:lnTo>
                  <a:lnTo>
                    <a:pt x="77" y="5"/>
                  </a:lnTo>
                  <a:lnTo>
                    <a:pt x="71" y="2"/>
                  </a:lnTo>
                  <a:lnTo>
                    <a:pt x="63" y="0"/>
                  </a:lnTo>
                  <a:lnTo>
                    <a:pt x="54" y="0"/>
                  </a:lnTo>
                  <a:lnTo>
                    <a:pt x="45" y="1"/>
                  </a:lnTo>
                  <a:lnTo>
                    <a:pt x="37" y="4"/>
                  </a:lnTo>
                  <a:lnTo>
                    <a:pt x="28" y="8"/>
                  </a:lnTo>
                  <a:lnTo>
                    <a:pt x="20" y="13"/>
                  </a:lnTo>
                  <a:lnTo>
                    <a:pt x="14" y="19"/>
                  </a:lnTo>
                  <a:lnTo>
                    <a:pt x="9" y="26"/>
                  </a:lnTo>
                  <a:lnTo>
                    <a:pt x="3" y="33"/>
                  </a:lnTo>
                  <a:lnTo>
                    <a:pt x="1" y="41"/>
                  </a:lnTo>
                  <a:lnTo>
                    <a:pt x="0" y="49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1" y="73"/>
                  </a:lnTo>
                  <a:lnTo>
                    <a:pt x="18" y="76"/>
                  </a:lnTo>
                  <a:lnTo>
                    <a:pt x="25" y="78"/>
                  </a:lnTo>
                  <a:lnTo>
                    <a:pt x="33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4" name="Freeform 900"/>
            <p:cNvSpPr>
              <a:spLocks/>
            </p:cNvSpPr>
            <p:nvPr/>
          </p:nvSpPr>
          <p:spPr bwMode="auto">
            <a:xfrm>
              <a:off x="1806" y="3714"/>
              <a:ext cx="55" cy="79"/>
            </a:xfrm>
            <a:custGeom>
              <a:avLst/>
              <a:gdLst/>
              <a:ahLst/>
              <a:cxnLst>
                <a:cxn ang="0">
                  <a:pos x="115" y="6"/>
                </a:cxn>
                <a:cxn ang="0">
                  <a:pos x="122" y="16"/>
                </a:cxn>
                <a:cxn ang="0">
                  <a:pos x="130" y="33"/>
                </a:cxn>
                <a:cxn ang="0">
                  <a:pos x="139" y="57"/>
                </a:cxn>
                <a:cxn ang="0">
                  <a:pos x="146" y="82"/>
                </a:cxn>
                <a:cxn ang="0">
                  <a:pos x="154" y="107"/>
                </a:cxn>
                <a:cxn ang="0">
                  <a:pos x="161" y="129"/>
                </a:cxn>
                <a:cxn ang="0">
                  <a:pos x="164" y="144"/>
                </a:cxn>
                <a:cxn ang="0">
                  <a:pos x="166" y="151"/>
                </a:cxn>
                <a:cxn ang="0">
                  <a:pos x="163" y="154"/>
                </a:cxn>
                <a:cxn ang="0">
                  <a:pos x="159" y="156"/>
                </a:cxn>
                <a:cxn ang="0">
                  <a:pos x="153" y="157"/>
                </a:cxn>
                <a:cxn ang="0">
                  <a:pos x="146" y="158"/>
                </a:cxn>
                <a:cxn ang="0">
                  <a:pos x="137" y="157"/>
                </a:cxn>
                <a:cxn ang="0">
                  <a:pos x="128" y="155"/>
                </a:cxn>
                <a:cxn ang="0">
                  <a:pos x="118" y="152"/>
                </a:cxn>
                <a:cxn ang="0">
                  <a:pos x="106" y="146"/>
                </a:cxn>
                <a:cxn ang="0">
                  <a:pos x="100" y="145"/>
                </a:cxn>
                <a:cxn ang="0">
                  <a:pos x="87" y="146"/>
                </a:cxn>
                <a:cxn ang="0">
                  <a:pos x="70" y="146"/>
                </a:cxn>
                <a:cxn ang="0">
                  <a:pos x="52" y="147"/>
                </a:cxn>
                <a:cxn ang="0">
                  <a:pos x="34" y="147"/>
                </a:cxn>
                <a:cxn ang="0">
                  <a:pos x="18" y="147"/>
                </a:cxn>
                <a:cxn ang="0">
                  <a:pos x="7" y="146"/>
                </a:cxn>
                <a:cxn ang="0">
                  <a:pos x="2" y="144"/>
                </a:cxn>
                <a:cxn ang="0">
                  <a:pos x="0" y="117"/>
                </a:cxn>
                <a:cxn ang="0">
                  <a:pos x="2" y="69"/>
                </a:cxn>
                <a:cxn ang="0">
                  <a:pos x="5" y="21"/>
                </a:cxn>
                <a:cxn ang="0">
                  <a:pos x="13" y="0"/>
                </a:cxn>
                <a:cxn ang="0">
                  <a:pos x="21" y="0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65" y="0"/>
                </a:cxn>
                <a:cxn ang="0">
                  <a:pos x="82" y="0"/>
                </a:cxn>
                <a:cxn ang="0">
                  <a:pos x="96" y="1"/>
                </a:cxn>
                <a:cxn ang="0">
                  <a:pos x="108" y="3"/>
                </a:cxn>
                <a:cxn ang="0">
                  <a:pos x="115" y="6"/>
                </a:cxn>
              </a:cxnLst>
              <a:rect l="0" t="0" r="r" b="b"/>
              <a:pathLst>
                <a:path w="166" h="158">
                  <a:moveTo>
                    <a:pt x="115" y="6"/>
                  </a:moveTo>
                  <a:lnTo>
                    <a:pt x="122" y="16"/>
                  </a:lnTo>
                  <a:lnTo>
                    <a:pt x="130" y="33"/>
                  </a:lnTo>
                  <a:lnTo>
                    <a:pt x="139" y="57"/>
                  </a:lnTo>
                  <a:lnTo>
                    <a:pt x="146" y="82"/>
                  </a:lnTo>
                  <a:lnTo>
                    <a:pt x="154" y="107"/>
                  </a:lnTo>
                  <a:lnTo>
                    <a:pt x="161" y="129"/>
                  </a:lnTo>
                  <a:lnTo>
                    <a:pt x="164" y="144"/>
                  </a:lnTo>
                  <a:lnTo>
                    <a:pt x="166" y="151"/>
                  </a:lnTo>
                  <a:lnTo>
                    <a:pt x="163" y="154"/>
                  </a:lnTo>
                  <a:lnTo>
                    <a:pt x="159" y="156"/>
                  </a:lnTo>
                  <a:lnTo>
                    <a:pt x="153" y="157"/>
                  </a:lnTo>
                  <a:lnTo>
                    <a:pt x="146" y="158"/>
                  </a:lnTo>
                  <a:lnTo>
                    <a:pt x="137" y="157"/>
                  </a:lnTo>
                  <a:lnTo>
                    <a:pt x="128" y="155"/>
                  </a:lnTo>
                  <a:lnTo>
                    <a:pt x="118" y="152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87" y="146"/>
                  </a:lnTo>
                  <a:lnTo>
                    <a:pt x="70" y="146"/>
                  </a:lnTo>
                  <a:lnTo>
                    <a:pt x="52" y="147"/>
                  </a:lnTo>
                  <a:lnTo>
                    <a:pt x="34" y="147"/>
                  </a:lnTo>
                  <a:lnTo>
                    <a:pt x="18" y="147"/>
                  </a:lnTo>
                  <a:lnTo>
                    <a:pt x="7" y="146"/>
                  </a:lnTo>
                  <a:lnTo>
                    <a:pt x="2" y="144"/>
                  </a:lnTo>
                  <a:lnTo>
                    <a:pt x="0" y="117"/>
                  </a:lnTo>
                  <a:lnTo>
                    <a:pt x="2" y="69"/>
                  </a:lnTo>
                  <a:lnTo>
                    <a:pt x="5" y="21"/>
                  </a:lnTo>
                  <a:lnTo>
                    <a:pt x="13" y="0"/>
                  </a:lnTo>
                  <a:lnTo>
                    <a:pt x="21" y="0"/>
                  </a:lnTo>
                  <a:lnTo>
                    <a:pt x="33" y="0"/>
                  </a:lnTo>
                  <a:lnTo>
                    <a:pt x="48" y="0"/>
                  </a:lnTo>
                  <a:lnTo>
                    <a:pt x="65" y="0"/>
                  </a:lnTo>
                  <a:lnTo>
                    <a:pt x="82" y="0"/>
                  </a:lnTo>
                  <a:lnTo>
                    <a:pt x="96" y="1"/>
                  </a:lnTo>
                  <a:lnTo>
                    <a:pt x="108" y="3"/>
                  </a:lnTo>
                  <a:lnTo>
                    <a:pt x="11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5" name="Freeform 901"/>
            <p:cNvSpPr>
              <a:spLocks/>
            </p:cNvSpPr>
            <p:nvPr/>
          </p:nvSpPr>
          <p:spPr bwMode="auto">
            <a:xfrm>
              <a:off x="1814" y="3726"/>
              <a:ext cx="37" cy="51"/>
            </a:xfrm>
            <a:custGeom>
              <a:avLst/>
              <a:gdLst/>
              <a:ahLst/>
              <a:cxnLst>
                <a:cxn ang="0">
                  <a:pos x="73" y="2"/>
                </a:cxn>
                <a:cxn ang="0">
                  <a:pos x="73" y="5"/>
                </a:cxn>
                <a:cxn ang="0">
                  <a:pos x="77" y="15"/>
                </a:cxn>
                <a:cxn ang="0">
                  <a:pos x="82" y="30"/>
                </a:cxn>
                <a:cxn ang="0">
                  <a:pos x="90" y="48"/>
                </a:cxn>
                <a:cxn ang="0">
                  <a:pos x="98" y="66"/>
                </a:cxn>
                <a:cxn ang="0">
                  <a:pos x="104" y="83"/>
                </a:cxn>
                <a:cxn ang="0">
                  <a:pos x="111" y="95"/>
                </a:cxn>
                <a:cxn ang="0">
                  <a:pos x="113" y="103"/>
                </a:cxn>
                <a:cxn ang="0">
                  <a:pos x="108" y="103"/>
                </a:cxn>
                <a:cxn ang="0">
                  <a:pos x="100" y="102"/>
                </a:cxn>
                <a:cxn ang="0">
                  <a:pos x="91" y="102"/>
                </a:cxn>
                <a:cxn ang="0">
                  <a:pos x="78" y="100"/>
                </a:cxn>
                <a:cxn ang="0">
                  <a:pos x="68" y="100"/>
                </a:cxn>
                <a:cxn ang="0">
                  <a:pos x="56" y="100"/>
                </a:cxn>
                <a:cxn ang="0">
                  <a:pos x="45" y="100"/>
                </a:cxn>
                <a:cxn ang="0">
                  <a:pos x="33" y="100"/>
                </a:cxn>
                <a:cxn ang="0">
                  <a:pos x="22" y="100"/>
                </a:cxn>
                <a:cxn ang="0">
                  <a:pos x="11" y="101"/>
                </a:cxn>
                <a:cxn ang="0">
                  <a:pos x="5" y="101"/>
                </a:cxn>
                <a:cxn ang="0">
                  <a:pos x="0" y="102"/>
                </a:cxn>
                <a:cxn ang="0">
                  <a:pos x="0" y="83"/>
                </a:cxn>
                <a:cxn ang="0">
                  <a:pos x="1" y="51"/>
                </a:cxn>
                <a:cxn ang="0">
                  <a:pos x="2" y="21"/>
                </a:cxn>
                <a:cxn ang="0">
                  <a:pos x="3" y="3"/>
                </a:cxn>
                <a:cxn ang="0">
                  <a:pos x="9" y="2"/>
                </a:cxn>
                <a:cxn ang="0">
                  <a:pos x="18" y="2"/>
                </a:cxn>
                <a:cxn ang="0">
                  <a:pos x="27" y="1"/>
                </a:cxn>
                <a:cxn ang="0">
                  <a:pos x="38" y="1"/>
                </a:cxn>
                <a:cxn ang="0">
                  <a:pos x="50" y="0"/>
                </a:cxn>
                <a:cxn ang="0">
                  <a:pos x="59" y="1"/>
                </a:cxn>
                <a:cxn ang="0">
                  <a:pos x="68" y="1"/>
                </a:cxn>
                <a:cxn ang="0">
                  <a:pos x="73" y="2"/>
                </a:cxn>
              </a:cxnLst>
              <a:rect l="0" t="0" r="r" b="b"/>
              <a:pathLst>
                <a:path w="113" h="103">
                  <a:moveTo>
                    <a:pt x="73" y="2"/>
                  </a:moveTo>
                  <a:lnTo>
                    <a:pt x="73" y="5"/>
                  </a:lnTo>
                  <a:lnTo>
                    <a:pt x="77" y="15"/>
                  </a:lnTo>
                  <a:lnTo>
                    <a:pt x="82" y="30"/>
                  </a:lnTo>
                  <a:lnTo>
                    <a:pt x="90" y="48"/>
                  </a:lnTo>
                  <a:lnTo>
                    <a:pt x="98" y="66"/>
                  </a:lnTo>
                  <a:lnTo>
                    <a:pt x="104" y="83"/>
                  </a:lnTo>
                  <a:lnTo>
                    <a:pt x="111" y="95"/>
                  </a:lnTo>
                  <a:lnTo>
                    <a:pt x="113" y="103"/>
                  </a:lnTo>
                  <a:lnTo>
                    <a:pt x="108" y="103"/>
                  </a:lnTo>
                  <a:lnTo>
                    <a:pt x="100" y="102"/>
                  </a:lnTo>
                  <a:lnTo>
                    <a:pt x="91" y="102"/>
                  </a:lnTo>
                  <a:lnTo>
                    <a:pt x="78" y="100"/>
                  </a:lnTo>
                  <a:lnTo>
                    <a:pt x="68" y="100"/>
                  </a:lnTo>
                  <a:lnTo>
                    <a:pt x="56" y="100"/>
                  </a:lnTo>
                  <a:lnTo>
                    <a:pt x="45" y="100"/>
                  </a:lnTo>
                  <a:lnTo>
                    <a:pt x="33" y="100"/>
                  </a:lnTo>
                  <a:lnTo>
                    <a:pt x="22" y="100"/>
                  </a:lnTo>
                  <a:lnTo>
                    <a:pt x="11" y="101"/>
                  </a:lnTo>
                  <a:lnTo>
                    <a:pt x="5" y="101"/>
                  </a:lnTo>
                  <a:lnTo>
                    <a:pt x="0" y="102"/>
                  </a:lnTo>
                  <a:lnTo>
                    <a:pt x="0" y="83"/>
                  </a:lnTo>
                  <a:lnTo>
                    <a:pt x="1" y="51"/>
                  </a:lnTo>
                  <a:lnTo>
                    <a:pt x="2" y="21"/>
                  </a:lnTo>
                  <a:lnTo>
                    <a:pt x="3" y="3"/>
                  </a:lnTo>
                  <a:lnTo>
                    <a:pt x="9" y="2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8" y="1"/>
                  </a:lnTo>
                  <a:lnTo>
                    <a:pt x="50" y="0"/>
                  </a:lnTo>
                  <a:lnTo>
                    <a:pt x="59" y="1"/>
                  </a:lnTo>
                  <a:lnTo>
                    <a:pt x="68" y="1"/>
                  </a:lnTo>
                  <a:lnTo>
                    <a:pt x="73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6" name="Freeform 902"/>
            <p:cNvSpPr>
              <a:spLocks/>
            </p:cNvSpPr>
            <p:nvPr/>
          </p:nvSpPr>
          <p:spPr bwMode="auto">
            <a:xfrm>
              <a:off x="1987" y="3826"/>
              <a:ext cx="17" cy="68"/>
            </a:xfrm>
            <a:custGeom>
              <a:avLst/>
              <a:gdLst/>
              <a:ahLst/>
              <a:cxnLst>
                <a:cxn ang="0">
                  <a:pos x="0" y="131"/>
                </a:cxn>
                <a:cxn ang="0">
                  <a:pos x="0" y="136"/>
                </a:cxn>
                <a:cxn ang="0">
                  <a:pos x="5" y="137"/>
                </a:cxn>
                <a:cxn ang="0">
                  <a:pos x="13" y="137"/>
                </a:cxn>
                <a:cxn ang="0">
                  <a:pos x="22" y="135"/>
                </a:cxn>
                <a:cxn ang="0">
                  <a:pos x="34" y="116"/>
                </a:cxn>
                <a:cxn ang="0">
                  <a:pos x="44" y="76"/>
                </a:cxn>
                <a:cxn ang="0">
                  <a:pos x="49" y="35"/>
                </a:cxn>
                <a:cxn ang="0">
                  <a:pos x="51" y="9"/>
                </a:cxn>
                <a:cxn ang="0">
                  <a:pos x="44" y="3"/>
                </a:cxn>
                <a:cxn ang="0">
                  <a:pos x="32" y="0"/>
                </a:cxn>
                <a:cxn ang="0">
                  <a:pos x="22" y="1"/>
                </a:cxn>
                <a:cxn ang="0">
                  <a:pos x="20" y="8"/>
                </a:cxn>
                <a:cxn ang="0">
                  <a:pos x="21" y="32"/>
                </a:cxn>
                <a:cxn ang="0">
                  <a:pos x="16" y="71"/>
                </a:cxn>
                <a:cxn ang="0">
                  <a:pos x="8" y="108"/>
                </a:cxn>
                <a:cxn ang="0">
                  <a:pos x="0" y="131"/>
                </a:cxn>
              </a:cxnLst>
              <a:rect l="0" t="0" r="r" b="b"/>
              <a:pathLst>
                <a:path w="51" h="137">
                  <a:moveTo>
                    <a:pt x="0" y="131"/>
                  </a:moveTo>
                  <a:lnTo>
                    <a:pt x="0" y="136"/>
                  </a:lnTo>
                  <a:lnTo>
                    <a:pt x="5" y="137"/>
                  </a:lnTo>
                  <a:lnTo>
                    <a:pt x="13" y="137"/>
                  </a:lnTo>
                  <a:lnTo>
                    <a:pt x="22" y="135"/>
                  </a:lnTo>
                  <a:lnTo>
                    <a:pt x="34" y="116"/>
                  </a:lnTo>
                  <a:lnTo>
                    <a:pt x="44" y="76"/>
                  </a:lnTo>
                  <a:lnTo>
                    <a:pt x="49" y="35"/>
                  </a:lnTo>
                  <a:lnTo>
                    <a:pt x="51" y="9"/>
                  </a:lnTo>
                  <a:lnTo>
                    <a:pt x="44" y="3"/>
                  </a:lnTo>
                  <a:lnTo>
                    <a:pt x="32" y="0"/>
                  </a:lnTo>
                  <a:lnTo>
                    <a:pt x="22" y="1"/>
                  </a:lnTo>
                  <a:lnTo>
                    <a:pt x="20" y="8"/>
                  </a:lnTo>
                  <a:lnTo>
                    <a:pt x="21" y="32"/>
                  </a:lnTo>
                  <a:lnTo>
                    <a:pt x="16" y="71"/>
                  </a:lnTo>
                  <a:lnTo>
                    <a:pt x="8" y="108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7" name="Freeform 903"/>
            <p:cNvSpPr>
              <a:spLocks/>
            </p:cNvSpPr>
            <p:nvPr/>
          </p:nvSpPr>
          <p:spPr bwMode="auto">
            <a:xfrm>
              <a:off x="1573" y="3624"/>
              <a:ext cx="14" cy="17"/>
            </a:xfrm>
            <a:custGeom>
              <a:avLst/>
              <a:gdLst/>
              <a:ahLst/>
              <a:cxnLst>
                <a:cxn ang="0">
                  <a:pos x="17" y="34"/>
                </a:cxn>
                <a:cxn ang="0">
                  <a:pos x="26" y="32"/>
                </a:cxn>
                <a:cxn ang="0">
                  <a:pos x="34" y="29"/>
                </a:cxn>
                <a:cxn ang="0">
                  <a:pos x="39" y="25"/>
                </a:cxn>
                <a:cxn ang="0">
                  <a:pos x="42" y="18"/>
                </a:cxn>
                <a:cxn ang="0">
                  <a:pos x="40" y="12"/>
                </a:cxn>
                <a:cxn ang="0">
                  <a:pos x="35" y="5"/>
                </a:cxn>
                <a:cxn ang="0">
                  <a:pos x="29" y="1"/>
                </a:cxn>
                <a:cxn ang="0">
                  <a:pos x="21" y="0"/>
                </a:cxn>
                <a:cxn ang="0">
                  <a:pos x="13" y="1"/>
                </a:cxn>
                <a:cxn ang="0">
                  <a:pos x="7" y="5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2" y="25"/>
                </a:cxn>
                <a:cxn ang="0">
                  <a:pos x="4" y="29"/>
                </a:cxn>
                <a:cxn ang="0">
                  <a:pos x="9" y="32"/>
                </a:cxn>
                <a:cxn ang="0">
                  <a:pos x="17" y="34"/>
                </a:cxn>
              </a:cxnLst>
              <a:rect l="0" t="0" r="r" b="b"/>
              <a:pathLst>
                <a:path w="42" h="34">
                  <a:moveTo>
                    <a:pt x="17" y="34"/>
                  </a:moveTo>
                  <a:lnTo>
                    <a:pt x="26" y="32"/>
                  </a:lnTo>
                  <a:lnTo>
                    <a:pt x="34" y="29"/>
                  </a:lnTo>
                  <a:lnTo>
                    <a:pt x="39" y="25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5" y="5"/>
                  </a:lnTo>
                  <a:lnTo>
                    <a:pt x="29" y="1"/>
                  </a:lnTo>
                  <a:lnTo>
                    <a:pt x="21" y="0"/>
                  </a:lnTo>
                  <a:lnTo>
                    <a:pt x="13" y="1"/>
                  </a:lnTo>
                  <a:lnTo>
                    <a:pt x="7" y="5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2" y="25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8" name="Freeform 904"/>
            <p:cNvSpPr>
              <a:spLocks/>
            </p:cNvSpPr>
            <p:nvPr/>
          </p:nvSpPr>
          <p:spPr bwMode="auto">
            <a:xfrm>
              <a:off x="1021" y="3886"/>
              <a:ext cx="62" cy="94"/>
            </a:xfrm>
            <a:custGeom>
              <a:avLst/>
              <a:gdLst/>
              <a:ahLst/>
              <a:cxnLst>
                <a:cxn ang="0">
                  <a:pos x="183" y="32"/>
                </a:cxn>
                <a:cxn ang="0">
                  <a:pos x="184" y="39"/>
                </a:cxn>
                <a:cxn ang="0">
                  <a:pos x="177" y="44"/>
                </a:cxn>
                <a:cxn ang="0">
                  <a:pos x="162" y="44"/>
                </a:cxn>
                <a:cxn ang="0">
                  <a:pos x="126" y="33"/>
                </a:cxn>
                <a:cxn ang="0">
                  <a:pos x="78" y="35"/>
                </a:cxn>
                <a:cxn ang="0">
                  <a:pos x="50" y="58"/>
                </a:cxn>
                <a:cxn ang="0">
                  <a:pos x="49" y="86"/>
                </a:cxn>
                <a:cxn ang="0">
                  <a:pos x="71" y="106"/>
                </a:cxn>
                <a:cxn ang="0">
                  <a:pos x="65" y="113"/>
                </a:cxn>
                <a:cxn ang="0">
                  <a:pos x="36" y="132"/>
                </a:cxn>
                <a:cxn ang="0">
                  <a:pos x="31" y="156"/>
                </a:cxn>
                <a:cxn ang="0">
                  <a:pos x="56" y="166"/>
                </a:cxn>
                <a:cxn ang="0">
                  <a:pos x="86" y="160"/>
                </a:cxn>
                <a:cxn ang="0">
                  <a:pos x="103" y="141"/>
                </a:cxn>
                <a:cxn ang="0">
                  <a:pos x="124" y="141"/>
                </a:cxn>
                <a:cxn ang="0">
                  <a:pos x="121" y="160"/>
                </a:cxn>
                <a:cxn ang="0">
                  <a:pos x="103" y="177"/>
                </a:cxn>
                <a:cxn ang="0">
                  <a:pos x="73" y="188"/>
                </a:cxn>
                <a:cxn ang="0">
                  <a:pos x="36" y="184"/>
                </a:cxn>
                <a:cxn ang="0">
                  <a:pos x="7" y="169"/>
                </a:cxn>
                <a:cxn ang="0">
                  <a:pos x="0" y="151"/>
                </a:cxn>
                <a:cxn ang="0">
                  <a:pos x="2" y="133"/>
                </a:cxn>
                <a:cxn ang="0">
                  <a:pos x="20" y="116"/>
                </a:cxn>
                <a:cxn ang="0">
                  <a:pos x="23" y="105"/>
                </a:cxn>
                <a:cxn ang="0">
                  <a:pos x="7" y="85"/>
                </a:cxn>
                <a:cxn ang="0">
                  <a:pos x="5" y="60"/>
                </a:cxn>
                <a:cxn ang="0">
                  <a:pos x="12" y="36"/>
                </a:cxn>
                <a:cxn ang="0">
                  <a:pos x="32" y="15"/>
                </a:cxn>
                <a:cxn ang="0">
                  <a:pos x="62" y="3"/>
                </a:cxn>
                <a:cxn ang="0">
                  <a:pos x="102" y="1"/>
                </a:cxn>
                <a:cxn ang="0">
                  <a:pos x="151" y="14"/>
                </a:cxn>
              </a:cxnLst>
              <a:rect l="0" t="0" r="r" b="b"/>
              <a:pathLst>
                <a:path w="186" h="188">
                  <a:moveTo>
                    <a:pt x="178" y="28"/>
                  </a:moveTo>
                  <a:lnTo>
                    <a:pt x="183" y="32"/>
                  </a:lnTo>
                  <a:lnTo>
                    <a:pt x="186" y="36"/>
                  </a:lnTo>
                  <a:lnTo>
                    <a:pt x="184" y="39"/>
                  </a:lnTo>
                  <a:lnTo>
                    <a:pt x="182" y="42"/>
                  </a:lnTo>
                  <a:lnTo>
                    <a:pt x="177" y="44"/>
                  </a:lnTo>
                  <a:lnTo>
                    <a:pt x="170" y="45"/>
                  </a:lnTo>
                  <a:lnTo>
                    <a:pt x="162" y="44"/>
                  </a:lnTo>
                  <a:lnTo>
                    <a:pt x="156" y="42"/>
                  </a:lnTo>
                  <a:lnTo>
                    <a:pt x="126" y="33"/>
                  </a:lnTo>
                  <a:lnTo>
                    <a:pt x="100" y="31"/>
                  </a:lnTo>
                  <a:lnTo>
                    <a:pt x="78" y="35"/>
                  </a:lnTo>
                  <a:lnTo>
                    <a:pt x="60" y="45"/>
                  </a:lnTo>
                  <a:lnTo>
                    <a:pt x="50" y="58"/>
                  </a:lnTo>
                  <a:lnTo>
                    <a:pt x="46" y="72"/>
                  </a:lnTo>
                  <a:lnTo>
                    <a:pt x="49" y="86"/>
                  </a:lnTo>
                  <a:lnTo>
                    <a:pt x="62" y="98"/>
                  </a:lnTo>
                  <a:lnTo>
                    <a:pt x="71" y="106"/>
                  </a:lnTo>
                  <a:lnTo>
                    <a:pt x="71" y="111"/>
                  </a:lnTo>
                  <a:lnTo>
                    <a:pt x="65" y="113"/>
                  </a:lnTo>
                  <a:lnTo>
                    <a:pt x="56" y="117"/>
                  </a:lnTo>
                  <a:lnTo>
                    <a:pt x="36" y="132"/>
                  </a:lnTo>
                  <a:lnTo>
                    <a:pt x="28" y="145"/>
                  </a:lnTo>
                  <a:lnTo>
                    <a:pt x="31" y="156"/>
                  </a:lnTo>
                  <a:lnTo>
                    <a:pt x="42" y="162"/>
                  </a:lnTo>
                  <a:lnTo>
                    <a:pt x="56" y="166"/>
                  </a:lnTo>
                  <a:lnTo>
                    <a:pt x="73" y="165"/>
                  </a:lnTo>
                  <a:lnTo>
                    <a:pt x="86" y="160"/>
                  </a:lnTo>
                  <a:lnTo>
                    <a:pt x="95" y="149"/>
                  </a:lnTo>
                  <a:lnTo>
                    <a:pt x="103" y="141"/>
                  </a:lnTo>
                  <a:lnTo>
                    <a:pt x="115" y="138"/>
                  </a:lnTo>
                  <a:lnTo>
                    <a:pt x="124" y="141"/>
                  </a:lnTo>
                  <a:lnTo>
                    <a:pt x="125" y="151"/>
                  </a:lnTo>
                  <a:lnTo>
                    <a:pt x="121" y="160"/>
                  </a:lnTo>
                  <a:lnTo>
                    <a:pt x="113" y="169"/>
                  </a:lnTo>
                  <a:lnTo>
                    <a:pt x="103" y="177"/>
                  </a:lnTo>
                  <a:lnTo>
                    <a:pt x="89" y="184"/>
                  </a:lnTo>
                  <a:lnTo>
                    <a:pt x="73" y="188"/>
                  </a:lnTo>
                  <a:lnTo>
                    <a:pt x="55" y="188"/>
                  </a:lnTo>
                  <a:lnTo>
                    <a:pt x="36" y="184"/>
                  </a:lnTo>
                  <a:lnTo>
                    <a:pt x="14" y="174"/>
                  </a:lnTo>
                  <a:lnTo>
                    <a:pt x="7" y="169"/>
                  </a:lnTo>
                  <a:lnTo>
                    <a:pt x="2" y="161"/>
                  </a:lnTo>
                  <a:lnTo>
                    <a:pt x="0" y="151"/>
                  </a:lnTo>
                  <a:lnTo>
                    <a:pt x="0" y="142"/>
                  </a:lnTo>
                  <a:lnTo>
                    <a:pt x="2" y="133"/>
                  </a:lnTo>
                  <a:lnTo>
                    <a:pt x="9" y="123"/>
                  </a:lnTo>
                  <a:lnTo>
                    <a:pt x="20" y="116"/>
                  </a:lnTo>
                  <a:lnTo>
                    <a:pt x="34" y="112"/>
                  </a:lnTo>
                  <a:lnTo>
                    <a:pt x="23" y="105"/>
                  </a:lnTo>
                  <a:lnTo>
                    <a:pt x="14" y="95"/>
                  </a:lnTo>
                  <a:lnTo>
                    <a:pt x="7" y="85"/>
                  </a:lnTo>
                  <a:lnTo>
                    <a:pt x="5" y="72"/>
                  </a:lnTo>
                  <a:lnTo>
                    <a:pt x="5" y="60"/>
                  </a:lnTo>
                  <a:lnTo>
                    <a:pt x="7" y="48"/>
                  </a:lnTo>
                  <a:lnTo>
                    <a:pt x="12" y="36"/>
                  </a:lnTo>
                  <a:lnTo>
                    <a:pt x="22" y="25"/>
                  </a:lnTo>
                  <a:lnTo>
                    <a:pt x="32" y="15"/>
                  </a:lnTo>
                  <a:lnTo>
                    <a:pt x="46" y="8"/>
                  </a:lnTo>
                  <a:lnTo>
                    <a:pt x="62" y="3"/>
                  </a:lnTo>
                  <a:lnTo>
                    <a:pt x="81" y="0"/>
                  </a:lnTo>
                  <a:lnTo>
                    <a:pt x="102" y="1"/>
                  </a:lnTo>
                  <a:lnTo>
                    <a:pt x="125" y="5"/>
                  </a:lnTo>
                  <a:lnTo>
                    <a:pt x="151" y="14"/>
                  </a:lnTo>
                  <a:lnTo>
                    <a:pt x="178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9" name="Freeform 905"/>
            <p:cNvSpPr>
              <a:spLocks/>
            </p:cNvSpPr>
            <p:nvPr/>
          </p:nvSpPr>
          <p:spPr bwMode="auto">
            <a:xfrm>
              <a:off x="970" y="3802"/>
              <a:ext cx="106" cy="130"/>
            </a:xfrm>
            <a:custGeom>
              <a:avLst/>
              <a:gdLst/>
              <a:ahLst/>
              <a:cxnLst>
                <a:cxn ang="0">
                  <a:pos x="161" y="43"/>
                </a:cxn>
                <a:cxn ang="0">
                  <a:pos x="208" y="5"/>
                </a:cxn>
                <a:cxn ang="0">
                  <a:pos x="266" y="5"/>
                </a:cxn>
                <a:cxn ang="0">
                  <a:pos x="310" y="38"/>
                </a:cxn>
                <a:cxn ang="0">
                  <a:pos x="315" y="76"/>
                </a:cxn>
                <a:cxn ang="0">
                  <a:pos x="303" y="74"/>
                </a:cxn>
                <a:cxn ang="0">
                  <a:pos x="291" y="44"/>
                </a:cxn>
                <a:cxn ang="0">
                  <a:pos x="253" y="24"/>
                </a:cxn>
                <a:cxn ang="0">
                  <a:pos x="208" y="34"/>
                </a:cxn>
                <a:cxn ang="0">
                  <a:pos x="183" y="71"/>
                </a:cxn>
                <a:cxn ang="0">
                  <a:pos x="185" y="107"/>
                </a:cxn>
                <a:cxn ang="0">
                  <a:pos x="170" y="108"/>
                </a:cxn>
                <a:cxn ang="0">
                  <a:pos x="135" y="93"/>
                </a:cxn>
                <a:cxn ang="0">
                  <a:pos x="86" y="97"/>
                </a:cxn>
                <a:cxn ang="0">
                  <a:pos x="57" y="129"/>
                </a:cxn>
                <a:cxn ang="0">
                  <a:pos x="62" y="174"/>
                </a:cxn>
                <a:cxn ang="0">
                  <a:pos x="88" y="203"/>
                </a:cxn>
                <a:cxn ang="0">
                  <a:pos x="75" y="210"/>
                </a:cxn>
                <a:cxn ang="0">
                  <a:pos x="45" y="208"/>
                </a:cxn>
                <a:cxn ang="0">
                  <a:pos x="29" y="218"/>
                </a:cxn>
                <a:cxn ang="0">
                  <a:pos x="36" y="232"/>
                </a:cxn>
                <a:cxn ang="0">
                  <a:pos x="57" y="244"/>
                </a:cxn>
                <a:cxn ang="0">
                  <a:pos x="73" y="245"/>
                </a:cxn>
                <a:cxn ang="0">
                  <a:pos x="79" y="249"/>
                </a:cxn>
                <a:cxn ang="0">
                  <a:pos x="76" y="256"/>
                </a:cxn>
                <a:cxn ang="0">
                  <a:pos x="59" y="260"/>
                </a:cxn>
                <a:cxn ang="0">
                  <a:pos x="31" y="257"/>
                </a:cxn>
                <a:cxn ang="0">
                  <a:pos x="9" y="241"/>
                </a:cxn>
                <a:cxn ang="0">
                  <a:pos x="0" y="219"/>
                </a:cxn>
                <a:cxn ang="0">
                  <a:pos x="11" y="197"/>
                </a:cxn>
                <a:cxn ang="0">
                  <a:pos x="15" y="170"/>
                </a:cxn>
                <a:cxn ang="0">
                  <a:pos x="11" y="122"/>
                </a:cxn>
                <a:cxn ang="0">
                  <a:pos x="42" y="78"/>
                </a:cxn>
                <a:cxn ang="0">
                  <a:pos x="107" y="64"/>
                </a:cxn>
              </a:cxnLst>
              <a:rect l="0" t="0" r="r" b="b"/>
              <a:pathLst>
                <a:path w="318" h="260">
                  <a:moveTo>
                    <a:pt x="152" y="76"/>
                  </a:moveTo>
                  <a:lnTo>
                    <a:pt x="161" y="43"/>
                  </a:lnTo>
                  <a:lnTo>
                    <a:pt x="181" y="19"/>
                  </a:lnTo>
                  <a:lnTo>
                    <a:pt x="208" y="5"/>
                  </a:lnTo>
                  <a:lnTo>
                    <a:pt x="236" y="0"/>
                  </a:lnTo>
                  <a:lnTo>
                    <a:pt x="266" y="5"/>
                  </a:lnTo>
                  <a:lnTo>
                    <a:pt x="291" y="17"/>
                  </a:lnTo>
                  <a:lnTo>
                    <a:pt x="310" y="38"/>
                  </a:lnTo>
                  <a:lnTo>
                    <a:pt x="318" y="67"/>
                  </a:lnTo>
                  <a:lnTo>
                    <a:pt x="315" y="76"/>
                  </a:lnTo>
                  <a:lnTo>
                    <a:pt x="310" y="78"/>
                  </a:lnTo>
                  <a:lnTo>
                    <a:pt x="303" y="74"/>
                  </a:lnTo>
                  <a:lnTo>
                    <a:pt x="300" y="67"/>
                  </a:lnTo>
                  <a:lnTo>
                    <a:pt x="291" y="44"/>
                  </a:lnTo>
                  <a:lnTo>
                    <a:pt x="274" y="31"/>
                  </a:lnTo>
                  <a:lnTo>
                    <a:pt x="253" y="24"/>
                  </a:lnTo>
                  <a:lnTo>
                    <a:pt x="230" y="25"/>
                  </a:lnTo>
                  <a:lnTo>
                    <a:pt x="208" y="34"/>
                  </a:lnTo>
                  <a:lnTo>
                    <a:pt x="191" y="49"/>
                  </a:lnTo>
                  <a:lnTo>
                    <a:pt x="183" y="71"/>
                  </a:lnTo>
                  <a:lnTo>
                    <a:pt x="186" y="100"/>
                  </a:lnTo>
                  <a:lnTo>
                    <a:pt x="185" y="107"/>
                  </a:lnTo>
                  <a:lnTo>
                    <a:pt x="179" y="110"/>
                  </a:lnTo>
                  <a:lnTo>
                    <a:pt x="170" y="108"/>
                  </a:lnTo>
                  <a:lnTo>
                    <a:pt x="163" y="105"/>
                  </a:lnTo>
                  <a:lnTo>
                    <a:pt x="135" y="93"/>
                  </a:lnTo>
                  <a:lnTo>
                    <a:pt x="108" y="91"/>
                  </a:lnTo>
                  <a:lnTo>
                    <a:pt x="86" y="97"/>
                  </a:lnTo>
                  <a:lnTo>
                    <a:pt x="68" y="111"/>
                  </a:lnTo>
                  <a:lnTo>
                    <a:pt x="57" y="129"/>
                  </a:lnTo>
                  <a:lnTo>
                    <a:pt x="54" y="151"/>
                  </a:lnTo>
                  <a:lnTo>
                    <a:pt x="62" y="174"/>
                  </a:lnTo>
                  <a:lnTo>
                    <a:pt x="82" y="196"/>
                  </a:lnTo>
                  <a:lnTo>
                    <a:pt x="88" y="203"/>
                  </a:lnTo>
                  <a:lnTo>
                    <a:pt x="84" y="207"/>
                  </a:lnTo>
                  <a:lnTo>
                    <a:pt x="75" y="210"/>
                  </a:lnTo>
                  <a:lnTo>
                    <a:pt x="64" y="210"/>
                  </a:lnTo>
                  <a:lnTo>
                    <a:pt x="45" y="208"/>
                  </a:lnTo>
                  <a:lnTo>
                    <a:pt x="33" y="211"/>
                  </a:lnTo>
                  <a:lnTo>
                    <a:pt x="29" y="218"/>
                  </a:lnTo>
                  <a:lnTo>
                    <a:pt x="31" y="225"/>
                  </a:lnTo>
                  <a:lnTo>
                    <a:pt x="36" y="232"/>
                  </a:lnTo>
                  <a:lnTo>
                    <a:pt x="46" y="239"/>
                  </a:lnTo>
                  <a:lnTo>
                    <a:pt x="57" y="244"/>
                  </a:lnTo>
                  <a:lnTo>
                    <a:pt x="70" y="245"/>
                  </a:lnTo>
                  <a:lnTo>
                    <a:pt x="73" y="245"/>
                  </a:lnTo>
                  <a:lnTo>
                    <a:pt x="77" y="247"/>
                  </a:lnTo>
                  <a:lnTo>
                    <a:pt x="79" y="249"/>
                  </a:lnTo>
                  <a:lnTo>
                    <a:pt x="79" y="252"/>
                  </a:lnTo>
                  <a:lnTo>
                    <a:pt x="76" y="256"/>
                  </a:lnTo>
                  <a:lnTo>
                    <a:pt x="70" y="258"/>
                  </a:lnTo>
                  <a:lnTo>
                    <a:pt x="59" y="260"/>
                  </a:lnTo>
                  <a:lnTo>
                    <a:pt x="44" y="260"/>
                  </a:lnTo>
                  <a:lnTo>
                    <a:pt x="31" y="257"/>
                  </a:lnTo>
                  <a:lnTo>
                    <a:pt x="19" y="251"/>
                  </a:lnTo>
                  <a:lnTo>
                    <a:pt x="9" y="241"/>
                  </a:lnTo>
                  <a:lnTo>
                    <a:pt x="2" y="230"/>
                  </a:lnTo>
                  <a:lnTo>
                    <a:pt x="0" y="219"/>
                  </a:lnTo>
                  <a:lnTo>
                    <a:pt x="2" y="207"/>
                  </a:lnTo>
                  <a:lnTo>
                    <a:pt x="11" y="197"/>
                  </a:lnTo>
                  <a:lnTo>
                    <a:pt x="29" y="188"/>
                  </a:lnTo>
                  <a:lnTo>
                    <a:pt x="15" y="170"/>
                  </a:lnTo>
                  <a:lnTo>
                    <a:pt x="9" y="147"/>
                  </a:lnTo>
                  <a:lnTo>
                    <a:pt x="11" y="122"/>
                  </a:lnTo>
                  <a:lnTo>
                    <a:pt x="23" y="98"/>
                  </a:lnTo>
                  <a:lnTo>
                    <a:pt x="42" y="78"/>
                  </a:lnTo>
                  <a:lnTo>
                    <a:pt x="71" y="66"/>
                  </a:lnTo>
                  <a:lnTo>
                    <a:pt x="107" y="64"/>
                  </a:lnTo>
                  <a:lnTo>
                    <a:pt x="152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30" name="Freeform 906"/>
            <p:cNvSpPr>
              <a:spLocks/>
            </p:cNvSpPr>
            <p:nvPr/>
          </p:nvSpPr>
          <p:spPr bwMode="auto">
            <a:xfrm>
              <a:off x="1203" y="3896"/>
              <a:ext cx="64" cy="96"/>
            </a:xfrm>
            <a:custGeom>
              <a:avLst/>
              <a:gdLst/>
              <a:ahLst/>
              <a:cxnLst>
                <a:cxn ang="0">
                  <a:pos x="97" y="189"/>
                </a:cxn>
                <a:cxn ang="0">
                  <a:pos x="116" y="181"/>
                </a:cxn>
                <a:cxn ang="0">
                  <a:pos x="134" y="172"/>
                </a:cxn>
                <a:cxn ang="0">
                  <a:pos x="151" y="159"/>
                </a:cxn>
                <a:cxn ang="0">
                  <a:pos x="165" y="144"/>
                </a:cxn>
                <a:cxn ang="0">
                  <a:pos x="177" y="128"/>
                </a:cxn>
                <a:cxn ang="0">
                  <a:pos x="186" y="110"/>
                </a:cxn>
                <a:cxn ang="0">
                  <a:pos x="191" y="91"/>
                </a:cxn>
                <a:cxn ang="0">
                  <a:pos x="193" y="72"/>
                </a:cxn>
                <a:cxn ang="0">
                  <a:pos x="191" y="55"/>
                </a:cxn>
                <a:cxn ang="0">
                  <a:pos x="185" y="38"/>
                </a:cxn>
                <a:cxn ang="0">
                  <a:pos x="176" y="24"/>
                </a:cxn>
                <a:cxn ang="0">
                  <a:pos x="164" y="13"/>
                </a:cxn>
                <a:cxn ang="0">
                  <a:pos x="150" y="6"/>
                </a:cxn>
                <a:cxn ang="0">
                  <a:pos x="133" y="1"/>
                </a:cxn>
                <a:cxn ang="0">
                  <a:pos x="115" y="0"/>
                </a:cxn>
                <a:cxn ang="0">
                  <a:pos x="96" y="3"/>
                </a:cxn>
                <a:cxn ang="0">
                  <a:pos x="76" y="9"/>
                </a:cxn>
                <a:cxn ang="0">
                  <a:pos x="58" y="19"/>
                </a:cxn>
                <a:cxn ang="0">
                  <a:pos x="43" y="31"/>
                </a:cxn>
                <a:cxn ang="0">
                  <a:pos x="28" y="46"/>
                </a:cxn>
                <a:cxn ang="0">
                  <a:pos x="17" y="63"/>
                </a:cxn>
                <a:cxn ang="0">
                  <a:pos x="8" y="81"/>
                </a:cxn>
                <a:cxn ang="0">
                  <a:pos x="1" y="99"/>
                </a:cxn>
                <a:cxn ang="0">
                  <a:pos x="0" y="118"/>
                </a:cxn>
                <a:cxn ang="0">
                  <a:pos x="3" y="137"/>
                </a:cxn>
                <a:cxn ang="0">
                  <a:pos x="8" y="152"/>
                </a:cxn>
                <a:cxn ang="0">
                  <a:pos x="17" y="167"/>
                </a:cxn>
                <a:cxn ang="0">
                  <a:pos x="28" y="177"/>
                </a:cxn>
                <a:cxn ang="0">
                  <a:pos x="43" y="185"/>
                </a:cxn>
                <a:cxn ang="0">
                  <a:pos x="59" y="190"/>
                </a:cxn>
                <a:cxn ang="0">
                  <a:pos x="78" y="192"/>
                </a:cxn>
                <a:cxn ang="0">
                  <a:pos x="97" y="189"/>
                </a:cxn>
              </a:cxnLst>
              <a:rect l="0" t="0" r="r" b="b"/>
              <a:pathLst>
                <a:path w="193" h="192">
                  <a:moveTo>
                    <a:pt x="97" y="189"/>
                  </a:moveTo>
                  <a:lnTo>
                    <a:pt x="116" y="181"/>
                  </a:lnTo>
                  <a:lnTo>
                    <a:pt x="134" y="172"/>
                  </a:lnTo>
                  <a:lnTo>
                    <a:pt x="151" y="159"/>
                  </a:lnTo>
                  <a:lnTo>
                    <a:pt x="165" y="144"/>
                  </a:lnTo>
                  <a:lnTo>
                    <a:pt x="177" y="128"/>
                  </a:lnTo>
                  <a:lnTo>
                    <a:pt x="186" y="110"/>
                  </a:lnTo>
                  <a:lnTo>
                    <a:pt x="191" y="91"/>
                  </a:lnTo>
                  <a:lnTo>
                    <a:pt x="193" y="72"/>
                  </a:lnTo>
                  <a:lnTo>
                    <a:pt x="191" y="55"/>
                  </a:lnTo>
                  <a:lnTo>
                    <a:pt x="185" y="38"/>
                  </a:lnTo>
                  <a:lnTo>
                    <a:pt x="176" y="24"/>
                  </a:lnTo>
                  <a:lnTo>
                    <a:pt x="164" y="13"/>
                  </a:lnTo>
                  <a:lnTo>
                    <a:pt x="150" y="6"/>
                  </a:lnTo>
                  <a:lnTo>
                    <a:pt x="133" y="1"/>
                  </a:lnTo>
                  <a:lnTo>
                    <a:pt x="115" y="0"/>
                  </a:lnTo>
                  <a:lnTo>
                    <a:pt x="96" y="3"/>
                  </a:lnTo>
                  <a:lnTo>
                    <a:pt x="76" y="9"/>
                  </a:lnTo>
                  <a:lnTo>
                    <a:pt x="58" y="19"/>
                  </a:lnTo>
                  <a:lnTo>
                    <a:pt x="43" y="31"/>
                  </a:lnTo>
                  <a:lnTo>
                    <a:pt x="28" y="46"/>
                  </a:lnTo>
                  <a:lnTo>
                    <a:pt x="17" y="63"/>
                  </a:lnTo>
                  <a:lnTo>
                    <a:pt x="8" y="81"/>
                  </a:lnTo>
                  <a:lnTo>
                    <a:pt x="1" y="99"/>
                  </a:lnTo>
                  <a:lnTo>
                    <a:pt x="0" y="118"/>
                  </a:lnTo>
                  <a:lnTo>
                    <a:pt x="3" y="137"/>
                  </a:lnTo>
                  <a:lnTo>
                    <a:pt x="8" y="152"/>
                  </a:lnTo>
                  <a:lnTo>
                    <a:pt x="17" y="167"/>
                  </a:lnTo>
                  <a:lnTo>
                    <a:pt x="28" y="177"/>
                  </a:lnTo>
                  <a:lnTo>
                    <a:pt x="43" y="185"/>
                  </a:lnTo>
                  <a:lnTo>
                    <a:pt x="59" y="190"/>
                  </a:lnTo>
                  <a:lnTo>
                    <a:pt x="78" y="192"/>
                  </a:lnTo>
                  <a:lnTo>
                    <a:pt x="97" y="1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31" name="Freeform 907"/>
            <p:cNvSpPr>
              <a:spLocks/>
            </p:cNvSpPr>
            <p:nvPr/>
          </p:nvSpPr>
          <p:spPr bwMode="auto">
            <a:xfrm>
              <a:off x="1224" y="3928"/>
              <a:ext cx="23" cy="33"/>
            </a:xfrm>
            <a:custGeom>
              <a:avLst/>
              <a:gdLst/>
              <a:ahLst/>
              <a:cxnLst>
                <a:cxn ang="0">
                  <a:pos x="34" y="64"/>
                </a:cxn>
                <a:cxn ang="0">
                  <a:pos x="47" y="59"/>
                </a:cxn>
                <a:cxn ang="0">
                  <a:pos x="57" y="49"/>
                </a:cxn>
                <a:cxn ang="0">
                  <a:pos x="65" y="37"/>
                </a:cxn>
                <a:cxn ang="0">
                  <a:pos x="68" y="24"/>
                </a:cxn>
                <a:cxn ang="0">
                  <a:pos x="65" y="12"/>
                </a:cxn>
                <a:cxn ang="0">
                  <a:pos x="57" y="4"/>
                </a:cxn>
                <a:cxn ang="0">
                  <a:pos x="47" y="0"/>
                </a:cxn>
                <a:cxn ang="0">
                  <a:pos x="34" y="0"/>
                </a:cxn>
                <a:cxn ang="0">
                  <a:pos x="21" y="5"/>
                </a:cxn>
                <a:cxn ang="0">
                  <a:pos x="9" y="14"/>
                </a:cxn>
                <a:cxn ang="0">
                  <a:pos x="3" y="27"/>
                </a:cxn>
                <a:cxn ang="0">
                  <a:pos x="0" y="40"/>
                </a:cxn>
                <a:cxn ang="0">
                  <a:pos x="3" y="52"/>
                </a:cxn>
                <a:cxn ang="0">
                  <a:pos x="9" y="61"/>
                </a:cxn>
                <a:cxn ang="0">
                  <a:pos x="21" y="65"/>
                </a:cxn>
                <a:cxn ang="0">
                  <a:pos x="34" y="64"/>
                </a:cxn>
              </a:cxnLst>
              <a:rect l="0" t="0" r="r" b="b"/>
              <a:pathLst>
                <a:path w="68" h="65">
                  <a:moveTo>
                    <a:pt x="34" y="64"/>
                  </a:moveTo>
                  <a:lnTo>
                    <a:pt x="47" y="59"/>
                  </a:lnTo>
                  <a:lnTo>
                    <a:pt x="57" y="49"/>
                  </a:lnTo>
                  <a:lnTo>
                    <a:pt x="65" y="37"/>
                  </a:lnTo>
                  <a:lnTo>
                    <a:pt x="68" y="24"/>
                  </a:lnTo>
                  <a:lnTo>
                    <a:pt x="65" y="12"/>
                  </a:lnTo>
                  <a:lnTo>
                    <a:pt x="57" y="4"/>
                  </a:lnTo>
                  <a:lnTo>
                    <a:pt x="47" y="0"/>
                  </a:lnTo>
                  <a:lnTo>
                    <a:pt x="34" y="0"/>
                  </a:lnTo>
                  <a:lnTo>
                    <a:pt x="21" y="5"/>
                  </a:lnTo>
                  <a:lnTo>
                    <a:pt x="9" y="14"/>
                  </a:lnTo>
                  <a:lnTo>
                    <a:pt x="3" y="27"/>
                  </a:lnTo>
                  <a:lnTo>
                    <a:pt x="0" y="40"/>
                  </a:lnTo>
                  <a:lnTo>
                    <a:pt x="3" y="52"/>
                  </a:lnTo>
                  <a:lnTo>
                    <a:pt x="9" y="61"/>
                  </a:lnTo>
                  <a:lnTo>
                    <a:pt x="21" y="65"/>
                  </a:lnTo>
                  <a:lnTo>
                    <a:pt x="34" y="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32" name="Freeform 908"/>
            <p:cNvSpPr>
              <a:spLocks/>
            </p:cNvSpPr>
            <p:nvPr/>
          </p:nvSpPr>
          <p:spPr bwMode="auto">
            <a:xfrm>
              <a:off x="1398" y="3845"/>
              <a:ext cx="64" cy="96"/>
            </a:xfrm>
            <a:custGeom>
              <a:avLst/>
              <a:gdLst/>
              <a:ahLst/>
              <a:cxnLst>
                <a:cxn ang="0">
                  <a:pos x="97" y="189"/>
                </a:cxn>
                <a:cxn ang="0">
                  <a:pos x="117" y="182"/>
                </a:cxn>
                <a:cxn ang="0">
                  <a:pos x="135" y="173"/>
                </a:cxn>
                <a:cxn ang="0">
                  <a:pos x="150" y="161"/>
                </a:cxn>
                <a:cxn ang="0">
                  <a:pos x="164" y="146"/>
                </a:cxn>
                <a:cxn ang="0">
                  <a:pos x="176" y="130"/>
                </a:cxn>
                <a:cxn ang="0">
                  <a:pos x="185" y="111"/>
                </a:cxn>
                <a:cxn ang="0">
                  <a:pos x="192" y="92"/>
                </a:cxn>
                <a:cxn ang="0">
                  <a:pos x="193" y="73"/>
                </a:cxn>
                <a:cxn ang="0">
                  <a:pos x="190" y="55"/>
                </a:cxn>
                <a:cxn ang="0">
                  <a:pos x="185" y="39"/>
                </a:cxn>
                <a:cxn ang="0">
                  <a:pos x="176" y="25"/>
                </a:cxn>
                <a:cxn ang="0">
                  <a:pos x="164" y="14"/>
                </a:cxn>
                <a:cxn ang="0">
                  <a:pos x="150" y="6"/>
                </a:cxn>
                <a:cxn ang="0">
                  <a:pos x="133" y="2"/>
                </a:cxn>
                <a:cxn ang="0">
                  <a:pos x="115" y="0"/>
                </a:cxn>
                <a:cxn ang="0">
                  <a:pos x="96" y="3"/>
                </a:cxn>
                <a:cxn ang="0">
                  <a:pos x="76" y="9"/>
                </a:cxn>
                <a:cxn ang="0">
                  <a:pos x="58" y="19"/>
                </a:cxn>
                <a:cxn ang="0">
                  <a:pos x="43" y="32"/>
                </a:cxn>
                <a:cxn ang="0">
                  <a:pos x="29" y="46"/>
                </a:cxn>
                <a:cxn ang="0">
                  <a:pos x="17" y="63"/>
                </a:cxn>
                <a:cxn ang="0">
                  <a:pos x="8" y="82"/>
                </a:cxn>
                <a:cxn ang="0">
                  <a:pos x="2" y="100"/>
                </a:cxn>
                <a:cxn ang="0">
                  <a:pos x="0" y="119"/>
                </a:cxn>
                <a:cxn ang="0">
                  <a:pos x="3" y="138"/>
                </a:cxn>
                <a:cxn ang="0">
                  <a:pos x="8" y="153"/>
                </a:cxn>
                <a:cxn ang="0">
                  <a:pos x="17" y="168"/>
                </a:cxn>
                <a:cxn ang="0">
                  <a:pos x="29" y="178"/>
                </a:cxn>
                <a:cxn ang="0">
                  <a:pos x="43" y="187"/>
                </a:cxn>
                <a:cxn ang="0">
                  <a:pos x="60" y="191"/>
                </a:cxn>
                <a:cxn ang="0">
                  <a:pos x="78" y="192"/>
                </a:cxn>
                <a:cxn ang="0">
                  <a:pos x="97" y="189"/>
                </a:cxn>
              </a:cxnLst>
              <a:rect l="0" t="0" r="r" b="b"/>
              <a:pathLst>
                <a:path w="193" h="192">
                  <a:moveTo>
                    <a:pt x="97" y="189"/>
                  </a:moveTo>
                  <a:lnTo>
                    <a:pt x="117" y="182"/>
                  </a:lnTo>
                  <a:lnTo>
                    <a:pt x="135" y="173"/>
                  </a:lnTo>
                  <a:lnTo>
                    <a:pt x="150" y="161"/>
                  </a:lnTo>
                  <a:lnTo>
                    <a:pt x="164" y="146"/>
                  </a:lnTo>
                  <a:lnTo>
                    <a:pt x="176" y="130"/>
                  </a:lnTo>
                  <a:lnTo>
                    <a:pt x="185" y="111"/>
                  </a:lnTo>
                  <a:lnTo>
                    <a:pt x="192" y="92"/>
                  </a:lnTo>
                  <a:lnTo>
                    <a:pt x="193" y="73"/>
                  </a:lnTo>
                  <a:lnTo>
                    <a:pt x="190" y="55"/>
                  </a:lnTo>
                  <a:lnTo>
                    <a:pt x="185" y="39"/>
                  </a:lnTo>
                  <a:lnTo>
                    <a:pt x="176" y="25"/>
                  </a:lnTo>
                  <a:lnTo>
                    <a:pt x="164" y="14"/>
                  </a:lnTo>
                  <a:lnTo>
                    <a:pt x="150" y="6"/>
                  </a:lnTo>
                  <a:lnTo>
                    <a:pt x="133" y="2"/>
                  </a:lnTo>
                  <a:lnTo>
                    <a:pt x="115" y="0"/>
                  </a:lnTo>
                  <a:lnTo>
                    <a:pt x="96" y="3"/>
                  </a:lnTo>
                  <a:lnTo>
                    <a:pt x="76" y="9"/>
                  </a:lnTo>
                  <a:lnTo>
                    <a:pt x="58" y="19"/>
                  </a:lnTo>
                  <a:lnTo>
                    <a:pt x="43" y="32"/>
                  </a:lnTo>
                  <a:lnTo>
                    <a:pt x="29" y="46"/>
                  </a:lnTo>
                  <a:lnTo>
                    <a:pt x="17" y="63"/>
                  </a:lnTo>
                  <a:lnTo>
                    <a:pt x="8" y="82"/>
                  </a:lnTo>
                  <a:lnTo>
                    <a:pt x="2" y="100"/>
                  </a:lnTo>
                  <a:lnTo>
                    <a:pt x="0" y="119"/>
                  </a:lnTo>
                  <a:lnTo>
                    <a:pt x="3" y="138"/>
                  </a:lnTo>
                  <a:lnTo>
                    <a:pt x="8" y="153"/>
                  </a:lnTo>
                  <a:lnTo>
                    <a:pt x="17" y="168"/>
                  </a:lnTo>
                  <a:lnTo>
                    <a:pt x="29" y="178"/>
                  </a:lnTo>
                  <a:lnTo>
                    <a:pt x="43" y="187"/>
                  </a:lnTo>
                  <a:lnTo>
                    <a:pt x="60" y="191"/>
                  </a:lnTo>
                  <a:lnTo>
                    <a:pt x="78" y="192"/>
                  </a:lnTo>
                  <a:lnTo>
                    <a:pt x="97" y="1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33" name="Freeform 909"/>
            <p:cNvSpPr>
              <a:spLocks/>
            </p:cNvSpPr>
            <p:nvPr/>
          </p:nvSpPr>
          <p:spPr bwMode="auto">
            <a:xfrm>
              <a:off x="1418" y="3877"/>
              <a:ext cx="23" cy="33"/>
            </a:xfrm>
            <a:custGeom>
              <a:avLst/>
              <a:gdLst/>
              <a:ahLst/>
              <a:cxnLst>
                <a:cxn ang="0">
                  <a:pos x="35" y="67"/>
                </a:cxn>
                <a:cxn ang="0">
                  <a:pos x="48" y="60"/>
                </a:cxn>
                <a:cxn ang="0">
                  <a:pos x="58" y="51"/>
                </a:cxn>
                <a:cxn ang="0">
                  <a:pos x="66" y="38"/>
                </a:cxn>
                <a:cxn ang="0">
                  <a:pos x="69" y="25"/>
                </a:cxn>
                <a:cxn ang="0">
                  <a:pos x="66" y="14"/>
                </a:cxn>
                <a:cxn ang="0">
                  <a:pos x="58" y="4"/>
                </a:cxn>
                <a:cxn ang="0">
                  <a:pos x="48" y="0"/>
                </a:cxn>
                <a:cxn ang="0">
                  <a:pos x="34" y="1"/>
                </a:cxn>
                <a:cxn ang="0">
                  <a:pos x="21" y="6"/>
                </a:cxn>
                <a:cxn ang="0">
                  <a:pos x="11" y="17"/>
                </a:cxn>
                <a:cxn ang="0">
                  <a:pos x="3" y="28"/>
                </a:cxn>
                <a:cxn ang="0">
                  <a:pos x="0" y="42"/>
                </a:cxn>
                <a:cxn ang="0">
                  <a:pos x="3" y="53"/>
                </a:cxn>
                <a:cxn ang="0">
                  <a:pos x="11" y="62"/>
                </a:cxn>
                <a:cxn ang="0">
                  <a:pos x="21" y="67"/>
                </a:cxn>
                <a:cxn ang="0">
                  <a:pos x="35" y="67"/>
                </a:cxn>
              </a:cxnLst>
              <a:rect l="0" t="0" r="r" b="b"/>
              <a:pathLst>
                <a:path w="69" h="67">
                  <a:moveTo>
                    <a:pt x="35" y="67"/>
                  </a:moveTo>
                  <a:lnTo>
                    <a:pt x="48" y="60"/>
                  </a:lnTo>
                  <a:lnTo>
                    <a:pt x="58" y="51"/>
                  </a:lnTo>
                  <a:lnTo>
                    <a:pt x="66" y="38"/>
                  </a:lnTo>
                  <a:lnTo>
                    <a:pt x="69" y="25"/>
                  </a:lnTo>
                  <a:lnTo>
                    <a:pt x="66" y="14"/>
                  </a:lnTo>
                  <a:lnTo>
                    <a:pt x="58" y="4"/>
                  </a:lnTo>
                  <a:lnTo>
                    <a:pt x="48" y="0"/>
                  </a:lnTo>
                  <a:lnTo>
                    <a:pt x="34" y="1"/>
                  </a:lnTo>
                  <a:lnTo>
                    <a:pt x="21" y="6"/>
                  </a:lnTo>
                  <a:lnTo>
                    <a:pt x="11" y="17"/>
                  </a:lnTo>
                  <a:lnTo>
                    <a:pt x="3" y="28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11" y="62"/>
                  </a:lnTo>
                  <a:lnTo>
                    <a:pt x="21" y="67"/>
                  </a:lnTo>
                  <a:lnTo>
                    <a:pt x="35" y="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34" name="Freeform 910"/>
            <p:cNvSpPr>
              <a:spLocks/>
            </p:cNvSpPr>
            <p:nvPr/>
          </p:nvSpPr>
          <p:spPr bwMode="auto">
            <a:xfrm>
              <a:off x="1108" y="3710"/>
              <a:ext cx="398" cy="262"/>
            </a:xfrm>
            <a:custGeom>
              <a:avLst/>
              <a:gdLst/>
              <a:ahLst/>
              <a:cxnLst>
                <a:cxn ang="0">
                  <a:pos x="1080" y="297"/>
                </a:cxn>
                <a:cxn ang="0">
                  <a:pos x="1047" y="255"/>
                </a:cxn>
                <a:cxn ang="0">
                  <a:pos x="950" y="257"/>
                </a:cxn>
                <a:cxn ang="0">
                  <a:pos x="861" y="340"/>
                </a:cxn>
                <a:cxn ang="0">
                  <a:pos x="826" y="383"/>
                </a:cxn>
                <a:cxn ang="0">
                  <a:pos x="799" y="373"/>
                </a:cxn>
                <a:cxn ang="0">
                  <a:pos x="772" y="383"/>
                </a:cxn>
                <a:cxn ang="0">
                  <a:pos x="741" y="402"/>
                </a:cxn>
                <a:cxn ang="0">
                  <a:pos x="711" y="402"/>
                </a:cxn>
                <a:cxn ang="0">
                  <a:pos x="683" y="393"/>
                </a:cxn>
                <a:cxn ang="0">
                  <a:pos x="653" y="403"/>
                </a:cxn>
                <a:cxn ang="0">
                  <a:pos x="631" y="417"/>
                </a:cxn>
                <a:cxn ang="0">
                  <a:pos x="601" y="419"/>
                </a:cxn>
                <a:cxn ang="0">
                  <a:pos x="573" y="416"/>
                </a:cxn>
                <a:cxn ang="0">
                  <a:pos x="534" y="427"/>
                </a:cxn>
                <a:cxn ang="0">
                  <a:pos x="507" y="435"/>
                </a:cxn>
                <a:cxn ang="0">
                  <a:pos x="489" y="403"/>
                </a:cxn>
                <a:cxn ang="0">
                  <a:pos x="457" y="368"/>
                </a:cxn>
                <a:cxn ang="0">
                  <a:pos x="384" y="356"/>
                </a:cxn>
                <a:cxn ang="0">
                  <a:pos x="282" y="427"/>
                </a:cxn>
                <a:cxn ang="0">
                  <a:pos x="210" y="479"/>
                </a:cxn>
                <a:cxn ang="0">
                  <a:pos x="132" y="492"/>
                </a:cxn>
                <a:cxn ang="0">
                  <a:pos x="95" y="512"/>
                </a:cxn>
                <a:cxn ang="0">
                  <a:pos x="24" y="523"/>
                </a:cxn>
                <a:cxn ang="0">
                  <a:pos x="0" y="463"/>
                </a:cxn>
                <a:cxn ang="0">
                  <a:pos x="20" y="442"/>
                </a:cxn>
                <a:cxn ang="0">
                  <a:pos x="51" y="438"/>
                </a:cxn>
                <a:cxn ang="0">
                  <a:pos x="57" y="354"/>
                </a:cxn>
                <a:cxn ang="0">
                  <a:pos x="95" y="270"/>
                </a:cxn>
                <a:cxn ang="0">
                  <a:pos x="194" y="196"/>
                </a:cxn>
                <a:cxn ang="0">
                  <a:pos x="239" y="89"/>
                </a:cxn>
                <a:cxn ang="0">
                  <a:pos x="281" y="53"/>
                </a:cxn>
                <a:cxn ang="0">
                  <a:pos x="358" y="25"/>
                </a:cxn>
                <a:cxn ang="0">
                  <a:pos x="462" y="4"/>
                </a:cxn>
                <a:cxn ang="0">
                  <a:pos x="581" y="2"/>
                </a:cxn>
                <a:cxn ang="0">
                  <a:pos x="649" y="31"/>
                </a:cxn>
                <a:cxn ang="0">
                  <a:pos x="710" y="85"/>
                </a:cxn>
                <a:cxn ang="0">
                  <a:pos x="763" y="79"/>
                </a:cxn>
                <a:cxn ang="0">
                  <a:pos x="826" y="55"/>
                </a:cxn>
                <a:cxn ang="0">
                  <a:pos x="881" y="61"/>
                </a:cxn>
                <a:cxn ang="0">
                  <a:pos x="923" y="44"/>
                </a:cxn>
                <a:cxn ang="0">
                  <a:pos x="959" y="63"/>
                </a:cxn>
                <a:cxn ang="0">
                  <a:pos x="989" y="85"/>
                </a:cxn>
                <a:cxn ang="0">
                  <a:pos x="1033" y="80"/>
                </a:cxn>
                <a:cxn ang="0">
                  <a:pos x="1072" y="73"/>
                </a:cxn>
                <a:cxn ang="0">
                  <a:pos x="1113" y="106"/>
                </a:cxn>
                <a:cxn ang="0">
                  <a:pos x="1120" y="141"/>
                </a:cxn>
                <a:cxn ang="0">
                  <a:pos x="1169" y="165"/>
                </a:cxn>
                <a:cxn ang="0">
                  <a:pos x="1171" y="224"/>
                </a:cxn>
                <a:cxn ang="0">
                  <a:pos x="1195" y="278"/>
                </a:cxn>
                <a:cxn ang="0">
                  <a:pos x="1130" y="330"/>
                </a:cxn>
              </a:cxnLst>
              <a:rect l="0" t="0" r="r" b="b"/>
              <a:pathLst>
                <a:path w="1195" h="523">
                  <a:moveTo>
                    <a:pt x="1089" y="327"/>
                  </a:moveTo>
                  <a:lnTo>
                    <a:pt x="1086" y="319"/>
                  </a:lnTo>
                  <a:lnTo>
                    <a:pt x="1084" y="308"/>
                  </a:lnTo>
                  <a:lnTo>
                    <a:pt x="1080" y="297"/>
                  </a:lnTo>
                  <a:lnTo>
                    <a:pt x="1076" y="284"/>
                  </a:lnTo>
                  <a:lnTo>
                    <a:pt x="1069" y="274"/>
                  </a:lnTo>
                  <a:lnTo>
                    <a:pt x="1060" y="263"/>
                  </a:lnTo>
                  <a:lnTo>
                    <a:pt x="1047" y="255"/>
                  </a:lnTo>
                  <a:lnTo>
                    <a:pt x="1032" y="249"/>
                  </a:lnTo>
                  <a:lnTo>
                    <a:pt x="1005" y="246"/>
                  </a:lnTo>
                  <a:lnTo>
                    <a:pt x="978" y="249"/>
                  </a:lnTo>
                  <a:lnTo>
                    <a:pt x="950" y="257"/>
                  </a:lnTo>
                  <a:lnTo>
                    <a:pt x="923" y="271"/>
                  </a:lnTo>
                  <a:lnTo>
                    <a:pt x="900" y="290"/>
                  </a:lnTo>
                  <a:lnTo>
                    <a:pt x="878" y="313"/>
                  </a:lnTo>
                  <a:lnTo>
                    <a:pt x="861" y="340"/>
                  </a:lnTo>
                  <a:lnTo>
                    <a:pt x="850" y="371"/>
                  </a:lnTo>
                  <a:lnTo>
                    <a:pt x="841" y="379"/>
                  </a:lnTo>
                  <a:lnTo>
                    <a:pt x="833" y="383"/>
                  </a:lnTo>
                  <a:lnTo>
                    <a:pt x="826" y="383"/>
                  </a:lnTo>
                  <a:lnTo>
                    <a:pt x="819" y="381"/>
                  </a:lnTo>
                  <a:lnTo>
                    <a:pt x="812" y="378"/>
                  </a:lnTo>
                  <a:lnTo>
                    <a:pt x="806" y="375"/>
                  </a:lnTo>
                  <a:lnTo>
                    <a:pt x="799" y="373"/>
                  </a:lnTo>
                  <a:lnTo>
                    <a:pt x="791" y="373"/>
                  </a:lnTo>
                  <a:lnTo>
                    <a:pt x="786" y="375"/>
                  </a:lnTo>
                  <a:lnTo>
                    <a:pt x="780" y="379"/>
                  </a:lnTo>
                  <a:lnTo>
                    <a:pt x="772" y="383"/>
                  </a:lnTo>
                  <a:lnTo>
                    <a:pt x="764" y="388"/>
                  </a:lnTo>
                  <a:lnTo>
                    <a:pt x="756" y="393"/>
                  </a:lnTo>
                  <a:lnTo>
                    <a:pt x="749" y="397"/>
                  </a:lnTo>
                  <a:lnTo>
                    <a:pt x="741" y="402"/>
                  </a:lnTo>
                  <a:lnTo>
                    <a:pt x="733" y="404"/>
                  </a:lnTo>
                  <a:lnTo>
                    <a:pt x="725" y="405"/>
                  </a:lnTo>
                  <a:lnTo>
                    <a:pt x="718" y="404"/>
                  </a:lnTo>
                  <a:lnTo>
                    <a:pt x="711" y="402"/>
                  </a:lnTo>
                  <a:lnTo>
                    <a:pt x="705" y="398"/>
                  </a:lnTo>
                  <a:lnTo>
                    <a:pt x="698" y="396"/>
                  </a:lnTo>
                  <a:lnTo>
                    <a:pt x="691" y="394"/>
                  </a:lnTo>
                  <a:lnTo>
                    <a:pt x="683" y="393"/>
                  </a:lnTo>
                  <a:lnTo>
                    <a:pt x="672" y="394"/>
                  </a:lnTo>
                  <a:lnTo>
                    <a:pt x="665" y="396"/>
                  </a:lnTo>
                  <a:lnTo>
                    <a:pt x="658" y="400"/>
                  </a:lnTo>
                  <a:lnTo>
                    <a:pt x="653" y="403"/>
                  </a:lnTo>
                  <a:lnTo>
                    <a:pt x="648" y="407"/>
                  </a:lnTo>
                  <a:lnTo>
                    <a:pt x="643" y="411"/>
                  </a:lnTo>
                  <a:lnTo>
                    <a:pt x="638" y="414"/>
                  </a:lnTo>
                  <a:lnTo>
                    <a:pt x="631" y="417"/>
                  </a:lnTo>
                  <a:lnTo>
                    <a:pt x="623" y="419"/>
                  </a:lnTo>
                  <a:lnTo>
                    <a:pt x="614" y="420"/>
                  </a:lnTo>
                  <a:lnTo>
                    <a:pt x="608" y="420"/>
                  </a:lnTo>
                  <a:lnTo>
                    <a:pt x="601" y="419"/>
                  </a:lnTo>
                  <a:lnTo>
                    <a:pt x="595" y="418"/>
                  </a:lnTo>
                  <a:lnTo>
                    <a:pt x="588" y="417"/>
                  </a:lnTo>
                  <a:lnTo>
                    <a:pt x="582" y="416"/>
                  </a:lnTo>
                  <a:lnTo>
                    <a:pt x="573" y="416"/>
                  </a:lnTo>
                  <a:lnTo>
                    <a:pt x="561" y="416"/>
                  </a:lnTo>
                  <a:lnTo>
                    <a:pt x="550" y="419"/>
                  </a:lnTo>
                  <a:lnTo>
                    <a:pt x="541" y="422"/>
                  </a:lnTo>
                  <a:lnTo>
                    <a:pt x="534" y="427"/>
                  </a:lnTo>
                  <a:lnTo>
                    <a:pt x="528" y="430"/>
                  </a:lnTo>
                  <a:lnTo>
                    <a:pt x="523" y="433"/>
                  </a:lnTo>
                  <a:lnTo>
                    <a:pt x="516" y="435"/>
                  </a:lnTo>
                  <a:lnTo>
                    <a:pt x="507" y="435"/>
                  </a:lnTo>
                  <a:lnTo>
                    <a:pt x="495" y="432"/>
                  </a:lnTo>
                  <a:lnTo>
                    <a:pt x="495" y="422"/>
                  </a:lnTo>
                  <a:lnTo>
                    <a:pt x="493" y="412"/>
                  </a:lnTo>
                  <a:lnTo>
                    <a:pt x="489" y="403"/>
                  </a:lnTo>
                  <a:lnTo>
                    <a:pt x="482" y="392"/>
                  </a:lnTo>
                  <a:lnTo>
                    <a:pt x="475" y="383"/>
                  </a:lnTo>
                  <a:lnTo>
                    <a:pt x="466" y="375"/>
                  </a:lnTo>
                  <a:lnTo>
                    <a:pt x="457" y="368"/>
                  </a:lnTo>
                  <a:lnTo>
                    <a:pt x="446" y="363"/>
                  </a:lnTo>
                  <a:lnTo>
                    <a:pt x="428" y="358"/>
                  </a:lnTo>
                  <a:lnTo>
                    <a:pt x="408" y="355"/>
                  </a:lnTo>
                  <a:lnTo>
                    <a:pt x="384" y="356"/>
                  </a:lnTo>
                  <a:lnTo>
                    <a:pt x="360" y="362"/>
                  </a:lnTo>
                  <a:lnTo>
                    <a:pt x="334" y="375"/>
                  </a:lnTo>
                  <a:lnTo>
                    <a:pt x="308" y="396"/>
                  </a:lnTo>
                  <a:lnTo>
                    <a:pt x="282" y="427"/>
                  </a:lnTo>
                  <a:lnTo>
                    <a:pt x="259" y="469"/>
                  </a:lnTo>
                  <a:lnTo>
                    <a:pt x="249" y="472"/>
                  </a:lnTo>
                  <a:lnTo>
                    <a:pt x="230" y="476"/>
                  </a:lnTo>
                  <a:lnTo>
                    <a:pt x="210" y="479"/>
                  </a:lnTo>
                  <a:lnTo>
                    <a:pt x="186" y="484"/>
                  </a:lnTo>
                  <a:lnTo>
                    <a:pt x="165" y="487"/>
                  </a:lnTo>
                  <a:lnTo>
                    <a:pt x="145" y="490"/>
                  </a:lnTo>
                  <a:lnTo>
                    <a:pt x="132" y="492"/>
                  </a:lnTo>
                  <a:lnTo>
                    <a:pt x="126" y="493"/>
                  </a:lnTo>
                  <a:lnTo>
                    <a:pt x="122" y="499"/>
                  </a:lnTo>
                  <a:lnTo>
                    <a:pt x="112" y="505"/>
                  </a:lnTo>
                  <a:lnTo>
                    <a:pt x="95" y="512"/>
                  </a:lnTo>
                  <a:lnTo>
                    <a:pt x="77" y="517"/>
                  </a:lnTo>
                  <a:lnTo>
                    <a:pt x="57" y="521"/>
                  </a:lnTo>
                  <a:lnTo>
                    <a:pt x="39" y="523"/>
                  </a:lnTo>
                  <a:lnTo>
                    <a:pt x="24" y="523"/>
                  </a:lnTo>
                  <a:lnTo>
                    <a:pt x="15" y="519"/>
                  </a:lnTo>
                  <a:lnTo>
                    <a:pt x="8" y="505"/>
                  </a:lnTo>
                  <a:lnTo>
                    <a:pt x="3" y="485"/>
                  </a:lnTo>
                  <a:lnTo>
                    <a:pt x="0" y="463"/>
                  </a:lnTo>
                  <a:lnTo>
                    <a:pt x="4" y="448"/>
                  </a:lnTo>
                  <a:lnTo>
                    <a:pt x="8" y="446"/>
                  </a:lnTo>
                  <a:lnTo>
                    <a:pt x="13" y="444"/>
                  </a:lnTo>
                  <a:lnTo>
                    <a:pt x="20" y="442"/>
                  </a:lnTo>
                  <a:lnTo>
                    <a:pt x="27" y="441"/>
                  </a:lnTo>
                  <a:lnTo>
                    <a:pt x="35" y="440"/>
                  </a:lnTo>
                  <a:lnTo>
                    <a:pt x="43" y="439"/>
                  </a:lnTo>
                  <a:lnTo>
                    <a:pt x="51" y="438"/>
                  </a:lnTo>
                  <a:lnTo>
                    <a:pt x="57" y="438"/>
                  </a:lnTo>
                  <a:lnTo>
                    <a:pt x="61" y="408"/>
                  </a:lnTo>
                  <a:lnTo>
                    <a:pt x="60" y="380"/>
                  </a:lnTo>
                  <a:lnTo>
                    <a:pt x="57" y="354"/>
                  </a:lnTo>
                  <a:lnTo>
                    <a:pt x="56" y="329"/>
                  </a:lnTo>
                  <a:lnTo>
                    <a:pt x="60" y="307"/>
                  </a:lnTo>
                  <a:lnTo>
                    <a:pt x="71" y="287"/>
                  </a:lnTo>
                  <a:lnTo>
                    <a:pt x="95" y="270"/>
                  </a:lnTo>
                  <a:lnTo>
                    <a:pt x="132" y="255"/>
                  </a:lnTo>
                  <a:lnTo>
                    <a:pt x="158" y="243"/>
                  </a:lnTo>
                  <a:lnTo>
                    <a:pt x="179" y="222"/>
                  </a:lnTo>
                  <a:lnTo>
                    <a:pt x="194" y="196"/>
                  </a:lnTo>
                  <a:lnTo>
                    <a:pt x="208" y="168"/>
                  </a:lnTo>
                  <a:lnTo>
                    <a:pt x="220" y="139"/>
                  </a:lnTo>
                  <a:lnTo>
                    <a:pt x="230" y="112"/>
                  </a:lnTo>
                  <a:lnTo>
                    <a:pt x="239" y="89"/>
                  </a:lnTo>
                  <a:lnTo>
                    <a:pt x="250" y="73"/>
                  </a:lnTo>
                  <a:lnTo>
                    <a:pt x="258" y="67"/>
                  </a:lnTo>
                  <a:lnTo>
                    <a:pt x="268" y="60"/>
                  </a:lnTo>
                  <a:lnTo>
                    <a:pt x="281" y="53"/>
                  </a:lnTo>
                  <a:lnTo>
                    <a:pt x="298" y="45"/>
                  </a:lnTo>
                  <a:lnTo>
                    <a:pt x="316" y="38"/>
                  </a:lnTo>
                  <a:lnTo>
                    <a:pt x="336" y="31"/>
                  </a:lnTo>
                  <a:lnTo>
                    <a:pt x="358" y="25"/>
                  </a:lnTo>
                  <a:lnTo>
                    <a:pt x="382" y="18"/>
                  </a:lnTo>
                  <a:lnTo>
                    <a:pt x="408" y="12"/>
                  </a:lnTo>
                  <a:lnTo>
                    <a:pt x="435" y="8"/>
                  </a:lnTo>
                  <a:lnTo>
                    <a:pt x="462" y="4"/>
                  </a:lnTo>
                  <a:lnTo>
                    <a:pt x="492" y="2"/>
                  </a:lnTo>
                  <a:lnTo>
                    <a:pt x="520" y="0"/>
                  </a:lnTo>
                  <a:lnTo>
                    <a:pt x="550" y="0"/>
                  </a:lnTo>
                  <a:lnTo>
                    <a:pt x="581" y="2"/>
                  </a:lnTo>
                  <a:lnTo>
                    <a:pt x="610" y="5"/>
                  </a:lnTo>
                  <a:lnTo>
                    <a:pt x="625" y="9"/>
                  </a:lnTo>
                  <a:lnTo>
                    <a:pt x="638" y="18"/>
                  </a:lnTo>
                  <a:lnTo>
                    <a:pt x="649" y="31"/>
                  </a:lnTo>
                  <a:lnTo>
                    <a:pt x="662" y="44"/>
                  </a:lnTo>
                  <a:lnTo>
                    <a:pt x="675" y="59"/>
                  </a:lnTo>
                  <a:lnTo>
                    <a:pt x="691" y="73"/>
                  </a:lnTo>
                  <a:lnTo>
                    <a:pt x="710" y="85"/>
                  </a:lnTo>
                  <a:lnTo>
                    <a:pt x="732" y="94"/>
                  </a:lnTo>
                  <a:lnTo>
                    <a:pt x="742" y="94"/>
                  </a:lnTo>
                  <a:lnTo>
                    <a:pt x="753" y="88"/>
                  </a:lnTo>
                  <a:lnTo>
                    <a:pt x="763" y="79"/>
                  </a:lnTo>
                  <a:lnTo>
                    <a:pt x="775" y="68"/>
                  </a:lnTo>
                  <a:lnTo>
                    <a:pt x="789" y="59"/>
                  </a:lnTo>
                  <a:lnTo>
                    <a:pt x="806" y="54"/>
                  </a:lnTo>
                  <a:lnTo>
                    <a:pt x="826" y="55"/>
                  </a:lnTo>
                  <a:lnTo>
                    <a:pt x="852" y="64"/>
                  </a:lnTo>
                  <a:lnTo>
                    <a:pt x="862" y="67"/>
                  </a:lnTo>
                  <a:lnTo>
                    <a:pt x="872" y="65"/>
                  </a:lnTo>
                  <a:lnTo>
                    <a:pt x="881" y="61"/>
                  </a:lnTo>
                  <a:lnTo>
                    <a:pt x="891" y="56"/>
                  </a:lnTo>
                  <a:lnTo>
                    <a:pt x="900" y="49"/>
                  </a:lnTo>
                  <a:lnTo>
                    <a:pt x="912" y="45"/>
                  </a:lnTo>
                  <a:lnTo>
                    <a:pt x="923" y="44"/>
                  </a:lnTo>
                  <a:lnTo>
                    <a:pt x="937" y="46"/>
                  </a:lnTo>
                  <a:lnTo>
                    <a:pt x="946" y="51"/>
                  </a:lnTo>
                  <a:lnTo>
                    <a:pt x="953" y="57"/>
                  </a:lnTo>
                  <a:lnTo>
                    <a:pt x="959" y="63"/>
                  </a:lnTo>
                  <a:lnTo>
                    <a:pt x="965" y="70"/>
                  </a:lnTo>
                  <a:lnTo>
                    <a:pt x="971" y="77"/>
                  </a:lnTo>
                  <a:lnTo>
                    <a:pt x="979" y="82"/>
                  </a:lnTo>
                  <a:lnTo>
                    <a:pt x="989" y="85"/>
                  </a:lnTo>
                  <a:lnTo>
                    <a:pt x="1003" y="86"/>
                  </a:lnTo>
                  <a:lnTo>
                    <a:pt x="1014" y="85"/>
                  </a:lnTo>
                  <a:lnTo>
                    <a:pt x="1023" y="83"/>
                  </a:lnTo>
                  <a:lnTo>
                    <a:pt x="1033" y="80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2" y="72"/>
                  </a:lnTo>
                  <a:lnTo>
                    <a:pt x="1072" y="73"/>
                  </a:lnTo>
                  <a:lnTo>
                    <a:pt x="1081" y="75"/>
                  </a:lnTo>
                  <a:lnTo>
                    <a:pt x="1098" y="84"/>
                  </a:lnTo>
                  <a:lnTo>
                    <a:pt x="1107" y="94"/>
                  </a:lnTo>
                  <a:lnTo>
                    <a:pt x="1113" y="106"/>
                  </a:lnTo>
                  <a:lnTo>
                    <a:pt x="1115" y="117"/>
                  </a:lnTo>
                  <a:lnTo>
                    <a:pt x="1116" y="126"/>
                  </a:lnTo>
                  <a:lnTo>
                    <a:pt x="1117" y="136"/>
                  </a:lnTo>
                  <a:lnTo>
                    <a:pt x="1120" y="141"/>
                  </a:lnTo>
                  <a:lnTo>
                    <a:pt x="1125" y="143"/>
                  </a:lnTo>
                  <a:lnTo>
                    <a:pt x="1143" y="145"/>
                  </a:lnTo>
                  <a:lnTo>
                    <a:pt x="1158" y="153"/>
                  </a:lnTo>
                  <a:lnTo>
                    <a:pt x="1169" y="165"/>
                  </a:lnTo>
                  <a:lnTo>
                    <a:pt x="1175" y="178"/>
                  </a:lnTo>
                  <a:lnTo>
                    <a:pt x="1178" y="194"/>
                  </a:lnTo>
                  <a:lnTo>
                    <a:pt x="1178" y="209"/>
                  </a:lnTo>
                  <a:lnTo>
                    <a:pt x="1171" y="224"/>
                  </a:lnTo>
                  <a:lnTo>
                    <a:pt x="1162" y="235"/>
                  </a:lnTo>
                  <a:lnTo>
                    <a:pt x="1179" y="246"/>
                  </a:lnTo>
                  <a:lnTo>
                    <a:pt x="1189" y="260"/>
                  </a:lnTo>
                  <a:lnTo>
                    <a:pt x="1195" y="278"/>
                  </a:lnTo>
                  <a:lnTo>
                    <a:pt x="1192" y="296"/>
                  </a:lnTo>
                  <a:lnTo>
                    <a:pt x="1180" y="312"/>
                  </a:lnTo>
                  <a:lnTo>
                    <a:pt x="1160" y="324"/>
                  </a:lnTo>
                  <a:lnTo>
                    <a:pt x="1130" y="330"/>
                  </a:lnTo>
                  <a:lnTo>
                    <a:pt x="1089" y="3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35" name="Freeform 911"/>
            <p:cNvSpPr>
              <a:spLocks/>
            </p:cNvSpPr>
            <p:nvPr/>
          </p:nvSpPr>
          <p:spPr bwMode="auto">
            <a:xfrm>
              <a:off x="1484" y="3794"/>
              <a:ext cx="11" cy="29"/>
            </a:xfrm>
            <a:custGeom>
              <a:avLst/>
              <a:gdLst/>
              <a:ahLst/>
              <a:cxnLst>
                <a:cxn ang="0">
                  <a:pos x="17" y="56"/>
                </a:cxn>
                <a:cxn ang="0">
                  <a:pos x="23" y="54"/>
                </a:cxn>
                <a:cxn ang="0">
                  <a:pos x="28" y="49"/>
                </a:cxn>
                <a:cxn ang="0">
                  <a:pos x="31" y="39"/>
                </a:cxn>
                <a:cxn ang="0">
                  <a:pos x="31" y="29"/>
                </a:cxn>
                <a:cxn ang="0">
                  <a:pos x="28" y="18"/>
                </a:cxn>
                <a:cxn ang="0">
                  <a:pos x="25" y="9"/>
                </a:cxn>
                <a:cxn ang="0">
                  <a:pos x="19" y="3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8"/>
                </a:cxn>
                <a:cxn ang="0">
                  <a:pos x="0" y="17"/>
                </a:cxn>
                <a:cxn ang="0">
                  <a:pos x="0" y="27"/>
                </a:cxn>
                <a:cxn ang="0">
                  <a:pos x="1" y="38"/>
                </a:cxn>
                <a:cxn ang="0">
                  <a:pos x="5" y="48"/>
                </a:cxn>
                <a:cxn ang="0">
                  <a:pos x="10" y="54"/>
                </a:cxn>
                <a:cxn ang="0">
                  <a:pos x="17" y="56"/>
                </a:cxn>
              </a:cxnLst>
              <a:rect l="0" t="0" r="r" b="b"/>
              <a:pathLst>
                <a:path w="31" h="56">
                  <a:moveTo>
                    <a:pt x="17" y="56"/>
                  </a:moveTo>
                  <a:lnTo>
                    <a:pt x="23" y="54"/>
                  </a:lnTo>
                  <a:lnTo>
                    <a:pt x="28" y="49"/>
                  </a:lnTo>
                  <a:lnTo>
                    <a:pt x="31" y="39"/>
                  </a:lnTo>
                  <a:lnTo>
                    <a:pt x="31" y="29"/>
                  </a:lnTo>
                  <a:lnTo>
                    <a:pt x="28" y="18"/>
                  </a:lnTo>
                  <a:lnTo>
                    <a:pt x="25" y="9"/>
                  </a:lnTo>
                  <a:lnTo>
                    <a:pt x="19" y="3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8"/>
                  </a:lnTo>
                  <a:lnTo>
                    <a:pt x="0" y="17"/>
                  </a:lnTo>
                  <a:lnTo>
                    <a:pt x="0" y="27"/>
                  </a:lnTo>
                  <a:lnTo>
                    <a:pt x="1" y="38"/>
                  </a:lnTo>
                  <a:lnTo>
                    <a:pt x="5" y="48"/>
                  </a:lnTo>
                  <a:lnTo>
                    <a:pt x="10" y="54"/>
                  </a:lnTo>
                  <a:lnTo>
                    <a:pt x="17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36" name="Freeform 912"/>
            <p:cNvSpPr>
              <a:spLocks/>
            </p:cNvSpPr>
            <p:nvPr/>
          </p:nvSpPr>
          <p:spPr bwMode="auto">
            <a:xfrm>
              <a:off x="1117" y="3935"/>
              <a:ext cx="21" cy="27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1"/>
                </a:cxn>
                <a:cxn ang="0">
                  <a:pos x="4" y="8"/>
                </a:cxn>
                <a:cxn ang="0">
                  <a:pos x="9" y="6"/>
                </a:cxn>
                <a:cxn ang="0">
                  <a:pos x="17" y="5"/>
                </a:cxn>
                <a:cxn ang="0">
                  <a:pos x="26" y="5"/>
                </a:cxn>
                <a:cxn ang="0">
                  <a:pos x="35" y="4"/>
                </a:cxn>
                <a:cxn ang="0">
                  <a:pos x="44" y="2"/>
                </a:cxn>
                <a:cxn ang="0">
                  <a:pos x="53" y="0"/>
                </a:cxn>
                <a:cxn ang="0">
                  <a:pos x="55" y="9"/>
                </a:cxn>
                <a:cxn ang="0">
                  <a:pos x="58" y="17"/>
                </a:cxn>
                <a:cxn ang="0">
                  <a:pos x="62" y="26"/>
                </a:cxn>
                <a:cxn ang="0">
                  <a:pos x="63" y="37"/>
                </a:cxn>
                <a:cxn ang="0">
                  <a:pos x="59" y="42"/>
                </a:cxn>
                <a:cxn ang="0">
                  <a:pos x="53" y="46"/>
                </a:cxn>
                <a:cxn ang="0">
                  <a:pos x="46" y="49"/>
                </a:cxn>
                <a:cxn ang="0">
                  <a:pos x="39" y="51"/>
                </a:cxn>
                <a:cxn ang="0">
                  <a:pos x="31" y="53"/>
                </a:cxn>
                <a:cxn ang="0">
                  <a:pos x="23" y="53"/>
                </a:cxn>
                <a:cxn ang="0">
                  <a:pos x="17" y="53"/>
                </a:cxn>
                <a:cxn ang="0">
                  <a:pos x="13" y="52"/>
                </a:cxn>
                <a:cxn ang="0">
                  <a:pos x="8" y="47"/>
                </a:cxn>
                <a:cxn ang="0">
                  <a:pos x="4" y="38"/>
                </a:cxn>
                <a:cxn ang="0">
                  <a:pos x="1" y="27"/>
                </a:cxn>
                <a:cxn ang="0">
                  <a:pos x="0" y="17"/>
                </a:cxn>
              </a:cxnLst>
              <a:rect l="0" t="0" r="r" b="b"/>
              <a:pathLst>
                <a:path w="63" h="53">
                  <a:moveTo>
                    <a:pt x="0" y="17"/>
                  </a:moveTo>
                  <a:lnTo>
                    <a:pt x="0" y="11"/>
                  </a:lnTo>
                  <a:lnTo>
                    <a:pt x="4" y="8"/>
                  </a:lnTo>
                  <a:lnTo>
                    <a:pt x="9" y="6"/>
                  </a:lnTo>
                  <a:lnTo>
                    <a:pt x="17" y="5"/>
                  </a:lnTo>
                  <a:lnTo>
                    <a:pt x="26" y="5"/>
                  </a:lnTo>
                  <a:lnTo>
                    <a:pt x="35" y="4"/>
                  </a:lnTo>
                  <a:lnTo>
                    <a:pt x="44" y="2"/>
                  </a:lnTo>
                  <a:lnTo>
                    <a:pt x="53" y="0"/>
                  </a:lnTo>
                  <a:lnTo>
                    <a:pt x="55" y="9"/>
                  </a:lnTo>
                  <a:lnTo>
                    <a:pt x="58" y="17"/>
                  </a:lnTo>
                  <a:lnTo>
                    <a:pt x="62" y="26"/>
                  </a:lnTo>
                  <a:lnTo>
                    <a:pt x="63" y="37"/>
                  </a:lnTo>
                  <a:lnTo>
                    <a:pt x="59" y="42"/>
                  </a:lnTo>
                  <a:lnTo>
                    <a:pt x="53" y="46"/>
                  </a:lnTo>
                  <a:lnTo>
                    <a:pt x="46" y="49"/>
                  </a:lnTo>
                  <a:lnTo>
                    <a:pt x="39" y="51"/>
                  </a:lnTo>
                  <a:lnTo>
                    <a:pt x="31" y="53"/>
                  </a:lnTo>
                  <a:lnTo>
                    <a:pt x="23" y="53"/>
                  </a:lnTo>
                  <a:lnTo>
                    <a:pt x="17" y="53"/>
                  </a:lnTo>
                  <a:lnTo>
                    <a:pt x="13" y="52"/>
                  </a:lnTo>
                  <a:lnTo>
                    <a:pt x="8" y="47"/>
                  </a:lnTo>
                  <a:lnTo>
                    <a:pt x="4" y="38"/>
                  </a:lnTo>
                  <a:lnTo>
                    <a:pt x="1" y="2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37" name="Freeform 913"/>
            <p:cNvSpPr>
              <a:spLocks/>
            </p:cNvSpPr>
            <p:nvPr/>
          </p:nvSpPr>
          <p:spPr bwMode="auto">
            <a:xfrm>
              <a:off x="1473" y="3838"/>
              <a:ext cx="24" cy="27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4" y="12"/>
                </a:cxn>
                <a:cxn ang="0">
                  <a:pos x="74" y="22"/>
                </a:cxn>
                <a:cxn ang="0">
                  <a:pos x="70" y="31"/>
                </a:cxn>
                <a:cxn ang="0">
                  <a:pos x="63" y="40"/>
                </a:cxn>
                <a:cxn ang="0">
                  <a:pos x="54" y="46"/>
                </a:cxn>
                <a:cxn ang="0">
                  <a:pos x="44" y="51"/>
                </a:cxn>
                <a:cxn ang="0">
                  <a:pos x="31" y="54"/>
                </a:cxn>
                <a:cxn ang="0">
                  <a:pos x="17" y="54"/>
                </a:cxn>
                <a:cxn ang="0">
                  <a:pos x="4" y="50"/>
                </a:cxn>
                <a:cxn ang="0">
                  <a:pos x="0" y="40"/>
                </a:cxn>
                <a:cxn ang="0">
                  <a:pos x="1" y="29"/>
                </a:cxn>
                <a:cxn ang="0">
                  <a:pos x="9" y="21"/>
                </a:cxn>
                <a:cxn ang="0">
                  <a:pos x="14" y="19"/>
                </a:cxn>
                <a:cxn ang="0">
                  <a:pos x="18" y="19"/>
                </a:cxn>
                <a:cxn ang="0">
                  <a:pos x="22" y="19"/>
                </a:cxn>
                <a:cxn ang="0">
                  <a:pos x="26" y="19"/>
                </a:cxn>
                <a:cxn ang="0">
                  <a:pos x="32" y="18"/>
                </a:cxn>
                <a:cxn ang="0">
                  <a:pos x="42" y="15"/>
                </a:cxn>
                <a:cxn ang="0">
                  <a:pos x="54" y="10"/>
                </a:cxn>
                <a:cxn ang="0">
                  <a:pos x="73" y="0"/>
                </a:cxn>
              </a:cxnLst>
              <a:rect l="0" t="0" r="r" b="b"/>
              <a:pathLst>
                <a:path w="74" h="54">
                  <a:moveTo>
                    <a:pt x="73" y="0"/>
                  </a:moveTo>
                  <a:lnTo>
                    <a:pt x="74" y="12"/>
                  </a:lnTo>
                  <a:lnTo>
                    <a:pt x="74" y="22"/>
                  </a:lnTo>
                  <a:lnTo>
                    <a:pt x="70" y="31"/>
                  </a:lnTo>
                  <a:lnTo>
                    <a:pt x="63" y="40"/>
                  </a:lnTo>
                  <a:lnTo>
                    <a:pt x="54" y="46"/>
                  </a:lnTo>
                  <a:lnTo>
                    <a:pt x="44" y="51"/>
                  </a:lnTo>
                  <a:lnTo>
                    <a:pt x="31" y="54"/>
                  </a:lnTo>
                  <a:lnTo>
                    <a:pt x="17" y="54"/>
                  </a:lnTo>
                  <a:lnTo>
                    <a:pt x="4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9" y="21"/>
                  </a:lnTo>
                  <a:lnTo>
                    <a:pt x="14" y="19"/>
                  </a:lnTo>
                  <a:lnTo>
                    <a:pt x="18" y="19"/>
                  </a:lnTo>
                  <a:lnTo>
                    <a:pt x="22" y="19"/>
                  </a:lnTo>
                  <a:lnTo>
                    <a:pt x="26" y="19"/>
                  </a:lnTo>
                  <a:lnTo>
                    <a:pt x="32" y="18"/>
                  </a:lnTo>
                  <a:lnTo>
                    <a:pt x="42" y="15"/>
                  </a:lnTo>
                  <a:lnTo>
                    <a:pt x="54" y="1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38" name="Freeform 914"/>
            <p:cNvSpPr>
              <a:spLocks/>
            </p:cNvSpPr>
            <p:nvPr/>
          </p:nvSpPr>
          <p:spPr bwMode="auto">
            <a:xfrm>
              <a:off x="1135" y="3720"/>
              <a:ext cx="350" cy="224"/>
            </a:xfrm>
            <a:custGeom>
              <a:avLst/>
              <a:gdLst/>
              <a:ahLst/>
              <a:cxnLst>
                <a:cxn ang="0">
                  <a:pos x="1016" y="241"/>
                </a:cxn>
                <a:cxn ang="0">
                  <a:pos x="1044" y="233"/>
                </a:cxn>
                <a:cxn ang="0">
                  <a:pos x="1043" y="215"/>
                </a:cxn>
                <a:cxn ang="0">
                  <a:pos x="1027" y="179"/>
                </a:cxn>
                <a:cxn ang="0">
                  <a:pos x="1030" y="144"/>
                </a:cxn>
                <a:cxn ang="0">
                  <a:pos x="1005" y="103"/>
                </a:cxn>
                <a:cxn ang="0">
                  <a:pos x="973" y="82"/>
                </a:cxn>
                <a:cxn ang="0">
                  <a:pos x="938" y="101"/>
                </a:cxn>
                <a:cxn ang="0">
                  <a:pos x="897" y="96"/>
                </a:cxn>
                <a:cxn ang="0">
                  <a:pos x="866" y="68"/>
                </a:cxn>
                <a:cxn ang="0">
                  <a:pos x="817" y="59"/>
                </a:cxn>
                <a:cxn ang="0">
                  <a:pos x="796" y="68"/>
                </a:cxn>
                <a:cxn ang="0">
                  <a:pos x="769" y="74"/>
                </a:cxn>
                <a:cxn ang="0">
                  <a:pos x="740" y="57"/>
                </a:cxn>
                <a:cxn ang="0">
                  <a:pos x="712" y="64"/>
                </a:cxn>
                <a:cxn ang="0">
                  <a:pos x="676" y="96"/>
                </a:cxn>
                <a:cxn ang="0">
                  <a:pos x="633" y="99"/>
                </a:cxn>
                <a:cxn ang="0">
                  <a:pos x="600" y="65"/>
                </a:cxn>
                <a:cxn ang="0">
                  <a:pos x="559" y="39"/>
                </a:cxn>
                <a:cxn ang="0">
                  <a:pos x="540" y="24"/>
                </a:cxn>
                <a:cxn ang="0">
                  <a:pos x="514" y="5"/>
                </a:cxn>
                <a:cxn ang="0">
                  <a:pos x="470" y="1"/>
                </a:cxn>
                <a:cxn ang="0">
                  <a:pos x="410" y="4"/>
                </a:cxn>
                <a:cxn ang="0">
                  <a:pos x="346" y="14"/>
                </a:cxn>
                <a:cxn ang="0">
                  <a:pos x="296" y="32"/>
                </a:cxn>
                <a:cxn ang="0">
                  <a:pos x="239" y="43"/>
                </a:cxn>
                <a:cxn ang="0">
                  <a:pos x="191" y="71"/>
                </a:cxn>
                <a:cxn ang="0">
                  <a:pos x="164" y="130"/>
                </a:cxn>
                <a:cxn ang="0">
                  <a:pos x="148" y="186"/>
                </a:cxn>
                <a:cxn ang="0">
                  <a:pos x="112" y="229"/>
                </a:cxn>
                <a:cxn ang="0">
                  <a:pos x="58" y="260"/>
                </a:cxn>
                <a:cxn ang="0">
                  <a:pos x="26" y="276"/>
                </a:cxn>
                <a:cxn ang="0">
                  <a:pos x="8" y="311"/>
                </a:cxn>
                <a:cxn ang="0">
                  <a:pos x="8" y="375"/>
                </a:cxn>
                <a:cxn ang="0">
                  <a:pos x="8" y="415"/>
                </a:cxn>
                <a:cxn ang="0">
                  <a:pos x="39" y="437"/>
                </a:cxn>
                <a:cxn ang="0">
                  <a:pos x="49" y="447"/>
                </a:cxn>
                <a:cxn ang="0">
                  <a:pos x="80" y="444"/>
                </a:cxn>
                <a:cxn ang="0">
                  <a:pos x="103" y="429"/>
                </a:cxn>
                <a:cxn ang="0">
                  <a:pos x="128" y="395"/>
                </a:cxn>
                <a:cxn ang="0">
                  <a:pos x="165" y="365"/>
                </a:cxn>
                <a:cxn ang="0">
                  <a:pos x="212" y="342"/>
                </a:cxn>
                <a:cxn ang="0">
                  <a:pos x="261" y="327"/>
                </a:cxn>
                <a:cxn ang="0">
                  <a:pos x="310" y="320"/>
                </a:cxn>
                <a:cxn ang="0">
                  <a:pos x="351" y="322"/>
                </a:cxn>
                <a:cxn ang="0">
                  <a:pos x="386" y="338"/>
                </a:cxn>
                <a:cxn ang="0">
                  <a:pos x="422" y="380"/>
                </a:cxn>
                <a:cxn ang="0">
                  <a:pos x="447" y="375"/>
                </a:cxn>
                <a:cxn ang="0">
                  <a:pos x="490" y="354"/>
                </a:cxn>
                <a:cxn ang="0">
                  <a:pos x="541" y="367"/>
                </a:cxn>
                <a:cxn ang="0">
                  <a:pos x="563" y="355"/>
                </a:cxn>
                <a:cxn ang="0">
                  <a:pos x="585" y="335"/>
                </a:cxn>
                <a:cxn ang="0">
                  <a:pos x="616" y="337"/>
                </a:cxn>
                <a:cxn ang="0">
                  <a:pos x="629" y="349"/>
                </a:cxn>
                <a:cxn ang="0">
                  <a:pos x="647" y="353"/>
                </a:cxn>
                <a:cxn ang="0">
                  <a:pos x="672" y="339"/>
                </a:cxn>
                <a:cxn ang="0">
                  <a:pos x="696" y="315"/>
                </a:cxn>
                <a:cxn ang="0">
                  <a:pos x="720" y="288"/>
                </a:cxn>
                <a:cxn ang="0">
                  <a:pos x="757" y="255"/>
                </a:cxn>
                <a:cxn ang="0">
                  <a:pos x="792" y="235"/>
                </a:cxn>
                <a:cxn ang="0">
                  <a:pos x="830" y="222"/>
                </a:cxn>
                <a:cxn ang="0">
                  <a:pos x="911" y="208"/>
                </a:cxn>
                <a:cxn ang="0">
                  <a:pos x="999" y="235"/>
                </a:cxn>
              </a:cxnLst>
              <a:rect l="0" t="0" r="r" b="b"/>
              <a:pathLst>
                <a:path w="1049" h="447">
                  <a:moveTo>
                    <a:pt x="999" y="235"/>
                  </a:moveTo>
                  <a:lnTo>
                    <a:pt x="1007" y="239"/>
                  </a:lnTo>
                  <a:lnTo>
                    <a:pt x="1016" y="241"/>
                  </a:lnTo>
                  <a:lnTo>
                    <a:pt x="1026" y="240"/>
                  </a:lnTo>
                  <a:lnTo>
                    <a:pt x="1036" y="237"/>
                  </a:lnTo>
                  <a:lnTo>
                    <a:pt x="1044" y="233"/>
                  </a:lnTo>
                  <a:lnTo>
                    <a:pt x="1049" y="228"/>
                  </a:lnTo>
                  <a:lnTo>
                    <a:pt x="1049" y="222"/>
                  </a:lnTo>
                  <a:lnTo>
                    <a:pt x="1043" y="215"/>
                  </a:lnTo>
                  <a:lnTo>
                    <a:pt x="1031" y="204"/>
                  </a:lnTo>
                  <a:lnTo>
                    <a:pt x="1027" y="192"/>
                  </a:lnTo>
                  <a:lnTo>
                    <a:pt x="1027" y="179"/>
                  </a:lnTo>
                  <a:lnTo>
                    <a:pt x="1029" y="166"/>
                  </a:lnTo>
                  <a:lnTo>
                    <a:pt x="1030" y="154"/>
                  </a:lnTo>
                  <a:lnTo>
                    <a:pt x="1030" y="144"/>
                  </a:lnTo>
                  <a:lnTo>
                    <a:pt x="1025" y="135"/>
                  </a:lnTo>
                  <a:lnTo>
                    <a:pt x="1012" y="131"/>
                  </a:lnTo>
                  <a:lnTo>
                    <a:pt x="1005" y="103"/>
                  </a:lnTo>
                  <a:lnTo>
                    <a:pt x="996" y="88"/>
                  </a:lnTo>
                  <a:lnTo>
                    <a:pt x="986" y="81"/>
                  </a:lnTo>
                  <a:lnTo>
                    <a:pt x="973" y="82"/>
                  </a:lnTo>
                  <a:lnTo>
                    <a:pt x="960" y="88"/>
                  </a:lnTo>
                  <a:lnTo>
                    <a:pt x="949" y="95"/>
                  </a:lnTo>
                  <a:lnTo>
                    <a:pt x="938" y="101"/>
                  </a:lnTo>
                  <a:lnTo>
                    <a:pt x="930" y="104"/>
                  </a:lnTo>
                  <a:lnTo>
                    <a:pt x="911" y="102"/>
                  </a:lnTo>
                  <a:lnTo>
                    <a:pt x="897" y="96"/>
                  </a:lnTo>
                  <a:lnTo>
                    <a:pt x="885" y="87"/>
                  </a:lnTo>
                  <a:lnTo>
                    <a:pt x="876" y="77"/>
                  </a:lnTo>
                  <a:lnTo>
                    <a:pt x="866" y="68"/>
                  </a:lnTo>
                  <a:lnTo>
                    <a:pt x="853" y="61"/>
                  </a:lnTo>
                  <a:lnTo>
                    <a:pt x="837" y="57"/>
                  </a:lnTo>
                  <a:lnTo>
                    <a:pt x="817" y="59"/>
                  </a:lnTo>
                  <a:lnTo>
                    <a:pt x="812" y="61"/>
                  </a:lnTo>
                  <a:lnTo>
                    <a:pt x="805" y="64"/>
                  </a:lnTo>
                  <a:lnTo>
                    <a:pt x="796" y="68"/>
                  </a:lnTo>
                  <a:lnTo>
                    <a:pt x="787" y="71"/>
                  </a:lnTo>
                  <a:lnTo>
                    <a:pt x="778" y="73"/>
                  </a:lnTo>
                  <a:lnTo>
                    <a:pt x="769" y="74"/>
                  </a:lnTo>
                  <a:lnTo>
                    <a:pt x="761" y="72"/>
                  </a:lnTo>
                  <a:lnTo>
                    <a:pt x="753" y="67"/>
                  </a:lnTo>
                  <a:lnTo>
                    <a:pt x="740" y="57"/>
                  </a:lnTo>
                  <a:lnTo>
                    <a:pt x="730" y="53"/>
                  </a:lnTo>
                  <a:lnTo>
                    <a:pt x="721" y="57"/>
                  </a:lnTo>
                  <a:lnTo>
                    <a:pt x="712" y="64"/>
                  </a:lnTo>
                  <a:lnTo>
                    <a:pt x="702" y="74"/>
                  </a:lnTo>
                  <a:lnTo>
                    <a:pt x="690" y="85"/>
                  </a:lnTo>
                  <a:lnTo>
                    <a:pt x="676" y="96"/>
                  </a:lnTo>
                  <a:lnTo>
                    <a:pt x="656" y="104"/>
                  </a:lnTo>
                  <a:lnTo>
                    <a:pt x="645" y="104"/>
                  </a:lnTo>
                  <a:lnTo>
                    <a:pt x="633" y="99"/>
                  </a:lnTo>
                  <a:lnTo>
                    <a:pt x="623" y="90"/>
                  </a:lnTo>
                  <a:lnTo>
                    <a:pt x="611" y="77"/>
                  </a:lnTo>
                  <a:lnTo>
                    <a:pt x="600" y="65"/>
                  </a:lnTo>
                  <a:lnTo>
                    <a:pt x="588" y="53"/>
                  </a:lnTo>
                  <a:lnTo>
                    <a:pt x="575" y="44"/>
                  </a:lnTo>
                  <a:lnTo>
                    <a:pt x="559" y="39"/>
                  </a:lnTo>
                  <a:lnTo>
                    <a:pt x="553" y="36"/>
                  </a:lnTo>
                  <a:lnTo>
                    <a:pt x="547" y="31"/>
                  </a:lnTo>
                  <a:lnTo>
                    <a:pt x="540" y="24"/>
                  </a:lnTo>
                  <a:lnTo>
                    <a:pt x="534" y="17"/>
                  </a:lnTo>
                  <a:lnTo>
                    <a:pt x="525" y="10"/>
                  </a:lnTo>
                  <a:lnTo>
                    <a:pt x="514" y="5"/>
                  </a:lnTo>
                  <a:lnTo>
                    <a:pt x="503" y="0"/>
                  </a:lnTo>
                  <a:lnTo>
                    <a:pt x="487" y="0"/>
                  </a:lnTo>
                  <a:lnTo>
                    <a:pt x="470" y="1"/>
                  </a:lnTo>
                  <a:lnTo>
                    <a:pt x="451" y="2"/>
                  </a:lnTo>
                  <a:lnTo>
                    <a:pt x="430" y="2"/>
                  </a:lnTo>
                  <a:lnTo>
                    <a:pt x="410" y="4"/>
                  </a:lnTo>
                  <a:lnTo>
                    <a:pt x="389" y="6"/>
                  </a:lnTo>
                  <a:lnTo>
                    <a:pt x="367" y="9"/>
                  </a:lnTo>
                  <a:lnTo>
                    <a:pt x="346" y="14"/>
                  </a:lnTo>
                  <a:lnTo>
                    <a:pt x="327" y="22"/>
                  </a:lnTo>
                  <a:lnTo>
                    <a:pt x="313" y="27"/>
                  </a:lnTo>
                  <a:lnTo>
                    <a:pt x="296" y="32"/>
                  </a:lnTo>
                  <a:lnTo>
                    <a:pt x="278" y="35"/>
                  </a:lnTo>
                  <a:lnTo>
                    <a:pt x="258" y="39"/>
                  </a:lnTo>
                  <a:lnTo>
                    <a:pt x="239" y="43"/>
                  </a:lnTo>
                  <a:lnTo>
                    <a:pt x="221" y="50"/>
                  </a:lnTo>
                  <a:lnTo>
                    <a:pt x="204" y="59"/>
                  </a:lnTo>
                  <a:lnTo>
                    <a:pt x="191" y="71"/>
                  </a:lnTo>
                  <a:lnTo>
                    <a:pt x="179" y="90"/>
                  </a:lnTo>
                  <a:lnTo>
                    <a:pt x="170" y="109"/>
                  </a:lnTo>
                  <a:lnTo>
                    <a:pt x="164" y="130"/>
                  </a:lnTo>
                  <a:lnTo>
                    <a:pt x="157" y="150"/>
                  </a:lnTo>
                  <a:lnTo>
                    <a:pt x="154" y="170"/>
                  </a:lnTo>
                  <a:lnTo>
                    <a:pt x="148" y="186"/>
                  </a:lnTo>
                  <a:lnTo>
                    <a:pt x="143" y="201"/>
                  </a:lnTo>
                  <a:lnTo>
                    <a:pt x="135" y="210"/>
                  </a:lnTo>
                  <a:lnTo>
                    <a:pt x="112" y="229"/>
                  </a:lnTo>
                  <a:lnTo>
                    <a:pt x="93" y="243"/>
                  </a:lnTo>
                  <a:lnTo>
                    <a:pt x="73" y="253"/>
                  </a:lnTo>
                  <a:lnTo>
                    <a:pt x="58" y="260"/>
                  </a:lnTo>
                  <a:lnTo>
                    <a:pt x="45" y="265"/>
                  </a:lnTo>
                  <a:lnTo>
                    <a:pt x="33" y="270"/>
                  </a:lnTo>
                  <a:lnTo>
                    <a:pt x="26" y="276"/>
                  </a:lnTo>
                  <a:lnTo>
                    <a:pt x="20" y="283"/>
                  </a:lnTo>
                  <a:lnTo>
                    <a:pt x="15" y="294"/>
                  </a:lnTo>
                  <a:lnTo>
                    <a:pt x="8" y="311"/>
                  </a:lnTo>
                  <a:lnTo>
                    <a:pt x="2" y="333"/>
                  </a:lnTo>
                  <a:lnTo>
                    <a:pt x="5" y="355"/>
                  </a:lnTo>
                  <a:lnTo>
                    <a:pt x="8" y="375"/>
                  </a:lnTo>
                  <a:lnTo>
                    <a:pt x="2" y="394"/>
                  </a:lnTo>
                  <a:lnTo>
                    <a:pt x="0" y="409"/>
                  </a:lnTo>
                  <a:lnTo>
                    <a:pt x="8" y="415"/>
                  </a:lnTo>
                  <a:lnTo>
                    <a:pt x="24" y="420"/>
                  </a:lnTo>
                  <a:lnTo>
                    <a:pt x="35" y="427"/>
                  </a:lnTo>
                  <a:lnTo>
                    <a:pt x="39" y="437"/>
                  </a:lnTo>
                  <a:lnTo>
                    <a:pt x="40" y="445"/>
                  </a:lnTo>
                  <a:lnTo>
                    <a:pt x="42" y="447"/>
                  </a:lnTo>
                  <a:lnTo>
                    <a:pt x="49" y="447"/>
                  </a:lnTo>
                  <a:lnTo>
                    <a:pt x="58" y="447"/>
                  </a:lnTo>
                  <a:lnTo>
                    <a:pt x="68" y="446"/>
                  </a:lnTo>
                  <a:lnTo>
                    <a:pt x="80" y="444"/>
                  </a:lnTo>
                  <a:lnTo>
                    <a:pt x="90" y="441"/>
                  </a:lnTo>
                  <a:lnTo>
                    <a:pt x="98" y="436"/>
                  </a:lnTo>
                  <a:lnTo>
                    <a:pt x="103" y="429"/>
                  </a:lnTo>
                  <a:lnTo>
                    <a:pt x="110" y="417"/>
                  </a:lnTo>
                  <a:lnTo>
                    <a:pt x="117" y="405"/>
                  </a:lnTo>
                  <a:lnTo>
                    <a:pt x="128" y="395"/>
                  </a:lnTo>
                  <a:lnTo>
                    <a:pt x="139" y="385"/>
                  </a:lnTo>
                  <a:lnTo>
                    <a:pt x="152" y="374"/>
                  </a:lnTo>
                  <a:lnTo>
                    <a:pt x="165" y="365"/>
                  </a:lnTo>
                  <a:lnTo>
                    <a:pt x="179" y="357"/>
                  </a:lnTo>
                  <a:lnTo>
                    <a:pt x="195" y="349"/>
                  </a:lnTo>
                  <a:lnTo>
                    <a:pt x="212" y="342"/>
                  </a:lnTo>
                  <a:lnTo>
                    <a:pt x="227" y="336"/>
                  </a:lnTo>
                  <a:lnTo>
                    <a:pt x="244" y="331"/>
                  </a:lnTo>
                  <a:lnTo>
                    <a:pt x="261" y="327"/>
                  </a:lnTo>
                  <a:lnTo>
                    <a:pt x="278" y="323"/>
                  </a:lnTo>
                  <a:lnTo>
                    <a:pt x="294" y="321"/>
                  </a:lnTo>
                  <a:lnTo>
                    <a:pt x="310" y="320"/>
                  </a:lnTo>
                  <a:lnTo>
                    <a:pt x="326" y="320"/>
                  </a:lnTo>
                  <a:lnTo>
                    <a:pt x="338" y="321"/>
                  </a:lnTo>
                  <a:lnTo>
                    <a:pt x="351" y="322"/>
                  </a:lnTo>
                  <a:lnTo>
                    <a:pt x="363" y="326"/>
                  </a:lnTo>
                  <a:lnTo>
                    <a:pt x="375" y="331"/>
                  </a:lnTo>
                  <a:lnTo>
                    <a:pt x="386" y="338"/>
                  </a:lnTo>
                  <a:lnTo>
                    <a:pt x="399" y="348"/>
                  </a:lnTo>
                  <a:lnTo>
                    <a:pt x="411" y="362"/>
                  </a:lnTo>
                  <a:lnTo>
                    <a:pt x="422" y="380"/>
                  </a:lnTo>
                  <a:lnTo>
                    <a:pt x="429" y="385"/>
                  </a:lnTo>
                  <a:lnTo>
                    <a:pt x="437" y="383"/>
                  </a:lnTo>
                  <a:lnTo>
                    <a:pt x="447" y="375"/>
                  </a:lnTo>
                  <a:lnTo>
                    <a:pt x="459" y="367"/>
                  </a:lnTo>
                  <a:lnTo>
                    <a:pt x="473" y="359"/>
                  </a:lnTo>
                  <a:lnTo>
                    <a:pt x="490" y="354"/>
                  </a:lnTo>
                  <a:lnTo>
                    <a:pt x="509" y="355"/>
                  </a:lnTo>
                  <a:lnTo>
                    <a:pt x="532" y="364"/>
                  </a:lnTo>
                  <a:lnTo>
                    <a:pt x="541" y="367"/>
                  </a:lnTo>
                  <a:lnTo>
                    <a:pt x="550" y="366"/>
                  </a:lnTo>
                  <a:lnTo>
                    <a:pt x="557" y="361"/>
                  </a:lnTo>
                  <a:lnTo>
                    <a:pt x="563" y="355"/>
                  </a:lnTo>
                  <a:lnTo>
                    <a:pt x="570" y="346"/>
                  </a:lnTo>
                  <a:lnTo>
                    <a:pt x="576" y="340"/>
                  </a:lnTo>
                  <a:lnTo>
                    <a:pt x="585" y="335"/>
                  </a:lnTo>
                  <a:lnTo>
                    <a:pt x="596" y="333"/>
                  </a:lnTo>
                  <a:lnTo>
                    <a:pt x="607" y="334"/>
                  </a:lnTo>
                  <a:lnTo>
                    <a:pt x="616" y="337"/>
                  </a:lnTo>
                  <a:lnTo>
                    <a:pt x="621" y="341"/>
                  </a:lnTo>
                  <a:lnTo>
                    <a:pt x="625" y="345"/>
                  </a:lnTo>
                  <a:lnTo>
                    <a:pt x="629" y="349"/>
                  </a:lnTo>
                  <a:lnTo>
                    <a:pt x="633" y="353"/>
                  </a:lnTo>
                  <a:lnTo>
                    <a:pt x="638" y="354"/>
                  </a:lnTo>
                  <a:lnTo>
                    <a:pt x="647" y="353"/>
                  </a:lnTo>
                  <a:lnTo>
                    <a:pt x="655" y="350"/>
                  </a:lnTo>
                  <a:lnTo>
                    <a:pt x="663" y="345"/>
                  </a:lnTo>
                  <a:lnTo>
                    <a:pt x="672" y="339"/>
                  </a:lnTo>
                  <a:lnTo>
                    <a:pt x="681" y="331"/>
                  </a:lnTo>
                  <a:lnTo>
                    <a:pt x="689" y="323"/>
                  </a:lnTo>
                  <a:lnTo>
                    <a:pt x="696" y="315"/>
                  </a:lnTo>
                  <a:lnTo>
                    <a:pt x="703" y="308"/>
                  </a:lnTo>
                  <a:lnTo>
                    <a:pt x="708" y="303"/>
                  </a:lnTo>
                  <a:lnTo>
                    <a:pt x="720" y="288"/>
                  </a:lnTo>
                  <a:lnTo>
                    <a:pt x="733" y="276"/>
                  </a:lnTo>
                  <a:lnTo>
                    <a:pt x="744" y="264"/>
                  </a:lnTo>
                  <a:lnTo>
                    <a:pt x="757" y="255"/>
                  </a:lnTo>
                  <a:lnTo>
                    <a:pt x="769" y="247"/>
                  </a:lnTo>
                  <a:lnTo>
                    <a:pt x="782" y="240"/>
                  </a:lnTo>
                  <a:lnTo>
                    <a:pt x="792" y="235"/>
                  </a:lnTo>
                  <a:lnTo>
                    <a:pt x="804" y="230"/>
                  </a:lnTo>
                  <a:lnTo>
                    <a:pt x="813" y="227"/>
                  </a:lnTo>
                  <a:lnTo>
                    <a:pt x="830" y="222"/>
                  </a:lnTo>
                  <a:lnTo>
                    <a:pt x="853" y="215"/>
                  </a:lnTo>
                  <a:lnTo>
                    <a:pt x="880" y="210"/>
                  </a:lnTo>
                  <a:lnTo>
                    <a:pt x="911" y="208"/>
                  </a:lnTo>
                  <a:lnTo>
                    <a:pt x="942" y="210"/>
                  </a:lnTo>
                  <a:lnTo>
                    <a:pt x="972" y="219"/>
                  </a:lnTo>
                  <a:lnTo>
                    <a:pt x="999" y="235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39" name="Freeform 915"/>
            <p:cNvSpPr>
              <a:spLocks/>
            </p:cNvSpPr>
            <p:nvPr/>
          </p:nvSpPr>
          <p:spPr bwMode="auto">
            <a:xfrm>
              <a:off x="1262" y="3735"/>
              <a:ext cx="68" cy="55"/>
            </a:xfrm>
            <a:custGeom>
              <a:avLst/>
              <a:gdLst/>
              <a:ahLst/>
              <a:cxnLst>
                <a:cxn ang="0">
                  <a:pos x="202" y="74"/>
                </a:cxn>
                <a:cxn ang="0">
                  <a:pos x="194" y="77"/>
                </a:cxn>
                <a:cxn ang="0">
                  <a:pos x="176" y="84"/>
                </a:cxn>
                <a:cxn ang="0">
                  <a:pos x="152" y="90"/>
                </a:cxn>
                <a:cxn ang="0">
                  <a:pos x="122" y="96"/>
                </a:cxn>
                <a:cxn ang="0">
                  <a:pos x="92" y="102"/>
                </a:cxn>
                <a:cxn ang="0">
                  <a:pos x="64" y="107"/>
                </a:cxn>
                <a:cxn ang="0">
                  <a:pos x="42" y="109"/>
                </a:cxn>
                <a:cxn ang="0">
                  <a:pos x="28" y="108"/>
                </a:cxn>
                <a:cxn ang="0">
                  <a:pos x="18" y="93"/>
                </a:cxn>
                <a:cxn ang="0">
                  <a:pos x="8" y="63"/>
                </a:cxn>
                <a:cxn ang="0">
                  <a:pos x="2" y="32"/>
                </a:cxn>
                <a:cxn ang="0">
                  <a:pos x="0" y="15"/>
                </a:cxn>
                <a:cxn ang="0">
                  <a:pos x="7" y="13"/>
                </a:cxn>
                <a:cxn ang="0">
                  <a:pos x="17" y="10"/>
                </a:cxn>
                <a:cxn ang="0">
                  <a:pos x="33" y="8"/>
                </a:cxn>
                <a:cxn ang="0">
                  <a:pos x="51" y="5"/>
                </a:cxn>
                <a:cxn ang="0">
                  <a:pos x="68" y="3"/>
                </a:cxn>
                <a:cxn ang="0">
                  <a:pos x="83" y="1"/>
                </a:cxn>
                <a:cxn ang="0">
                  <a:pos x="96" y="0"/>
                </a:cxn>
                <a:cxn ang="0">
                  <a:pos x="102" y="0"/>
                </a:cxn>
                <a:cxn ang="0">
                  <a:pos x="110" y="3"/>
                </a:cxn>
                <a:cxn ang="0">
                  <a:pos x="123" y="10"/>
                </a:cxn>
                <a:cxn ang="0">
                  <a:pos x="140" y="21"/>
                </a:cxn>
                <a:cxn ang="0">
                  <a:pos x="158" y="34"/>
                </a:cxn>
                <a:cxn ang="0">
                  <a:pos x="176" y="47"/>
                </a:cxn>
                <a:cxn ang="0">
                  <a:pos x="190" y="59"/>
                </a:cxn>
                <a:cxn ang="0">
                  <a:pos x="199" y="68"/>
                </a:cxn>
                <a:cxn ang="0">
                  <a:pos x="202" y="74"/>
                </a:cxn>
              </a:cxnLst>
              <a:rect l="0" t="0" r="r" b="b"/>
              <a:pathLst>
                <a:path w="202" h="109">
                  <a:moveTo>
                    <a:pt x="202" y="74"/>
                  </a:moveTo>
                  <a:lnTo>
                    <a:pt x="194" y="77"/>
                  </a:lnTo>
                  <a:lnTo>
                    <a:pt x="176" y="84"/>
                  </a:lnTo>
                  <a:lnTo>
                    <a:pt x="152" y="90"/>
                  </a:lnTo>
                  <a:lnTo>
                    <a:pt x="122" y="96"/>
                  </a:lnTo>
                  <a:lnTo>
                    <a:pt x="92" y="102"/>
                  </a:lnTo>
                  <a:lnTo>
                    <a:pt x="64" y="107"/>
                  </a:lnTo>
                  <a:lnTo>
                    <a:pt x="42" y="109"/>
                  </a:lnTo>
                  <a:lnTo>
                    <a:pt x="28" y="108"/>
                  </a:lnTo>
                  <a:lnTo>
                    <a:pt x="18" y="93"/>
                  </a:lnTo>
                  <a:lnTo>
                    <a:pt x="8" y="63"/>
                  </a:lnTo>
                  <a:lnTo>
                    <a:pt x="2" y="32"/>
                  </a:lnTo>
                  <a:lnTo>
                    <a:pt x="0" y="15"/>
                  </a:lnTo>
                  <a:lnTo>
                    <a:pt x="7" y="13"/>
                  </a:lnTo>
                  <a:lnTo>
                    <a:pt x="17" y="10"/>
                  </a:lnTo>
                  <a:lnTo>
                    <a:pt x="33" y="8"/>
                  </a:lnTo>
                  <a:lnTo>
                    <a:pt x="51" y="5"/>
                  </a:lnTo>
                  <a:lnTo>
                    <a:pt x="68" y="3"/>
                  </a:lnTo>
                  <a:lnTo>
                    <a:pt x="83" y="1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23" y="10"/>
                  </a:lnTo>
                  <a:lnTo>
                    <a:pt x="140" y="21"/>
                  </a:lnTo>
                  <a:lnTo>
                    <a:pt x="158" y="34"/>
                  </a:lnTo>
                  <a:lnTo>
                    <a:pt x="176" y="47"/>
                  </a:lnTo>
                  <a:lnTo>
                    <a:pt x="190" y="59"/>
                  </a:lnTo>
                  <a:lnTo>
                    <a:pt x="199" y="68"/>
                  </a:lnTo>
                  <a:lnTo>
                    <a:pt x="202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0" name="Freeform 916"/>
            <p:cNvSpPr>
              <a:spLocks/>
            </p:cNvSpPr>
            <p:nvPr/>
          </p:nvSpPr>
          <p:spPr bwMode="auto">
            <a:xfrm>
              <a:off x="1205" y="3752"/>
              <a:ext cx="49" cy="59"/>
            </a:xfrm>
            <a:custGeom>
              <a:avLst/>
              <a:gdLst/>
              <a:ahLst/>
              <a:cxnLst>
                <a:cxn ang="0">
                  <a:pos x="117" y="1"/>
                </a:cxn>
                <a:cxn ang="0">
                  <a:pos x="126" y="13"/>
                </a:cxn>
                <a:cxn ang="0">
                  <a:pos x="135" y="39"/>
                </a:cxn>
                <a:cxn ang="0">
                  <a:pos x="142" y="65"/>
                </a:cxn>
                <a:cxn ang="0">
                  <a:pos x="149" y="82"/>
                </a:cxn>
                <a:cxn ang="0">
                  <a:pos x="145" y="86"/>
                </a:cxn>
                <a:cxn ang="0">
                  <a:pos x="129" y="92"/>
                </a:cxn>
                <a:cxn ang="0">
                  <a:pos x="107" y="98"/>
                </a:cxn>
                <a:cxn ang="0">
                  <a:pos x="80" y="105"/>
                </a:cxn>
                <a:cxn ang="0">
                  <a:pos x="53" y="111"/>
                </a:cxn>
                <a:cxn ang="0">
                  <a:pos x="29" y="114"/>
                </a:cxn>
                <a:cxn ang="0">
                  <a:pos x="11" y="116"/>
                </a:cxn>
                <a:cxn ang="0">
                  <a:pos x="3" y="114"/>
                </a:cxn>
                <a:cxn ang="0">
                  <a:pos x="0" y="94"/>
                </a:cxn>
                <a:cxn ang="0">
                  <a:pos x="3" y="62"/>
                </a:cxn>
                <a:cxn ang="0">
                  <a:pos x="12" y="31"/>
                </a:cxn>
                <a:cxn ang="0">
                  <a:pos x="30" y="14"/>
                </a:cxn>
                <a:cxn ang="0">
                  <a:pos x="42" y="12"/>
                </a:cxn>
                <a:cxn ang="0">
                  <a:pos x="54" y="9"/>
                </a:cxn>
                <a:cxn ang="0">
                  <a:pos x="67" y="7"/>
                </a:cxn>
                <a:cxn ang="0">
                  <a:pos x="80" y="4"/>
                </a:cxn>
                <a:cxn ang="0">
                  <a:pos x="92" y="2"/>
                </a:cxn>
                <a:cxn ang="0">
                  <a:pos x="102" y="1"/>
                </a:cxn>
                <a:cxn ang="0">
                  <a:pos x="110" y="0"/>
                </a:cxn>
                <a:cxn ang="0">
                  <a:pos x="117" y="1"/>
                </a:cxn>
              </a:cxnLst>
              <a:rect l="0" t="0" r="r" b="b"/>
              <a:pathLst>
                <a:path w="149" h="116">
                  <a:moveTo>
                    <a:pt x="117" y="1"/>
                  </a:moveTo>
                  <a:lnTo>
                    <a:pt x="126" y="13"/>
                  </a:lnTo>
                  <a:lnTo>
                    <a:pt x="135" y="39"/>
                  </a:lnTo>
                  <a:lnTo>
                    <a:pt x="142" y="65"/>
                  </a:lnTo>
                  <a:lnTo>
                    <a:pt x="149" y="82"/>
                  </a:lnTo>
                  <a:lnTo>
                    <a:pt x="145" y="86"/>
                  </a:lnTo>
                  <a:lnTo>
                    <a:pt x="129" y="92"/>
                  </a:lnTo>
                  <a:lnTo>
                    <a:pt x="107" y="98"/>
                  </a:lnTo>
                  <a:lnTo>
                    <a:pt x="80" y="105"/>
                  </a:lnTo>
                  <a:lnTo>
                    <a:pt x="53" y="111"/>
                  </a:lnTo>
                  <a:lnTo>
                    <a:pt x="29" y="114"/>
                  </a:lnTo>
                  <a:lnTo>
                    <a:pt x="11" y="116"/>
                  </a:lnTo>
                  <a:lnTo>
                    <a:pt x="3" y="114"/>
                  </a:lnTo>
                  <a:lnTo>
                    <a:pt x="0" y="94"/>
                  </a:lnTo>
                  <a:lnTo>
                    <a:pt x="3" y="62"/>
                  </a:lnTo>
                  <a:lnTo>
                    <a:pt x="12" y="31"/>
                  </a:lnTo>
                  <a:lnTo>
                    <a:pt x="30" y="14"/>
                  </a:lnTo>
                  <a:lnTo>
                    <a:pt x="42" y="12"/>
                  </a:lnTo>
                  <a:lnTo>
                    <a:pt x="54" y="9"/>
                  </a:lnTo>
                  <a:lnTo>
                    <a:pt x="67" y="7"/>
                  </a:lnTo>
                  <a:lnTo>
                    <a:pt x="80" y="4"/>
                  </a:lnTo>
                  <a:lnTo>
                    <a:pt x="92" y="2"/>
                  </a:lnTo>
                  <a:lnTo>
                    <a:pt x="102" y="1"/>
                  </a:lnTo>
                  <a:lnTo>
                    <a:pt x="110" y="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1" name="Freeform 917"/>
            <p:cNvSpPr>
              <a:spLocks/>
            </p:cNvSpPr>
            <p:nvPr/>
          </p:nvSpPr>
          <p:spPr bwMode="auto">
            <a:xfrm>
              <a:off x="1359" y="3645"/>
              <a:ext cx="96" cy="78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9" y="95"/>
                </a:cxn>
                <a:cxn ang="0">
                  <a:pos x="27" y="125"/>
                </a:cxn>
                <a:cxn ang="0">
                  <a:pos x="42" y="149"/>
                </a:cxn>
                <a:cxn ang="0">
                  <a:pos x="51" y="156"/>
                </a:cxn>
                <a:cxn ang="0">
                  <a:pos x="60" y="148"/>
                </a:cxn>
                <a:cxn ang="0">
                  <a:pos x="53" y="133"/>
                </a:cxn>
                <a:cxn ang="0">
                  <a:pos x="35" y="94"/>
                </a:cxn>
                <a:cxn ang="0">
                  <a:pos x="36" y="88"/>
                </a:cxn>
                <a:cxn ang="0">
                  <a:pos x="51" y="96"/>
                </a:cxn>
                <a:cxn ang="0">
                  <a:pos x="73" y="107"/>
                </a:cxn>
                <a:cxn ang="0">
                  <a:pos x="93" y="112"/>
                </a:cxn>
                <a:cxn ang="0">
                  <a:pos x="113" y="96"/>
                </a:cxn>
                <a:cxn ang="0">
                  <a:pos x="114" y="47"/>
                </a:cxn>
                <a:cxn ang="0">
                  <a:pos x="119" y="38"/>
                </a:cxn>
                <a:cxn ang="0">
                  <a:pos x="129" y="52"/>
                </a:cxn>
                <a:cxn ang="0">
                  <a:pos x="142" y="69"/>
                </a:cxn>
                <a:cxn ang="0">
                  <a:pos x="154" y="83"/>
                </a:cxn>
                <a:cxn ang="0">
                  <a:pos x="162" y="86"/>
                </a:cxn>
                <a:cxn ang="0">
                  <a:pos x="177" y="83"/>
                </a:cxn>
                <a:cxn ang="0">
                  <a:pos x="195" y="79"/>
                </a:cxn>
                <a:cxn ang="0">
                  <a:pos x="210" y="76"/>
                </a:cxn>
                <a:cxn ang="0">
                  <a:pos x="213" y="80"/>
                </a:cxn>
                <a:cxn ang="0">
                  <a:pos x="201" y="98"/>
                </a:cxn>
                <a:cxn ang="0">
                  <a:pos x="185" y="122"/>
                </a:cxn>
                <a:cxn ang="0">
                  <a:pos x="176" y="142"/>
                </a:cxn>
                <a:cxn ang="0">
                  <a:pos x="186" y="148"/>
                </a:cxn>
                <a:cxn ang="0">
                  <a:pos x="210" y="142"/>
                </a:cxn>
                <a:cxn ang="0">
                  <a:pos x="237" y="132"/>
                </a:cxn>
                <a:cxn ang="0">
                  <a:pos x="257" y="124"/>
                </a:cxn>
                <a:cxn ang="0">
                  <a:pos x="265" y="129"/>
                </a:cxn>
                <a:cxn ang="0">
                  <a:pos x="265" y="148"/>
                </a:cxn>
                <a:cxn ang="0">
                  <a:pos x="274" y="147"/>
                </a:cxn>
                <a:cxn ang="0">
                  <a:pos x="288" y="108"/>
                </a:cxn>
                <a:cxn ang="0">
                  <a:pos x="285" y="96"/>
                </a:cxn>
                <a:cxn ang="0">
                  <a:pos x="268" y="102"/>
                </a:cxn>
                <a:cxn ang="0">
                  <a:pos x="248" y="109"/>
                </a:cxn>
                <a:cxn ang="0">
                  <a:pos x="232" y="115"/>
                </a:cxn>
                <a:cxn ang="0">
                  <a:pos x="229" y="106"/>
                </a:cxn>
                <a:cxn ang="0">
                  <a:pos x="246" y="66"/>
                </a:cxn>
                <a:cxn ang="0">
                  <a:pos x="237" y="51"/>
                </a:cxn>
                <a:cxn ang="0">
                  <a:pos x="217" y="55"/>
                </a:cxn>
                <a:cxn ang="0">
                  <a:pos x="190" y="62"/>
                </a:cxn>
                <a:cxn ang="0">
                  <a:pos x="170" y="68"/>
                </a:cxn>
                <a:cxn ang="0">
                  <a:pos x="160" y="64"/>
                </a:cxn>
                <a:cxn ang="0">
                  <a:pos x="149" y="43"/>
                </a:cxn>
                <a:cxn ang="0">
                  <a:pos x="133" y="17"/>
                </a:cxn>
                <a:cxn ang="0">
                  <a:pos x="113" y="1"/>
                </a:cxn>
                <a:cxn ang="0">
                  <a:pos x="91" y="15"/>
                </a:cxn>
                <a:cxn ang="0">
                  <a:pos x="91" y="75"/>
                </a:cxn>
                <a:cxn ang="0">
                  <a:pos x="84" y="86"/>
                </a:cxn>
                <a:cxn ang="0">
                  <a:pos x="61" y="78"/>
                </a:cxn>
                <a:cxn ang="0">
                  <a:pos x="31" y="67"/>
                </a:cxn>
                <a:cxn ang="0">
                  <a:pos x="7" y="62"/>
                </a:cxn>
              </a:cxnLst>
              <a:rect l="0" t="0" r="r" b="b"/>
              <a:pathLst>
                <a:path w="288" h="156">
                  <a:moveTo>
                    <a:pt x="1" y="63"/>
                  </a:moveTo>
                  <a:lnTo>
                    <a:pt x="0" y="69"/>
                  </a:lnTo>
                  <a:lnTo>
                    <a:pt x="3" y="81"/>
                  </a:lnTo>
                  <a:lnTo>
                    <a:pt x="9" y="95"/>
                  </a:lnTo>
                  <a:lnTo>
                    <a:pt x="18" y="110"/>
                  </a:lnTo>
                  <a:lnTo>
                    <a:pt x="27" y="125"/>
                  </a:lnTo>
                  <a:lnTo>
                    <a:pt x="35" y="139"/>
                  </a:lnTo>
                  <a:lnTo>
                    <a:pt x="42" y="149"/>
                  </a:lnTo>
                  <a:lnTo>
                    <a:pt x="45" y="155"/>
                  </a:lnTo>
                  <a:lnTo>
                    <a:pt x="51" y="156"/>
                  </a:lnTo>
                  <a:lnTo>
                    <a:pt x="56" y="152"/>
                  </a:lnTo>
                  <a:lnTo>
                    <a:pt x="60" y="148"/>
                  </a:lnTo>
                  <a:lnTo>
                    <a:pt x="60" y="144"/>
                  </a:lnTo>
                  <a:lnTo>
                    <a:pt x="53" y="133"/>
                  </a:lnTo>
                  <a:lnTo>
                    <a:pt x="43" y="113"/>
                  </a:lnTo>
                  <a:lnTo>
                    <a:pt x="35" y="94"/>
                  </a:lnTo>
                  <a:lnTo>
                    <a:pt x="33" y="86"/>
                  </a:lnTo>
                  <a:lnTo>
                    <a:pt x="36" y="88"/>
                  </a:lnTo>
                  <a:lnTo>
                    <a:pt x="43" y="91"/>
                  </a:lnTo>
                  <a:lnTo>
                    <a:pt x="51" y="96"/>
                  </a:lnTo>
                  <a:lnTo>
                    <a:pt x="62" y="102"/>
                  </a:lnTo>
                  <a:lnTo>
                    <a:pt x="73" y="107"/>
                  </a:lnTo>
                  <a:lnTo>
                    <a:pt x="84" y="110"/>
                  </a:lnTo>
                  <a:lnTo>
                    <a:pt x="93" y="112"/>
                  </a:lnTo>
                  <a:lnTo>
                    <a:pt x="102" y="111"/>
                  </a:lnTo>
                  <a:lnTo>
                    <a:pt x="113" y="96"/>
                  </a:lnTo>
                  <a:lnTo>
                    <a:pt x="115" y="70"/>
                  </a:lnTo>
                  <a:lnTo>
                    <a:pt x="114" y="47"/>
                  </a:lnTo>
                  <a:lnTo>
                    <a:pt x="115" y="36"/>
                  </a:lnTo>
                  <a:lnTo>
                    <a:pt x="119" y="38"/>
                  </a:lnTo>
                  <a:lnTo>
                    <a:pt x="123" y="43"/>
                  </a:lnTo>
                  <a:lnTo>
                    <a:pt x="129" y="52"/>
                  </a:lnTo>
                  <a:lnTo>
                    <a:pt x="136" y="60"/>
                  </a:lnTo>
                  <a:lnTo>
                    <a:pt x="142" y="69"/>
                  </a:lnTo>
                  <a:lnTo>
                    <a:pt x="149" y="78"/>
                  </a:lnTo>
                  <a:lnTo>
                    <a:pt x="154" y="83"/>
                  </a:lnTo>
                  <a:lnTo>
                    <a:pt x="158" y="86"/>
                  </a:lnTo>
                  <a:lnTo>
                    <a:pt x="162" y="86"/>
                  </a:lnTo>
                  <a:lnTo>
                    <a:pt x="170" y="85"/>
                  </a:lnTo>
                  <a:lnTo>
                    <a:pt x="177" y="83"/>
                  </a:lnTo>
                  <a:lnTo>
                    <a:pt x="186" y="81"/>
                  </a:lnTo>
                  <a:lnTo>
                    <a:pt x="195" y="79"/>
                  </a:lnTo>
                  <a:lnTo>
                    <a:pt x="203" y="77"/>
                  </a:lnTo>
                  <a:lnTo>
                    <a:pt x="210" y="76"/>
                  </a:lnTo>
                  <a:lnTo>
                    <a:pt x="213" y="76"/>
                  </a:lnTo>
                  <a:lnTo>
                    <a:pt x="213" y="80"/>
                  </a:lnTo>
                  <a:lnTo>
                    <a:pt x="208" y="87"/>
                  </a:lnTo>
                  <a:lnTo>
                    <a:pt x="201" y="98"/>
                  </a:lnTo>
                  <a:lnTo>
                    <a:pt x="193" y="110"/>
                  </a:lnTo>
                  <a:lnTo>
                    <a:pt x="185" y="122"/>
                  </a:lnTo>
                  <a:lnTo>
                    <a:pt x="179" y="134"/>
                  </a:lnTo>
                  <a:lnTo>
                    <a:pt x="176" y="142"/>
                  </a:lnTo>
                  <a:lnTo>
                    <a:pt x="179" y="147"/>
                  </a:lnTo>
                  <a:lnTo>
                    <a:pt x="186" y="148"/>
                  </a:lnTo>
                  <a:lnTo>
                    <a:pt x="197" y="146"/>
                  </a:lnTo>
                  <a:lnTo>
                    <a:pt x="210" y="142"/>
                  </a:lnTo>
                  <a:lnTo>
                    <a:pt x="224" y="137"/>
                  </a:lnTo>
                  <a:lnTo>
                    <a:pt x="237" y="132"/>
                  </a:lnTo>
                  <a:lnTo>
                    <a:pt x="248" y="128"/>
                  </a:lnTo>
                  <a:lnTo>
                    <a:pt x="257" y="124"/>
                  </a:lnTo>
                  <a:lnTo>
                    <a:pt x="263" y="123"/>
                  </a:lnTo>
                  <a:lnTo>
                    <a:pt x="265" y="129"/>
                  </a:lnTo>
                  <a:lnTo>
                    <a:pt x="265" y="138"/>
                  </a:lnTo>
                  <a:lnTo>
                    <a:pt x="265" y="148"/>
                  </a:lnTo>
                  <a:lnTo>
                    <a:pt x="268" y="155"/>
                  </a:lnTo>
                  <a:lnTo>
                    <a:pt x="274" y="147"/>
                  </a:lnTo>
                  <a:lnTo>
                    <a:pt x="283" y="129"/>
                  </a:lnTo>
                  <a:lnTo>
                    <a:pt x="288" y="108"/>
                  </a:lnTo>
                  <a:lnTo>
                    <a:pt x="288" y="96"/>
                  </a:lnTo>
                  <a:lnTo>
                    <a:pt x="285" y="96"/>
                  </a:lnTo>
                  <a:lnTo>
                    <a:pt x="277" y="98"/>
                  </a:lnTo>
                  <a:lnTo>
                    <a:pt x="268" y="102"/>
                  </a:lnTo>
                  <a:lnTo>
                    <a:pt x="259" y="106"/>
                  </a:lnTo>
                  <a:lnTo>
                    <a:pt x="248" y="109"/>
                  </a:lnTo>
                  <a:lnTo>
                    <a:pt x="239" y="113"/>
                  </a:lnTo>
                  <a:lnTo>
                    <a:pt x="232" y="115"/>
                  </a:lnTo>
                  <a:lnTo>
                    <a:pt x="228" y="115"/>
                  </a:lnTo>
                  <a:lnTo>
                    <a:pt x="229" y="106"/>
                  </a:lnTo>
                  <a:lnTo>
                    <a:pt x="238" y="87"/>
                  </a:lnTo>
                  <a:lnTo>
                    <a:pt x="246" y="66"/>
                  </a:lnTo>
                  <a:lnTo>
                    <a:pt x="242" y="52"/>
                  </a:lnTo>
                  <a:lnTo>
                    <a:pt x="237" y="51"/>
                  </a:lnTo>
                  <a:lnTo>
                    <a:pt x="229" y="53"/>
                  </a:lnTo>
                  <a:lnTo>
                    <a:pt x="217" y="55"/>
                  </a:lnTo>
                  <a:lnTo>
                    <a:pt x="203" y="59"/>
                  </a:lnTo>
                  <a:lnTo>
                    <a:pt x="190" y="62"/>
                  </a:lnTo>
                  <a:lnTo>
                    <a:pt x="179" y="66"/>
                  </a:lnTo>
                  <a:lnTo>
                    <a:pt x="170" y="68"/>
                  </a:lnTo>
                  <a:lnTo>
                    <a:pt x="164" y="68"/>
                  </a:lnTo>
                  <a:lnTo>
                    <a:pt x="160" y="64"/>
                  </a:lnTo>
                  <a:lnTo>
                    <a:pt x="155" y="56"/>
                  </a:lnTo>
                  <a:lnTo>
                    <a:pt x="149" y="43"/>
                  </a:lnTo>
                  <a:lnTo>
                    <a:pt x="141" y="31"/>
                  </a:lnTo>
                  <a:lnTo>
                    <a:pt x="133" y="17"/>
                  </a:lnTo>
                  <a:lnTo>
                    <a:pt x="123" y="7"/>
                  </a:lnTo>
                  <a:lnTo>
                    <a:pt x="113" y="1"/>
                  </a:lnTo>
                  <a:lnTo>
                    <a:pt x="102" y="0"/>
                  </a:lnTo>
                  <a:lnTo>
                    <a:pt x="91" y="15"/>
                  </a:lnTo>
                  <a:lnTo>
                    <a:pt x="88" y="46"/>
                  </a:lnTo>
                  <a:lnTo>
                    <a:pt x="91" y="75"/>
                  </a:lnTo>
                  <a:lnTo>
                    <a:pt x="89" y="87"/>
                  </a:lnTo>
                  <a:lnTo>
                    <a:pt x="84" y="86"/>
                  </a:lnTo>
                  <a:lnTo>
                    <a:pt x="74" y="82"/>
                  </a:lnTo>
                  <a:lnTo>
                    <a:pt x="61" y="78"/>
                  </a:lnTo>
                  <a:lnTo>
                    <a:pt x="45" y="73"/>
                  </a:lnTo>
                  <a:lnTo>
                    <a:pt x="31" y="67"/>
                  </a:lnTo>
                  <a:lnTo>
                    <a:pt x="17" y="64"/>
                  </a:lnTo>
                  <a:lnTo>
                    <a:pt x="7" y="62"/>
                  </a:lnTo>
                  <a:lnTo>
                    <a:pt x="1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582" name="Group 2358"/>
          <p:cNvGrpSpPr>
            <a:grpSpLocks/>
          </p:cNvGrpSpPr>
          <p:nvPr/>
        </p:nvGrpSpPr>
        <p:grpSpPr bwMode="auto">
          <a:xfrm rot="19047510">
            <a:off x="4504022" y="4468795"/>
            <a:ext cx="1050925" cy="711200"/>
            <a:chOff x="2120" y="2460"/>
            <a:chExt cx="662" cy="471"/>
          </a:xfrm>
        </p:grpSpPr>
        <p:sp>
          <p:nvSpPr>
            <p:cNvPr id="53089" name="Freeform 865"/>
            <p:cNvSpPr>
              <a:spLocks/>
            </p:cNvSpPr>
            <p:nvPr/>
          </p:nvSpPr>
          <p:spPr bwMode="auto">
            <a:xfrm>
              <a:off x="2341" y="2595"/>
              <a:ext cx="441" cy="296"/>
            </a:xfrm>
            <a:custGeom>
              <a:avLst/>
              <a:gdLst/>
              <a:ahLst/>
              <a:cxnLst>
                <a:cxn ang="0">
                  <a:pos x="1048" y="87"/>
                </a:cxn>
                <a:cxn ang="0">
                  <a:pos x="1084" y="170"/>
                </a:cxn>
                <a:cxn ang="0">
                  <a:pos x="1108" y="220"/>
                </a:cxn>
                <a:cxn ang="0">
                  <a:pos x="1166" y="256"/>
                </a:cxn>
                <a:cxn ang="0">
                  <a:pos x="1238" y="300"/>
                </a:cxn>
                <a:cxn ang="0">
                  <a:pos x="1271" y="314"/>
                </a:cxn>
                <a:cxn ang="0">
                  <a:pos x="1299" y="314"/>
                </a:cxn>
                <a:cxn ang="0">
                  <a:pos x="1322" y="326"/>
                </a:cxn>
                <a:cxn ang="0">
                  <a:pos x="1323" y="367"/>
                </a:cxn>
                <a:cxn ang="0">
                  <a:pos x="1314" y="431"/>
                </a:cxn>
                <a:cxn ang="0">
                  <a:pos x="1285" y="467"/>
                </a:cxn>
                <a:cxn ang="0">
                  <a:pos x="1289" y="517"/>
                </a:cxn>
                <a:cxn ang="0">
                  <a:pos x="1225" y="552"/>
                </a:cxn>
                <a:cxn ang="0">
                  <a:pos x="1156" y="547"/>
                </a:cxn>
                <a:cxn ang="0">
                  <a:pos x="1128" y="546"/>
                </a:cxn>
                <a:cxn ang="0">
                  <a:pos x="1109" y="545"/>
                </a:cxn>
                <a:cxn ang="0">
                  <a:pos x="1110" y="494"/>
                </a:cxn>
                <a:cxn ang="0">
                  <a:pos x="1078" y="442"/>
                </a:cxn>
                <a:cxn ang="0">
                  <a:pos x="1026" y="416"/>
                </a:cxn>
                <a:cxn ang="0">
                  <a:pos x="986" y="412"/>
                </a:cxn>
                <a:cxn ang="0">
                  <a:pos x="943" y="419"/>
                </a:cxn>
                <a:cxn ang="0">
                  <a:pos x="899" y="437"/>
                </a:cxn>
                <a:cxn ang="0">
                  <a:pos x="857" y="471"/>
                </a:cxn>
                <a:cxn ang="0">
                  <a:pos x="819" y="523"/>
                </a:cxn>
                <a:cxn ang="0">
                  <a:pos x="792" y="546"/>
                </a:cxn>
                <a:cxn ang="0">
                  <a:pos x="739" y="549"/>
                </a:cxn>
                <a:cxn ang="0">
                  <a:pos x="667" y="550"/>
                </a:cxn>
                <a:cxn ang="0">
                  <a:pos x="595" y="550"/>
                </a:cxn>
                <a:cxn ang="0">
                  <a:pos x="543" y="548"/>
                </a:cxn>
                <a:cxn ang="0">
                  <a:pos x="535" y="517"/>
                </a:cxn>
                <a:cxn ang="0">
                  <a:pos x="523" y="454"/>
                </a:cxn>
                <a:cxn ang="0">
                  <a:pos x="487" y="422"/>
                </a:cxn>
                <a:cxn ang="0">
                  <a:pos x="456" y="412"/>
                </a:cxn>
                <a:cxn ang="0">
                  <a:pos x="418" y="408"/>
                </a:cxn>
                <a:cxn ang="0">
                  <a:pos x="369" y="415"/>
                </a:cxn>
                <a:cxn ang="0">
                  <a:pos x="313" y="443"/>
                </a:cxn>
                <a:cxn ang="0">
                  <a:pos x="254" y="499"/>
                </a:cxn>
                <a:cxn ang="0">
                  <a:pos x="206" y="557"/>
                </a:cxn>
                <a:cxn ang="0">
                  <a:pos x="184" y="558"/>
                </a:cxn>
                <a:cxn ang="0">
                  <a:pos x="169" y="580"/>
                </a:cxn>
                <a:cxn ang="0">
                  <a:pos x="137" y="588"/>
                </a:cxn>
                <a:cxn ang="0">
                  <a:pos x="66" y="591"/>
                </a:cxn>
                <a:cxn ang="0">
                  <a:pos x="17" y="589"/>
                </a:cxn>
                <a:cxn ang="0">
                  <a:pos x="0" y="504"/>
                </a:cxn>
                <a:cxn ang="0">
                  <a:pos x="17" y="475"/>
                </a:cxn>
                <a:cxn ang="0">
                  <a:pos x="37" y="474"/>
                </a:cxn>
                <a:cxn ang="0">
                  <a:pos x="54" y="474"/>
                </a:cxn>
                <a:cxn ang="0">
                  <a:pos x="89" y="351"/>
                </a:cxn>
                <a:cxn ang="0">
                  <a:pos x="149" y="161"/>
                </a:cxn>
                <a:cxn ang="0">
                  <a:pos x="176" y="78"/>
                </a:cxn>
                <a:cxn ang="0">
                  <a:pos x="194" y="50"/>
                </a:cxn>
                <a:cxn ang="0">
                  <a:pos x="229" y="30"/>
                </a:cxn>
                <a:cxn ang="0">
                  <a:pos x="286" y="16"/>
                </a:cxn>
                <a:cxn ang="0">
                  <a:pos x="413" y="5"/>
                </a:cxn>
                <a:cxn ang="0">
                  <a:pos x="584" y="0"/>
                </a:cxn>
                <a:cxn ang="0">
                  <a:pos x="769" y="3"/>
                </a:cxn>
                <a:cxn ang="0">
                  <a:pos x="931" y="21"/>
                </a:cxn>
              </a:cxnLst>
              <a:rect l="0" t="0" r="r" b="b"/>
              <a:pathLst>
                <a:path w="1325" h="591">
                  <a:moveTo>
                    <a:pt x="1009" y="43"/>
                  </a:moveTo>
                  <a:lnTo>
                    <a:pt x="1030" y="63"/>
                  </a:lnTo>
                  <a:lnTo>
                    <a:pt x="1048" y="87"/>
                  </a:lnTo>
                  <a:lnTo>
                    <a:pt x="1062" y="114"/>
                  </a:lnTo>
                  <a:lnTo>
                    <a:pt x="1073" y="143"/>
                  </a:lnTo>
                  <a:lnTo>
                    <a:pt x="1084" y="170"/>
                  </a:lnTo>
                  <a:lnTo>
                    <a:pt x="1092" y="192"/>
                  </a:lnTo>
                  <a:lnTo>
                    <a:pt x="1100" y="211"/>
                  </a:lnTo>
                  <a:lnTo>
                    <a:pt x="1108" y="220"/>
                  </a:lnTo>
                  <a:lnTo>
                    <a:pt x="1122" y="229"/>
                  </a:lnTo>
                  <a:lnTo>
                    <a:pt x="1142" y="241"/>
                  </a:lnTo>
                  <a:lnTo>
                    <a:pt x="1166" y="256"/>
                  </a:lnTo>
                  <a:lnTo>
                    <a:pt x="1192" y="271"/>
                  </a:lnTo>
                  <a:lnTo>
                    <a:pt x="1217" y="286"/>
                  </a:lnTo>
                  <a:lnTo>
                    <a:pt x="1238" y="300"/>
                  </a:lnTo>
                  <a:lnTo>
                    <a:pt x="1255" y="309"/>
                  </a:lnTo>
                  <a:lnTo>
                    <a:pt x="1265" y="316"/>
                  </a:lnTo>
                  <a:lnTo>
                    <a:pt x="1271" y="314"/>
                  </a:lnTo>
                  <a:lnTo>
                    <a:pt x="1279" y="313"/>
                  </a:lnTo>
                  <a:lnTo>
                    <a:pt x="1289" y="313"/>
                  </a:lnTo>
                  <a:lnTo>
                    <a:pt x="1299" y="314"/>
                  </a:lnTo>
                  <a:lnTo>
                    <a:pt x="1309" y="317"/>
                  </a:lnTo>
                  <a:lnTo>
                    <a:pt x="1317" y="321"/>
                  </a:lnTo>
                  <a:lnTo>
                    <a:pt x="1322" y="326"/>
                  </a:lnTo>
                  <a:lnTo>
                    <a:pt x="1325" y="335"/>
                  </a:lnTo>
                  <a:lnTo>
                    <a:pt x="1325" y="349"/>
                  </a:lnTo>
                  <a:lnTo>
                    <a:pt x="1323" y="367"/>
                  </a:lnTo>
                  <a:lnTo>
                    <a:pt x="1322" y="389"/>
                  </a:lnTo>
                  <a:lnTo>
                    <a:pt x="1319" y="411"/>
                  </a:lnTo>
                  <a:lnTo>
                    <a:pt x="1314" y="431"/>
                  </a:lnTo>
                  <a:lnTo>
                    <a:pt x="1307" y="450"/>
                  </a:lnTo>
                  <a:lnTo>
                    <a:pt x="1298" y="461"/>
                  </a:lnTo>
                  <a:lnTo>
                    <a:pt x="1285" y="467"/>
                  </a:lnTo>
                  <a:lnTo>
                    <a:pt x="1295" y="483"/>
                  </a:lnTo>
                  <a:lnTo>
                    <a:pt x="1297" y="500"/>
                  </a:lnTo>
                  <a:lnTo>
                    <a:pt x="1289" y="517"/>
                  </a:lnTo>
                  <a:lnTo>
                    <a:pt x="1273" y="532"/>
                  </a:lnTo>
                  <a:lnTo>
                    <a:pt x="1250" y="544"/>
                  </a:lnTo>
                  <a:lnTo>
                    <a:pt x="1225" y="552"/>
                  </a:lnTo>
                  <a:lnTo>
                    <a:pt x="1194" y="553"/>
                  </a:lnTo>
                  <a:lnTo>
                    <a:pt x="1164" y="546"/>
                  </a:lnTo>
                  <a:lnTo>
                    <a:pt x="1156" y="547"/>
                  </a:lnTo>
                  <a:lnTo>
                    <a:pt x="1146" y="547"/>
                  </a:lnTo>
                  <a:lnTo>
                    <a:pt x="1137" y="547"/>
                  </a:lnTo>
                  <a:lnTo>
                    <a:pt x="1128" y="546"/>
                  </a:lnTo>
                  <a:lnTo>
                    <a:pt x="1120" y="546"/>
                  </a:lnTo>
                  <a:lnTo>
                    <a:pt x="1113" y="545"/>
                  </a:lnTo>
                  <a:lnTo>
                    <a:pt x="1109" y="545"/>
                  </a:lnTo>
                  <a:lnTo>
                    <a:pt x="1108" y="544"/>
                  </a:lnTo>
                  <a:lnTo>
                    <a:pt x="1112" y="517"/>
                  </a:lnTo>
                  <a:lnTo>
                    <a:pt x="1110" y="494"/>
                  </a:lnTo>
                  <a:lnTo>
                    <a:pt x="1104" y="473"/>
                  </a:lnTo>
                  <a:lnTo>
                    <a:pt x="1093" y="456"/>
                  </a:lnTo>
                  <a:lnTo>
                    <a:pt x="1078" y="442"/>
                  </a:lnTo>
                  <a:lnTo>
                    <a:pt x="1062" y="430"/>
                  </a:lnTo>
                  <a:lnTo>
                    <a:pt x="1045" y="422"/>
                  </a:lnTo>
                  <a:lnTo>
                    <a:pt x="1026" y="416"/>
                  </a:lnTo>
                  <a:lnTo>
                    <a:pt x="1013" y="414"/>
                  </a:lnTo>
                  <a:lnTo>
                    <a:pt x="1000" y="412"/>
                  </a:lnTo>
                  <a:lnTo>
                    <a:pt x="986" y="412"/>
                  </a:lnTo>
                  <a:lnTo>
                    <a:pt x="972" y="413"/>
                  </a:lnTo>
                  <a:lnTo>
                    <a:pt x="957" y="414"/>
                  </a:lnTo>
                  <a:lnTo>
                    <a:pt x="943" y="419"/>
                  </a:lnTo>
                  <a:lnTo>
                    <a:pt x="928" y="423"/>
                  </a:lnTo>
                  <a:lnTo>
                    <a:pt x="913" y="429"/>
                  </a:lnTo>
                  <a:lnTo>
                    <a:pt x="899" y="437"/>
                  </a:lnTo>
                  <a:lnTo>
                    <a:pt x="884" y="446"/>
                  </a:lnTo>
                  <a:lnTo>
                    <a:pt x="871" y="458"/>
                  </a:lnTo>
                  <a:lnTo>
                    <a:pt x="857" y="471"/>
                  </a:lnTo>
                  <a:lnTo>
                    <a:pt x="844" y="486"/>
                  </a:lnTo>
                  <a:lnTo>
                    <a:pt x="831" y="503"/>
                  </a:lnTo>
                  <a:lnTo>
                    <a:pt x="819" y="523"/>
                  </a:lnTo>
                  <a:lnTo>
                    <a:pt x="808" y="544"/>
                  </a:lnTo>
                  <a:lnTo>
                    <a:pt x="803" y="545"/>
                  </a:lnTo>
                  <a:lnTo>
                    <a:pt x="792" y="546"/>
                  </a:lnTo>
                  <a:lnTo>
                    <a:pt x="777" y="547"/>
                  </a:lnTo>
                  <a:lnTo>
                    <a:pt x="760" y="548"/>
                  </a:lnTo>
                  <a:lnTo>
                    <a:pt x="739" y="549"/>
                  </a:lnTo>
                  <a:lnTo>
                    <a:pt x="716" y="550"/>
                  </a:lnTo>
                  <a:lnTo>
                    <a:pt x="691" y="550"/>
                  </a:lnTo>
                  <a:lnTo>
                    <a:pt x="667" y="550"/>
                  </a:lnTo>
                  <a:lnTo>
                    <a:pt x="642" y="550"/>
                  </a:lnTo>
                  <a:lnTo>
                    <a:pt x="618" y="550"/>
                  </a:lnTo>
                  <a:lnTo>
                    <a:pt x="595" y="550"/>
                  </a:lnTo>
                  <a:lnTo>
                    <a:pt x="574" y="550"/>
                  </a:lnTo>
                  <a:lnTo>
                    <a:pt x="556" y="549"/>
                  </a:lnTo>
                  <a:lnTo>
                    <a:pt x="543" y="548"/>
                  </a:lnTo>
                  <a:lnTo>
                    <a:pt x="532" y="547"/>
                  </a:lnTo>
                  <a:lnTo>
                    <a:pt x="528" y="546"/>
                  </a:lnTo>
                  <a:lnTo>
                    <a:pt x="535" y="517"/>
                  </a:lnTo>
                  <a:lnTo>
                    <a:pt x="535" y="493"/>
                  </a:lnTo>
                  <a:lnTo>
                    <a:pt x="531" y="471"/>
                  </a:lnTo>
                  <a:lnTo>
                    <a:pt x="523" y="454"/>
                  </a:lnTo>
                  <a:lnTo>
                    <a:pt x="514" y="441"/>
                  </a:lnTo>
                  <a:lnTo>
                    <a:pt x="500" y="430"/>
                  </a:lnTo>
                  <a:lnTo>
                    <a:pt x="487" y="422"/>
                  </a:lnTo>
                  <a:lnTo>
                    <a:pt x="474" y="416"/>
                  </a:lnTo>
                  <a:lnTo>
                    <a:pt x="466" y="414"/>
                  </a:lnTo>
                  <a:lnTo>
                    <a:pt x="456" y="412"/>
                  </a:lnTo>
                  <a:lnTo>
                    <a:pt x="445" y="410"/>
                  </a:lnTo>
                  <a:lnTo>
                    <a:pt x="433" y="409"/>
                  </a:lnTo>
                  <a:lnTo>
                    <a:pt x="418" y="408"/>
                  </a:lnTo>
                  <a:lnTo>
                    <a:pt x="403" y="409"/>
                  </a:lnTo>
                  <a:lnTo>
                    <a:pt x="386" y="411"/>
                  </a:lnTo>
                  <a:lnTo>
                    <a:pt x="369" y="415"/>
                  </a:lnTo>
                  <a:lnTo>
                    <a:pt x="351" y="422"/>
                  </a:lnTo>
                  <a:lnTo>
                    <a:pt x="333" y="431"/>
                  </a:lnTo>
                  <a:lnTo>
                    <a:pt x="313" y="443"/>
                  </a:lnTo>
                  <a:lnTo>
                    <a:pt x="294" y="458"/>
                  </a:lnTo>
                  <a:lnTo>
                    <a:pt x="274" y="476"/>
                  </a:lnTo>
                  <a:lnTo>
                    <a:pt x="254" y="499"/>
                  </a:lnTo>
                  <a:lnTo>
                    <a:pt x="235" y="525"/>
                  </a:lnTo>
                  <a:lnTo>
                    <a:pt x="215" y="556"/>
                  </a:lnTo>
                  <a:lnTo>
                    <a:pt x="206" y="557"/>
                  </a:lnTo>
                  <a:lnTo>
                    <a:pt x="198" y="558"/>
                  </a:lnTo>
                  <a:lnTo>
                    <a:pt x="190" y="558"/>
                  </a:lnTo>
                  <a:lnTo>
                    <a:pt x="184" y="558"/>
                  </a:lnTo>
                  <a:lnTo>
                    <a:pt x="180" y="567"/>
                  </a:lnTo>
                  <a:lnTo>
                    <a:pt x="174" y="574"/>
                  </a:lnTo>
                  <a:lnTo>
                    <a:pt x="169" y="580"/>
                  </a:lnTo>
                  <a:lnTo>
                    <a:pt x="162" y="585"/>
                  </a:lnTo>
                  <a:lnTo>
                    <a:pt x="154" y="587"/>
                  </a:lnTo>
                  <a:lnTo>
                    <a:pt x="137" y="588"/>
                  </a:lnTo>
                  <a:lnTo>
                    <a:pt x="116" y="590"/>
                  </a:lnTo>
                  <a:lnTo>
                    <a:pt x="90" y="591"/>
                  </a:lnTo>
                  <a:lnTo>
                    <a:pt x="66" y="591"/>
                  </a:lnTo>
                  <a:lnTo>
                    <a:pt x="44" y="591"/>
                  </a:lnTo>
                  <a:lnTo>
                    <a:pt x="26" y="590"/>
                  </a:lnTo>
                  <a:lnTo>
                    <a:pt x="17" y="589"/>
                  </a:lnTo>
                  <a:lnTo>
                    <a:pt x="8" y="571"/>
                  </a:lnTo>
                  <a:lnTo>
                    <a:pt x="1" y="539"/>
                  </a:lnTo>
                  <a:lnTo>
                    <a:pt x="0" y="504"/>
                  </a:lnTo>
                  <a:lnTo>
                    <a:pt x="8" y="481"/>
                  </a:lnTo>
                  <a:lnTo>
                    <a:pt x="12" y="478"/>
                  </a:lnTo>
                  <a:lnTo>
                    <a:pt x="17" y="475"/>
                  </a:lnTo>
                  <a:lnTo>
                    <a:pt x="24" y="474"/>
                  </a:lnTo>
                  <a:lnTo>
                    <a:pt x="30" y="474"/>
                  </a:lnTo>
                  <a:lnTo>
                    <a:pt x="37" y="474"/>
                  </a:lnTo>
                  <a:lnTo>
                    <a:pt x="44" y="474"/>
                  </a:lnTo>
                  <a:lnTo>
                    <a:pt x="49" y="474"/>
                  </a:lnTo>
                  <a:lnTo>
                    <a:pt x="54" y="474"/>
                  </a:lnTo>
                  <a:lnTo>
                    <a:pt x="60" y="452"/>
                  </a:lnTo>
                  <a:lnTo>
                    <a:pt x="72" y="409"/>
                  </a:lnTo>
                  <a:lnTo>
                    <a:pt x="89" y="351"/>
                  </a:lnTo>
                  <a:lnTo>
                    <a:pt x="109" y="286"/>
                  </a:lnTo>
                  <a:lnTo>
                    <a:pt x="129" y="220"/>
                  </a:lnTo>
                  <a:lnTo>
                    <a:pt x="149" y="161"/>
                  </a:lnTo>
                  <a:lnTo>
                    <a:pt x="164" y="116"/>
                  </a:lnTo>
                  <a:lnTo>
                    <a:pt x="172" y="91"/>
                  </a:lnTo>
                  <a:lnTo>
                    <a:pt x="176" y="78"/>
                  </a:lnTo>
                  <a:lnTo>
                    <a:pt x="181" y="67"/>
                  </a:lnTo>
                  <a:lnTo>
                    <a:pt x="188" y="58"/>
                  </a:lnTo>
                  <a:lnTo>
                    <a:pt x="194" y="50"/>
                  </a:lnTo>
                  <a:lnTo>
                    <a:pt x="203" y="42"/>
                  </a:lnTo>
                  <a:lnTo>
                    <a:pt x="214" y="36"/>
                  </a:lnTo>
                  <a:lnTo>
                    <a:pt x="229" y="30"/>
                  </a:lnTo>
                  <a:lnTo>
                    <a:pt x="246" y="23"/>
                  </a:lnTo>
                  <a:lnTo>
                    <a:pt x="261" y="20"/>
                  </a:lnTo>
                  <a:lnTo>
                    <a:pt x="286" y="16"/>
                  </a:lnTo>
                  <a:lnTo>
                    <a:pt x="321" y="12"/>
                  </a:lnTo>
                  <a:lnTo>
                    <a:pt x="363" y="8"/>
                  </a:lnTo>
                  <a:lnTo>
                    <a:pt x="413" y="5"/>
                  </a:lnTo>
                  <a:lnTo>
                    <a:pt x="466" y="3"/>
                  </a:lnTo>
                  <a:lnTo>
                    <a:pt x="524" y="1"/>
                  </a:lnTo>
                  <a:lnTo>
                    <a:pt x="584" y="0"/>
                  </a:lnTo>
                  <a:lnTo>
                    <a:pt x="647" y="0"/>
                  </a:lnTo>
                  <a:lnTo>
                    <a:pt x="708" y="1"/>
                  </a:lnTo>
                  <a:lnTo>
                    <a:pt x="769" y="3"/>
                  </a:lnTo>
                  <a:lnTo>
                    <a:pt x="828" y="7"/>
                  </a:lnTo>
                  <a:lnTo>
                    <a:pt x="881" y="13"/>
                  </a:lnTo>
                  <a:lnTo>
                    <a:pt x="931" y="21"/>
                  </a:lnTo>
                  <a:lnTo>
                    <a:pt x="974" y="31"/>
                  </a:lnTo>
                  <a:lnTo>
                    <a:pt x="1009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0" name="Freeform 866"/>
            <p:cNvSpPr>
              <a:spLocks/>
            </p:cNvSpPr>
            <p:nvPr/>
          </p:nvSpPr>
          <p:spPr bwMode="auto">
            <a:xfrm>
              <a:off x="2369" y="2612"/>
              <a:ext cx="387" cy="243"/>
            </a:xfrm>
            <a:custGeom>
              <a:avLst/>
              <a:gdLst/>
              <a:ahLst/>
              <a:cxnLst>
                <a:cxn ang="0">
                  <a:pos x="941" y="77"/>
                </a:cxn>
                <a:cxn ang="0">
                  <a:pos x="925" y="43"/>
                </a:cxn>
                <a:cxn ang="0">
                  <a:pos x="903" y="21"/>
                </a:cxn>
                <a:cxn ang="0">
                  <a:pos x="869" y="12"/>
                </a:cxn>
                <a:cxn ang="0">
                  <a:pos x="818" y="5"/>
                </a:cxn>
                <a:cxn ang="0">
                  <a:pos x="758" y="1"/>
                </a:cxn>
                <a:cxn ang="0">
                  <a:pos x="702" y="1"/>
                </a:cxn>
                <a:cxn ang="0">
                  <a:pos x="658" y="4"/>
                </a:cxn>
                <a:cxn ang="0">
                  <a:pos x="630" y="8"/>
                </a:cxn>
                <a:cxn ang="0">
                  <a:pos x="583" y="7"/>
                </a:cxn>
                <a:cxn ang="0">
                  <a:pos x="525" y="4"/>
                </a:cxn>
                <a:cxn ang="0">
                  <a:pos x="462" y="1"/>
                </a:cxn>
                <a:cxn ang="0">
                  <a:pos x="409" y="0"/>
                </a:cxn>
                <a:cxn ang="0">
                  <a:pos x="370" y="3"/>
                </a:cxn>
                <a:cxn ang="0">
                  <a:pos x="322" y="5"/>
                </a:cxn>
                <a:cxn ang="0">
                  <a:pos x="269" y="4"/>
                </a:cxn>
                <a:cxn ang="0">
                  <a:pos x="218" y="5"/>
                </a:cxn>
                <a:cxn ang="0">
                  <a:pos x="174" y="9"/>
                </a:cxn>
                <a:cxn ang="0">
                  <a:pos x="144" y="21"/>
                </a:cxn>
                <a:cxn ang="0">
                  <a:pos x="122" y="47"/>
                </a:cxn>
                <a:cxn ang="0">
                  <a:pos x="104" y="97"/>
                </a:cxn>
                <a:cxn ang="0">
                  <a:pos x="92" y="172"/>
                </a:cxn>
                <a:cxn ang="0">
                  <a:pos x="63" y="245"/>
                </a:cxn>
                <a:cxn ang="0">
                  <a:pos x="36" y="304"/>
                </a:cxn>
                <a:cxn ang="0">
                  <a:pos x="23" y="381"/>
                </a:cxn>
                <a:cxn ang="0">
                  <a:pos x="13" y="433"/>
                </a:cxn>
                <a:cxn ang="0">
                  <a:pos x="53" y="435"/>
                </a:cxn>
                <a:cxn ang="0">
                  <a:pos x="80" y="450"/>
                </a:cxn>
                <a:cxn ang="0">
                  <a:pos x="91" y="451"/>
                </a:cxn>
                <a:cxn ang="0">
                  <a:pos x="114" y="425"/>
                </a:cxn>
                <a:cxn ang="0">
                  <a:pos x="156" y="393"/>
                </a:cxn>
                <a:cxn ang="0">
                  <a:pos x="212" y="363"/>
                </a:cxn>
                <a:cxn ang="0">
                  <a:pos x="284" y="344"/>
                </a:cxn>
                <a:cxn ang="0">
                  <a:pos x="357" y="345"/>
                </a:cxn>
                <a:cxn ang="0">
                  <a:pos x="415" y="371"/>
                </a:cxn>
                <a:cxn ang="0">
                  <a:pos x="459" y="410"/>
                </a:cxn>
                <a:cxn ang="0">
                  <a:pos x="469" y="468"/>
                </a:cxn>
                <a:cxn ang="0">
                  <a:pos x="505" y="484"/>
                </a:cxn>
                <a:cxn ang="0">
                  <a:pos x="566" y="481"/>
                </a:cxn>
                <a:cxn ang="0">
                  <a:pos x="634" y="483"/>
                </a:cxn>
                <a:cxn ang="0">
                  <a:pos x="672" y="474"/>
                </a:cxn>
                <a:cxn ang="0">
                  <a:pos x="700" y="426"/>
                </a:cxn>
                <a:cxn ang="0">
                  <a:pos x="760" y="369"/>
                </a:cxn>
                <a:cxn ang="0">
                  <a:pos x="804" y="351"/>
                </a:cxn>
                <a:cxn ang="0">
                  <a:pos x="885" y="343"/>
                </a:cxn>
                <a:cxn ang="0">
                  <a:pos x="973" y="359"/>
                </a:cxn>
                <a:cxn ang="0">
                  <a:pos x="1017" y="397"/>
                </a:cxn>
                <a:cxn ang="0">
                  <a:pos x="1048" y="448"/>
                </a:cxn>
                <a:cxn ang="0">
                  <a:pos x="1059" y="464"/>
                </a:cxn>
                <a:cxn ang="0">
                  <a:pos x="1069" y="451"/>
                </a:cxn>
                <a:cxn ang="0">
                  <a:pos x="1105" y="436"/>
                </a:cxn>
                <a:cxn ang="0">
                  <a:pos x="1141" y="433"/>
                </a:cxn>
                <a:cxn ang="0">
                  <a:pos x="1157" y="369"/>
                </a:cxn>
                <a:cxn ang="0">
                  <a:pos x="1138" y="286"/>
                </a:cxn>
                <a:cxn ang="0">
                  <a:pos x="1060" y="244"/>
                </a:cxn>
                <a:cxn ang="0">
                  <a:pos x="995" y="207"/>
                </a:cxn>
                <a:cxn ang="0">
                  <a:pos x="979" y="164"/>
                </a:cxn>
                <a:cxn ang="0">
                  <a:pos x="957" y="133"/>
                </a:cxn>
                <a:cxn ang="0">
                  <a:pos x="945" y="105"/>
                </a:cxn>
              </a:cxnLst>
              <a:rect l="0" t="0" r="r" b="b"/>
              <a:pathLst>
                <a:path w="1162" h="485">
                  <a:moveTo>
                    <a:pt x="945" y="105"/>
                  </a:moveTo>
                  <a:lnTo>
                    <a:pt x="944" y="91"/>
                  </a:lnTo>
                  <a:lnTo>
                    <a:pt x="941" y="77"/>
                  </a:lnTo>
                  <a:lnTo>
                    <a:pt x="937" y="64"/>
                  </a:lnTo>
                  <a:lnTo>
                    <a:pt x="932" y="52"/>
                  </a:lnTo>
                  <a:lnTo>
                    <a:pt x="925" y="43"/>
                  </a:lnTo>
                  <a:lnTo>
                    <a:pt x="919" y="33"/>
                  </a:lnTo>
                  <a:lnTo>
                    <a:pt x="911" y="27"/>
                  </a:lnTo>
                  <a:lnTo>
                    <a:pt x="903" y="21"/>
                  </a:lnTo>
                  <a:lnTo>
                    <a:pt x="893" y="18"/>
                  </a:lnTo>
                  <a:lnTo>
                    <a:pt x="883" y="15"/>
                  </a:lnTo>
                  <a:lnTo>
                    <a:pt x="869" y="12"/>
                  </a:lnTo>
                  <a:lnTo>
                    <a:pt x="854" y="9"/>
                  </a:lnTo>
                  <a:lnTo>
                    <a:pt x="836" y="7"/>
                  </a:lnTo>
                  <a:lnTo>
                    <a:pt x="818" y="5"/>
                  </a:lnTo>
                  <a:lnTo>
                    <a:pt x="798" y="3"/>
                  </a:lnTo>
                  <a:lnTo>
                    <a:pt x="778" y="2"/>
                  </a:lnTo>
                  <a:lnTo>
                    <a:pt x="758" y="1"/>
                  </a:lnTo>
                  <a:lnTo>
                    <a:pt x="739" y="1"/>
                  </a:lnTo>
                  <a:lnTo>
                    <a:pt x="720" y="1"/>
                  </a:lnTo>
                  <a:lnTo>
                    <a:pt x="702" y="1"/>
                  </a:lnTo>
                  <a:lnTo>
                    <a:pt x="686" y="2"/>
                  </a:lnTo>
                  <a:lnTo>
                    <a:pt x="671" y="3"/>
                  </a:lnTo>
                  <a:lnTo>
                    <a:pt x="658" y="4"/>
                  </a:lnTo>
                  <a:lnTo>
                    <a:pt x="648" y="6"/>
                  </a:lnTo>
                  <a:lnTo>
                    <a:pt x="640" y="7"/>
                  </a:lnTo>
                  <a:lnTo>
                    <a:pt x="630" y="8"/>
                  </a:lnTo>
                  <a:lnTo>
                    <a:pt x="616" y="8"/>
                  </a:lnTo>
                  <a:lnTo>
                    <a:pt x="602" y="7"/>
                  </a:lnTo>
                  <a:lnTo>
                    <a:pt x="583" y="7"/>
                  </a:lnTo>
                  <a:lnTo>
                    <a:pt x="565" y="6"/>
                  </a:lnTo>
                  <a:lnTo>
                    <a:pt x="545" y="5"/>
                  </a:lnTo>
                  <a:lnTo>
                    <a:pt x="525" y="4"/>
                  </a:lnTo>
                  <a:lnTo>
                    <a:pt x="503" y="3"/>
                  </a:lnTo>
                  <a:lnTo>
                    <a:pt x="483" y="2"/>
                  </a:lnTo>
                  <a:lnTo>
                    <a:pt x="462" y="1"/>
                  </a:lnTo>
                  <a:lnTo>
                    <a:pt x="443" y="1"/>
                  </a:lnTo>
                  <a:lnTo>
                    <a:pt x="426" y="0"/>
                  </a:lnTo>
                  <a:lnTo>
                    <a:pt x="409" y="0"/>
                  </a:lnTo>
                  <a:lnTo>
                    <a:pt x="395" y="1"/>
                  </a:lnTo>
                  <a:lnTo>
                    <a:pt x="383" y="2"/>
                  </a:lnTo>
                  <a:lnTo>
                    <a:pt x="370" y="3"/>
                  </a:lnTo>
                  <a:lnTo>
                    <a:pt x="354" y="4"/>
                  </a:lnTo>
                  <a:lnTo>
                    <a:pt x="338" y="5"/>
                  </a:lnTo>
                  <a:lnTo>
                    <a:pt x="322" y="5"/>
                  </a:lnTo>
                  <a:lnTo>
                    <a:pt x="305" y="5"/>
                  </a:lnTo>
                  <a:lnTo>
                    <a:pt x="286" y="5"/>
                  </a:lnTo>
                  <a:lnTo>
                    <a:pt x="269" y="4"/>
                  </a:lnTo>
                  <a:lnTo>
                    <a:pt x="252" y="4"/>
                  </a:lnTo>
                  <a:lnTo>
                    <a:pt x="234" y="4"/>
                  </a:lnTo>
                  <a:lnTo>
                    <a:pt x="218" y="5"/>
                  </a:lnTo>
                  <a:lnTo>
                    <a:pt x="202" y="6"/>
                  </a:lnTo>
                  <a:lnTo>
                    <a:pt x="188" y="7"/>
                  </a:lnTo>
                  <a:lnTo>
                    <a:pt x="174" y="9"/>
                  </a:lnTo>
                  <a:lnTo>
                    <a:pt x="162" y="13"/>
                  </a:lnTo>
                  <a:lnTo>
                    <a:pt x="152" y="16"/>
                  </a:lnTo>
                  <a:lnTo>
                    <a:pt x="144" y="21"/>
                  </a:lnTo>
                  <a:lnTo>
                    <a:pt x="137" y="28"/>
                  </a:lnTo>
                  <a:lnTo>
                    <a:pt x="130" y="36"/>
                  </a:lnTo>
                  <a:lnTo>
                    <a:pt x="122" y="47"/>
                  </a:lnTo>
                  <a:lnTo>
                    <a:pt x="116" y="61"/>
                  </a:lnTo>
                  <a:lnTo>
                    <a:pt x="109" y="77"/>
                  </a:lnTo>
                  <a:lnTo>
                    <a:pt x="104" y="97"/>
                  </a:lnTo>
                  <a:lnTo>
                    <a:pt x="99" y="121"/>
                  </a:lnTo>
                  <a:lnTo>
                    <a:pt x="96" y="149"/>
                  </a:lnTo>
                  <a:lnTo>
                    <a:pt x="92" y="172"/>
                  </a:lnTo>
                  <a:lnTo>
                    <a:pt x="84" y="197"/>
                  </a:lnTo>
                  <a:lnTo>
                    <a:pt x="75" y="222"/>
                  </a:lnTo>
                  <a:lnTo>
                    <a:pt x="63" y="245"/>
                  </a:lnTo>
                  <a:lnTo>
                    <a:pt x="52" y="267"/>
                  </a:lnTo>
                  <a:lnTo>
                    <a:pt x="43" y="287"/>
                  </a:lnTo>
                  <a:lnTo>
                    <a:pt x="36" y="304"/>
                  </a:lnTo>
                  <a:lnTo>
                    <a:pt x="33" y="317"/>
                  </a:lnTo>
                  <a:lnTo>
                    <a:pt x="31" y="347"/>
                  </a:lnTo>
                  <a:lnTo>
                    <a:pt x="23" y="381"/>
                  </a:lnTo>
                  <a:lnTo>
                    <a:pt x="12" y="412"/>
                  </a:lnTo>
                  <a:lnTo>
                    <a:pt x="0" y="433"/>
                  </a:lnTo>
                  <a:lnTo>
                    <a:pt x="13" y="433"/>
                  </a:lnTo>
                  <a:lnTo>
                    <a:pt x="28" y="434"/>
                  </a:lnTo>
                  <a:lnTo>
                    <a:pt x="40" y="434"/>
                  </a:lnTo>
                  <a:lnTo>
                    <a:pt x="53" y="435"/>
                  </a:lnTo>
                  <a:lnTo>
                    <a:pt x="64" y="438"/>
                  </a:lnTo>
                  <a:lnTo>
                    <a:pt x="73" y="442"/>
                  </a:lnTo>
                  <a:lnTo>
                    <a:pt x="80" y="450"/>
                  </a:lnTo>
                  <a:lnTo>
                    <a:pt x="84" y="460"/>
                  </a:lnTo>
                  <a:lnTo>
                    <a:pt x="87" y="456"/>
                  </a:lnTo>
                  <a:lnTo>
                    <a:pt x="91" y="451"/>
                  </a:lnTo>
                  <a:lnTo>
                    <a:pt x="97" y="444"/>
                  </a:lnTo>
                  <a:lnTo>
                    <a:pt x="105" y="435"/>
                  </a:lnTo>
                  <a:lnTo>
                    <a:pt x="114" y="425"/>
                  </a:lnTo>
                  <a:lnTo>
                    <a:pt x="126" y="415"/>
                  </a:lnTo>
                  <a:lnTo>
                    <a:pt x="140" y="404"/>
                  </a:lnTo>
                  <a:lnTo>
                    <a:pt x="156" y="393"/>
                  </a:lnTo>
                  <a:lnTo>
                    <a:pt x="172" y="382"/>
                  </a:lnTo>
                  <a:lnTo>
                    <a:pt x="190" y="373"/>
                  </a:lnTo>
                  <a:lnTo>
                    <a:pt x="212" y="363"/>
                  </a:lnTo>
                  <a:lnTo>
                    <a:pt x="233" y="356"/>
                  </a:lnTo>
                  <a:lnTo>
                    <a:pt x="257" y="349"/>
                  </a:lnTo>
                  <a:lnTo>
                    <a:pt x="284" y="344"/>
                  </a:lnTo>
                  <a:lnTo>
                    <a:pt x="310" y="342"/>
                  </a:lnTo>
                  <a:lnTo>
                    <a:pt x="340" y="342"/>
                  </a:lnTo>
                  <a:lnTo>
                    <a:pt x="357" y="345"/>
                  </a:lnTo>
                  <a:lnTo>
                    <a:pt x="375" y="350"/>
                  </a:lnTo>
                  <a:lnTo>
                    <a:pt x="395" y="360"/>
                  </a:lnTo>
                  <a:lnTo>
                    <a:pt x="415" y="371"/>
                  </a:lnTo>
                  <a:lnTo>
                    <a:pt x="433" y="384"/>
                  </a:lnTo>
                  <a:lnTo>
                    <a:pt x="449" y="396"/>
                  </a:lnTo>
                  <a:lnTo>
                    <a:pt x="459" y="410"/>
                  </a:lnTo>
                  <a:lnTo>
                    <a:pt x="465" y="423"/>
                  </a:lnTo>
                  <a:lnTo>
                    <a:pt x="467" y="447"/>
                  </a:lnTo>
                  <a:lnTo>
                    <a:pt x="469" y="468"/>
                  </a:lnTo>
                  <a:lnTo>
                    <a:pt x="475" y="483"/>
                  </a:lnTo>
                  <a:lnTo>
                    <a:pt x="494" y="485"/>
                  </a:lnTo>
                  <a:lnTo>
                    <a:pt x="505" y="484"/>
                  </a:lnTo>
                  <a:lnTo>
                    <a:pt x="521" y="482"/>
                  </a:lnTo>
                  <a:lnTo>
                    <a:pt x="542" y="482"/>
                  </a:lnTo>
                  <a:lnTo>
                    <a:pt x="566" y="481"/>
                  </a:lnTo>
                  <a:lnTo>
                    <a:pt x="590" y="481"/>
                  </a:lnTo>
                  <a:lnTo>
                    <a:pt x="614" y="482"/>
                  </a:lnTo>
                  <a:lnTo>
                    <a:pt x="634" y="483"/>
                  </a:lnTo>
                  <a:lnTo>
                    <a:pt x="650" y="485"/>
                  </a:lnTo>
                  <a:lnTo>
                    <a:pt x="662" y="482"/>
                  </a:lnTo>
                  <a:lnTo>
                    <a:pt x="672" y="474"/>
                  </a:lnTo>
                  <a:lnTo>
                    <a:pt x="680" y="461"/>
                  </a:lnTo>
                  <a:lnTo>
                    <a:pt x="690" y="445"/>
                  </a:lnTo>
                  <a:lnTo>
                    <a:pt x="700" y="426"/>
                  </a:lnTo>
                  <a:lnTo>
                    <a:pt x="715" y="407"/>
                  </a:lnTo>
                  <a:lnTo>
                    <a:pt x="735" y="387"/>
                  </a:lnTo>
                  <a:lnTo>
                    <a:pt x="760" y="369"/>
                  </a:lnTo>
                  <a:lnTo>
                    <a:pt x="771" y="363"/>
                  </a:lnTo>
                  <a:lnTo>
                    <a:pt x="786" y="358"/>
                  </a:lnTo>
                  <a:lnTo>
                    <a:pt x="804" y="351"/>
                  </a:lnTo>
                  <a:lnTo>
                    <a:pt x="827" y="346"/>
                  </a:lnTo>
                  <a:lnTo>
                    <a:pt x="854" y="344"/>
                  </a:lnTo>
                  <a:lnTo>
                    <a:pt x="885" y="343"/>
                  </a:lnTo>
                  <a:lnTo>
                    <a:pt x="920" y="346"/>
                  </a:lnTo>
                  <a:lnTo>
                    <a:pt x="960" y="354"/>
                  </a:lnTo>
                  <a:lnTo>
                    <a:pt x="973" y="359"/>
                  </a:lnTo>
                  <a:lnTo>
                    <a:pt x="988" y="369"/>
                  </a:lnTo>
                  <a:lnTo>
                    <a:pt x="1003" y="382"/>
                  </a:lnTo>
                  <a:lnTo>
                    <a:pt x="1017" y="397"/>
                  </a:lnTo>
                  <a:lnTo>
                    <a:pt x="1031" y="415"/>
                  </a:lnTo>
                  <a:lnTo>
                    <a:pt x="1041" y="432"/>
                  </a:lnTo>
                  <a:lnTo>
                    <a:pt x="1048" y="448"/>
                  </a:lnTo>
                  <a:lnTo>
                    <a:pt x="1052" y="462"/>
                  </a:lnTo>
                  <a:lnTo>
                    <a:pt x="1056" y="463"/>
                  </a:lnTo>
                  <a:lnTo>
                    <a:pt x="1059" y="464"/>
                  </a:lnTo>
                  <a:lnTo>
                    <a:pt x="1061" y="464"/>
                  </a:lnTo>
                  <a:lnTo>
                    <a:pt x="1065" y="463"/>
                  </a:lnTo>
                  <a:lnTo>
                    <a:pt x="1069" y="451"/>
                  </a:lnTo>
                  <a:lnTo>
                    <a:pt x="1079" y="444"/>
                  </a:lnTo>
                  <a:lnTo>
                    <a:pt x="1092" y="438"/>
                  </a:lnTo>
                  <a:lnTo>
                    <a:pt x="1105" y="436"/>
                  </a:lnTo>
                  <a:lnTo>
                    <a:pt x="1119" y="434"/>
                  </a:lnTo>
                  <a:lnTo>
                    <a:pt x="1132" y="434"/>
                  </a:lnTo>
                  <a:lnTo>
                    <a:pt x="1141" y="433"/>
                  </a:lnTo>
                  <a:lnTo>
                    <a:pt x="1145" y="432"/>
                  </a:lnTo>
                  <a:lnTo>
                    <a:pt x="1149" y="399"/>
                  </a:lnTo>
                  <a:lnTo>
                    <a:pt x="1157" y="369"/>
                  </a:lnTo>
                  <a:lnTo>
                    <a:pt x="1162" y="340"/>
                  </a:lnTo>
                  <a:lnTo>
                    <a:pt x="1156" y="309"/>
                  </a:lnTo>
                  <a:lnTo>
                    <a:pt x="1138" y="286"/>
                  </a:lnTo>
                  <a:lnTo>
                    <a:pt x="1116" y="269"/>
                  </a:lnTo>
                  <a:lnTo>
                    <a:pt x="1088" y="255"/>
                  </a:lnTo>
                  <a:lnTo>
                    <a:pt x="1060" y="244"/>
                  </a:lnTo>
                  <a:lnTo>
                    <a:pt x="1033" y="233"/>
                  </a:lnTo>
                  <a:lnTo>
                    <a:pt x="1011" y="222"/>
                  </a:lnTo>
                  <a:lnTo>
                    <a:pt x="995" y="207"/>
                  </a:lnTo>
                  <a:lnTo>
                    <a:pt x="987" y="186"/>
                  </a:lnTo>
                  <a:lnTo>
                    <a:pt x="984" y="175"/>
                  </a:lnTo>
                  <a:lnTo>
                    <a:pt x="979" y="164"/>
                  </a:lnTo>
                  <a:lnTo>
                    <a:pt x="972" y="153"/>
                  </a:lnTo>
                  <a:lnTo>
                    <a:pt x="965" y="142"/>
                  </a:lnTo>
                  <a:lnTo>
                    <a:pt x="957" y="133"/>
                  </a:lnTo>
                  <a:lnTo>
                    <a:pt x="952" y="123"/>
                  </a:lnTo>
                  <a:lnTo>
                    <a:pt x="947" y="113"/>
                  </a:lnTo>
                  <a:lnTo>
                    <a:pt x="945" y="105"/>
                  </a:lnTo>
                  <a:close/>
                </a:path>
              </a:pathLst>
            </a:custGeom>
            <a:solidFill>
              <a:srgbClr val="FFF4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1" name="Freeform 867"/>
            <p:cNvSpPr>
              <a:spLocks/>
            </p:cNvSpPr>
            <p:nvPr/>
          </p:nvSpPr>
          <p:spPr bwMode="auto">
            <a:xfrm>
              <a:off x="2758" y="2762"/>
              <a:ext cx="18" cy="63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0" y="123"/>
                </a:cxn>
                <a:cxn ang="0">
                  <a:pos x="4" y="125"/>
                </a:cxn>
                <a:cxn ang="0">
                  <a:pos x="13" y="124"/>
                </a:cxn>
                <a:cxn ang="0">
                  <a:pos x="22" y="122"/>
                </a:cxn>
                <a:cxn ang="0">
                  <a:pos x="34" y="104"/>
                </a:cxn>
                <a:cxn ang="0">
                  <a:pos x="45" y="71"/>
                </a:cxn>
                <a:cxn ang="0">
                  <a:pos x="52" y="34"/>
                </a:cxn>
                <a:cxn ang="0">
                  <a:pos x="52" y="10"/>
                </a:cxn>
                <a:cxn ang="0">
                  <a:pos x="45" y="3"/>
                </a:cxn>
                <a:cxn ang="0">
                  <a:pos x="33" y="0"/>
                </a:cxn>
                <a:cxn ang="0">
                  <a:pos x="22" y="1"/>
                </a:cxn>
                <a:cxn ang="0">
                  <a:pos x="20" y="7"/>
                </a:cxn>
                <a:cxn ang="0">
                  <a:pos x="20" y="31"/>
                </a:cxn>
                <a:cxn ang="0">
                  <a:pos x="14" y="64"/>
                </a:cxn>
                <a:cxn ang="0">
                  <a:pos x="6" y="97"/>
                </a:cxn>
                <a:cxn ang="0">
                  <a:pos x="0" y="118"/>
                </a:cxn>
              </a:cxnLst>
              <a:rect l="0" t="0" r="r" b="b"/>
              <a:pathLst>
                <a:path w="52" h="125">
                  <a:moveTo>
                    <a:pt x="0" y="118"/>
                  </a:moveTo>
                  <a:lnTo>
                    <a:pt x="0" y="123"/>
                  </a:lnTo>
                  <a:lnTo>
                    <a:pt x="4" y="125"/>
                  </a:lnTo>
                  <a:lnTo>
                    <a:pt x="13" y="124"/>
                  </a:lnTo>
                  <a:lnTo>
                    <a:pt x="22" y="122"/>
                  </a:lnTo>
                  <a:lnTo>
                    <a:pt x="34" y="104"/>
                  </a:lnTo>
                  <a:lnTo>
                    <a:pt x="45" y="71"/>
                  </a:lnTo>
                  <a:lnTo>
                    <a:pt x="52" y="34"/>
                  </a:lnTo>
                  <a:lnTo>
                    <a:pt x="52" y="10"/>
                  </a:lnTo>
                  <a:lnTo>
                    <a:pt x="45" y="3"/>
                  </a:lnTo>
                  <a:lnTo>
                    <a:pt x="33" y="0"/>
                  </a:lnTo>
                  <a:lnTo>
                    <a:pt x="22" y="1"/>
                  </a:lnTo>
                  <a:lnTo>
                    <a:pt x="20" y="7"/>
                  </a:lnTo>
                  <a:lnTo>
                    <a:pt x="20" y="31"/>
                  </a:lnTo>
                  <a:lnTo>
                    <a:pt x="14" y="64"/>
                  </a:lnTo>
                  <a:lnTo>
                    <a:pt x="6" y="9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FFBF4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2" name="Freeform 868"/>
            <p:cNvSpPr>
              <a:spLocks/>
            </p:cNvSpPr>
            <p:nvPr/>
          </p:nvSpPr>
          <p:spPr bwMode="auto">
            <a:xfrm>
              <a:off x="2731" y="2834"/>
              <a:ext cx="33" cy="2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85" y="6"/>
                </a:cxn>
                <a:cxn ang="0">
                  <a:pos x="71" y="9"/>
                </a:cxn>
                <a:cxn ang="0">
                  <a:pos x="57" y="10"/>
                </a:cxn>
                <a:cxn ang="0">
                  <a:pos x="45" y="10"/>
                </a:cxn>
                <a:cxn ang="0">
                  <a:pos x="33" y="10"/>
                </a:cxn>
                <a:cxn ang="0">
                  <a:pos x="22" y="12"/>
                </a:cxn>
                <a:cxn ang="0">
                  <a:pos x="13" y="14"/>
                </a:cxn>
                <a:cxn ang="0">
                  <a:pos x="5" y="21"/>
                </a:cxn>
                <a:cxn ang="0">
                  <a:pos x="0" y="32"/>
                </a:cxn>
                <a:cxn ang="0">
                  <a:pos x="2" y="41"/>
                </a:cxn>
                <a:cxn ang="0">
                  <a:pos x="10" y="49"/>
                </a:cxn>
                <a:cxn ang="0">
                  <a:pos x="21" y="53"/>
                </a:cxn>
                <a:cxn ang="0">
                  <a:pos x="46" y="54"/>
                </a:cxn>
                <a:cxn ang="0">
                  <a:pos x="66" y="51"/>
                </a:cxn>
                <a:cxn ang="0">
                  <a:pos x="81" y="46"/>
                </a:cxn>
                <a:cxn ang="0">
                  <a:pos x="90" y="37"/>
                </a:cxn>
                <a:cxn ang="0">
                  <a:pos x="97" y="27"/>
                </a:cxn>
                <a:cxn ang="0">
                  <a:pos x="99" y="18"/>
                </a:cxn>
                <a:cxn ang="0">
                  <a:pos x="99" y="8"/>
                </a:cxn>
                <a:cxn ang="0">
                  <a:pos x="98" y="0"/>
                </a:cxn>
              </a:cxnLst>
              <a:rect l="0" t="0" r="r" b="b"/>
              <a:pathLst>
                <a:path w="99" h="54">
                  <a:moveTo>
                    <a:pt x="98" y="0"/>
                  </a:moveTo>
                  <a:lnTo>
                    <a:pt x="85" y="6"/>
                  </a:lnTo>
                  <a:lnTo>
                    <a:pt x="71" y="9"/>
                  </a:lnTo>
                  <a:lnTo>
                    <a:pt x="57" y="10"/>
                  </a:lnTo>
                  <a:lnTo>
                    <a:pt x="45" y="10"/>
                  </a:lnTo>
                  <a:lnTo>
                    <a:pt x="33" y="10"/>
                  </a:lnTo>
                  <a:lnTo>
                    <a:pt x="22" y="12"/>
                  </a:lnTo>
                  <a:lnTo>
                    <a:pt x="13" y="14"/>
                  </a:lnTo>
                  <a:lnTo>
                    <a:pt x="5" y="21"/>
                  </a:lnTo>
                  <a:lnTo>
                    <a:pt x="0" y="32"/>
                  </a:lnTo>
                  <a:lnTo>
                    <a:pt x="2" y="41"/>
                  </a:lnTo>
                  <a:lnTo>
                    <a:pt x="10" y="49"/>
                  </a:lnTo>
                  <a:lnTo>
                    <a:pt x="21" y="53"/>
                  </a:lnTo>
                  <a:lnTo>
                    <a:pt x="46" y="54"/>
                  </a:lnTo>
                  <a:lnTo>
                    <a:pt x="66" y="51"/>
                  </a:lnTo>
                  <a:lnTo>
                    <a:pt x="81" y="46"/>
                  </a:lnTo>
                  <a:lnTo>
                    <a:pt x="90" y="37"/>
                  </a:lnTo>
                  <a:lnTo>
                    <a:pt x="97" y="27"/>
                  </a:lnTo>
                  <a:lnTo>
                    <a:pt x="99" y="18"/>
                  </a:lnTo>
                  <a:lnTo>
                    <a:pt x="9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7F99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3" name="Freeform 869"/>
            <p:cNvSpPr>
              <a:spLocks/>
            </p:cNvSpPr>
            <p:nvPr/>
          </p:nvSpPr>
          <p:spPr bwMode="auto">
            <a:xfrm>
              <a:off x="2347" y="2841"/>
              <a:ext cx="43" cy="42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7" y="7"/>
                </a:cxn>
                <a:cxn ang="0">
                  <a:pos x="16" y="6"/>
                </a:cxn>
                <a:cxn ang="0">
                  <a:pos x="30" y="6"/>
                </a:cxn>
                <a:cxn ang="0">
                  <a:pos x="43" y="6"/>
                </a:cxn>
                <a:cxn ang="0">
                  <a:pos x="59" y="6"/>
                </a:cxn>
                <a:cxn ang="0">
                  <a:pos x="74" y="6"/>
                </a:cxn>
                <a:cxn ang="0">
                  <a:pos x="86" y="5"/>
                </a:cxn>
                <a:cxn ang="0">
                  <a:pos x="96" y="1"/>
                </a:cxn>
                <a:cxn ang="0">
                  <a:pos x="108" y="0"/>
                </a:cxn>
                <a:cxn ang="0">
                  <a:pos x="118" y="6"/>
                </a:cxn>
                <a:cxn ang="0">
                  <a:pos x="124" y="17"/>
                </a:cxn>
                <a:cxn ang="0">
                  <a:pos x="128" y="32"/>
                </a:cxn>
                <a:cxn ang="0">
                  <a:pos x="131" y="47"/>
                </a:cxn>
                <a:cxn ang="0">
                  <a:pos x="131" y="60"/>
                </a:cxn>
                <a:cxn ang="0">
                  <a:pos x="128" y="71"/>
                </a:cxn>
                <a:cxn ang="0">
                  <a:pos x="123" y="78"/>
                </a:cxn>
                <a:cxn ang="0">
                  <a:pos x="114" y="80"/>
                </a:cxn>
                <a:cxn ang="0">
                  <a:pos x="102" y="82"/>
                </a:cxn>
                <a:cxn ang="0">
                  <a:pos x="86" y="84"/>
                </a:cxn>
                <a:cxn ang="0">
                  <a:pos x="70" y="84"/>
                </a:cxn>
                <a:cxn ang="0">
                  <a:pos x="52" y="85"/>
                </a:cxn>
                <a:cxn ang="0">
                  <a:pos x="38" y="84"/>
                </a:cxn>
                <a:cxn ang="0">
                  <a:pos x="26" y="83"/>
                </a:cxn>
                <a:cxn ang="0">
                  <a:pos x="19" y="81"/>
                </a:cxn>
                <a:cxn ang="0">
                  <a:pos x="10" y="69"/>
                </a:cxn>
                <a:cxn ang="0">
                  <a:pos x="3" y="47"/>
                </a:cxn>
                <a:cxn ang="0">
                  <a:pos x="0" y="24"/>
                </a:cxn>
                <a:cxn ang="0">
                  <a:pos x="2" y="10"/>
                </a:cxn>
              </a:cxnLst>
              <a:rect l="0" t="0" r="r" b="b"/>
              <a:pathLst>
                <a:path w="131" h="85">
                  <a:moveTo>
                    <a:pt x="2" y="10"/>
                  </a:moveTo>
                  <a:lnTo>
                    <a:pt x="7" y="7"/>
                  </a:lnTo>
                  <a:lnTo>
                    <a:pt x="16" y="6"/>
                  </a:lnTo>
                  <a:lnTo>
                    <a:pt x="30" y="6"/>
                  </a:lnTo>
                  <a:lnTo>
                    <a:pt x="43" y="6"/>
                  </a:lnTo>
                  <a:lnTo>
                    <a:pt x="59" y="6"/>
                  </a:lnTo>
                  <a:lnTo>
                    <a:pt x="74" y="6"/>
                  </a:lnTo>
                  <a:lnTo>
                    <a:pt x="86" y="5"/>
                  </a:lnTo>
                  <a:lnTo>
                    <a:pt x="96" y="1"/>
                  </a:lnTo>
                  <a:lnTo>
                    <a:pt x="108" y="0"/>
                  </a:lnTo>
                  <a:lnTo>
                    <a:pt x="118" y="6"/>
                  </a:lnTo>
                  <a:lnTo>
                    <a:pt x="124" y="17"/>
                  </a:lnTo>
                  <a:lnTo>
                    <a:pt x="128" y="32"/>
                  </a:lnTo>
                  <a:lnTo>
                    <a:pt x="131" y="47"/>
                  </a:lnTo>
                  <a:lnTo>
                    <a:pt x="131" y="60"/>
                  </a:lnTo>
                  <a:lnTo>
                    <a:pt x="128" y="71"/>
                  </a:lnTo>
                  <a:lnTo>
                    <a:pt x="123" y="78"/>
                  </a:lnTo>
                  <a:lnTo>
                    <a:pt x="114" y="80"/>
                  </a:lnTo>
                  <a:lnTo>
                    <a:pt x="102" y="82"/>
                  </a:lnTo>
                  <a:lnTo>
                    <a:pt x="86" y="84"/>
                  </a:lnTo>
                  <a:lnTo>
                    <a:pt x="70" y="84"/>
                  </a:lnTo>
                  <a:lnTo>
                    <a:pt x="52" y="85"/>
                  </a:lnTo>
                  <a:lnTo>
                    <a:pt x="38" y="84"/>
                  </a:lnTo>
                  <a:lnTo>
                    <a:pt x="26" y="83"/>
                  </a:lnTo>
                  <a:lnTo>
                    <a:pt x="19" y="81"/>
                  </a:lnTo>
                  <a:lnTo>
                    <a:pt x="10" y="69"/>
                  </a:lnTo>
                  <a:lnTo>
                    <a:pt x="3" y="47"/>
                  </a:lnTo>
                  <a:lnTo>
                    <a:pt x="0" y="24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7F99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4" name="Freeform 870"/>
            <p:cNvSpPr>
              <a:spLocks/>
            </p:cNvSpPr>
            <p:nvPr/>
          </p:nvSpPr>
          <p:spPr bwMode="auto">
            <a:xfrm>
              <a:off x="2422" y="2811"/>
              <a:ext cx="90" cy="120"/>
            </a:xfrm>
            <a:custGeom>
              <a:avLst/>
              <a:gdLst/>
              <a:ahLst/>
              <a:cxnLst>
                <a:cxn ang="0">
                  <a:pos x="104" y="242"/>
                </a:cxn>
                <a:cxn ang="0">
                  <a:pos x="131" y="237"/>
                </a:cxn>
                <a:cxn ang="0">
                  <a:pos x="158" y="229"/>
                </a:cxn>
                <a:cxn ang="0">
                  <a:pos x="183" y="217"/>
                </a:cxn>
                <a:cxn ang="0">
                  <a:pos x="207" y="201"/>
                </a:cxn>
                <a:cxn ang="0">
                  <a:pos x="227" y="182"/>
                </a:cxn>
                <a:cxn ang="0">
                  <a:pos x="244" y="160"/>
                </a:cxn>
                <a:cxn ang="0">
                  <a:pos x="259" y="138"/>
                </a:cxn>
                <a:cxn ang="0">
                  <a:pos x="268" y="113"/>
                </a:cxn>
                <a:cxn ang="0">
                  <a:pos x="272" y="89"/>
                </a:cxn>
                <a:cxn ang="0">
                  <a:pos x="269" y="67"/>
                </a:cxn>
                <a:cxn ang="0">
                  <a:pos x="263" y="46"/>
                </a:cxn>
                <a:cxn ang="0">
                  <a:pos x="252" y="30"/>
                </a:cxn>
                <a:cxn ang="0">
                  <a:pos x="236" y="16"/>
                </a:cxn>
                <a:cxn ang="0">
                  <a:pos x="216" y="7"/>
                </a:cxn>
                <a:cxn ang="0">
                  <a:pos x="194" y="1"/>
                </a:cxn>
                <a:cxn ang="0">
                  <a:pos x="167" y="0"/>
                </a:cxn>
                <a:cxn ang="0">
                  <a:pos x="140" y="5"/>
                </a:cxn>
                <a:cxn ang="0">
                  <a:pos x="114" y="13"/>
                </a:cxn>
                <a:cxn ang="0">
                  <a:pos x="90" y="25"/>
                </a:cxn>
                <a:cxn ang="0">
                  <a:pos x="66" y="41"/>
                </a:cxn>
                <a:cxn ang="0">
                  <a:pos x="44" y="60"/>
                </a:cxn>
                <a:cxn ang="0">
                  <a:pos x="27" y="82"/>
                </a:cxn>
                <a:cxn ang="0">
                  <a:pos x="14" y="104"/>
                </a:cxn>
                <a:cxn ang="0">
                  <a:pos x="4" y="129"/>
                </a:cxn>
                <a:cxn ang="0">
                  <a:pos x="0" y="153"/>
                </a:cxn>
                <a:cxn ang="0">
                  <a:pos x="3" y="175"/>
                </a:cxn>
                <a:cxn ang="0">
                  <a:pos x="10" y="195"/>
                </a:cxn>
                <a:cxn ang="0">
                  <a:pos x="20" y="212"/>
                </a:cxn>
                <a:cxn ang="0">
                  <a:pos x="36" y="225"/>
                </a:cxn>
                <a:cxn ang="0">
                  <a:pos x="55" y="235"/>
                </a:cxn>
                <a:cxn ang="0">
                  <a:pos x="78" y="240"/>
                </a:cxn>
                <a:cxn ang="0">
                  <a:pos x="104" y="242"/>
                </a:cxn>
              </a:cxnLst>
              <a:rect l="0" t="0" r="r" b="b"/>
              <a:pathLst>
                <a:path w="272" h="242">
                  <a:moveTo>
                    <a:pt x="104" y="242"/>
                  </a:moveTo>
                  <a:lnTo>
                    <a:pt x="131" y="237"/>
                  </a:lnTo>
                  <a:lnTo>
                    <a:pt x="158" y="229"/>
                  </a:lnTo>
                  <a:lnTo>
                    <a:pt x="183" y="217"/>
                  </a:lnTo>
                  <a:lnTo>
                    <a:pt x="207" y="201"/>
                  </a:lnTo>
                  <a:lnTo>
                    <a:pt x="227" y="182"/>
                  </a:lnTo>
                  <a:lnTo>
                    <a:pt x="244" y="160"/>
                  </a:lnTo>
                  <a:lnTo>
                    <a:pt x="259" y="138"/>
                  </a:lnTo>
                  <a:lnTo>
                    <a:pt x="268" y="113"/>
                  </a:lnTo>
                  <a:lnTo>
                    <a:pt x="272" y="89"/>
                  </a:lnTo>
                  <a:lnTo>
                    <a:pt x="269" y="67"/>
                  </a:lnTo>
                  <a:lnTo>
                    <a:pt x="263" y="46"/>
                  </a:lnTo>
                  <a:lnTo>
                    <a:pt x="252" y="30"/>
                  </a:lnTo>
                  <a:lnTo>
                    <a:pt x="236" y="16"/>
                  </a:lnTo>
                  <a:lnTo>
                    <a:pt x="216" y="7"/>
                  </a:lnTo>
                  <a:lnTo>
                    <a:pt x="194" y="1"/>
                  </a:lnTo>
                  <a:lnTo>
                    <a:pt x="167" y="0"/>
                  </a:lnTo>
                  <a:lnTo>
                    <a:pt x="140" y="5"/>
                  </a:lnTo>
                  <a:lnTo>
                    <a:pt x="114" y="13"/>
                  </a:lnTo>
                  <a:lnTo>
                    <a:pt x="90" y="25"/>
                  </a:lnTo>
                  <a:lnTo>
                    <a:pt x="66" y="41"/>
                  </a:lnTo>
                  <a:lnTo>
                    <a:pt x="44" y="60"/>
                  </a:lnTo>
                  <a:lnTo>
                    <a:pt x="27" y="82"/>
                  </a:lnTo>
                  <a:lnTo>
                    <a:pt x="14" y="104"/>
                  </a:lnTo>
                  <a:lnTo>
                    <a:pt x="4" y="129"/>
                  </a:lnTo>
                  <a:lnTo>
                    <a:pt x="0" y="153"/>
                  </a:lnTo>
                  <a:lnTo>
                    <a:pt x="3" y="175"/>
                  </a:lnTo>
                  <a:lnTo>
                    <a:pt x="10" y="195"/>
                  </a:lnTo>
                  <a:lnTo>
                    <a:pt x="20" y="212"/>
                  </a:lnTo>
                  <a:lnTo>
                    <a:pt x="36" y="225"/>
                  </a:lnTo>
                  <a:lnTo>
                    <a:pt x="55" y="235"/>
                  </a:lnTo>
                  <a:lnTo>
                    <a:pt x="78" y="240"/>
                  </a:lnTo>
                  <a:lnTo>
                    <a:pt x="104" y="2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5" name="Freeform 871"/>
            <p:cNvSpPr>
              <a:spLocks/>
            </p:cNvSpPr>
            <p:nvPr/>
          </p:nvSpPr>
          <p:spPr bwMode="auto">
            <a:xfrm>
              <a:off x="2452" y="2850"/>
              <a:ext cx="31" cy="42"/>
            </a:xfrm>
            <a:custGeom>
              <a:avLst/>
              <a:gdLst/>
              <a:ahLst/>
              <a:cxnLst>
                <a:cxn ang="0">
                  <a:pos x="36" y="84"/>
                </a:cxn>
                <a:cxn ang="0">
                  <a:pos x="45" y="82"/>
                </a:cxn>
                <a:cxn ang="0">
                  <a:pos x="53" y="80"/>
                </a:cxn>
                <a:cxn ang="0">
                  <a:pos x="62" y="75"/>
                </a:cxn>
                <a:cxn ang="0">
                  <a:pos x="70" y="69"/>
                </a:cxn>
                <a:cxn ang="0">
                  <a:pos x="77" y="63"/>
                </a:cxn>
                <a:cxn ang="0">
                  <a:pos x="84" y="55"/>
                </a:cxn>
                <a:cxn ang="0">
                  <a:pos x="88" y="48"/>
                </a:cxn>
                <a:cxn ang="0">
                  <a:pos x="92" y="39"/>
                </a:cxn>
                <a:cxn ang="0">
                  <a:pos x="93" y="31"/>
                </a:cxn>
                <a:cxn ang="0">
                  <a:pos x="93" y="23"/>
                </a:cxn>
                <a:cxn ang="0">
                  <a:pos x="90" y="16"/>
                </a:cxn>
                <a:cxn ang="0">
                  <a:pos x="86" y="10"/>
                </a:cxn>
                <a:cxn ang="0">
                  <a:pos x="81" y="5"/>
                </a:cxn>
                <a:cxn ang="0">
                  <a:pos x="74" y="2"/>
                </a:cxn>
                <a:cxn ang="0">
                  <a:pos x="66" y="0"/>
                </a:cxn>
                <a:cxn ang="0">
                  <a:pos x="57" y="0"/>
                </a:cxn>
                <a:cxn ang="0">
                  <a:pos x="48" y="1"/>
                </a:cxn>
                <a:cxn ang="0">
                  <a:pos x="38" y="4"/>
                </a:cxn>
                <a:cxn ang="0">
                  <a:pos x="30" y="8"/>
                </a:cxn>
                <a:cxn ang="0">
                  <a:pos x="22" y="14"/>
                </a:cxn>
                <a:cxn ang="0">
                  <a:pos x="14" y="20"/>
                </a:cxn>
                <a:cxn ang="0">
                  <a:pos x="9" y="28"/>
                </a:cxn>
                <a:cxn ang="0">
                  <a:pos x="4" y="36"/>
                </a:cxn>
                <a:cxn ang="0">
                  <a:pos x="1" y="45"/>
                </a:cxn>
                <a:cxn ang="0">
                  <a:pos x="0" y="53"/>
                </a:cxn>
                <a:cxn ang="0">
                  <a:pos x="0" y="61"/>
                </a:cxn>
                <a:cxn ang="0">
                  <a:pos x="2" y="68"/>
                </a:cxn>
                <a:cxn ang="0">
                  <a:pos x="6" y="74"/>
                </a:cxn>
                <a:cxn ang="0">
                  <a:pos x="12" y="79"/>
                </a:cxn>
                <a:cxn ang="0">
                  <a:pos x="18" y="82"/>
                </a:cxn>
                <a:cxn ang="0">
                  <a:pos x="26" y="84"/>
                </a:cxn>
                <a:cxn ang="0">
                  <a:pos x="36" y="84"/>
                </a:cxn>
              </a:cxnLst>
              <a:rect l="0" t="0" r="r" b="b"/>
              <a:pathLst>
                <a:path w="93" h="84">
                  <a:moveTo>
                    <a:pt x="36" y="84"/>
                  </a:moveTo>
                  <a:lnTo>
                    <a:pt x="45" y="82"/>
                  </a:lnTo>
                  <a:lnTo>
                    <a:pt x="53" y="80"/>
                  </a:lnTo>
                  <a:lnTo>
                    <a:pt x="62" y="75"/>
                  </a:lnTo>
                  <a:lnTo>
                    <a:pt x="70" y="69"/>
                  </a:lnTo>
                  <a:lnTo>
                    <a:pt x="77" y="63"/>
                  </a:lnTo>
                  <a:lnTo>
                    <a:pt x="84" y="55"/>
                  </a:lnTo>
                  <a:lnTo>
                    <a:pt x="88" y="48"/>
                  </a:lnTo>
                  <a:lnTo>
                    <a:pt x="92" y="39"/>
                  </a:lnTo>
                  <a:lnTo>
                    <a:pt x="93" y="31"/>
                  </a:lnTo>
                  <a:lnTo>
                    <a:pt x="93" y="23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81" y="5"/>
                  </a:lnTo>
                  <a:lnTo>
                    <a:pt x="74" y="2"/>
                  </a:lnTo>
                  <a:lnTo>
                    <a:pt x="66" y="0"/>
                  </a:lnTo>
                  <a:lnTo>
                    <a:pt x="57" y="0"/>
                  </a:lnTo>
                  <a:lnTo>
                    <a:pt x="48" y="1"/>
                  </a:lnTo>
                  <a:lnTo>
                    <a:pt x="38" y="4"/>
                  </a:lnTo>
                  <a:lnTo>
                    <a:pt x="30" y="8"/>
                  </a:lnTo>
                  <a:lnTo>
                    <a:pt x="22" y="14"/>
                  </a:lnTo>
                  <a:lnTo>
                    <a:pt x="14" y="20"/>
                  </a:lnTo>
                  <a:lnTo>
                    <a:pt x="9" y="28"/>
                  </a:lnTo>
                  <a:lnTo>
                    <a:pt x="4" y="36"/>
                  </a:lnTo>
                  <a:lnTo>
                    <a:pt x="1" y="45"/>
                  </a:lnTo>
                  <a:lnTo>
                    <a:pt x="0" y="53"/>
                  </a:lnTo>
                  <a:lnTo>
                    <a:pt x="0" y="61"/>
                  </a:lnTo>
                  <a:lnTo>
                    <a:pt x="2" y="68"/>
                  </a:lnTo>
                  <a:lnTo>
                    <a:pt x="6" y="74"/>
                  </a:lnTo>
                  <a:lnTo>
                    <a:pt x="12" y="79"/>
                  </a:lnTo>
                  <a:lnTo>
                    <a:pt x="18" y="82"/>
                  </a:lnTo>
                  <a:lnTo>
                    <a:pt x="26" y="84"/>
                  </a:lnTo>
                  <a:lnTo>
                    <a:pt x="36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6" name="Freeform 872"/>
            <p:cNvSpPr>
              <a:spLocks/>
            </p:cNvSpPr>
            <p:nvPr/>
          </p:nvSpPr>
          <p:spPr bwMode="auto">
            <a:xfrm>
              <a:off x="2614" y="2811"/>
              <a:ext cx="91" cy="120"/>
            </a:xfrm>
            <a:custGeom>
              <a:avLst/>
              <a:gdLst/>
              <a:ahLst/>
              <a:cxnLst>
                <a:cxn ang="0">
                  <a:pos x="105" y="242"/>
                </a:cxn>
                <a:cxn ang="0">
                  <a:pos x="132" y="237"/>
                </a:cxn>
                <a:cxn ang="0">
                  <a:pos x="158" y="229"/>
                </a:cxn>
                <a:cxn ang="0">
                  <a:pos x="183" y="217"/>
                </a:cxn>
                <a:cxn ang="0">
                  <a:pos x="207" y="201"/>
                </a:cxn>
                <a:cxn ang="0">
                  <a:pos x="229" y="182"/>
                </a:cxn>
                <a:cxn ang="0">
                  <a:pos x="246" y="160"/>
                </a:cxn>
                <a:cxn ang="0">
                  <a:pos x="259" y="138"/>
                </a:cxn>
                <a:cxn ang="0">
                  <a:pos x="269" y="113"/>
                </a:cxn>
                <a:cxn ang="0">
                  <a:pos x="273" y="89"/>
                </a:cxn>
                <a:cxn ang="0">
                  <a:pos x="271" y="67"/>
                </a:cxn>
                <a:cxn ang="0">
                  <a:pos x="263" y="46"/>
                </a:cxn>
                <a:cxn ang="0">
                  <a:pos x="253" y="30"/>
                </a:cxn>
                <a:cxn ang="0">
                  <a:pos x="237" y="16"/>
                </a:cxn>
                <a:cxn ang="0">
                  <a:pos x="218" y="7"/>
                </a:cxn>
                <a:cxn ang="0">
                  <a:pos x="195" y="1"/>
                </a:cxn>
                <a:cxn ang="0">
                  <a:pos x="169" y="0"/>
                </a:cxn>
                <a:cxn ang="0">
                  <a:pos x="141" y="5"/>
                </a:cxn>
                <a:cxn ang="0">
                  <a:pos x="114" y="13"/>
                </a:cxn>
                <a:cxn ang="0">
                  <a:pos x="89" y="25"/>
                </a:cxn>
                <a:cxn ang="0">
                  <a:pos x="66" y="41"/>
                </a:cxn>
                <a:cxn ang="0">
                  <a:pos x="45" y="60"/>
                </a:cxn>
                <a:cxn ang="0">
                  <a:pos x="28" y="82"/>
                </a:cxn>
                <a:cxn ang="0">
                  <a:pos x="13" y="104"/>
                </a:cxn>
                <a:cxn ang="0">
                  <a:pos x="4" y="129"/>
                </a:cxn>
                <a:cxn ang="0">
                  <a:pos x="0" y="153"/>
                </a:cxn>
                <a:cxn ang="0">
                  <a:pos x="2" y="175"/>
                </a:cxn>
                <a:cxn ang="0">
                  <a:pos x="9" y="195"/>
                </a:cxn>
                <a:cxn ang="0">
                  <a:pos x="21" y="212"/>
                </a:cxn>
                <a:cxn ang="0">
                  <a:pos x="36" y="225"/>
                </a:cxn>
                <a:cxn ang="0">
                  <a:pos x="56" y="235"/>
                </a:cxn>
                <a:cxn ang="0">
                  <a:pos x="78" y="240"/>
                </a:cxn>
                <a:cxn ang="0">
                  <a:pos x="105" y="242"/>
                </a:cxn>
              </a:cxnLst>
              <a:rect l="0" t="0" r="r" b="b"/>
              <a:pathLst>
                <a:path w="273" h="242">
                  <a:moveTo>
                    <a:pt x="105" y="242"/>
                  </a:moveTo>
                  <a:lnTo>
                    <a:pt x="132" y="237"/>
                  </a:lnTo>
                  <a:lnTo>
                    <a:pt x="158" y="229"/>
                  </a:lnTo>
                  <a:lnTo>
                    <a:pt x="183" y="217"/>
                  </a:lnTo>
                  <a:lnTo>
                    <a:pt x="207" y="201"/>
                  </a:lnTo>
                  <a:lnTo>
                    <a:pt x="229" y="182"/>
                  </a:lnTo>
                  <a:lnTo>
                    <a:pt x="246" y="160"/>
                  </a:lnTo>
                  <a:lnTo>
                    <a:pt x="259" y="138"/>
                  </a:lnTo>
                  <a:lnTo>
                    <a:pt x="269" y="113"/>
                  </a:lnTo>
                  <a:lnTo>
                    <a:pt x="273" y="89"/>
                  </a:lnTo>
                  <a:lnTo>
                    <a:pt x="271" y="67"/>
                  </a:lnTo>
                  <a:lnTo>
                    <a:pt x="263" y="46"/>
                  </a:lnTo>
                  <a:lnTo>
                    <a:pt x="253" y="30"/>
                  </a:lnTo>
                  <a:lnTo>
                    <a:pt x="237" y="16"/>
                  </a:lnTo>
                  <a:lnTo>
                    <a:pt x="218" y="7"/>
                  </a:lnTo>
                  <a:lnTo>
                    <a:pt x="195" y="1"/>
                  </a:lnTo>
                  <a:lnTo>
                    <a:pt x="169" y="0"/>
                  </a:lnTo>
                  <a:lnTo>
                    <a:pt x="141" y="5"/>
                  </a:lnTo>
                  <a:lnTo>
                    <a:pt x="114" y="13"/>
                  </a:lnTo>
                  <a:lnTo>
                    <a:pt x="89" y="25"/>
                  </a:lnTo>
                  <a:lnTo>
                    <a:pt x="66" y="41"/>
                  </a:lnTo>
                  <a:lnTo>
                    <a:pt x="45" y="60"/>
                  </a:lnTo>
                  <a:lnTo>
                    <a:pt x="28" y="82"/>
                  </a:lnTo>
                  <a:lnTo>
                    <a:pt x="13" y="104"/>
                  </a:lnTo>
                  <a:lnTo>
                    <a:pt x="4" y="129"/>
                  </a:lnTo>
                  <a:lnTo>
                    <a:pt x="0" y="153"/>
                  </a:lnTo>
                  <a:lnTo>
                    <a:pt x="2" y="175"/>
                  </a:lnTo>
                  <a:lnTo>
                    <a:pt x="9" y="195"/>
                  </a:lnTo>
                  <a:lnTo>
                    <a:pt x="21" y="212"/>
                  </a:lnTo>
                  <a:lnTo>
                    <a:pt x="36" y="225"/>
                  </a:lnTo>
                  <a:lnTo>
                    <a:pt x="56" y="235"/>
                  </a:lnTo>
                  <a:lnTo>
                    <a:pt x="78" y="240"/>
                  </a:lnTo>
                  <a:lnTo>
                    <a:pt x="105" y="2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7" name="Freeform 873"/>
            <p:cNvSpPr>
              <a:spLocks/>
            </p:cNvSpPr>
            <p:nvPr/>
          </p:nvSpPr>
          <p:spPr bwMode="auto">
            <a:xfrm>
              <a:off x="2643" y="2850"/>
              <a:ext cx="32" cy="42"/>
            </a:xfrm>
            <a:custGeom>
              <a:avLst/>
              <a:gdLst/>
              <a:ahLst/>
              <a:cxnLst>
                <a:cxn ang="0">
                  <a:pos x="36" y="84"/>
                </a:cxn>
                <a:cxn ang="0">
                  <a:pos x="45" y="82"/>
                </a:cxn>
                <a:cxn ang="0">
                  <a:pos x="54" y="80"/>
                </a:cxn>
                <a:cxn ang="0">
                  <a:pos x="64" y="75"/>
                </a:cxn>
                <a:cxn ang="0">
                  <a:pos x="72" y="69"/>
                </a:cxn>
                <a:cxn ang="0">
                  <a:pos x="80" y="63"/>
                </a:cxn>
                <a:cxn ang="0">
                  <a:pos x="85" y="55"/>
                </a:cxn>
                <a:cxn ang="0">
                  <a:pos x="90" y="48"/>
                </a:cxn>
                <a:cxn ang="0">
                  <a:pos x="93" y="39"/>
                </a:cxn>
                <a:cxn ang="0">
                  <a:pos x="94" y="31"/>
                </a:cxn>
                <a:cxn ang="0">
                  <a:pos x="94" y="23"/>
                </a:cxn>
                <a:cxn ang="0">
                  <a:pos x="92" y="16"/>
                </a:cxn>
                <a:cxn ang="0">
                  <a:pos x="88" y="10"/>
                </a:cxn>
                <a:cxn ang="0">
                  <a:pos x="82" y="5"/>
                </a:cxn>
                <a:cxn ang="0">
                  <a:pos x="76" y="2"/>
                </a:cxn>
                <a:cxn ang="0">
                  <a:pos x="68" y="0"/>
                </a:cxn>
                <a:cxn ang="0">
                  <a:pos x="58" y="0"/>
                </a:cxn>
                <a:cxn ang="0">
                  <a:pos x="49" y="1"/>
                </a:cxn>
                <a:cxn ang="0">
                  <a:pos x="40" y="4"/>
                </a:cxn>
                <a:cxn ang="0">
                  <a:pos x="31" y="8"/>
                </a:cxn>
                <a:cxn ang="0">
                  <a:pos x="23" y="14"/>
                </a:cxn>
                <a:cxn ang="0">
                  <a:pos x="16" y="20"/>
                </a:cxn>
                <a:cxn ang="0">
                  <a:pos x="9" y="28"/>
                </a:cxn>
                <a:cxn ang="0">
                  <a:pos x="5" y="36"/>
                </a:cxn>
                <a:cxn ang="0">
                  <a:pos x="1" y="45"/>
                </a:cxn>
                <a:cxn ang="0">
                  <a:pos x="0" y="53"/>
                </a:cxn>
                <a:cxn ang="0">
                  <a:pos x="0" y="61"/>
                </a:cxn>
                <a:cxn ang="0">
                  <a:pos x="3" y="68"/>
                </a:cxn>
                <a:cxn ang="0">
                  <a:pos x="7" y="74"/>
                </a:cxn>
                <a:cxn ang="0">
                  <a:pos x="12" y="79"/>
                </a:cxn>
                <a:cxn ang="0">
                  <a:pos x="19" y="82"/>
                </a:cxn>
                <a:cxn ang="0">
                  <a:pos x="27" y="84"/>
                </a:cxn>
                <a:cxn ang="0">
                  <a:pos x="36" y="84"/>
                </a:cxn>
              </a:cxnLst>
              <a:rect l="0" t="0" r="r" b="b"/>
              <a:pathLst>
                <a:path w="94" h="84">
                  <a:moveTo>
                    <a:pt x="36" y="84"/>
                  </a:moveTo>
                  <a:lnTo>
                    <a:pt x="45" y="82"/>
                  </a:lnTo>
                  <a:lnTo>
                    <a:pt x="54" y="80"/>
                  </a:lnTo>
                  <a:lnTo>
                    <a:pt x="64" y="75"/>
                  </a:lnTo>
                  <a:lnTo>
                    <a:pt x="72" y="69"/>
                  </a:lnTo>
                  <a:lnTo>
                    <a:pt x="80" y="63"/>
                  </a:lnTo>
                  <a:lnTo>
                    <a:pt x="85" y="55"/>
                  </a:lnTo>
                  <a:lnTo>
                    <a:pt x="90" y="48"/>
                  </a:lnTo>
                  <a:lnTo>
                    <a:pt x="93" y="39"/>
                  </a:lnTo>
                  <a:lnTo>
                    <a:pt x="94" y="31"/>
                  </a:lnTo>
                  <a:lnTo>
                    <a:pt x="94" y="23"/>
                  </a:lnTo>
                  <a:lnTo>
                    <a:pt x="92" y="16"/>
                  </a:lnTo>
                  <a:lnTo>
                    <a:pt x="88" y="10"/>
                  </a:lnTo>
                  <a:lnTo>
                    <a:pt x="82" y="5"/>
                  </a:lnTo>
                  <a:lnTo>
                    <a:pt x="76" y="2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49" y="1"/>
                  </a:lnTo>
                  <a:lnTo>
                    <a:pt x="40" y="4"/>
                  </a:lnTo>
                  <a:lnTo>
                    <a:pt x="31" y="8"/>
                  </a:lnTo>
                  <a:lnTo>
                    <a:pt x="23" y="14"/>
                  </a:lnTo>
                  <a:lnTo>
                    <a:pt x="16" y="20"/>
                  </a:lnTo>
                  <a:lnTo>
                    <a:pt x="9" y="28"/>
                  </a:lnTo>
                  <a:lnTo>
                    <a:pt x="5" y="36"/>
                  </a:lnTo>
                  <a:lnTo>
                    <a:pt x="1" y="45"/>
                  </a:lnTo>
                  <a:lnTo>
                    <a:pt x="0" y="53"/>
                  </a:lnTo>
                  <a:lnTo>
                    <a:pt x="0" y="61"/>
                  </a:lnTo>
                  <a:lnTo>
                    <a:pt x="3" y="68"/>
                  </a:lnTo>
                  <a:lnTo>
                    <a:pt x="7" y="74"/>
                  </a:lnTo>
                  <a:lnTo>
                    <a:pt x="12" y="79"/>
                  </a:lnTo>
                  <a:lnTo>
                    <a:pt x="19" y="82"/>
                  </a:lnTo>
                  <a:lnTo>
                    <a:pt x="27" y="84"/>
                  </a:lnTo>
                  <a:lnTo>
                    <a:pt x="36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8" name="Freeform 874"/>
            <p:cNvSpPr>
              <a:spLocks/>
            </p:cNvSpPr>
            <p:nvPr/>
          </p:nvSpPr>
          <p:spPr bwMode="auto">
            <a:xfrm>
              <a:off x="2484" y="2651"/>
              <a:ext cx="108" cy="130"/>
            </a:xfrm>
            <a:custGeom>
              <a:avLst/>
              <a:gdLst/>
              <a:ahLst/>
              <a:cxnLst>
                <a:cxn ang="0">
                  <a:pos x="138" y="2"/>
                </a:cxn>
                <a:cxn ang="0">
                  <a:pos x="163" y="1"/>
                </a:cxn>
                <a:cxn ang="0">
                  <a:pos x="195" y="1"/>
                </a:cxn>
                <a:cxn ang="0">
                  <a:pos x="219" y="4"/>
                </a:cxn>
                <a:cxn ang="0">
                  <a:pos x="227" y="21"/>
                </a:cxn>
                <a:cxn ang="0">
                  <a:pos x="227" y="73"/>
                </a:cxn>
                <a:cxn ang="0">
                  <a:pos x="227" y="93"/>
                </a:cxn>
                <a:cxn ang="0">
                  <a:pos x="253" y="96"/>
                </a:cxn>
                <a:cxn ang="0">
                  <a:pos x="288" y="96"/>
                </a:cxn>
                <a:cxn ang="0">
                  <a:pos x="316" y="98"/>
                </a:cxn>
                <a:cxn ang="0">
                  <a:pos x="326" y="115"/>
                </a:cxn>
                <a:cxn ang="0">
                  <a:pos x="320" y="168"/>
                </a:cxn>
                <a:cxn ang="0">
                  <a:pos x="307" y="180"/>
                </a:cxn>
                <a:cxn ang="0">
                  <a:pos x="278" y="178"/>
                </a:cxn>
                <a:cxn ang="0">
                  <a:pos x="243" y="177"/>
                </a:cxn>
                <a:cxn ang="0">
                  <a:pos x="215" y="178"/>
                </a:cxn>
                <a:cxn ang="0">
                  <a:pos x="206" y="195"/>
                </a:cxn>
                <a:cxn ang="0">
                  <a:pos x="199" y="248"/>
                </a:cxn>
                <a:cxn ang="0">
                  <a:pos x="194" y="259"/>
                </a:cxn>
                <a:cxn ang="0">
                  <a:pos x="166" y="259"/>
                </a:cxn>
                <a:cxn ang="0">
                  <a:pos x="129" y="258"/>
                </a:cxn>
                <a:cxn ang="0">
                  <a:pos x="99" y="257"/>
                </a:cxn>
                <a:cxn ang="0">
                  <a:pos x="93" y="241"/>
                </a:cxn>
                <a:cxn ang="0">
                  <a:pos x="106" y="189"/>
                </a:cxn>
                <a:cxn ang="0">
                  <a:pos x="101" y="175"/>
                </a:cxn>
                <a:cxn ang="0">
                  <a:pos x="73" y="173"/>
                </a:cxn>
                <a:cxn ang="0">
                  <a:pos x="38" y="169"/>
                </a:cxn>
                <a:cxn ang="0">
                  <a:pos x="10" y="167"/>
                </a:cxn>
                <a:cxn ang="0">
                  <a:pos x="0" y="153"/>
                </a:cxn>
                <a:cxn ang="0">
                  <a:pos x="5" y="101"/>
                </a:cxn>
                <a:cxn ang="0">
                  <a:pos x="17" y="87"/>
                </a:cxn>
                <a:cxn ang="0">
                  <a:pos x="43" y="88"/>
                </a:cxn>
                <a:cxn ang="0">
                  <a:pos x="78" y="90"/>
                </a:cxn>
                <a:cxn ang="0">
                  <a:pos x="106" y="91"/>
                </a:cxn>
                <a:cxn ang="0">
                  <a:pos x="117" y="76"/>
                </a:cxn>
                <a:cxn ang="0">
                  <a:pos x="125" y="19"/>
                </a:cxn>
              </a:cxnLst>
              <a:rect l="0" t="0" r="r" b="b"/>
              <a:pathLst>
                <a:path w="326" h="259">
                  <a:moveTo>
                    <a:pt x="131" y="4"/>
                  </a:moveTo>
                  <a:lnTo>
                    <a:pt x="138" y="2"/>
                  </a:lnTo>
                  <a:lnTo>
                    <a:pt x="149" y="1"/>
                  </a:lnTo>
                  <a:lnTo>
                    <a:pt x="163" y="1"/>
                  </a:lnTo>
                  <a:lnTo>
                    <a:pt x="179" y="0"/>
                  </a:lnTo>
                  <a:lnTo>
                    <a:pt x="195" y="1"/>
                  </a:lnTo>
                  <a:lnTo>
                    <a:pt x="209" y="2"/>
                  </a:lnTo>
                  <a:lnTo>
                    <a:pt x="219" y="4"/>
                  </a:lnTo>
                  <a:lnTo>
                    <a:pt x="225" y="6"/>
                  </a:lnTo>
                  <a:lnTo>
                    <a:pt x="227" y="21"/>
                  </a:lnTo>
                  <a:lnTo>
                    <a:pt x="229" y="46"/>
                  </a:lnTo>
                  <a:lnTo>
                    <a:pt x="227" y="73"/>
                  </a:lnTo>
                  <a:lnTo>
                    <a:pt x="225" y="90"/>
                  </a:lnTo>
                  <a:lnTo>
                    <a:pt x="227" y="93"/>
                  </a:lnTo>
                  <a:lnTo>
                    <a:pt x="238" y="95"/>
                  </a:lnTo>
                  <a:lnTo>
                    <a:pt x="253" y="96"/>
                  </a:lnTo>
                  <a:lnTo>
                    <a:pt x="270" y="96"/>
                  </a:lnTo>
                  <a:lnTo>
                    <a:pt x="288" y="96"/>
                  </a:lnTo>
                  <a:lnTo>
                    <a:pt x="304" y="98"/>
                  </a:lnTo>
                  <a:lnTo>
                    <a:pt x="316" y="98"/>
                  </a:lnTo>
                  <a:lnTo>
                    <a:pt x="323" y="100"/>
                  </a:lnTo>
                  <a:lnTo>
                    <a:pt x="326" y="115"/>
                  </a:lnTo>
                  <a:lnTo>
                    <a:pt x="324" y="141"/>
                  </a:lnTo>
                  <a:lnTo>
                    <a:pt x="320" y="168"/>
                  </a:lnTo>
                  <a:lnTo>
                    <a:pt x="314" y="180"/>
                  </a:lnTo>
                  <a:lnTo>
                    <a:pt x="307" y="180"/>
                  </a:lnTo>
                  <a:lnTo>
                    <a:pt x="294" y="179"/>
                  </a:lnTo>
                  <a:lnTo>
                    <a:pt x="278" y="178"/>
                  </a:lnTo>
                  <a:lnTo>
                    <a:pt x="261" y="178"/>
                  </a:lnTo>
                  <a:lnTo>
                    <a:pt x="243" y="177"/>
                  </a:lnTo>
                  <a:lnTo>
                    <a:pt x="227" y="177"/>
                  </a:lnTo>
                  <a:lnTo>
                    <a:pt x="215" y="178"/>
                  </a:lnTo>
                  <a:lnTo>
                    <a:pt x="210" y="180"/>
                  </a:lnTo>
                  <a:lnTo>
                    <a:pt x="206" y="195"/>
                  </a:lnTo>
                  <a:lnTo>
                    <a:pt x="202" y="222"/>
                  </a:lnTo>
                  <a:lnTo>
                    <a:pt x="199" y="248"/>
                  </a:lnTo>
                  <a:lnTo>
                    <a:pt x="198" y="259"/>
                  </a:lnTo>
                  <a:lnTo>
                    <a:pt x="194" y="259"/>
                  </a:lnTo>
                  <a:lnTo>
                    <a:pt x="182" y="259"/>
                  </a:lnTo>
                  <a:lnTo>
                    <a:pt x="166" y="259"/>
                  </a:lnTo>
                  <a:lnTo>
                    <a:pt x="147" y="259"/>
                  </a:lnTo>
                  <a:lnTo>
                    <a:pt x="129" y="258"/>
                  </a:lnTo>
                  <a:lnTo>
                    <a:pt x="111" y="258"/>
                  </a:lnTo>
                  <a:lnTo>
                    <a:pt x="99" y="257"/>
                  </a:lnTo>
                  <a:lnTo>
                    <a:pt x="93" y="255"/>
                  </a:lnTo>
                  <a:lnTo>
                    <a:pt x="93" y="241"/>
                  </a:lnTo>
                  <a:lnTo>
                    <a:pt x="99" y="214"/>
                  </a:lnTo>
                  <a:lnTo>
                    <a:pt x="106" y="189"/>
                  </a:lnTo>
                  <a:lnTo>
                    <a:pt x="106" y="176"/>
                  </a:lnTo>
                  <a:lnTo>
                    <a:pt x="101" y="175"/>
                  </a:lnTo>
                  <a:lnTo>
                    <a:pt x="89" y="174"/>
                  </a:lnTo>
                  <a:lnTo>
                    <a:pt x="73" y="173"/>
                  </a:lnTo>
                  <a:lnTo>
                    <a:pt x="55" y="170"/>
                  </a:lnTo>
                  <a:lnTo>
                    <a:pt x="38" y="169"/>
                  </a:lnTo>
                  <a:lnTo>
                    <a:pt x="22" y="168"/>
                  </a:lnTo>
                  <a:lnTo>
                    <a:pt x="10" y="167"/>
                  </a:lnTo>
                  <a:lnTo>
                    <a:pt x="4" y="166"/>
                  </a:lnTo>
                  <a:lnTo>
                    <a:pt x="0" y="153"/>
                  </a:lnTo>
                  <a:lnTo>
                    <a:pt x="1" y="128"/>
                  </a:lnTo>
                  <a:lnTo>
                    <a:pt x="5" y="101"/>
                  </a:lnTo>
                  <a:lnTo>
                    <a:pt x="10" y="88"/>
                  </a:lnTo>
                  <a:lnTo>
                    <a:pt x="17" y="87"/>
                  </a:lnTo>
                  <a:lnTo>
                    <a:pt x="29" y="87"/>
                  </a:lnTo>
                  <a:lnTo>
                    <a:pt x="43" y="88"/>
                  </a:lnTo>
                  <a:lnTo>
                    <a:pt x="61" y="89"/>
                  </a:lnTo>
                  <a:lnTo>
                    <a:pt x="78" y="90"/>
                  </a:lnTo>
                  <a:lnTo>
                    <a:pt x="94" y="90"/>
                  </a:lnTo>
                  <a:lnTo>
                    <a:pt x="106" y="91"/>
                  </a:lnTo>
                  <a:lnTo>
                    <a:pt x="111" y="90"/>
                  </a:lnTo>
                  <a:lnTo>
                    <a:pt x="117" y="76"/>
                  </a:lnTo>
                  <a:lnTo>
                    <a:pt x="121" y="48"/>
                  </a:lnTo>
                  <a:lnTo>
                    <a:pt x="125" y="19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B200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9" name="Freeform 875"/>
            <p:cNvSpPr>
              <a:spLocks/>
            </p:cNvSpPr>
            <p:nvPr/>
          </p:nvSpPr>
          <p:spPr bwMode="auto">
            <a:xfrm>
              <a:off x="2627" y="2634"/>
              <a:ext cx="54" cy="85"/>
            </a:xfrm>
            <a:custGeom>
              <a:avLst/>
              <a:gdLst/>
              <a:ahLst/>
              <a:cxnLst>
                <a:cxn ang="0">
                  <a:pos x="99" y="7"/>
                </a:cxn>
                <a:cxn ang="0">
                  <a:pos x="107" y="18"/>
                </a:cxn>
                <a:cxn ang="0">
                  <a:pos x="117" y="37"/>
                </a:cxn>
                <a:cxn ang="0">
                  <a:pos x="127" y="62"/>
                </a:cxn>
                <a:cxn ang="0">
                  <a:pos x="138" y="90"/>
                </a:cxn>
                <a:cxn ang="0">
                  <a:pos x="147" y="118"/>
                </a:cxn>
                <a:cxn ang="0">
                  <a:pos x="155" y="141"/>
                </a:cxn>
                <a:cxn ang="0">
                  <a:pos x="161" y="157"/>
                </a:cxn>
                <a:cxn ang="0">
                  <a:pos x="162" y="165"/>
                </a:cxn>
                <a:cxn ang="0">
                  <a:pos x="159" y="168"/>
                </a:cxn>
                <a:cxn ang="0">
                  <a:pos x="154" y="169"/>
                </a:cxn>
                <a:cxn ang="0">
                  <a:pos x="146" y="169"/>
                </a:cxn>
                <a:cxn ang="0">
                  <a:pos x="137" y="167"/>
                </a:cxn>
                <a:cxn ang="0">
                  <a:pos x="126" y="165"/>
                </a:cxn>
                <a:cxn ang="0">
                  <a:pos x="115" y="160"/>
                </a:cxn>
                <a:cxn ang="0">
                  <a:pos x="102" y="156"/>
                </a:cxn>
                <a:cxn ang="0">
                  <a:pos x="90" y="151"/>
                </a:cxn>
                <a:cxn ang="0">
                  <a:pos x="84" y="150"/>
                </a:cxn>
                <a:cxn ang="0">
                  <a:pos x="73" y="149"/>
                </a:cxn>
                <a:cxn ang="0">
                  <a:pos x="60" y="149"/>
                </a:cxn>
                <a:cxn ang="0">
                  <a:pos x="44" y="149"/>
                </a:cxn>
                <a:cxn ang="0">
                  <a:pos x="28" y="149"/>
                </a:cxn>
                <a:cxn ang="0">
                  <a:pos x="14" y="148"/>
                </a:cxn>
                <a:cxn ang="0">
                  <a:pos x="5" y="147"/>
                </a:cxn>
                <a:cxn ang="0">
                  <a:pos x="1" y="143"/>
                </a:cxn>
                <a:cxn ang="0">
                  <a:pos x="0" y="117"/>
                </a:cxn>
                <a:cxn ang="0">
                  <a:pos x="0" y="68"/>
                </a:cxn>
                <a:cxn ang="0">
                  <a:pos x="2" y="21"/>
                </a:cxn>
                <a:cxn ang="0">
                  <a:pos x="10" y="0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42" y="0"/>
                </a:cxn>
                <a:cxn ang="0">
                  <a:pos x="56" y="0"/>
                </a:cxn>
                <a:cxn ang="0">
                  <a:pos x="70" y="1"/>
                </a:cxn>
                <a:cxn ang="0">
                  <a:pos x="82" y="2"/>
                </a:cxn>
                <a:cxn ang="0">
                  <a:pos x="93" y="4"/>
                </a:cxn>
                <a:cxn ang="0">
                  <a:pos x="99" y="7"/>
                </a:cxn>
              </a:cxnLst>
              <a:rect l="0" t="0" r="r" b="b"/>
              <a:pathLst>
                <a:path w="162" h="169">
                  <a:moveTo>
                    <a:pt x="99" y="7"/>
                  </a:moveTo>
                  <a:lnTo>
                    <a:pt x="107" y="18"/>
                  </a:lnTo>
                  <a:lnTo>
                    <a:pt x="117" y="37"/>
                  </a:lnTo>
                  <a:lnTo>
                    <a:pt x="127" y="62"/>
                  </a:lnTo>
                  <a:lnTo>
                    <a:pt x="138" y="90"/>
                  </a:lnTo>
                  <a:lnTo>
                    <a:pt x="147" y="118"/>
                  </a:lnTo>
                  <a:lnTo>
                    <a:pt x="155" y="141"/>
                  </a:lnTo>
                  <a:lnTo>
                    <a:pt x="161" y="157"/>
                  </a:lnTo>
                  <a:lnTo>
                    <a:pt x="162" y="165"/>
                  </a:lnTo>
                  <a:lnTo>
                    <a:pt x="159" y="168"/>
                  </a:lnTo>
                  <a:lnTo>
                    <a:pt x="154" y="169"/>
                  </a:lnTo>
                  <a:lnTo>
                    <a:pt x="146" y="169"/>
                  </a:lnTo>
                  <a:lnTo>
                    <a:pt x="137" y="167"/>
                  </a:lnTo>
                  <a:lnTo>
                    <a:pt x="126" y="165"/>
                  </a:lnTo>
                  <a:lnTo>
                    <a:pt x="115" y="160"/>
                  </a:lnTo>
                  <a:lnTo>
                    <a:pt x="102" y="156"/>
                  </a:lnTo>
                  <a:lnTo>
                    <a:pt x="90" y="151"/>
                  </a:lnTo>
                  <a:lnTo>
                    <a:pt x="84" y="150"/>
                  </a:lnTo>
                  <a:lnTo>
                    <a:pt x="73" y="149"/>
                  </a:lnTo>
                  <a:lnTo>
                    <a:pt x="60" y="149"/>
                  </a:lnTo>
                  <a:lnTo>
                    <a:pt x="44" y="149"/>
                  </a:lnTo>
                  <a:lnTo>
                    <a:pt x="28" y="149"/>
                  </a:lnTo>
                  <a:lnTo>
                    <a:pt x="14" y="148"/>
                  </a:lnTo>
                  <a:lnTo>
                    <a:pt x="5" y="147"/>
                  </a:lnTo>
                  <a:lnTo>
                    <a:pt x="1" y="143"/>
                  </a:lnTo>
                  <a:lnTo>
                    <a:pt x="0" y="117"/>
                  </a:lnTo>
                  <a:lnTo>
                    <a:pt x="0" y="68"/>
                  </a:lnTo>
                  <a:lnTo>
                    <a:pt x="2" y="21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70" y="1"/>
                  </a:lnTo>
                  <a:lnTo>
                    <a:pt x="82" y="2"/>
                  </a:lnTo>
                  <a:lnTo>
                    <a:pt x="93" y="4"/>
                  </a:lnTo>
                  <a:lnTo>
                    <a:pt x="99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0" name="Freeform 876"/>
            <p:cNvSpPr>
              <a:spLocks/>
            </p:cNvSpPr>
            <p:nvPr/>
          </p:nvSpPr>
          <p:spPr bwMode="auto">
            <a:xfrm>
              <a:off x="2634" y="2646"/>
              <a:ext cx="38" cy="60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8"/>
                </a:cxn>
                <a:cxn ang="0">
                  <a:pos x="70" y="23"/>
                </a:cxn>
                <a:cxn ang="0">
                  <a:pos x="77" y="41"/>
                </a:cxn>
                <a:cxn ang="0">
                  <a:pos x="77" y="54"/>
                </a:cxn>
                <a:cxn ang="0">
                  <a:pos x="77" y="59"/>
                </a:cxn>
                <a:cxn ang="0">
                  <a:pos x="79" y="68"/>
                </a:cxn>
                <a:cxn ang="0">
                  <a:pos x="85" y="77"/>
                </a:cxn>
                <a:cxn ang="0">
                  <a:pos x="93" y="88"/>
                </a:cxn>
                <a:cxn ang="0">
                  <a:pos x="99" y="98"/>
                </a:cxn>
                <a:cxn ang="0">
                  <a:pos x="107" y="107"/>
                </a:cxn>
                <a:cxn ang="0">
                  <a:pos x="113" y="115"/>
                </a:cxn>
                <a:cxn ang="0">
                  <a:pos x="115" y="120"/>
                </a:cxn>
                <a:cxn ang="0">
                  <a:pos x="113" y="119"/>
                </a:cxn>
                <a:cxn ang="0">
                  <a:pos x="109" y="118"/>
                </a:cxn>
                <a:cxn ang="0">
                  <a:pos x="103" y="116"/>
                </a:cxn>
                <a:cxn ang="0">
                  <a:pos x="98" y="114"/>
                </a:cxn>
                <a:cxn ang="0">
                  <a:pos x="91" y="112"/>
                </a:cxn>
                <a:cxn ang="0">
                  <a:pos x="83" y="110"/>
                </a:cxn>
                <a:cxn ang="0">
                  <a:pos x="75" y="109"/>
                </a:cxn>
                <a:cxn ang="0">
                  <a:pos x="68" y="106"/>
                </a:cxn>
                <a:cxn ang="0">
                  <a:pos x="57" y="106"/>
                </a:cxn>
                <a:cxn ang="0">
                  <a:pos x="46" y="105"/>
                </a:cxn>
                <a:cxn ang="0">
                  <a:pos x="37" y="105"/>
                </a:cxn>
                <a:cxn ang="0">
                  <a:pos x="26" y="104"/>
                </a:cxn>
                <a:cxn ang="0">
                  <a:pos x="18" y="104"/>
                </a:cxn>
                <a:cxn ang="0">
                  <a:pos x="10" y="103"/>
                </a:cxn>
                <a:cxn ang="0">
                  <a:pos x="5" y="104"/>
                </a:cxn>
                <a:cxn ang="0">
                  <a:pos x="1" y="104"/>
                </a:cxn>
                <a:cxn ang="0">
                  <a:pos x="0" y="84"/>
                </a:cxn>
                <a:cxn ang="0">
                  <a:pos x="0" y="52"/>
                </a:cxn>
                <a:cxn ang="0">
                  <a:pos x="1" y="21"/>
                </a:cxn>
                <a:cxn ang="0">
                  <a:pos x="2" y="2"/>
                </a:cxn>
                <a:cxn ang="0">
                  <a:pos x="8" y="1"/>
                </a:cxn>
                <a:cxn ang="0">
                  <a:pos x="16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42" y="0"/>
                </a:cxn>
                <a:cxn ang="0">
                  <a:pos x="50" y="0"/>
                </a:cxn>
                <a:cxn ang="0">
                  <a:pos x="58" y="1"/>
                </a:cxn>
                <a:cxn ang="0">
                  <a:pos x="64" y="2"/>
                </a:cxn>
              </a:cxnLst>
              <a:rect l="0" t="0" r="r" b="b"/>
              <a:pathLst>
                <a:path w="115" h="120">
                  <a:moveTo>
                    <a:pt x="64" y="2"/>
                  </a:moveTo>
                  <a:lnTo>
                    <a:pt x="64" y="8"/>
                  </a:lnTo>
                  <a:lnTo>
                    <a:pt x="70" y="23"/>
                  </a:lnTo>
                  <a:lnTo>
                    <a:pt x="77" y="41"/>
                  </a:lnTo>
                  <a:lnTo>
                    <a:pt x="77" y="54"/>
                  </a:lnTo>
                  <a:lnTo>
                    <a:pt x="77" y="59"/>
                  </a:lnTo>
                  <a:lnTo>
                    <a:pt x="79" y="68"/>
                  </a:lnTo>
                  <a:lnTo>
                    <a:pt x="85" y="77"/>
                  </a:lnTo>
                  <a:lnTo>
                    <a:pt x="93" y="88"/>
                  </a:lnTo>
                  <a:lnTo>
                    <a:pt x="99" y="98"/>
                  </a:lnTo>
                  <a:lnTo>
                    <a:pt x="107" y="107"/>
                  </a:lnTo>
                  <a:lnTo>
                    <a:pt x="113" y="115"/>
                  </a:lnTo>
                  <a:lnTo>
                    <a:pt x="115" y="120"/>
                  </a:lnTo>
                  <a:lnTo>
                    <a:pt x="113" y="119"/>
                  </a:lnTo>
                  <a:lnTo>
                    <a:pt x="109" y="118"/>
                  </a:lnTo>
                  <a:lnTo>
                    <a:pt x="103" y="116"/>
                  </a:lnTo>
                  <a:lnTo>
                    <a:pt x="98" y="114"/>
                  </a:lnTo>
                  <a:lnTo>
                    <a:pt x="91" y="112"/>
                  </a:lnTo>
                  <a:lnTo>
                    <a:pt x="83" y="110"/>
                  </a:lnTo>
                  <a:lnTo>
                    <a:pt x="75" y="109"/>
                  </a:lnTo>
                  <a:lnTo>
                    <a:pt x="68" y="106"/>
                  </a:lnTo>
                  <a:lnTo>
                    <a:pt x="57" y="106"/>
                  </a:lnTo>
                  <a:lnTo>
                    <a:pt x="46" y="105"/>
                  </a:lnTo>
                  <a:lnTo>
                    <a:pt x="37" y="105"/>
                  </a:lnTo>
                  <a:lnTo>
                    <a:pt x="26" y="104"/>
                  </a:lnTo>
                  <a:lnTo>
                    <a:pt x="18" y="104"/>
                  </a:lnTo>
                  <a:lnTo>
                    <a:pt x="10" y="103"/>
                  </a:lnTo>
                  <a:lnTo>
                    <a:pt x="5" y="104"/>
                  </a:lnTo>
                  <a:lnTo>
                    <a:pt x="1" y="104"/>
                  </a:lnTo>
                  <a:lnTo>
                    <a:pt x="0" y="84"/>
                  </a:lnTo>
                  <a:lnTo>
                    <a:pt x="0" y="52"/>
                  </a:lnTo>
                  <a:lnTo>
                    <a:pt x="1" y="21"/>
                  </a:lnTo>
                  <a:lnTo>
                    <a:pt x="2" y="2"/>
                  </a:lnTo>
                  <a:lnTo>
                    <a:pt x="8" y="1"/>
                  </a:lnTo>
                  <a:lnTo>
                    <a:pt x="16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8" y="1"/>
                  </a:lnTo>
                  <a:lnTo>
                    <a:pt x="6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1" name="Freeform 877"/>
            <p:cNvSpPr>
              <a:spLocks/>
            </p:cNvSpPr>
            <p:nvPr/>
          </p:nvSpPr>
          <p:spPr bwMode="auto">
            <a:xfrm>
              <a:off x="2583" y="2559"/>
              <a:ext cx="43" cy="3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11" y="57"/>
                </a:cxn>
                <a:cxn ang="0">
                  <a:pos x="25" y="57"/>
                </a:cxn>
                <a:cxn ang="0">
                  <a:pos x="43" y="57"/>
                </a:cxn>
                <a:cxn ang="0">
                  <a:pos x="61" y="57"/>
                </a:cxn>
                <a:cxn ang="0">
                  <a:pos x="81" y="58"/>
                </a:cxn>
                <a:cxn ang="0">
                  <a:pos x="99" y="59"/>
                </a:cxn>
                <a:cxn ang="0">
                  <a:pos x="113" y="61"/>
                </a:cxn>
                <a:cxn ang="0">
                  <a:pos x="125" y="64"/>
                </a:cxn>
                <a:cxn ang="0">
                  <a:pos x="128" y="39"/>
                </a:cxn>
                <a:cxn ang="0">
                  <a:pos x="117" y="20"/>
                </a:cxn>
                <a:cxn ang="0">
                  <a:pos x="97" y="6"/>
                </a:cxn>
                <a:cxn ang="0">
                  <a:pos x="72" y="0"/>
                </a:cxn>
                <a:cxn ang="0">
                  <a:pos x="45" y="0"/>
                </a:cxn>
                <a:cxn ang="0">
                  <a:pos x="21" y="9"/>
                </a:cxn>
                <a:cxn ang="0">
                  <a:pos x="5" y="28"/>
                </a:cxn>
                <a:cxn ang="0">
                  <a:pos x="0" y="58"/>
                </a:cxn>
              </a:cxnLst>
              <a:rect l="0" t="0" r="r" b="b"/>
              <a:pathLst>
                <a:path w="128" h="64">
                  <a:moveTo>
                    <a:pt x="0" y="58"/>
                  </a:moveTo>
                  <a:lnTo>
                    <a:pt x="11" y="57"/>
                  </a:lnTo>
                  <a:lnTo>
                    <a:pt x="25" y="57"/>
                  </a:lnTo>
                  <a:lnTo>
                    <a:pt x="43" y="57"/>
                  </a:lnTo>
                  <a:lnTo>
                    <a:pt x="61" y="57"/>
                  </a:lnTo>
                  <a:lnTo>
                    <a:pt x="81" y="58"/>
                  </a:lnTo>
                  <a:lnTo>
                    <a:pt x="99" y="59"/>
                  </a:lnTo>
                  <a:lnTo>
                    <a:pt x="113" y="61"/>
                  </a:lnTo>
                  <a:lnTo>
                    <a:pt x="125" y="64"/>
                  </a:lnTo>
                  <a:lnTo>
                    <a:pt x="128" y="39"/>
                  </a:lnTo>
                  <a:lnTo>
                    <a:pt x="117" y="20"/>
                  </a:lnTo>
                  <a:lnTo>
                    <a:pt x="97" y="6"/>
                  </a:lnTo>
                  <a:lnTo>
                    <a:pt x="72" y="0"/>
                  </a:lnTo>
                  <a:lnTo>
                    <a:pt x="45" y="0"/>
                  </a:lnTo>
                  <a:lnTo>
                    <a:pt x="21" y="9"/>
                  </a:lnTo>
                  <a:lnTo>
                    <a:pt x="5" y="2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2" name="Freeform 878"/>
            <p:cNvSpPr>
              <a:spLocks/>
            </p:cNvSpPr>
            <p:nvPr/>
          </p:nvSpPr>
          <p:spPr bwMode="auto">
            <a:xfrm>
              <a:off x="2237" y="2811"/>
              <a:ext cx="94" cy="30"/>
            </a:xfrm>
            <a:custGeom>
              <a:avLst/>
              <a:gdLst/>
              <a:ahLst/>
              <a:cxnLst>
                <a:cxn ang="0">
                  <a:pos x="275" y="38"/>
                </a:cxn>
                <a:cxn ang="0">
                  <a:pos x="280" y="43"/>
                </a:cxn>
                <a:cxn ang="0">
                  <a:pos x="279" y="51"/>
                </a:cxn>
                <a:cxn ang="0">
                  <a:pos x="274" y="57"/>
                </a:cxn>
                <a:cxn ang="0">
                  <a:pos x="263" y="60"/>
                </a:cxn>
                <a:cxn ang="0">
                  <a:pos x="254" y="60"/>
                </a:cxn>
                <a:cxn ang="0">
                  <a:pos x="242" y="59"/>
                </a:cxn>
                <a:cxn ang="0">
                  <a:pos x="226" y="57"/>
                </a:cxn>
                <a:cxn ang="0">
                  <a:pos x="209" y="55"/>
                </a:cxn>
                <a:cxn ang="0">
                  <a:pos x="190" y="53"/>
                </a:cxn>
                <a:cxn ang="0">
                  <a:pos x="170" y="49"/>
                </a:cxn>
                <a:cxn ang="0">
                  <a:pos x="150" y="45"/>
                </a:cxn>
                <a:cxn ang="0">
                  <a:pos x="129" y="42"/>
                </a:cxn>
                <a:cxn ang="0">
                  <a:pos x="109" y="38"/>
                </a:cxn>
                <a:cxn ang="0">
                  <a:pos x="89" y="35"/>
                </a:cxn>
                <a:cxn ang="0">
                  <a:pos x="70" y="32"/>
                </a:cxn>
                <a:cxn ang="0">
                  <a:pos x="54" y="28"/>
                </a:cxn>
                <a:cxn ang="0">
                  <a:pos x="39" y="25"/>
                </a:cxn>
                <a:cxn ang="0">
                  <a:pos x="27" y="24"/>
                </a:cxn>
                <a:cxn ang="0">
                  <a:pos x="18" y="22"/>
                </a:cxn>
                <a:cxn ang="0">
                  <a:pos x="13" y="22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5" y="3"/>
                </a:cxn>
                <a:cxn ang="0">
                  <a:pos x="25" y="0"/>
                </a:cxn>
                <a:cxn ang="0">
                  <a:pos x="31" y="2"/>
                </a:cxn>
                <a:cxn ang="0">
                  <a:pos x="41" y="3"/>
                </a:cxn>
                <a:cxn ang="0">
                  <a:pos x="54" y="5"/>
                </a:cxn>
                <a:cxn ang="0">
                  <a:pos x="71" y="7"/>
                </a:cxn>
                <a:cxn ang="0">
                  <a:pos x="89" y="10"/>
                </a:cxn>
                <a:cxn ang="0">
                  <a:pos x="110" y="12"/>
                </a:cxn>
                <a:cxn ang="0">
                  <a:pos x="131" y="15"/>
                </a:cxn>
                <a:cxn ang="0">
                  <a:pos x="153" y="19"/>
                </a:cxn>
                <a:cxn ang="0">
                  <a:pos x="174" y="22"/>
                </a:cxn>
                <a:cxn ang="0">
                  <a:pos x="195" y="25"/>
                </a:cxn>
                <a:cxn ang="0">
                  <a:pos x="215" y="28"/>
                </a:cxn>
                <a:cxn ang="0">
                  <a:pos x="233" y="30"/>
                </a:cxn>
                <a:cxn ang="0">
                  <a:pos x="249" y="34"/>
                </a:cxn>
                <a:cxn ang="0">
                  <a:pos x="260" y="35"/>
                </a:cxn>
                <a:cxn ang="0">
                  <a:pos x="270" y="37"/>
                </a:cxn>
                <a:cxn ang="0">
                  <a:pos x="275" y="38"/>
                </a:cxn>
              </a:cxnLst>
              <a:rect l="0" t="0" r="r" b="b"/>
              <a:pathLst>
                <a:path w="280" h="60">
                  <a:moveTo>
                    <a:pt x="275" y="38"/>
                  </a:moveTo>
                  <a:lnTo>
                    <a:pt x="280" y="43"/>
                  </a:lnTo>
                  <a:lnTo>
                    <a:pt x="279" y="51"/>
                  </a:lnTo>
                  <a:lnTo>
                    <a:pt x="274" y="57"/>
                  </a:lnTo>
                  <a:lnTo>
                    <a:pt x="263" y="60"/>
                  </a:lnTo>
                  <a:lnTo>
                    <a:pt x="254" y="60"/>
                  </a:lnTo>
                  <a:lnTo>
                    <a:pt x="242" y="59"/>
                  </a:lnTo>
                  <a:lnTo>
                    <a:pt x="226" y="57"/>
                  </a:lnTo>
                  <a:lnTo>
                    <a:pt x="209" y="55"/>
                  </a:lnTo>
                  <a:lnTo>
                    <a:pt x="190" y="53"/>
                  </a:lnTo>
                  <a:lnTo>
                    <a:pt x="170" y="49"/>
                  </a:lnTo>
                  <a:lnTo>
                    <a:pt x="150" y="45"/>
                  </a:lnTo>
                  <a:lnTo>
                    <a:pt x="129" y="42"/>
                  </a:lnTo>
                  <a:lnTo>
                    <a:pt x="109" y="38"/>
                  </a:lnTo>
                  <a:lnTo>
                    <a:pt x="89" y="35"/>
                  </a:lnTo>
                  <a:lnTo>
                    <a:pt x="70" y="32"/>
                  </a:lnTo>
                  <a:lnTo>
                    <a:pt x="54" y="28"/>
                  </a:lnTo>
                  <a:lnTo>
                    <a:pt x="39" y="25"/>
                  </a:lnTo>
                  <a:lnTo>
                    <a:pt x="27" y="24"/>
                  </a:lnTo>
                  <a:lnTo>
                    <a:pt x="18" y="22"/>
                  </a:lnTo>
                  <a:lnTo>
                    <a:pt x="13" y="22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5" y="3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41" y="3"/>
                  </a:lnTo>
                  <a:lnTo>
                    <a:pt x="54" y="5"/>
                  </a:lnTo>
                  <a:lnTo>
                    <a:pt x="71" y="7"/>
                  </a:lnTo>
                  <a:lnTo>
                    <a:pt x="89" y="10"/>
                  </a:lnTo>
                  <a:lnTo>
                    <a:pt x="110" y="12"/>
                  </a:lnTo>
                  <a:lnTo>
                    <a:pt x="131" y="15"/>
                  </a:lnTo>
                  <a:lnTo>
                    <a:pt x="153" y="19"/>
                  </a:lnTo>
                  <a:lnTo>
                    <a:pt x="174" y="22"/>
                  </a:lnTo>
                  <a:lnTo>
                    <a:pt x="195" y="25"/>
                  </a:lnTo>
                  <a:lnTo>
                    <a:pt x="215" y="28"/>
                  </a:lnTo>
                  <a:lnTo>
                    <a:pt x="233" y="30"/>
                  </a:lnTo>
                  <a:lnTo>
                    <a:pt x="249" y="34"/>
                  </a:lnTo>
                  <a:lnTo>
                    <a:pt x="260" y="35"/>
                  </a:lnTo>
                  <a:lnTo>
                    <a:pt x="270" y="37"/>
                  </a:lnTo>
                  <a:lnTo>
                    <a:pt x="275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3" name="Freeform 879"/>
            <p:cNvSpPr>
              <a:spLocks/>
            </p:cNvSpPr>
            <p:nvPr/>
          </p:nvSpPr>
          <p:spPr bwMode="auto">
            <a:xfrm>
              <a:off x="2243" y="2852"/>
              <a:ext cx="85" cy="17"/>
            </a:xfrm>
            <a:custGeom>
              <a:avLst/>
              <a:gdLst/>
              <a:ahLst/>
              <a:cxnLst>
                <a:cxn ang="0">
                  <a:pos x="246" y="14"/>
                </a:cxn>
                <a:cxn ang="0">
                  <a:pos x="253" y="18"/>
                </a:cxn>
                <a:cxn ang="0">
                  <a:pos x="255" y="25"/>
                </a:cxn>
                <a:cxn ang="0">
                  <a:pos x="253" y="31"/>
                </a:cxn>
                <a:cxn ang="0">
                  <a:pos x="245" y="34"/>
                </a:cxn>
                <a:cxn ang="0">
                  <a:pos x="236" y="34"/>
                </a:cxn>
                <a:cxn ang="0">
                  <a:pos x="222" y="34"/>
                </a:cxn>
                <a:cxn ang="0">
                  <a:pos x="209" y="33"/>
                </a:cxn>
                <a:cxn ang="0">
                  <a:pos x="192" y="32"/>
                </a:cxn>
                <a:cxn ang="0">
                  <a:pos x="174" y="31"/>
                </a:cxn>
                <a:cxn ang="0">
                  <a:pos x="157" y="30"/>
                </a:cxn>
                <a:cxn ang="0">
                  <a:pos x="138" y="29"/>
                </a:cxn>
                <a:cxn ang="0">
                  <a:pos x="120" y="28"/>
                </a:cxn>
                <a:cxn ang="0">
                  <a:pos x="101" y="27"/>
                </a:cxn>
                <a:cxn ang="0">
                  <a:pos x="82" y="26"/>
                </a:cxn>
                <a:cxn ang="0">
                  <a:pos x="66" y="25"/>
                </a:cxn>
                <a:cxn ang="0">
                  <a:pos x="52" y="24"/>
                </a:cxn>
                <a:cxn ang="0">
                  <a:pos x="38" y="22"/>
                </a:cxn>
                <a:cxn ang="0">
                  <a:pos x="28" y="21"/>
                </a:cxn>
                <a:cxn ang="0">
                  <a:pos x="20" y="21"/>
                </a:cxn>
                <a:cxn ang="0">
                  <a:pos x="14" y="21"/>
                </a:cxn>
                <a:cxn ang="0">
                  <a:pos x="4" y="18"/>
                </a:cxn>
                <a:cxn ang="0">
                  <a:pos x="0" y="11"/>
                </a:cxn>
                <a:cxn ang="0">
                  <a:pos x="5" y="2"/>
                </a:cxn>
                <a:cxn ang="0">
                  <a:pos x="25" y="0"/>
                </a:cxn>
                <a:cxn ang="0">
                  <a:pos x="30" y="0"/>
                </a:cxn>
                <a:cxn ang="0">
                  <a:pos x="40" y="0"/>
                </a:cxn>
                <a:cxn ang="0">
                  <a:pos x="52" y="1"/>
                </a:cxn>
                <a:cxn ang="0">
                  <a:pos x="66" y="2"/>
                </a:cxn>
                <a:cxn ang="0">
                  <a:pos x="82" y="2"/>
                </a:cxn>
                <a:cxn ang="0">
                  <a:pos x="101" y="3"/>
                </a:cxn>
                <a:cxn ang="0">
                  <a:pos x="120" y="4"/>
                </a:cxn>
                <a:cxn ang="0">
                  <a:pos x="138" y="5"/>
                </a:cxn>
                <a:cxn ang="0">
                  <a:pos x="157" y="6"/>
                </a:cxn>
                <a:cxn ang="0">
                  <a:pos x="176" y="9"/>
                </a:cxn>
                <a:cxn ang="0">
                  <a:pos x="193" y="10"/>
                </a:cxn>
                <a:cxn ang="0">
                  <a:pos x="209" y="11"/>
                </a:cxn>
                <a:cxn ang="0">
                  <a:pos x="222" y="12"/>
                </a:cxn>
                <a:cxn ang="0">
                  <a:pos x="233" y="13"/>
                </a:cxn>
                <a:cxn ang="0">
                  <a:pos x="241" y="13"/>
                </a:cxn>
                <a:cxn ang="0">
                  <a:pos x="246" y="14"/>
                </a:cxn>
              </a:cxnLst>
              <a:rect l="0" t="0" r="r" b="b"/>
              <a:pathLst>
                <a:path w="255" h="34">
                  <a:moveTo>
                    <a:pt x="246" y="14"/>
                  </a:moveTo>
                  <a:lnTo>
                    <a:pt x="253" y="18"/>
                  </a:lnTo>
                  <a:lnTo>
                    <a:pt x="255" y="25"/>
                  </a:lnTo>
                  <a:lnTo>
                    <a:pt x="253" y="31"/>
                  </a:lnTo>
                  <a:lnTo>
                    <a:pt x="245" y="34"/>
                  </a:lnTo>
                  <a:lnTo>
                    <a:pt x="236" y="34"/>
                  </a:lnTo>
                  <a:lnTo>
                    <a:pt x="222" y="34"/>
                  </a:lnTo>
                  <a:lnTo>
                    <a:pt x="209" y="33"/>
                  </a:lnTo>
                  <a:lnTo>
                    <a:pt x="192" y="32"/>
                  </a:lnTo>
                  <a:lnTo>
                    <a:pt x="174" y="31"/>
                  </a:lnTo>
                  <a:lnTo>
                    <a:pt x="157" y="30"/>
                  </a:lnTo>
                  <a:lnTo>
                    <a:pt x="138" y="29"/>
                  </a:lnTo>
                  <a:lnTo>
                    <a:pt x="120" y="28"/>
                  </a:lnTo>
                  <a:lnTo>
                    <a:pt x="101" y="27"/>
                  </a:lnTo>
                  <a:lnTo>
                    <a:pt x="82" y="26"/>
                  </a:lnTo>
                  <a:lnTo>
                    <a:pt x="66" y="25"/>
                  </a:lnTo>
                  <a:lnTo>
                    <a:pt x="52" y="24"/>
                  </a:lnTo>
                  <a:lnTo>
                    <a:pt x="38" y="22"/>
                  </a:lnTo>
                  <a:lnTo>
                    <a:pt x="28" y="21"/>
                  </a:lnTo>
                  <a:lnTo>
                    <a:pt x="20" y="21"/>
                  </a:lnTo>
                  <a:lnTo>
                    <a:pt x="14" y="21"/>
                  </a:lnTo>
                  <a:lnTo>
                    <a:pt x="4" y="18"/>
                  </a:lnTo>
                  <a:lnTo>
                    <a:pt x="0" y="11"/>
                  </a:lnTo>
                  <a:lnTo>
                    <a:pt x="5" y="2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52" y="1"/>
                  </a:lnTo>
                  <a:lnTo>
                    <a:pt x="66" y="2"/>
                  </a:lnTo>
                  <a:lnTo>
                    <a:pt x="82" y="2"/>
                  </a:lnTo>
                  <a:lnTo>
                    <a:pt x="101" y="3"/>
                  </a:lnTo>
                  <a:lnTo>
                    <a:pt x="120" y="4"/>
                  </a:lnTo>
                  <a:lnTo>
                    <a:pt x="138" y="5"/>
                  </a:lnTo>
                  <a:lnTo>
                    <a:pt x="157" y="6"/>
                  </a:lnTo>
                  <a:lnTo>
                    <a:pt x="176" y="9"/>
                  </a:lnTo>
                  <a:lnTo>
                    <a:pt x="193" y="10"/>
                  </a:lnTo>
                  <a:lnTo>
                    <a:pt x="209" y="11"/>
                  </a:lnTo>
                  <a:lnTo>
                    <a:pt x="222" y="12"/>
                  </a:lnTo>
                  <a:lnTo>
                    <a:pt x="233" y="13"/>
                  </a:lnTo>
                  <a:lnTo>
                    <a:pt x="241" y="13"/>
                  </a:lnTo>
                  <a:lnTo>
                    <a:pt x="24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4" name="Freeform 880"/>
            <p:cNvSpPr>
              <a:spLocks/>
            </p:cNvSpPr>
            <p:nvPr/>
          </p:nvSpPr>
          <p:spPr bwMode="auto">
            <a:xfrm>
              <a:off x="2198" y="2884"/>
              <a:ext cx="135" cy="16"/>
            </a:xfrm>
            <a:custGeom>
              <a:avLst/>
              <a:gdLst/>
              <a:ahLst/>
              <a:cxnLst>
                <a:cxn ang="0">
                  <a:pos x="396" y="1"/>
                </a:cxn>
                <a:cxn ang="0">
                  <a:pos x="404" y="6"/>
                </a:cxn>
                <a:cxn ang="0">
                  <a:pos x="406" y="14"/>
                </a:cxn>
                <a:cxn ang="0">
                  <a:pos x="400" y="23"/>
                </a:cxn>
                <a:cxn ang="0">
                  <a:pos x="378" y="27"/>
                </a:cxn>
                <a:cxn ang="0">
                  <a:pos x="368" y="27"/>
                </a:cxn>
                <a:cxn ang="0">
                  <a:pos x="352" y="28"/>
                </a:cxn>
                <a:cxn ang="0">
                  <a:pos x="331" y="28"/>
                </a:cxn>
                <a:cxn ang="0">
                  <a:pos x="305" y="28"/>
                </a:cxn>
                <a:cxn ang="0">
                  <a:pos x="277" y="28"/>
                </a:cxn>
                <a:cxn ang="0">
                  <a:pos x="248" y="29"/>
                </a:cxn>
                <a:cxn ang="0">
                  <a:pos x="216" y="29"/>
                </a:cxn>
                <a:cxn ang="0">
                  <a:pos x="184" y="29"/>
                </a:cxn>
                <a:cxn ang="0">
                  <a:pos x="152" y="29"/>
                </a:cxn>
                <a:cxn ang="0">
                  <a:pos x="121" y="29"/>
                </a:cxn>
                <a:cxn ang="0">
                  <a:pos x="94" y="30"/>
                </a:cxn>
                <a:cxn ang="0">
                  <a:pos x="67" y="30"/>
                </a:cxn>
                <a:cxn ang="0">
                  <a:pos x="44" y="30"/>
                </a:cxn>
                <a:cxn ang="0">
                  <a:pos x="27" y="30"/>
                </a:cxn>
                <a:cxn ang="0">
                  <a:pos x="15" y="31"/>
                </a:cxn>
                <a:cxn ang="0">
                  <a:pos x="8" y="31"/>
                </a:cxn>
                <a:cxn ang="0">
                  <a:pos x="3" y="30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8" y="20"/>
                </a:cxn>
                <a:cxn ang="0">
                  <a:pos x="18" y="14"/>
                </a:cxn>
                <a:cxn ang="0">
                  <a:pos x="34" y="10"/>
                </a:cxn>
                <a:cxn ang="0">
                  <a:pos x="55" y="6"/>
                </a:cxn>
                <a:cxn ang="0">
                  <a:pos x="83" y="3"/>
                </a:cxn>
                <a:cxn ang="0">
                  <a:pos x="90" y="3"/>
                </a:cxn>
                <a:cxn ang="0">
                  <a:pos x="102" y="3"/>
                </a:cxn>
                <a:cxn ang="0">
                  <a:pos x="119" y="2"/>
                </a:cxn>
                <a:cxn ang="0">
                  <a:pos x="139" y="2"/>
                </a:cxn>
                <a:cxn ang="0">
                  <a:pos x="161" y="1"/>
                </a:cxn>
                <a:cxn ang="0">
                  <a:pos x="187" y="1"/>
                </a:cxn>
                <a:cxn ang="0">
                  <a:pos x="213" y="1"/>
                </a:cxn>
                <a:cxn ang="0">
                  <a:pos x="241" y="0"/>
                </a:cxn>
                <a:cxn ang="0">
                  <a:pos x="269" y="0"/>
                </a:cxn>
                <a:cxn ang="0">
                  <a:pos x="296" y="0"/>
                </a:cxn>
                <a:cxn ang="0">
                  <a:pos x="320" y="0"/>
                </a:cxn>
                <a:cxn ang="0">
                  <a:pos x="343" y="0"/>
                </a:cxn>
                <a:cxn ang="0">
                  <a:pos x="363" y="0"/>
                </a:cxn>
                <a:cxn ang="0">
                  <a:pos x="378" y="0"/>
                </a:cxn>
                <a:cxn ang="0">
                  <a:pos x="390" y="1"/>
                </a:cxn>
                <a:cxn ang="0">
                  <a:pos x="396" y="1"/>
                </a:cxn>
              </a:cxnLst>
              <a:rect l="0" t="0" r="r" b="b"/>
              <a:pathLst>
                <a:path w="406" h="31">
                  <a:moveTo>
                    <a:pt x="396" y="1"/>
                  </a:moveTo>
                  <a:lnTo>
                    <a:pt x="404" y="6"/>
                  </a:lnTo>
                  <a:lnTo>
                    <a:pt x="406" y="14"/>
                  </a:lnTo>
                  <a:lnTo>
                    <a:pt x="400" y="23"/>
                  </a:lnTo>
                  <a:lnTo>
                    <a:pt x="378" y="27"/>
                  </a:lnTo>
                  <a:lnTo>
                    <a:pt x="368" y="27"/>
                  </a:lnTo>
                  <a:lnTo>
                    <a:pt x="352" y="28"/>
                  </a:lnTo>
                  <a:lnTo>
                    <a:pt x="331" y="28"/>
                  </a:lnTo>
                  <a:lnTo>
                    <a:pt x="305" y="28"/>
                  </a:lnTo>
                  <a:lnTo>
                    <a:pt x="277" y="28"/>
                  </a:lnTo>
                  <a:lnTo>
                    <a:pt x="248" y="29"/>
                  </a:lnTo>
                  <a:lnTo>
                    <a:pt x="216" y="29"/>
                  </a:lnTo>
                  <a:lnTo>
                    <a:pt x="184" y="29"/>
                  </a:lnTo>
                  <a:lnTo>
                    <a:pt x="152" y="29"/>
                  </a:lnTo>
                  <a:lnTo>
                    <a:pt x="121" y="29"/>
                  </a:lnTo>
                  <a:lnTo>
                    <a:pt x="94" y="30"/>
                  </a:lnTo>
                  <a:lnTo>
                    <a:pt x="67" y="30"/>
                  </a:lnTo>
                  <a:lnTo>
                    <a:pt x="44" y="30"/>
                  </a:lnTo>
                  <a:lnTo>
                    <a:pt x="27" y="30"/>
                  </a:lnTo>
                  <a:lnTo>
                    <a:pt x="15" y="31"/>
                  </a:lnTo>
                  <a:lnTo>
                    <a:pt x="8" y="31"/>
                  </a:lnTo>
                  <a:lnTo>
                    <a:pt x="3" y="30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8" y="20"/>
                  </a:lnTo>
                  <a:lnTo>
                    <a:pt x="18" y="14"/>
                  </a:lnTo>
                  <a:lnTo>
                    <a:pt x="34" y="10"/>
                  </a:lnTo>
                  <a:lnTo>
                    <a:pt x="55" y="6"/>
                  </a:lnTo>
                  <a:lnTo>
                    <a:pt x="83" y="3"/>
                  </a:lnTo>
                  <a:lnTo>
                    <a:pt x="90" y="3"/>
                  </a:lnTo>
                  <a:lnTo>
                    <a:pt x="102" y="3"/>
                  </a:lnTo>
                  <a:lnTo>
                    <a:pt x="119" y="2"/>
                  </a:lnTo>
                  <a:lnTo>
                    <a:pt x="139" y="2"/>
                  </a:lnTo>
                  <a:lnTo>
                    <a:pt x="161" y="1"/>
                  </a:lnTo>
                  <a:lnTo>
                    <a:pt x="187" y="1"/>
                  </a:lnTo>
                  <a:lnTo>
                    <a:pt x="213" y="1"/>
                  </a:lnTo>
                  <a:lnTo>
                    <a:pt x="241" y="0"/>
                  </a:lnTo>
                  <a:lnTo>
                    <a:pt x="269" y="0"/>
                  </a:lnTo>
                  <a:lnTo>
                    <a:pt x="296" y="0"/>
                  </a:lnTo>
                  <a:lnTo>
                    <a:pt x="320" y="0"/>
                  </a:lnTo>
                  <a:lnTo>
                    <a:pt x="343" y="0"/>
                  </a:lnTo>
                  <a:lnTo>
                    <a:pt x="363" y="0"/>
                  </a:lnTo>
                  <a:lnTo>
                    <a:pt x="378" y="0"/>
                  </a:lnTo>
                  <a:lnTo>
                    <a:pt x="390" y="1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5" name="Freeform 881"/>
            <p:cNvSpPr>
              <a:spLocks/>
            </p:cNvSpPr>
            <p:nvPr/>
          </p:nvSpPr>
          <p:spPr bwMode="auto">
            <a:xfrm>
              <a:off x="2624" y="2503"/>
              <a:ext cx="62" cy="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4"/>
                </a:cxn>
                <a:cxn ang="0">
                  <a:pos x="0" y="11"/>
                </a:cxn>
                <a:cxn ang="0">
                  <a:pos x="2" y="18"/>
                </a:cxn>
                <a:cxn ang="0">
                  <a:pos x="20" y="23"/>
                </a:cxn>
                <a:cxn ang="0">
                  <a:pos x="65" y="27"/>
                </a:cxn>
                <a:cxn ang="0">
                  <a:pos x="98" y="37"/>
                </a:cxn>
                <a:cxn ang="0">
                  <a:pos x="122" y="52"/>
                </a:cxn>
                <a:cxn ang="0">
                  <a:pos x="139" y="70"/>
                </a:cxn>
                <a:cxn ang="0">
                  <a:pos x="150" y="90"/>
                </a:cxn>
                <a:cxn ang="0">
                  <a:pos x="157" y="111"/>
                </a:cxn>
                <a:cxn ang="0">
                  <a:pos x="161" y="131"/>
                </a:cxn>
                <a:cxn ang="0">
                  <a:pos x="163" y="148"/>
                </a:cxn>
                <a:cxn ang="0">
                  <a:pos x="167" y="156"/>
                </a:cxn>
                <a:cxn ang="0">
                  <a:pos x="174" y="158"/>
                </a:cxn>
                <a:cxn ang="0">
                  <a:pos x="181" y="156"/>
                </a:cxn>
                <a:cxn ang="0">
                  <a:pos x="185" y="148"/>
                </a:cxn>
                <a:cxn ang="0">
                  <a:pos x="186" y="126"/>
                </a:cxn>
                <a:cxn ang="0">
                  <a:pos x="183" y="101"/>
                </a:cxn>
                <a:cxn ang="0">
                  <a:pos x="175" y="76"/>
                </a:cxn>
                <a:cxn ang="0">
                  <a:pos x="159" y="52"/>
                </a:cxn>
                <a:cxn ang="0">
                  <a:pos x="137" y="30"/>
                </a:cxn>
                <a:cxn ang="0">
                  <a:pos x="105" y="13"/>
                </a:cxn>
                <a:cxn ang="0">
                  <a:pos x="64" y="2"/>
                </a:cxn>
                <a:cxn ang="0">
                  <a:pos x="12" y="0"/>
                </a:cxn>
              </a:cxnLst>
              <a:rect l="0" t="0" r="r" b="b"/>
              <a:pathLst>
                <a:path w="186" h="158">
                  <a:moveTo>
                    <a:pt x="12" y="0"/>
                  </a:moveTo>
                  <a:lnTo>
                    <a:pt x="5" y="4"/>
                  </a:lnTo>
                  <a:lnTo>
                    <a:pt x="0" y="11"/>
                  </a:lnTo>
                  <a:lnTo>
                    <a:pt x="2" y="18"/>
                  </a:lnTo>
                  <a:lnTo>
                    <a:pt x="20" y="23"/>
                  </a:lnTo>
                  <a:lnTo>
                    <a:pt x="65" y="27"/>
                  </a:lnTo>
                  <a:lnTo>
                    <a:pt x="98" y="37"/>
                  </a:lnTo>
                  <a:lnTo>
                    <a:pt x="122" y="52"/>
                  </a:lnTo>
                  <a:lnTo>
                    <a:pt x="139" y="70"/>
                  </a:lnTo>
                  <a:lnTo>
                    <a:pt x="150" y="90"/>
                  </a:lnTo>
                  <a:lnTo>
                    <a:pt x="157" y="111"/>
                  </a:lnTo>
                  <a:lnTo>
                    <a:pt x="161" y="131"/>
                  </a:lnTo>
                  <a:lnTo>
                    <a:pt x="163" y="148"/>
                  </a:lnTo>
                  <a:lnTo>
                    <a:pt x="167" y="156"/>
                  </a:lnTo>
                  <a:lnTo>
                    <a:pt x="174" y="158"/>
                  </a:lnTo>
                  <a:lnTo>
                    <a:pt x="181" y="156"/>
                  </a:lnTo>
                  <a:lnTo>
                    <a:pt x="185" y="148"/>
                  </a:lnTo>
                  <a:lnTo>
                    <a:pt x="186" y="126"/>
                  </a:lnTo>
                  <a:lnTo>
                    <a:pt x="183" y="101"/>
                  </a:lnTo>
                  <a:lnTo>
                    <a:pt x="175" y="76"/>
                  </a:lnTo>
                  <a:lnTo>
                    <a:pt x="159" y="52"/>
                  </a:lnTo>
                  <a:lnTo>
                    <a:pt x="137" y="30"/>
                  </a:lnTo>
                  <a:lnTo>
                    <a:pt x="105" y="13"/>
                  </a:lnTo>
                  <a:lnTo>
                    <a:pt x="64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6" name="Freeform 882"/>
            <p:cNvSpPr>
              <a:spLocks/>
            </p:cNvSpPr>
            <p:nvPr/>
          </p:nvSpPr>
          <p:spPr bwMode="auto">
            <a:xfrm>
              <a:off x="2646" y="2462"/>
              <a:ext cx="76" cy="9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9"/>
                </a:cxn>
                <a:cxn ang="0">
                  <a:pos x="20" y="22"/>
                </a:cxn>
                <a:cxn ang="0">
                  <a:pos x="69" y="28"/>
                </a:cxn>
                <a:cxn ang="0">
                  <a:pos x="109" y="41"/>
                </a:cxn>
                <a:cxn ang="0">
                  <a:pos x="139" y="62"/>
                </a:cxn>
                <a:cxn ang="0">
                  <a:pos x="163" y="85"/>
                </a:cxn>
                <a:cxn ang="0">
                  <a:pos x="182" y="112"/>
                </a:cxn>
                <a:cxn ang="0">
                  <a:pos x="194" y="138"/>
                </a:cxn>
                <a:cxn ang="0">
                  <a:pos x="202" y="162"/>
                </a:cxn>
                <a:cxn ang="0">
                  <a:pos x="206" y="181"/>
                </a:cxn>
                <a:cxn ang="0">
                  <a:pos x="210" y="188"/>
                </a:cxn>
                <a:cxn ang="0">
                  <a:pos x="218" y="192"/>
                </a:cxn>
                <a:cxn ang="0">
                  <a:pos x="225" y="188"/>
                </a:cxn>
                <a:cxn ang="0">
                  <a:pos x="229" y="181"/>
                </a:cxn>
                <a:cxn ang="0">
                  <a:pos x="230" y="169"/>
                </a:cxn>
                <a:cxn ang="0">
                  <a:pos x="229" y="156"/>
                </a:cxn>
                <a:cxn ang="0">
                  <a:pos x="226" y="142"/>
                </a:cxn>
                <a:cxn ang="0">
                  <a:pos x="222" y="127"/>
                </a:cxn>
                <a:cxn ang="0">
                  <a:pos x="215" y="112"/>
                </a:cxn>
                <a:cxn ang="0">
                  <a:pos x="206" y="97"/>
                </a:cxn>
                <a:cxn ang="0">
                  <a:pos x="197" y="81"/>
                </a:cxn>
                <a:cxn ang="0">
                  <a:pos x="185" y="66"/>
                </a:cxn>
                <a:cxn ang="0">
                  <a:pos x="170" y="52"/>
                </a:cxn>
                <a:cxn ang="0">
                  <a:pos x="154" y="39"/>
                </a:cxn>
                <a:cxn ang="0">
                  <a:pos x="135" y="28"/>
                </a:cxn>
                <a:cxn ang="0">
                  <a:pos x="115" y="17"/>
                </a:cxn>
                <a:cxn ang="0">
                  <a:pos x="93" y="9"/>
                </a:cxn>
                <a:cxn ang="0">
                  <a:pos x="67" y="3"/>
                </a:cxn>
                <a:cxn ang="0">
                  <a:pos x="41" y="0"/>
                </a:cxn>
                <a:cxn ang="0">
                  <a:pos x="12" y="0"/>
                </a:cxn>
              </a:cxnLst>
              <a:rect l="0" t="0" r="r" b="b"/>
              <a:pathLst>
                <a:path w="230" h="192">
                  <a:moveTo>
                    <a:pt x="12" y="0"/>
                  </a:moveTo>
                  <a:lnTo>
                    <a:pt x="5" y="3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0" y="22"/>
                  </a:lnTo>
                  <a:lnTo>
                    <a:pt x="69" y="28"/>
                  </a:lnTo>
                  <a:lnTo>
                    <a:pt x="109" y="41"/>
                  </a:lnTo>
                  <a:lnTo>
                    <a:pt x="139" y="62"/>
                  </a:lnTo>
                  <a:lnTo>
                    <a:pt x="163" y="85"/>
                  </a:lnTo>
                  <a:lnTo>
                    <a:pt x="182" y="112"/>
                  </a:lnTo>
                  <a:lnTo>
                    <a:pt x="194" y="138"/>
                  </a:lnTo>
                  <a:lnTo>
                    <a:pt x="202" y="162"/>
                  </a:lnTo>
                  <a:lnTo>
                    <a:pt x="206" y="181"/>
                  </a:lnTo>
                  <a:lnTo>
                    <a:pt x="210" y="188"/>
                  </a:lnTo>
                  <a:lnTo>
                    <a:pt x="218" y="192"/>
                  </a:lnTo>
                  <a:lnTo>
                    <a:pt x="225" y="188"/>
                  </a:lnTo>
                  <a:lnTo>
                    <a:pt x="229" y="181"/>
                  </a:lnTo>
                  <a:lnTo>
                    <a:pt x="230" y="169"/>
                  </a:lnTo>
                  <a:lnTo>
                    <a:pt x="229" y="156"/>
                  </a:lnTo>
                  <a:lnTo>
                    <a:pt x="226" y="142"/>
                  </a:lnTo>
                  <a:lnTo>
                    <a:pt x="222" y="127"/>
                  </a:lnTo>
                  <a:lnTo>
                    <a:pt x="215" y="112"/>
                  </a:lnTo>
                  <a:lnTo>
                    <a:pt x="206" y="97"/>
                  </a:lnTo>
                  <a:lnTo>
                    <a:pt x="197" y="81"/>
                  </a:lnTo>
                  <a:lnTo>
                    <a:pt x="185" y="66"/>
                  </a:lnTo>
                  <a:lnTo>
                    <a:pt x="170" y="52"/>
                  </a:lnTo>
                  <a:lnTo>
                    <a:pt x="154" y="39"/>
                  </a:lnTo>
                  <a:lnTo>
                    <a:pt x="135" y="28"/>
                  </a:lnTo>
                  <a:lnTo>
                    <a:pt x="115" y="17"/>
                  </a:lnTo>
                  <a:lnTo>
                    <a:pt x="93" y="9"/>
                  </a:lnTo>
                  <a:lnTo>
                    <a:pt x="67" y="3"/>
                  </a:lnTo>
                  <a:lnTo>
                    <a:pt x="41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7" name="Freeform 883"/>
            <p:cNvSpPr>
              <a:spLocks/>
            </p:cNvSpPr>
            <p:nvPr/>
          </p:nvSpPr>
          <p:spPr bwMode="auto">
            <a:xfrm>
              <a:off x="2507" y="2498"/>
              <a:ext cx="82" cy="70"/>
            </a:xfrm>
            <a:custGeom>
              <a:avLst/>
              <a:gdLst/>
              <a:ahLst/>
              <a:cxnLst>
                <a:cxn ang="0">
                  <a:pos x="237" y="9"/>
                </a:cxn>
                <a:cxn ang="0">
                  <a:pos x="242" y="15"/>
                </a:cxn>
                <a:cxn ang="0">
                  <a:pos x="245" y="23"/>
                </a:cxn>
                <a:cxn ang="0">
                  <a:pos x="240" y="31"/>
                </a:cxn>
                <a:cxn ang="0">
                  <a:pos x="221" y="31"/>
                </a:cxn>
                <a:cxn ang="0">
                  <a:pos x="172" y="25"/>
                </a:cxn>
                <a:cxn ang="0">
                  <a:pos x="132" y="27"/>
                </a:cxn>
                <a:cxn ang="0">
                  <a:pos x="100" y="38"/>
                </a:cxn>
                <a:cxn ang="0">
                  <a:pos x="76" y="53"/>
                </a:cxn>
                <a:cxn ang="0">
                  <a:pos x="57" y="71"/>
                </a:cxn>
                <a:cxn ang="0">
                  <a:pos x="43" y="92"/>
                </a:cxn>
                <a:cxn ang="0">
                  <a:pos x="32" y="112"/>
                </a:cxn>
                <a:cxn ang="0">
                  <a:pos x="23" y="130"/>
                </a:cxn>
                <a:cxn ang="0">
                  <a:pos x="16" y="138"/>
                </a:cxn>
                <a:cxn ang="0">
                  <a:pos x="8" y="139"/>
                </a:cxn>
                <a:cxn ang="0">
                  <a:pos x="1" y="135"/>
                </a:cxn>
                <a:cxn ang="0">
                  <a:pos x="0" y="126"/>
                </a:cxn>
                <a:cxn ang="0">
                  <a:pos x="3" y="114"/>
                </a:cxn>
                <a:cxn ang="0">
                  <a:pos x="7" y="102"/>
                </a:cxn>
                <a:cxn ang="0">
                  <a:pos x="12" y="90"/>
                </a:cxn>
                <a:cxn ang="0">
                  <a:pos x="19" y="77"/>
                </a:cxn>
                <a:cxn ang="0">
                  <a:pos x="27" y="64"/>
                </a:cxn>
                <a:cxn ang="0">
                  <a:pos x="36" y="52"/>
                </a:cxn>
                <a:cxn ang="0">
                  <a:pos x="48" y="40"/>
                </a:cxn>
                <a:cxn ang="0">
                  <a:pos x="61" y="30"/>
                </a:cxn>
                <a:cxn ang="0">
                  <a:pos x="77" y="20"/>
                </a:cxn>
                <a:cxn ang="0">
                  <a:pos x="93" y="12"/>
                </a:cxn>
                <a:cxn ang="0">
                  <a:pos x="113" y="6"/>
                </a:cxn>
                <a:cxn ang="0">
                  <a:pos x="133" y="2"/>
                </a:cxn>
                <a:cxn ang="0">
                  <a:pos x="156" y="0"/>
                </a:cxn>
                <a:cxn ang="0">
                  <a:pos x="181" y="0"/>
                </a:cxn>
                <a:cxn ang="0">
                  <a:pos x="208" y="3"/>
                </a:cxn>
                <a:cxn ang="0">
                  <a:pos x="237" y="9"/>
                </a:cxn>
              </a:cxnLst>
              <a:rect l="0" t="0" r="r" b="b"/>
              <a:pathLst>
                <a:path w="245" h="139">
                  <a:moveTo>
                    <a:pt x="237" y="9"/>
                  </a:moveTo>
                  <a:lnTo>
                    <a:pt x="242" y="15"/>
                  </a:lnTo>
                  <a:lnTo>
                    <a:pt x="245" y="23"/>
                  </a:lnTo>
                  <a:lnTo>
                    <a:pt x="240" y="31"/>
                  </a:lnTo>
                  <a:lnTo>
                    <a:pt x="221" y="31"/>
                  </a:lnTo>
                  <a:lnTo>
                    <a:pt x="172" y="25"/>
                  </a:lnTo>
                  <a:lnTo>
                    <a:pt x="132" y="27"/>
                  </a:lnTo>
                  <a:lnTo>
                    <a:pt x="100" y="38"/>
                  </a:lnTo>
                  <a:lnTo>
                    <a:pt x="76" y="53"/>
                  </a:lnTo>
                  <a:lnTo>
                    <a:pt x="57" y="71"/>
                  </a:lnTo>
                  <a:lnTo>
                    <a:pt x="43" y="92"/>
                  </a:lnTo>
                  <a:lnTo>
                    <a:pt x="32" y="112"/>
                  </a:lnTo>
                  <a:lnTo>
                    <a:pt x="23" y="130"/>
                  </a:lnTo>
                  <a:lnTo>
                    <a:pt x="16" y="138"/>
                  </a:lnTo>
                  <a:lnTo>
                    <a:pt x="8" y="139"/>
                  </a:lnTo>
                  <a:lnTo>
                    <a:pt x="1" y="135"/>
                  </a:lnTo>
                  <a:lnTo>
                    <a:pt x="0" y="126"/>
                  </a:lnTo>
                  <a:lnTo>
                    <a:pt x="3" y="114"/>
                  </a:lnTo>
                  <a:lnTo>
                    <a:pt x="7" y="102"/>
                  </a:lnTo>
                  <a:lnTo>
                    <a:pt x="12" y="90"/>
                  </a:lnTo>
                  <a:lnTo>
                    <a:pt x="19" y="77"/>
                  </a:lnTo>
                  <a:lnTo>
                    <a:pt x="27" y="64"/>
                  </a:lnTo>
                  <a:lnTo>
                    <a:pt x="36" y="52"/>
                  </a:lnTo>
                  <a:lnTo>
                    <a:pt x="48" y="40"/>
                  </a:lnTo>
                  <a:lnTo>
                    <a:pt x="61" y="30"/>
                  </a:lnTo>
                  <a:lnTo>
                    <a:pt x="77" y="20"/>
                  </a:lnTo>
                  <a:lnTo>
                    <a:pt x="93" y="12"/>
                  </a:lnTo>
                  <a:lnTo>
                    <a:pt x="113" y="6"/>
                  </a:lnTo>
                  <a:lnTo>
                    <a:pt x="133" y="2"/>
                  </a:lnTo>
                  <a:lnTo>
                    <a:pt x="156" y="0"/>
                  </a:lnTo>
                  <a:lnTo>
                    <a:pt x="181" y="0"/>
                  </a:lnTo>
                  <a:lnTo>
                    <a:pt x="208" y="3"/>
                  </a:lnTo>
                  <a:lnTo>
                    <a:pt x="237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8" name="Freeform 884"/>
            <p:cNvSpPr>
              <a:spLocks/>
            </p:cNvSpPr>
            <p:nvPr/>
          </p:nvSpPr>
          <p:spPr bwMode="auto">
            <a:xfrm>
              <a:off x="2471" y="2460"/>
              <a:ext cx="94" cy="83"/>
            </a:xfrm>
            <a:custGeom>
              <a:avLst/>
              <a:gdLst/>
              <a:ahLst/>
              <a:cxnLst>
                <a:cxn ang="0">
                  <a:pos x="273" y="9"/>
                </a:cxn>
                <a:cxn ang="0">
                  <a:pos x="280" y="14"/>
                </a:cxn>
                <a:cxn ang="0">
                  <a:pos x="283" y="24"/>
                </a:cxn>
                <a:cxn ang="0">
                  <a:pos x="276" y="31"/>
                </a:cxn>
                <a:cxn ang="0">
                  <a:pos x="256" y="31"/>
                </a:cxn>
                <a:cxn ang="0">
                  <a:pos x="228" y="27"/>
                </a:cxn>
                <a:cxn ang="0">
                  <a:pos x="203" y="26"/>
                </a:cxn>
                <a:cxn ang="0">
                  <a:pos x="180" y="28"/>
                </a:cxn>
                <a:cxn ang="0">
                  <a:pos x="159" y="31"/>
                </a:cxn>
                <a:cxn ang="0">
                  <a:pos x="140" y="38"/>
                </a:cxn>
                <a:cxn ang="0">
                  <a:pos x="121" y="46"/>
                </a:cxn>
                <a:cxn ang="0">
                  <a:pos x="107" y="55"/>
                </a:cxn>
                <a:cxn ang="0">
                  <a:pos x="92" y="66"/>
                </a:cxn>
                <a:cxn ang="0">
                  <a:pos x="80" y="78"/>
                </a:cxn>
                <a:cxn ang="0">
                  <a:pos x="68" y="90"/>
                </a:cxn>
                <a:cxn ang="0">
                  <a:pos x="59" y="103"/>
                </a:cxn>
                <a:cxn ang="0">
                  <a:pos x="50" y="115"/>
                </a:cxn>
                <a:cxn ang="0">
                  <a:pos x="42" y="128"/>
                </a:cxn>
                <a:cxn ang="0">
                  <a:pos x="35" y="139"/>
                </a:cxn>
                <a:cxn ang="0">
                  <a:pos x="30" y="149"/>
                </a:cxn>
                <a:cxn ang="0">
                  <a:pos x="24" y="159"/>
                </a:cxn>
                <a:cxn ang="0">
                  <a:pos x="16" y="167"/>
                </a:cxn>
                <a:cxn ang="0">
                  <a:pos x="8" y="168"/>
                </a:cxn>
                <a:cxn ang="0">
                  <a:pos x="2" y="163"/>
                </a:cxn>
                <a:cxn ang="0">
                  <a:pos x="0" y="154"/>
                </a:cxn>
                <a:cxn ang="0">
                  <a:pos x="3" y="141"/>
                </a:cxn>
                <a:cxn ang="0">
                  <a:pos x="8" y="128"/>
                </a:cxn>
                <a:cxn ang="0">
                  <a:pos x="15" y="113"/>
                </a:cxn>
                <a:cxn ang="0">
                  <a:pos x="23" y="99"/>
                </a:cxn>
                <a:cxn ang="0">
                  <a:pos x="34" y="84"/>
                </a:cxn>
                <a:cxn ang="0">
                  <a:pos x="46" y="69"/>
                </a:cxn>
                <a:cxn ang="0">
                  <a:pos x="60" y="55"/>
                </a:cxn>
                <a:cxn ang="0">
                  <a:pos x="77" y="41"/>
                </a:cxn>
                <a:cxn ang="0">
                  <a:pos x="95" y="29"/>
                </a:cxn>
                <a:cxn ang="0">
                  <a:pos x="115" y="19"/>
                </a:cxn>
                <a:cxn ang="0">
                  <a:pos x="137" y="10"/>
                </a:cxn>
                <a:cxn ang="0">
                  <a:pos x="160" y="5"/>
                </a:cxn>
                <a:cxn ang="0">
                  <a:pos x="187" y="0"/>
                </a:cxn>
                <a:cxn ang="0">
                  <a:pos x="213" y="0"/>
                </a:cxn>
                <a:cxn ang="0">
                  <a:pos x="243" y="3"/>
                </a:cxn>
                <a:cxn ang="0">
                  <a:pos x="273" y="9"/>
                </a:cxn>
              </a:cxnLst>
              <a:rect l="0" t="0" r="r" b="b"/>
              <a:pathLst>
                <a:path w="283" h="168">
                  <a:moveTo>
                    <a:pt x="273" y="9"/>
                  </a:moveTo>
                  <a:lnTo>
                    <a:pt x="280" y="14"/>
                  </a:lnTo>
                  <a:lnTo>
                    <a:pt x="283" y="24"/>
                  </a:lnTo>
                  <a:lnTo>
                    <a:pt x="276" y="31"/>
                  </a:lnTo>
                  <a:lnTo>
                    <a:pt x="256" y="31"/>
                  </a:lnTo>
                  <a:lnTo>
                    <a:pt x="228" y="27"/>
                  </a:lnTo>
                  <a:lnTo>
                    <a:pt x="203" y="26"/>
                  </a:lnTo>
                  <a:lnTo>
                    <a:pt x="180" y="28"/>
                  </a:lnTo>
                  <a:lnTo>
                    <a:pt x="159" y="31"/>
                  </a:lnTo>
                  <a:lnTo>
                    <a:pt x="140" y="38"/>
                  </a:lnTo>
                  <a:lnTo>
                    <a:pt x="121" y="46"/>
                  </a:lnTo>
                  <a:lnTo>
                    <a:pt x="107" y="55"/>
                  </a:lnTo>
                  <a:lnTo>
                    <a:pt x="92" y="66"/>
                  </a:lnTo>
                  <a:lnTo>
                    <a:pt x="80" y="78"/>
                  </a:lnTo>
                  <a:lnTo>
                    <a:pt x="68" y="90"/>
                  </a:lnTo>
                  <a:lnTo>
                    <a:pt x="59" y="103"/>
                  </a:lnTo>
                  <a:lnTo>
                    <a:pt x="50" y="115"/>
                  </a:lnTo>
                  <a:lnTo>
                    <a:pt x="42" y="128"/>
                  </a:lnTo>
                  <a:lnTo>
                    <a:pt x="35" y="139"/>
                  </a:lnTo>
                  <a:lnTo>
                    <a:pt x="30" y="149"/>
                  </a:lnTo>
                  <a:lnTo>
                    <a:pt x="24" y="159"/>
                  </a:lnTo>
                  <a:lnTo>
                    <a:pt x="16" y="167"/>
                  </a:lnTo>
                  <a:lnTo>
                    <a:pt x="8" y="168"/>
                  </a:lnTo>
                  <a:lnTo>
                    <a:pt x="2" y="163"/>
                  </a:lnTo>
                  <a:lnTo>
                    <a:pt x="0" y="154"/>
                  </a:lnTo>
                  <a:lnTo>
                    <a:pt x="3" y="141"/>
                  </a:lnTo>
                  <a:lnTo>
                    <a:pt x="8" y="128"/>
                  </a:lnTo>
                  <a:lnTo>
                    <a:pt x="15" y="113"/>
                  </a:lnTo>
                  <a:lnTo>
                    <a:pt x="23" y="99"/>
                  </a:lnTo>
                  <a:lnTo>
                    <a:pt x="34" y="84"/>
                  </a:lnTo>
                  <a:lnTo>
                    <a:pt x="46" y="69"/>
                  </a:lnTo>
                  <a:lnTo>
                    <a:pt x="60" y="55"/>
                  </a:lnTo>
                  <a:lnTo>
                    <a:pt x="77" y="41"/>
                  </a:lnTo>
                  <a:lnTo>
                    <a:pt x="95" y="29"/>
                  </a:lnTo>
                  <a:lnTo>
                    <a:pt x="115" y="19"/>
                  </a:lnTo>
                  <a:lnTo>
                    <a:pt x="137" y="10"/>
                  </a:lnTo>
                  <a:lnTo>
                    <a:pt x="160" y="5"/>
                  </a:lnTo>
                  <a:lnTo>
                    <a:pt x="187" y="0"/>
                  </a:lnTo>
                  <a:lnTo>
                    <a:pt x="213" y="0"/>
                  </a:lnTo>
                  <a:lnTo>
                    <a:pt x="243" y="3"/>
                  </a:lnTo>
                  <a:lnTo>
                    <a:pt x="27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9" name="Freeform 885"/>
            <p:cNvSpPr>
              <a:spLocks/>
            </p:cNvSpPr>
            <p:nvPr/>
          </p:nvSpPr>
          <p:spPr bwMode="auto">
            <a:xfrm>
              <a:off x="2539" y="2526"/>
              <a:ext cx="42" cy="58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19" y="2"/>
                </a:cxn>
                <a:cxn ang="0">
                  <a:pos x="125" y="7"/>
                </a:cxn>
                <a:cxn ang="0">
                  <a:pos x="125" y="12"/>
                </a:cxn>
                <a:cxn ang="0">
                  <a:pos x="120" y="14"/>
                </a:cxn>
                <a:cxn ang="0">
                  <a:pos x="99" y="16"/>
                </a:cxn>
                <a:cxn ang="0">
                  <a:pos x="79" y="22"/>
                </a:cxn>
                <a:cxn ang="0">
                  <a:pos x="60" y="29"/>
                </a:cxn>
                <a:cxn ang="0">
                  <a:pos x="46" y="40"/>
                </a:cxn>
                <a:cxn ang="0">
                  <a:pos x="34" y="53"/>
                </a:cxn>
                <a:cxn ang="0">
                  <a:pos x="27" y="67"/>
                </a:cxn>
                <a:cxn ang="0">
                  <a:pos x="26" y="84"/>
                </a:cxn>
                <a:cxn ang="0">
                  <a:pos x="31" y="102"/>
                </a:cxn>
                <a:cxn ang="0">
                  <a:pos x="31" y="112"/>
                </a:cxn>
                <a:cxn ang="0">
                  <a:pos x="24" y="116"/>
                </a:cxn>
                <a:cxn ang="0">
                  <a:pos x="15" y="116"/>
                </a:cxn>
                <a:cxn ang="0">
                  <a:pos x="7" y="107"/>
                </a:cxn>
                <a:cxn ang="0">
                  <a:pos x="2" y="88"/>
                </a:cxn>
                <a:cxn ang="0">
                  <a:pos x="0" y="70"/>
                </a:cxn>
                <a:cxn ang="0">
                  <a:pos x="4" y="52"/>
                </a:cxn>
                <a:cxn ang="0">
                  <a:pos x="14" y="35"/>
                </a:cxn>
                <a:cxn ang="0">
                  <a:pos x="30" y="21"/>
                </a:cxn>
                <a:cxn ang="0">
                  <a:pos x="50" y="10"/>
                </a:cxn>
                <a:cxn ang="0">
                  <a:pos x="76" y="2"/>
                </a:cxn>
                <a:cxn ang="0">
                  <a:pos x="108" y="0"/>
                </a:cxn>
              </a:cxnLst>
              <a:rect l="0" t="0" r="r" b="b"/>
              <a:pathLst>
                <a:path w="125" h="116">
                  <a:moveTo>
                    <a:pt x="108" y="0"/>
                  </a:moveTo>
                  <a:lnTo>
                    <a:pt x="119" y="2"/>
                  </a:lnTo>
                  <a:lnTo>
                    <a:pt x="125" y="7"/>
                  </a:lnTo>
                  <a:lnTo>
                    <a:pt x="125" y="12"/>
                  </a:lnTo>
                  <a:lnTo>
                    <a:pt x="120" y="14"/>
                  </a:lnTo>
                  <a:lnTo>
                    <a:pt x="99" y="16"/>
                  </a:lnTo>
                  <a:lnTo>
                    <a:pt x="79" y="22"/>
                  </a:lnTo>
                  <a:lnTo>
                    <a:pt x="60" y="29"/>
                  </a:lnTo>
                  <a:lnTo>
                    <a:pt x="46" y="40"/>
                  </a:lnTo>
                  <a:lnTo>
                    <a:pt x="34" y="53"/>
                  </a:lnTo>
                  <a:lnTo>
                    <a:pt x="27" y="67"/>
                  </a:lnTo>
                  <a:lnTo>
                    <a:pt x="26" y="84"/>
                  </a:lnTo>
                  <a:lnTo>
                    <a:pt x="31" y="102"/>
                  </a:lnTo>
                  <a:lnTo>
                    <a:pt x="31" y="112"/>
                  </a:lnTo>
                  <a:lnTo>
                    <a:pt x="24" y="116"/>
                  </a:lnTo>
                  <a:lnTo>
                    <a:pt x="15" y="116"/>
                  </a:lnTo>
                  <a:lnTo>
                    <a:pt x="7" y="107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4" y="52"/>
                  </a:lnTo>
                  <a:lnTo>
                    <a:pt x="14" y="35"/>
                  </a:lnTo>
                  <a:lnTo>
                    <a:pt x="30" y="21"/>
                  </a:lnTo>
                  <a:lnTo>
                    <a:pt x="50" y="10"/>
                  </a:lnTo>
                  <a:lnTo>
                    <a:pt x="76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0" name="Freeform 886"/>
            <p:cNvSpPr>
              <a:spLocks/>
            </p:cNvSpPr>
            <p:nvPr/>
          </p:nvSpPr>
          <p:spPr bwMode="auto">
            <a:xfrm>
              <a:off x="2635" y="2536"/>
              <a:ext cx="24" cy="5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" y="1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5" y="17"/>
                </a:cxn>
                <a:cxn ang="0">
                  <a:pos x="13" y="20"/>
                </a:cxn>
                <a:cxn ang="0">
                  <a:pos x="21" y="25"/>
                </a:cxn>
                <a:cxn ang="0">
                  <a:pos x="31" y="33"/>
                </a:cxn>
                <a:cxn ang="0">
                  <a:pos x="37" y="42"/>
                </a:cxn>
                <a:cxn ang="0">
                  <a:pos x="43" y="54"/>
                </a:cxn>
                <a:cxn ang="0">
                  <a:pos x="45" y="68"/>
                </a:cxn>
                <a:cxn ang="0">
                  <a:pos x="44" y="84"/>
                </a:cxn>
                <a:cxn ang="0">
                  <a:pos x="39" y="102"/>
                </a:cxn>
                <a:cxn ang="0">
                  <a:pos x="39" y="112"/>
                </a:cxn>
                <a:cxn ang="0">
                  <a:pos x="45" y="116"/>
                </a:cxn>
                <a:cxn ang="0">
                  <a:pos x="55" y="116"/>
                </a:cxn>
                <a:cxn ang="0">
                  <a:pos x="63" y="108"/>
                </a:cxn>
                <a:cxn ang="0">
                  <a:pos x="68" y="89"/>
                </a:cxn>
                <a:cxn ang="0">
                  <a:pos x="70" y="70"/>
                </a:cxn>
                <a:cxn ang="0">
                  <a:pos x="68" y="53"/>
                </a:cxn>
                <a:cxn ang="0">
                  <a:pos x="63" y="37"/>
                </a:cxn>
                <a:cxn ang="0">
                  <a:pos x="53" y="23"/>
                </a:cxn>
                <a:cxn ang="0">
                  <a:pos x="43" y="11"/>
                </a:cxn>
                <a:cxn ang="0">
                  <a:pos x="29" y="4"/>
                </a:cxn>
                <a:cxn ang="0">
                  <a:pos x="13" y="0"/>
                </a:cxn>
              </a:cxnLst>
              <a:rect l="0" t="0" r="r" b="b"/>
              <a:pathLst>
                <a:path w="70" h="116">
                  <a:moveTo>
                    <a:pt x="13" y="0"/>
                  </a:moveTo>
                  <a:lnTo>
                    <a:pt x="4" y="1"/>
                  </a:lnTo>
                  <a:lnTo>
                    <a:pt x="0" y="6"/>
                  </a:lnTo>
                  <a:lnTo>
                    <a:pt x="0" y="12"/>
                  </a:lnTo>
                  <a:lnTo>
                    <a:pt x="5" y="17"/>
                  </a:lnTo>
                  <a:lnTo>
                    <a:pt x="13" y="20"/>
                  </a:lnTo>
                  <a:lnTo>
                    <a:pt x="21" y="25"/>
                  </a:lnTo>
                  <a:lnTo>
                    <a:pt x="31" y="33"/>
                  </a:lnTo>
                  <a:lnTo>
                    <a:pt x="37" y="42"/>
                  </a:lnTo>
                  <a:lnTo>
                    <a:pt x="43" y="54"/>
                  </a:lnTo>
                  <a:lnTo>
                    <a:pt x="45" y="68"/>
                  </a:lnTo>
                  <a:lnTo>
                    <a:pt x="44" y="84"/>
                  </a:lnTo>
                  <a:lnTo>
                    <a:pt x="39" y="102"/>
                  </a:lnTo>
                  <a:lnTo>
                    <a:pt x="39" y="112"/>
                  </a:lnTo>
                  <a:lnTo>
                    <a:pt x="45" y="116"/>
                  </a:lnTo>
                  <a:lnTo>
                    <a:pt x="55" y="116"/>
                  </a:lnTo>
                  <a:lnTo>
                    <a:pt x="63" y="108"/>
                  </a:lnTo>
                  <a:lnTo>
                    <a:pt x="68" y="89"/>
                  </a:lnTo>
                  <a:lnTo>
                    <a:pt x="70" y="70"/>
                  </a:lnTo>
                  <a:lnTo>
                    <a:pt x="68" y="53"/>
                  </a:lnTo>
                  <a:lnTo>
                    <a:pt x="63" y="37"/>
                  </a:lnTo>
                  <a:lnTo>
                    <a:pt x="53" y="23"/>
                  </a:lnTo>
                  <a:lnTo>
                    <a:pt x="43" y="11"/>
                  </a:lnTo>
                  <a:lnTo>
                    <a:pt x="29" y="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1" name="Freeform 887"/>
            <p:cNvSpPr>
              <a:spLocks/>
            </p:cNvSpPr>
            <p:nvPr/>
          </p:nvSpPr>
          <p:spPr bwMode="auto">
            <a:xfrm>
              <a:off x="2120" y="2758"/>
              <a:ext cx="132" cy="105"/>
            </a:xfrm>
            <a:custGeom>
              <a:avLst/>
              <a:gdLst/>
              <a:ahLst/>
              <a:cxnLst>
                <a:cxn ang="0">
                  <a:pos x="239" y="27"/>
                </a:cxn>
                <a:cxn ang="0">
                  <a:pos x="300" y="0"/>
                </a:cxn>
                <a:cxn ang="0">
                  <a:pos x="361" y="11"/>
                </a:cxn>
                <a:cxn ang="0">
                  <a:pos x="396" y="51"/>
                </a:cxn>
                <a:cxn ang="0">
                  <a:pos x="388" y="88"/>
                </a:cxn>
                <a:cxn ang="0">
                  <a:pos x="376" y="84"/>
                </a:cxn>
                <a:cxn ang="0">
                  <a:pos x="374" y="54"/>
                </a:cxn>
                <a:cxn ang="0">
                  <a:pos x="341" y="27"/>
                </a:cxn>
                <a:cxn ang="0">
                  <a:pos x="291" y="27"/>
                </a:cxn>
                <a:cxn ang="0">
                  <a:pos x="251" y="58"/>
                </a:cxn>
                <a:cxn ang="0">
                  <a:pos x="239" y="92"/>
                </a:cxn>
                <a:cxn ang="0">
                  <a:pos x="224" y="90"/>
                </a:cxn>
                <a:cxn ang="0">
                  <a:pos x="192" y="69"/>
                </a:cxn>
                <a:cxn ang="0">
                  <a:pos x="137" y="64"/>
                </a:cxn>
                <a:cxn ang="0">
                  <a:pos x="95" y="88"/>
                </a:cxn>
                <a:cxn ang="0">
                  <a:pos x="84" y="131"/>
                </a:cxn>
                <a:cxn ang="0">
                  <a:pos x="100" y="163"/>
                </a:cxn>
                <a:cxn ang="0">
                  <a:pos x="86" y="167"/>
                </a:cxn>
                <a:cxn ang="0">
                  <a:pos x="54" y="160"/>
                </a:cxn>
                <a:cxn ang="0">
                  <a:pos x="34" y="165"/>
                </a:cxn>
                <a:cxn ang="0">
                  <a:pos x="35" y="180"/>
                </a:cxn>
                <a:cxn ang="0">
                  <a:pos x="54" y="195"/>
                </a:cxn>
                <a:cxn ang="0">
                  <a:pos x="71" y="199"/>
                </a:cxn>
                <a:cxn ang="0">
                  <a:pos x="75" y="204"/>
                </a:cxn>
                <a:cxn ang="0">
                  <a:pos x="70" y="209"/>
                </a:cxn>
                <a:cxn ang="0">
                  <a:pos x="50" y="210"/>
                </a:cxn>
                <a:cxn ang="0">
                  <a:pos x="22" y="202"/>
                </a:cxn>
                <a:cxn ang="0">
                  <a:pos x="3" y="184"/>
                </a:cxn>
                <a:cxn ang="0">
                  <a:pos x="2" y="160"/>
                </a:cxn>
                <a:cxn ang="0">
                  <a:pos x="23" y="142"/>
                </a:cxn>
                <a:cxn ang="0">
                  <a:pos x="36" y="118"/>
                </a:cxn>
                <a:cxn ang="0">
                  <a:pos x="51" y="72"/>
                </a:cxn>
                <a:cxn ang="0">
                  <a:pos x="99" y="37"/>
                </a:cxn>
                <a:cxn ang="0">
                  <a:pos x="172" y="37"/>
                </a:cxn>
              </a:cxnLst>
              <a:rect l="0" t="0" r="r" b="b"/>
              <a:pathLst>
                <a:path w="396" h="210">
                  <a:moveTo>
                    <a:pt x="216" y="57"/>
                  </a:moveTo>
                  <a:lnTo>
                    <a:pt x="239" y="27"/>
                  </a:lnTo>
                  <a:lnTo>
                    <a:pt x="268" y="9"/>
                  </a:lnTo>
                  <a:lnTo>
                    <a:pt x="300" y="0"/>
                  </a:lnTo>
                  <a:lnTo>
                    <a:pt x="333" y="1"/>
                  </a:lnTo>
                  <a:lnTo>
                    <a:pt x="361" y="11"/>
                  </a:lnTo>
                  <a:lnTo>
                    <a:pt x="384" y="28"/>
                  </a:lnTo>
                  <a:lnTo>
                    <a:pt x="396" y="51"/>
                  </a:lnTo>
                  <a:lnTo>
                    <a:pt x="394" y="80"/>
                  </a:lnTo>
                  <a:lnTo>
                    <a:pt x="388" y="88"/>
                  </a:lnTo>
                  <a:lnTo>
                    <a:pt x="381" y="89"/>
                  </a:lnTo>
                  <a:lnTo>
                    <a:pt x="376" y="84"/>
                  </a:lnTo>
                  <a:lnTo>
                    <a:pt x="374" y="76"/>
                  </a:lnTo>
                  <a:lnTo>
                    <a:pt x="374" y="54"/>
                  </a:lnTo>
                  <a:lnTo>
                    <a:pt x="361" y="37"/>
                  </a:lnTo>
                  <a:lnTo>
                    <a:pt x="341" y="27"/>
                  </a:lnTo>
                  <a:lnTo>
                    <a:pt x="317" y="23"/>
                  </a:lnTo>
                  <a:lnTo>
                    <a:pt x="291" y="27"/>
                  </a:lnTo>
                  <a:lnTo>
                    <a:pt x="268" y="39"/>
                  </a:lnTo>
                  <a:lnTo>
                    <a:pt x="251" y="58"/>
                  </a:lnTo>
                  <a:lnTo>
                    <a:pt x="243" y="86"/>
                  </a:lnTo>
                  <a:lnTo>
                    <a:pt x="239" y="92"/>
                  </a:lnTo>
                  <a:lnTo>
                    <a:pt x="232" y="94"/>
                  </a:lnTo>
                  <a:lnTo>
                    <a:pt x="224" y="90"/>
                  </a:lnTo>
                  <a:lnTo>
                    <a:pt x="216" y="86"/>
                  </a:lnTo>
                  <a:lnTo>
                    <a:pt x="192" y="69"/>
                  </a:lnTo>
                  <a:lnTo>
                    <a:pt x="164" y="62"/>
                  </a:lnTo>
                  <a:lnTo>
                    <a:pt x="137" y="64"/>
                  </a:lnTo>
                  <a:lnTo>
                    <a:pt x="113" y="73"/>
                  </a:lnTo>
                  <a:lnTo>
                    <a:pt x="95" y="88"/>
                  </a:lnTo>
                  <a:lnTo>
                    <a:pt x="84" y="107"/>
                  </a:lnTo>
                  <a:lnTo>
                    <a:pt x="84" y="131"/>
                  </a:lnTo>
                  <a:lnTo>
                    <a:pt x="98" y="156"/>
                  </a:lnTo>
                  <a:lnTo>
                    <a:pt x="100" y="163"/>
                  </a:lnTo>
                  <a:lnTo>
                    <a:pt x="95" y="166"/>
                  </a:lnTo>
                  <a:lnTo>
                    <a:pt x="86" y="167"/>
                  </a:lnTo>
                  <a:lnTo>
                    <a:pt x="74" y="165"/>
                  </a:lnTo>
                  <a:lnTo>
                    <a:pt x="54" y="160"/>
                  </a:lnTo>
                  <a:lnTo>
                    <a:pt x="40" y="160"/>
                  </a:lnTo>
                  <a:lnTo>
                    <a:pt x="34" y="165"/>
                  </a:lnTo>
                  <a:lnTo>
                    <a:pt x="32" y="172"/>
                  </a:lnTo>
                  <a:lnTo>
                    <a:pt x="35" y="180"/>
                  </a:lnTo>
                  <a:lnTo>
                    <a:pt x="43" y="189"/>
                  </a:lnTo>
                  <a:lnTo>
                    <a:pt x="54" y="195"/>
                  </a:lnTo>
                  <a:lnTo>
                    <a:pt x="67" y="198"/>
                  </a:lnTo>
                  <a:lnTo>
                    <a:pt x="71" y="199"/>
                  </a:lnTo>
                  <a:lnTo>
                    <a:pt x="74" y="201"/>
                  </a:lnTo>
                  <a:lnTo>
                    <a:pt x="75" y="204"/>
                  </a:lnTo>
                  <a:lnTo>
                    <a:pt x="74" y="207"/>
                  </a:lnTo>
                  <a:lnTo>
                    <a:pt x="70" y="209"/>
                  </a:lnTo>
                  <a:lnTo>
                    <a:pt x="62" y="210"/>
                  </a:lnTo>
                  <a:lnTo>
                    <a:pt x="50" y="210"/>
                  </a:lnTo>
                  <a:lnTo>
                    <a:pt x="34" y="207"/>
                  </a:lnTo>
                  <a:lnTo>
                    <a:pt x="22" y="202"/>
                  </a:lnTo>
                  <a:lnTo>
                    <a:pt x="11" y="194"/>
                  </a:lnTo>
                  <a:lnTo>
                    <a:pt x="3" y="184"/>
                  </a:lnTo>
                  <a:lnTo>
                    <a:pt x="0" y="172"/>
                  </a:lnTo>
                  <a:lnTo>
                    <a:pt x="2" y="160"/>
                  </a:lnTo>
                  <a:lnTo>
                    <a:pt x="10" y="150"/>
                  </a:lnTo>
                  <a:lnTo>
                    <a:pt x="23" y="142"/>
                  </a:lnTo>
                  <a:lnTo>
                    <a:pt x="46" y="137"/>
                  </a:lnTo>
                  <a:lnTo>
                    <a:pt x="36" y="118"/>
                  </a:lnTo>
                  <a:lnTo>
                    <a:pt x="39" y="95"/>
                  </a:lnTo>
                  <a:lnTo>
                    <a:pt x="51" y="72"/>
                  </a:lnTo>
                  <a:lnTo>
                    <a:pt x="71" y="52"/>
                  </a:lnTo>
                  <a:lnTo>
                    <a:pt x="99" y="37"/>
                  </a:lnTo>
                  <a:lnTo>
                    <a:pt x="133" y="31"/>
                  </a:lnTo>
                  <a:lnTo>
                    <a:pt x="172" y="37"/>
                  </a:lnTo>
                  <a:lnTo>
                    <a:pt x="216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2" name="Freeform 888"/>
            <p:cNvSpPr>
              <a:spLocks/>
            </p:cNvSpPr>
            <p:nvPr/>
          </p:nvSpPr>
          <p:spPr bwMode="auto">
            <a:xfrm>
              <a:off x="2154" y="2829"/>
              <a:ext cx="66" cy="102"/>
            </a:xfrm>
            <a:custGeom>
              <a:avLst/>
              <a:gdLst/>
              <a:ahLst/>
              <a:cxnLst>
                <a:cxn ang="0">
                  <a:pos x="199" y="34"/>
                </a:cxn>
                <a:cxn ang="0">
                  <a:pos x="200" y="43"/>
                </a:cxn>
                <a:cxn ang="0">
                  <a:pos x="191" y="48"/>
                </a:cxn>
                <a:cxn ang="0">
                  <a:pos x="176" y="47"/>
                </a:cxn>
                <a:cxn ang="0">
                  <a:pos x="136" y="34"/>
                </a:cxn>
                <a:cxn ang="0">
                  <a:pos x="84" y="37"/>
                </a:cxn>
                <a:cxn ang="0">
                  <a:pos x="55" y="62"/>
                </a:cxn>
                <a:cxn ang="0">
                  <a:pos x="53" y="93"/>
                </a:cxn>
                <a:cxn ang="0">
                  <a:pos x="76" y="115"/>
                </a:cxn>
                <a:cxn ang="0">
                  <a:pos x="71" y="122"/>
                </a:cxn>
                <a:cxn ang="0">
                  <a:pos x="39" y="142"/>
                </a:cxn>
                <a:cxn ang="0">
                  <a:pos x="33" y="167"/>
                </a:cxn>
                <a:cxn ang="0">
                  <a:pos x="61" y="179"/>
                </a:cxn>
                <a:cxn ang="0">
                  <a:pos x="93" y="172"/>
                </a:cxn>
                <a:cxn ang="0">
                  <a:pos x="111" y="152"/>
                </a:cxn>
                <a:cxn ang="0">
                  <a:pos x="132" y="152"/>
                </a:cxn>
                <a:cxn ang="0">
                  <a:pos x="129" y="172"/>
                </a:cxn>
                <a:cxn ang="0">
                  <a:pos x="111" y="191"/>
                </a:cxn>
                <a:cxn ang="0">
                  <a:pos x="80" y="202"/>
                </a:cxn>
                <a:cxn ang="0">
                  <a:pos x="40" y="199"/>
                </a:cxn>
                <a:cxn ang="0">
                  <a:pos x="8" y="182"/>
                </a:cxn>
                <a:cxn ang="0">
                  <a:pos x="0" y="164"/>
                </a:cxn>
                <a:cxn ang="0">
                  <a:pos x="4" y="144"/>
                </a:cxn>
                <a:cxn ang="0">
                  <a:pos x="21" y="126"/>
                </a:cxn>
                <a:cxn ang="0">
                  <a:pos x="24" y="112"/>
                </a:cxn>
                <a:cxn ang="0">
                  <a:pos x="8" y="91"/>
                </a:cxn>
                <a:cxn ang="0">
                  <a:pos x="5" y="64"/>
                </a:cxn>
                <a:cxn ang="0">
                  <a:pos x="15" y="39"/>
                </a:cxn>
                <a:cxn ang="0">
                  <a:pos x="36" y="16"/>
                </a:cxn>
                <a:cxn ang="0">
                  <a:pos x="68" y="2"/>
                </a:cxn>
                <a:cxn ang="0">
                  <a:pos x="111" y="1"/>
                </a:cxn>
                <a:cxn ang="0">
                  <a:pos x="163" y="15"/>
                </a:cxn>
              </a:cxnLst>
              <a:rect l="0" t="0" r="r" b="b"/>
              <a:pathLst>
                <a:path w="200" h="204">
                  <a:moveTo>
                    <a:pt x="192" y="30"/>
                  </a:moveTo>
                  <a:lnTo>
                    <a:pt x="199" y="34"/>
                  </a:lnTo>
                  <a:lnTo>
                    <a:pt x="200" y="40"/>
                  </a:lnTo>
                  <a:lnTo>
                    <a:pt x="200" y="43"/>
                  </a:lnTo>
                  <a:lnTo>
                    <a:pt x="196" y="46"/>
                  </a:lnTo>
                  <a:lnTo>
                    <a:pt x="191" y="48"/>
                  </a:lnTo>
                  <a:lnTo>
                    <a:pt x="184" y="48"/>
                  </a:lnTo>
                  <a:lnTo>
                    <a:pt x="176" y="47"/>
                  </a:lnTo>
                  <a:lnTo>
                    <a:pt x="168" y="45"/>
                  </a:lnTo>
                  <a:lnTo>
                    <a:pt x="136" y="34"/>
                  </a:lnTo>
                  <a:lnTo>
                    <a:pt x="108" y="33"/>
                  </a:lnTo>
                  <a:lnTo>
                    <a:pt x="84" y="37"/>
                  </a:lnTo>
                  <a:lnTo>
                    <a:pt x="65" y="48"/>
                  </a:lnTo>
                  <a:lnTo>
                    <a:pt x="55" y="62"/>
                  </a:lnTo>
                  <a:lnTo>
                    <a:pt x="49" y="78"/>
                  </a:lnTo>
                  <a:lnTo>
                    <a:pt x="53" y="93"/>
                  </a:lnTo>
                  <a:lnTo>
                    <a:pt x="67" y="107"/>
                  </a:lnTo>
                  <a:lnTo>
                    <a:pt x="76" y="115"/>
                  </a:lnTo>
                  <a:lnTo>
                    <a:pt x="76" y="120"/>
                  </a:lnTo>
                  <a:lnTo>
                    <a:pt x="71" y="122"/>
                  </a:lnTo>
                  <a:lnTo>
                    <a:pt x="61" y="126"/>
                  </a:lnTo>
                  <a:lnTo>
                    <a:pt x="39" y="142"/>
                  </a:lnTo>
                  <a:lnTo>
                    <a:pt x="31" y="156"/>
                  </a:lnTo>
                  <a:lnTo>
                    <a:pt x="33" y="167"/>
                  </a:lnTo>
                  <a:lnTo>
                    <a:pt x="45" y="175"/>
                  </a:lnTo>
                  <a:lnTo>
                    <a:pt x="61" y="179"/>
                  </a:lnTo>
                  <a:lnTo>
                    <a:pt x="79" y="178"/>
                  </a:lnTo>
                  <a:lnTo>
                    <a:pt x="93" y="172"/>
                  </a:lnTo>
                  <a:lnTo>
                    <a:pt x="103" y="162"/>
                  </a:lnTo>
                  <a:lnTo>
                    <a:pt x="111" y="152"/>
                  </a:lnTo>
                  <a:lnTo>
                    <a:pt x="123" y="149"/>
                  </a:lnTo>
                  <a:lnTo>
                    <a:pt x="132" y="152"/>
                  </a:lnTo>
                  <a:lnTo>
                    <a:pt x="133" y="163"/>
                  </a:lnTo>
                  <a:lnTo>
                    <a:pt x="129" y="172"/>
                  </a:lnTo>
                  <a:lnTo>
                    <a:pt x="121" y="182"/>
                  </a:lnTo>
                  <a:lnTo>
                    <a:pt x="111" y="191"/>
                  </a:lnTo>
                  <a:lnTo>
                    <a:pt x="97" y="198"/>
                  </a:lnTo>
                  <a:lnTo>
                    <a:pt x="80" y="202"/>
                  </a:lnTo>
                  <a:lnTo>
                    <a:pt x="61" y="204"/>
                  </a:lnTo>
                  <a:lnTo>
                    <a:pt x="40" y="199"/>
                  </a:lnTo>
                  <a:lnTo>
                    <a:pt x="16" y="189"/>
                  </a:lnTo>
                  <a:lnTo>
                    <a:pt x="8" y="182"/>
                  </a:lnTo>
                  <a:lnTo>
                    <a:pt x="3" y="174"/>
                  </a:lnTo>
                  <a:lnTo>
                    <a:pt x="0" y="164"/>
                  </a:lnTo>
                  <a:lnTo>
                    <a:pt x="0" y="153"/>
                  </a:lnTo>
                  <a:lnTo>
                    <a:pt x="4" y="144"/>
                  </a:lnTo>
                  <a:lnTo>
                    <a:pt x="11" y="134"/>
                  </a:lnTo>
                  <a:lnTo>
                    <a:pt x="21" y="126"/>
                  </a:lnTo>
                  <a:lnTo>
                    <a:pt x="37" y="121"/>
                  </a:lnTo>
                  <a:lnTo>
                    <a:pt x="24" y="112"/>
                  </a:lnTo>
                  <a:lnTo>
                    <a:pt x="15" y="103"/>
                  </a:lnTo>
                  <a:lnTo>
                    <a:pt x="8" y="91"/>
                  </a:lnTo>
                  <a:lnTo>
                    <a:pt x="5" y="78"/>
                  </a:lnTo>
                  <a:lnTo>
                    <a:pt x="5" y="64"/>
                  </a:lnTo>
                  <a:lnTo>
                    <a:pt x="8" y="51"/>
                  </a:lnTo>
                  <a:lnTo>
                    <a:pt x="15" y="39"/>
                  </a:lnTo>
                  <a:lnTo>
                    <a:pt x="24" y="27"/>
                  </a:lnTo>
                  <a:lnTo>
                    <a:pt x="36" y="16"/>
                  </a:lnTo>
                  <a:lnTo>
                    <a:pt x="51" y="7"/>
                  </a:lnTo>
                  <a:lnTo>
                    <a:pt x="68" y="2"/>
                  </a:lnTo>
                  <a:lnTo>
                    <a:pt x="88" y="0"/>
                  </a:lnTo>
                  <a:lnTo>
                    <a:pt x="111" y="1"/>
                  </a:lnTo>
                  <a:lnTo>
                    <a:pt x="135" y="5"/>
                  </a:lnTo>
                  <a:lnTo>
                    <a:pt x="163" y="15"/>
                  </a:lnTo>
                  <a:lnTo>
                    <a:pt x="192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583" name="Group 2359"/>
          <p:cNvGrpSpPr>
            <a:grpSpLocks/>
          </p:cNvGrpSpPr>
          <p:nvPr/>
        </p:nvGrpSpPr>
        <p:grpSpPr bwMode="auto">
          <a:xfrm rot="19291039" flipH="1">
            <a:off x="2827622" y="4324333"/>
            <a:ext cx="1411288" cy="749300"/>
            <a:chOff x="2129" y="3091"/>
            <a:chExt cx="889" cy="497"/>
          </a:xfrm>
        </p:grpSpPr>
        <p:sp>
          <p:nvSpPr>
            <p:cNvPr id="53064" name="Freeform 840"/>
            <p:cNvSpPr>
              <a:spLocks/>
            </p:cNvSpPr>
            <p:nvPr/>
          </p:nvSpPr>
          <p:spPr bwMode="auto">
            <a:xfrm>
              <a:off x="2547" y="3464"/>
              <a:ext cx="92" cy="124"/>
            </a:xfrm>
            <a:custGeom>
              <a:avLst/>
              <a:gdLst/>
              <a:ahLst/>
              <a:cxnLst>
                <a:cxn ang="0">
                  <a:pos x="71" y="249"/>
                </a:cxn>
                <a:cxn ang="0">
                  <a:pos x="89" y="245"/>
                </a:cxn>
                <a:cxn ang="0">
                  <a:pos x="107" y="237"/>
                </a:cxn>
                <a:cxn ang="0">
                  <a:pos x="124" y="223"/>
                </a:cxn>
                <a:cxn ang="0">
                  <a:pos x="141" y="207"/>
                </a:cxn>
                <a:cxn ang="0">
                  <a:pos x="154" y="188"/>
                </a:cxn>
                <a:cxn ang="0">
                  <a:pos x="167" y="165"/>
                </a:cxn>
                <a:cxn ang="0">
                  <a:pos x="176" y="141"/>
                </a:cxn>
                <a:cxn ang="0">
                  <a:pos x="183" y="116"/>
                </a:cxn>
                <a:cxn ang="0">
                  <a:pos x="185" y="91"/>
                </a:cxn>
                <a:cxn ang="0">
                  <a:pos x="184" y="68"/>
                </a:cxn>
                <a:cxn ang="0">
                  <a:pos x="179" y="48"/>
                </a:cxn>
                <a:cxn ang="0">
                  <a:pos x="172" y="30"/>
                </a:cxn>
                <a:cxn ang="0">
                  <a:pos x="161" y="16"/>
                </a:cxn>
                <a:cxn ang="0">
                  <a:pos x="148" y="7"/>
                </a:cxn>
                <a:cxn ang="0">
                  <a:pos x="132" y="0"/>
                </a:cxn>
                <a:cxn ang="0">
                  <a:pos x="114" y="0"/>
                </a:cxn>
                <a:cxn ang="0">
                  <a:pos x="96" y="4"/>
                </a:cxn>
                <a:cxn ang="0">
                  <a:pos x="77" y="12"/>
                </a:cxn>
                <a:cxn ang="0">
                  <a:pos x="60" y="26"/>
                </a:cxn>
                <a:cxn ang="0">
                  <a:pos x="44" y="42"/>
                </a:cxn>
                <a:cxn ang="0">
                  <a:pos x="30" y="61"/>
                </a:cxn>
                <a:cxn ang="0">
                  <a:pos x="18" y="84"/>
                </a:cxn>
                <a:cxn ang="0">
                  <a:pos x="8" y="107"/>
                </a:cxn>
                <a:cxn ang="0">
                  <a:pos x="3" y="133"/>
                </a:cxn>
                <a:cxn ang="0">
                  <a:pos x="0" y="158"/>
                </a:cxn>
                <a:cxn ang="0">
                  <a:pos x="2" y="181"/>
                </a:cxn>
                <a:cxn ang="0">
                  <a:pos x="6" y="201"/>
                </a:cxn>
                <a:cxn ang="0">
                  <a:pos x="14" y="218"/>
                </a:cxn>
                <a:cxn ang="0">
                  <a:pos x="24" y="233"/>
                </a:cxn>
                <a:cxn ang="0">
                  <a:pos x="38" y="242"/>
                </a:cxn>
                <a:cxn ang="0">
                  <a:pos x="53" y="247"/>
                </a:cxn>
                <a:cxn ang="0">
                  <a:pos x="71" y="249"/>
                </a:cxn>
              </a:cxnLst>
              <a:rect l="0" t="0" r="r" b="b"/>
              <a:pathLst>
                <a:path w="185" h="249">
                  <a:moveTo>
                    <a:pt x="71" y="249"/>
                  </a:moveTo>
                  <a:lnTo>
                    <a:pt x="89" y="245"/>
                  </a:lnTo>
                  <a:lnTo>
                    <a:pt x="107" y="237"/>
                  </a:lnTo>
                  <a:lnTo>
                    <a:pt x="124" y="223"/>
                  </a:lnTo>
                  <a:lnTo>
                    <a:pt x="141" y="207"/>
                  </a:lnTo>
                  <a:lnTo>
                    <a:pt x="154" y="188"/>
                  </a:lnTo>
                  <a:lnTo>
                    <a:pt x="167" y="165"/>
                  </a:lnTo>
                  <a:lnTo>
                    <a:pt x="176" y="141"/>
                  </a:lnTo>
                  <a:lnTo>
                    <a:pt x="183" y="116"/>
                  </a:lnTo>
                  <a:lnTo>
                    <a:pt x="185" y="91"/>
                  </a:lnTo>
                  <a:lnTo>
                    <a:pt x="184" y="68"/>
                  </a:lnTo>
                  <a:lnTo>
                    <a:pt x="179" y="48"/>
                  </a:lnTo>
                  <a:lnTo>
                    <a:pt x="172" y="30"/>
                  </a:lnTo>
                  <a:lnTo>
                    <a:pt x="161" y="16"/>
                  </a:lnTo>
                  <a:lnTo>
                    <a:pt x="148" y="7"/>
                  </a:lnTo>
                  <a:lnTo>
                    <a:pt x="132" y="0"/>
                  </a:lnTo>
                  <a:lnTo>
                    <a:pt x="114" y="0"/>
                  </a:lnTo>
                  <a:lnTo>
                    <a:pt x="96" y="4"/>
                  </a:lnTo>
                  <a:lnTo>
                    <a:pt x="77" y="12"/>
                  </a:lnTo>
                  <a:lnTo>
                    <a:pt x="60" y="26"/>
                  </a:lnTo>
                  <a:lnTo>
                    <a:pt x="44" y="42"/>
                  </a:lnTo>
                  <a:lnTo>
                    <a:pt x="30" y="61"/>
                  </a:lnTo>
                  <a:lnTo>
                    <a:pt x="18" y="84"/>
                  </a:lnTo>
                  <a:lnTo>
                    <a:pt x="8" y="107"/>
                  </a:lnTo>
                  <a:lnTo>
                    <a:pt x="3" y="133"/>
                  </a:lnTo>
                  <a:lnTo>
                    <a:pt x="0" y="158"/>
                  </a:lnTo>
                  <a:lnTo>
                    <a:pt x="2" y="181"/>
                  </a:lnTo>
                  <a:lnTo>
                    <a:pt x="6" y="201"/>
                  </a:lnTo>
                  <a:lnTo>
                    <a:pt x="14" y="218"/>
                  </a:lnTo>
                  <a:lnTo>
                    <a:pt x="24" y="233"/>
                  </a:lnTo>
                  <a:lnTo>
                    <a:pt x="38" y="242"/>
                  </a:lnTo>
                  <a:lnTo>
                    <a:pt x="53" y="247"/>
                  </a:lnTo>
                  <a:lnTo>
                    <a:pt x="71" y="2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5" name="Freeform 841"/>
            <p:cNvSpPr>
              <a:spLocks/>
            </p:cNvSpPr>
            <p:nvPr/>
          </p:nvSpPr>
          <p:spPr bwMode="auto">
            <a:xfrm>
              <a:off x="2577" y="3504"/>
              <a:ext cx="32" cy="44"/>
            </a:xfrm>
            <a:custGeom>
              <a:avLst/>
              <a:gdLst/>
              <a:ahLst/>
              <a:cxnLst>
                <a:cxn ang="0">
                  <a:pos x="25" y="87"/>
                </a:cxn>
                <a:cxn ang="0">
                  <a:pos x="31" y="86"/>
                </a:cxn>
                <a:cxn ang="0">
                  <a:pos x="37" y="83"/>
                </a:cxn>
                <a:cxn ang="0">
                  <a:pos x="44" y="79"/>
                </a:cxn>
                <a:cxn ang="0">
                  <a:pos x="49" y="72"/>
                </a:cxn>
                <a:cxn ang="0">
                  <a:pos x="54" y="66"/>
                </a:cxn>
                <a:cxn ang="0">
                  <a:pos x="58" y="59"/>
                </a:cxn>
                <a:cxn ang="0">
                  <a:pos x="62" y="51"/>
                </a:cxn>
                <a:cxn ang="0">
                  <a:pos x="64" y="41"/>
                </a:cxn>
                <a:cxn ang="0">
                  <a:pos x="64" y="25"/>
                </a:cxn>
                <a:cxn ang="0">
                  <a:pos x="60" y="11"/>
                </a:cxn>
                <a:cxn ang="0">
                  <a:pos x="52" y="3"/>
                </a:cxn>
                <a:cxn ang="0">
                  <a:pos x="39" y="0"/>
                </a:cxn>
                <a:cxn ang="0">
                  <a:pos x="33" y="2"/>
                </a:cxn>
                <a:cxn ang="0">
                  <a:pos x="27" y="4"/>
                </a:cxn>
                <a:cxn ang="0">
                  <a:pos x="21" y="10"/>
                </a:cxn>
                <a:cxn ang="0">
                  <a:pos x="16" y="15"/>
                </a:cxn>
                <a:cxn ang="0">
                  <a:pos x="11" y="22"/>
                </a:cxn>
                <a:cxn ang="0">
                  <a:pos x="7" y="30"/>
                </a:cxn>
                <a:cxn ang="0">
                  <a:pos x="3" y="38"/>
                </a:cxn>
                <a:cxn ang="0">
                  <a:pos x="1" y="48"/>
                </a:cxn>
                <a:cxn ang="0">
                  <a:pos x="0" y="64"/>
                </a:cxn>
                <a:cxn ang="0">
                  <a:pos x="4" y="78"/>
                </a:cxn>
                <a:cxn ang="0">
                  <a:pos x="13" y="86"/>
                </a:cxn>
                <a:cxn ang="0">
                  <a:pos x="25" y="87"/>
                </a:cxn>
              </a:cxnLst>
              <a:rect l="0" t="0" r="r" b="b"/>
              <a:pathLst>
                <a:path w="64" h="87">
                  <a:moveTo>
                    <a:pt x="25" y="87"/>
                  </a:moveTo>
                  <a:lnTo>
                    <a:pt x="31" y="86"/>
                  </a:lnTo>
                  <a:lnTo>
                    <a:pt x="37" y="83"/>
                  </a:lnTo>
                  <a:lnTo>
                    <a:pt x="44" y="79"/>
                  </a:lnTo>
                  <a:lnTo>
                    <a:pt x="49" y="72"/>
                  </a:lnTo>
                  <a:lnTo>
                    <a:pt x="54" y="66"/>
                  </a:lnTo>
                  <a:lnTo>
                    <a:pt x="58" y="59"/>
                  </a:lnTo>
                  <a:lnTo>
                    <a:pt x="62" y="51"/>
                  </a:lnTo>
                  <a:lnTo>
                    <a:pt x="64" y="41"/>
                  </a:lnTo>
                  <a:lnTo>
                    <a:pt x="64" y="25"/>
                  </a:lnTo>
                  <a:lnTo>
                    <a:pt x="60" y="11"/>
                  </a:lnTo>
                  <a:lnTo>
                    <a:pt x="52" y="3"/>
                  </a:lnTo>
                  <a:lnTo>
                    <a:pt x="39" y="0"/>
                  </a:lnTo>
                  <a:lnTo>
                    <a:pt x="33" y="2"/>
                  </a:lnTo>
                  <a:lnTo>
                    <a:pt x="27" y="4"/>
                  </a:lnTo>
                  <a:lnTo>
                    <a:pt x="21" y="10"/>
                  </a:lnTo>
                  <a:lnTo>
                    <a:pt x="16" y="15"/>
                  </a:lnTo>
                  <a:lnTo>
                    <a:pt x="11" y="22"/>
                  </a:lnTo>
                  <a:lnTo>
                    <a:pt x="7" y="30"/>
                  </a:lnTo>
                  <a:lnTo>
                    <a:pt x="3" y="38"/>
                  </a:lnTo>
                  <a:lnTo>
                    <a:pt x="1" y="48"/>
                  </a:lnTo>
                  <a:lnTo>
                    <a:pt x="0" y="64"/>
                  </a:lnTo>
                  <a:lnTo>
                    <a:pt x="4" y="78"/>
                  </a:lnTo>
                  <a:lnTo>
                    <a:pt x="13" y="86"/>
                  </a:lnTo>
                  <a:lnTo>
                    <a:pt x="25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6" name="Freeform 842"/>
            <p:cNvSpPr>
              <a:spLocks/>
            </p:cNvSpPr>
            <p:nvPr/>
          </p:nvSpPr>
          <p:spPr bwMode="auto">
            <a:xfrm>
              <a:off x="2817" y="3464"/>
              <a:ext cx="93" cy="124"/>
            </a:xfrm>
            <a:custGeom>
              <a:avLst/>
              <a:gdLst/>
              <a:ahLst/>
              <a:cxnLst>
                <a:cxn ang="0">
                  <a:pos x="72" y="249"/>
                </a:cxn>
                <a:cxn ang="0">
                  <a:pos x="90" y="245"/>
                </a:cxn>
                <a:cxn ang="0">
                  <a:pos x="109" y="237"/>
                </a:cxn>
                <a:cxn ang="0">
                  <a:pos x="126" y="223"/>
                </a:cxn>
                <a:cxn ang="0">
                  <a:pos x="142" y="207"/>
                </a:cxn>
                <a:cxn ang="0">
                  <a:pos x="156" y="188"/>
                </a:cxn>
                <a:cxn ang="0">
                  <a:pos x="169" y="165"/>
                </a:cxn>
                <a:cxn ang="0">
                  <a:pos x="178" y="141"/>
                </a:cxn>
                <a:cxn ang="0">
                  <a:pos x="184" y="116"/>
                </a:cxn>
                <a:cxn ang="0">
                  <a:pos x="187" y="91"/>
                </a:cxn>
                <a:cxn ang="0">
                  <a:pos x="186" y="68"/>
                </a:cxn>
                <a:cxn ang="0">
                  <a:pos x="181" y="48"/>
                </a:cxn>
                <a:cxn ang="0">
                  <a:pos x="174" y="30"/>
                </a:cxn>
                <a:cxn ang="0">
                  <a:pos x="163" y="16"/>
                </a:cxn>
                <a:cxn ang="0">
                  <a:pos x="150" y="7"/>
                </a:cxn>
                <a:cxn ang="0">
                  <a:pos x="134" y="0"/>
                </a:cxn>
                <a:cxn ang="0">
                  <a:pos x="116" y="0"/>
                </a:cxn>
                <a:cxn ang="0">
                  <a:pos x="97" y="4"/>
                </a:cxn>
                <a:cxn ang="0">
                  <a:pos x="79" y="12"/>
                </a:cxn>
                <a:cxn ang="0">
                  <a:pos x="61" y="26"/>
                </a:cxn>
                <a:cxn ang="0">
                  <a:pos x="45" y="42"/>
                </a:cxn>
                <a:cxn ang="0">
                  <a:pos x="30" y="61"/>
                </a:cxn>
                <a:cxn ang="0">
                  <a:pos x="18" y="84"/>
                </a:cxn>
                <a:cxn ang="0">
                  <a:pos x="9" y="107"/>
                </a:cxn>
                <a:cxn ang="0">
                  <a:pos x="2" y="133"/>
                </a:cxn>
                <a:cxn ang="0">
                  <a:pos x="0" y="158"/>
                </a:cxn>
                <a:cxn ang="0">
                  <a:pos x="1" y="181"/>
                </a:cxn>
                <a:cxn ang="0">
                  <a:pos x="6" y="201"/>
                </a:cxn>
                <a:cxn ang="0">
                  <a:pos x="14" y="218"/>
                </a:cxn>
                <a:cxn ang="0">
                  <a:pos x="25" y="233"/>
                </a:cxn>
                <a:cxn ang="0">
                  <a:pos x="38" y="242"/>
                </a:cxn>
                <a:cxn ang="0">
                  <a:pos x="54" y="247"/>
                </a:cxn>
                <a:cxn ang="0">
                  <a:pos x="72" y="249"/>
                </a:cxn>
              </a:cxnLst>
              <a:rect l="0" t="0" r="r" b="b"/>
              <a:pathLst>
                <a:path w="187" h="249">
                  <a:moveTo>
                    <a:pt x="72" y="249"/>
                  </a:moveTo>
                  <a:lnTo>
                    <a:pt x="90" y="245"/>
                  </a:lnTo>
                  <a:lnTo>
                    <a:pt x="109" y="237"/>
                  </a:lnTo>
                  <a:lnTo>
                    <a:pt x="126" y="223"/>
                  </a:lnTo>
                  <a:lnTo>
                    <a:pt x="142" y="207"/>
                  </a:lnTo>
                  <a:lnTo>
                    <a:pt x="156" y="188"/>
                  </a:lnTo>
                  <a:lnTo>
                    <a:pt x="169" y="165"/>
                  </a:lnTo>
                  <a:lnTo>
                    <a:pt x="178" y="141"/>
                  </a:lnTo>
                  <a:lnTo>
                    <a:pt x="184" y="116"/>
                  </a:lnTo>
                  <a:lnTo>
                    <a:pt x="187" y="91"/>
                  </a:lnTo>
                  <a:lnTo>
                    <a:pt x="186" y="68"/>
                  </a:lnTo>
                  <a:lnTo>
                    <a:pt x="181" y="48"/>
                  </a:lnTo>
                  <a:lnTo>
                    <a:pt x="174" y="30"/>
                  </a:lnTo>
                  <a:lnTo>
                    <a:pt x="163" y="16"/>
                  </a:lnTo>
                  <a:lnTo>
                    <a:pt x="150" y="7"/>
                  </a:lnTo>
                  <a:lnTo>
                    <a:pt x="134" y="0"/>
                  </a:lnTo>
                  <a:lnTo>
                    <a:pt x="116" y="0"/>
                  </a:lnTo>
                  <a:lnTo>
                    <a:pt x="97" y="4"/>
                  </a:lnTo>
                  <a:lnTo>
                    <a:pt x="79" y="12"/>
                  </a:lnTo>
                  <a:lnTo>
                    <a:pt x="61" y="26"/>
                  </a:lnTo>
                  <a:lnTo>
                    <a:pt x="45" y="42"/>
                  </a:lnTo>
                  <a:lnTo>
                    <a:pt x="30" y="61"/>
                  </a:lnTo>
                  <a:lnTo>
                    <a:pt x="18" y="84"/>
                  </a:lnTo>
                  <a:lnTo>
                    <a:pt x="9" y="107"/>
                  </a:lnTo>
                  <a:lnTo>
                    <a:pt x="2" y="133"/>
                  </a:lnTo>
                  <a:lnTo>
                    <a:pt x="0" y="158"/>
                  </a:lnTo>
                  <a:lnTo>
                    <a:pt x="1" y="181"/>
                  </a:lnTo>
                  <a:lnTo>
                    <a:pt x="6" y="201"/>
                  </a:lnTo>
                  <a:lnTo>
                    <a:pt x="14" y="218"/>
                  </a:lnTo>
                  <a:lnTo>
                    <a:pt x="25" y="233"/>
                  </a:lnTo>
                  <a:lnTo>
                    <a:pt x="38" y="242"/>
                  </a:lnTo>
                  <a:lnTo>
                    <a:pt x="54" y="247"/>
                  </a:lnTo>
                  <a:lnTo>
                    <a:pt x="72" y="2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7" name="Freeform 843"/>
            <p:cNvSpPr>
              <a:spLocks/>
            </p:cNvSpPr>
            <p:nvPr/>
          </p:nvSpPr>
          <p:spPr bwMode="auto">
            <a:xfrm>
              <a:off x="2847" y="3504"/>
              <a:ext cx="32" cy="44"/>
            </a:xfrm>
            <a:custGeom>
              <a:avLst/>
              <a:gdLst/>
              <a:ahLst/>
              <a:cxnLst>
                <a:cxn ang="0">
                  <a:pos x="25" y="87"/>
                </a:cxn>
                <a:cxn ang="0">
                  <a:pos x="31" y="86"/>
                </a:cxn>
                <a:cxn ang="0">
                  <a:pos x="38" y="83"/>
                </a:cxn>
                <a:cxn ang="0">
                  <a:pos x="44" y="79"/>
                </a:cxn>
                <a:cxn ang="0">
                  <a:pos x="50" y="72"/>
                </a:cxn>
                <a:cxn ang="0">
                  <a:pos x="55" y="66"/>
                </a:cxn>
                <a:cxn ang="0">
                  <a:pos x="59" y="59"/>
                </a:cxn>
                <a:cxn ang="0">
                  <a:pos x="63" y="51"/>
                </a:cxn>
                <a:cxn ang="0">
                  <a:pos x="65" y="41"/>
                </a:cxn>
                <a:cxn ang="0">
                  <a:pos x="65" y="25"/>
                </a:cxn>
                <a:cxn ang="0">
                  <a:pos x="60" y="11"/>
                </a:cxn>
                <a:cxn ang="0">
                  <a:pos x="53" y="3"/>
                </a:cxn>
                <a:cxn ang="0">
                  <a:pos x="40" y="0"/>
                </a:cxn>
                <a:cxn ang="0">
                  <a:pos x="34" y="2"/>
                </a:cxn>
                <a:cxn ang="0">
                  <a:pos x="28" y="4"/>
                </a:cxn>
                <a:cxn ang="0">
                  <a:pos x="21" y="10"/>
                </a:cxn>
                <a:cxn ang="0">
                  <a:pos x="16" y="15"/>
                </a:cxn>
                <a:cxn ang="0">
                  <a:pos x="11" y="22"/>
                </a:cxn>
                <a:cxn ang="0">
                  <a:pos x="7" y="30"/>
                </a:cxn>
                <a:cxn ang="0">
                  <a:pos x="3" y="38"/>
                </a:cxn>
                <a:cxn ang="0">
                  <a:pos x="1" y="48"/>
                </a:cxn>
                <a:cxn ang="0">
                  <a:pos x="0" y="64"/>
                </a:cxn>
                <a:cxn ang="0">
                  <a:pos x="4" y="78"/>
                </a:cxn>
                <a:cxn ang="0">
                  <a:pos x="13" y="86"/>
                </a:cxn>
                <a:cxn ang="0">
                  <a:pos x="25" y="87"/>
                </a:cxn>
              </a:cxnLst>
              <a:rect l="0" t="0" r="r" b="b"/>
              <a:pathLst>
                <a:path w="65" h="87">
                  <a:moveTo>
                    <a:pt x="25" y="87"/>
                  </a:moveTo>
                  <a:lnTo>
                    <a:pt x="31" y="86"/>
                  </a:lnTo>
                  <a:lnTo>
                    <a:pt x="38" y="83"/>
                  </a:lnTo>
                  <a:lnTo>
                    <a:pt x="44" y="79"/>
                  </a:lnTo>
                  <a:lnTo>
                    <a:pt x="50" y="72"/>
                  </a:lnTo>
                  <a:lnTo>
                    <a:pt x="55" y="66"/>
                  </a:lnTo>
                  <a:lnTo>
                    <a:pt x="59" y="59"/>
                  </a:lnTo>
                  <a:lnTo>
                    <a:pt x="63" y="51"/>
                  </a:lnTo>
                  <a:lnTo>
                    <a:pt x="65" y="41"/>
                  </a:lnTo>
                  <a:lnTo>
                    <a:pt x="65" y="25"/>
                  </a:lnTo>
                  <a:lnTo>
                    <a:pt x="60" y="11"/>
                  </a:lnTo>
                  <a:lnTo>
                    <a:pt x="53" y="3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28" y="4"/>
                  </a:lnTo>
                  <a:lnTo>
                    <a:pt x="21" y="10"/>
                  </a:lnTo>
                  <a:lnTo>
                    <a:pt x="16" y="15"/>
                  </a:lnTo>
                  <a:lnTo>
                    <a:pt x="11" y="22"/>
                  </a:lnTo>
                  <a:lnTo>
                    <a:pt x="7" y="30"/>
                  </a:lnTo>
                  <a:lnTo>
                    <a:pt x="3" y="38"/>
                  </a:lnTo>
                  <a:lnTo>
                    <a:pt x="1" y="48"/>
                  </a:lnTo>
                  <a:lnTo>
                    <a:pt x="0" y="64"/>
                  </a:lnTo>
                  <a:lnTo>
                    <a:pt x="4" y="78"/>
                  </a:lnTo>
                  <a:lnTo>
                    <a:pt x="13" y="86"/>
                  </a:lnTo>
                  <a:lnTo>
                    <a:pt x="25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8" name="Freeform 844"/>
            <p:cNvSpPr>
              <a:spLocks/>
            </p:cNvSpPr>
            <p:nvPr/>
          </p:nvSpPr>
          <p:spPr bwMode="auto">
            <a:xfrm>
              <a:off x="2706" y="3192"/>
              <a:ext cx="46" cy="3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7" y="63"/>
                </a:cxn>
                <a:cxn ang="0">
                  <a:pos x="18" y="63"/>
                </a:cxn>
                <a:cxn ang="0">
                  <a:pos x="30" y="62"/>
                </a:cxn>
                <a:cxn ang="0">
                  <a:pos x="43" y="63"/>
                </a:cxn>
                <a:cxn ang="0">
                  <a:pos x="58" y="63"/>
                </a:cxn>
                <a:cxn ang="0">
                  <a:pos x="70" y="65"/>
                </a:cxn>
                <a:cxn ang="0">
                  <a:pos x="82" y="67"/>
                </a:cxn>
                <a:cxn ang="0">
                  <a:pos x="89" y="70"/>
                </a:cxn>
                <a:cxn ang="0">
                  <a:pos x="92" y="44"/>
                </a:cxn>
                <a:cxn ang="0">
                  <a:pos x="84" y="23"/>
                </a:cxn>
                <a:cxn ang="0">
                  <a:pos x="69" y="8"/>
                </a:cxn>
                <a:cxn ang="0">
                  <a:pos x="51" y="0"/>
                </a:cxn>
                <a:cxn ang="0">
                  <a:pos x="31" y="1"/>
                </a:cxn>
                <a:cxn ang="0">
                  <a:pos x="14" y="12"/>
                </a:cxn>
                <a:cxn ang="0">
                  <a:pos x="3" y="32"/>
                </a:cxn>
                <a:cxn ang="0">
                  <a:pos x="0" y="65"/>
                </a:cxn>
              </a:cxnLst>
              <a:rect l="0" t="0" r="r" b="b"/>
              <a:pathLst>
                <a:path w="92" h="70">
                  <a:moveTo>
                    <a:pt x="0" y="65"/>
                  </a:moveTo>
                  <a:lnTo>
                    <a:pt x="7" y="63"/>
                  </a:lnTo>
                  <a:lnTo>
                    <a:pt x="18" y="63"/>
                  </a:lnTo>
                  <a:lnTo>
                    <a:pt x="30" y="62"/>
                  </a:lnTo>
                  <a:lnTo>
                    <a:pt x="43" y="63"/>
                  </a:lnTo>
                  <a:lnTo>
                    <a:pt x="58" y="63"/>
                  </a:lnTo>
                  <a:lnTo>
                    <a:pt x="70" y="65"/>
                  </a:lnTo>
                  <a:lnTo>
                    <a:pt x="82" y="67"/>
                  </a:lnTo>
                  <a:lnTo>
                    <a:pt x="89" y="70"/>
                  </a:lnTo>
                  <a:lnTo>
                    <a:pt x="92" y="44"/>
                  </a:lnTo>
                  <a:lnTo>
                    <a:pt x="84" y="23"/>
                  </a:lnTo>
                  <a:lnTo>
                    <a:pt x="69" y="8"/>
                  </a:lnTo>
                  <a:lnTo>
                    <a:pt x="51" y="0"/>
                  </a:lnTo>
                  <a:lnTo>
                    <a:pt x="31" y="1"/>
                  </a:lnTo>
                  <a:lnTo>
                    <a:pt x="14" y="12"/>
                  </a:lnTo>
                  <a:lnTo>
                    <a:pt x="3" y="32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9" name="Freeform 845"/>
            <p:cNvSpPr>
              <a:spLocks/>
            </p:cNvSpPr>
            <p:nvPr/>
          </p:nvSpPr>
          <p:spPr bwMode="auto">
            <a:xfrm>
              <a:off x="2751" y="3139"/>
              <a:ext cx="68" cy="8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4" y="4"/>
                </a:cxn>
                <a:cxn ang="0">
                  <a:pos x="0" y="11"/>
                </a:cxn>
                <a:cxn ang="0">
                  <a:pos x="2" y="19"/>
                </a:cxn>
                <a:cxn ang="0">
                  <a:pos x="14" y="23"/>
                </a:cxn>
                <a:cxn ang="0">
                  <a:pos x="47" y="27"/>
                </a:cxn>
                <a:cxn ang="0">
                  <a:pos x="72" y="40"/>
                </a:cxn>
                <a:cxn ang="0">
                  <a:pos x="88" y="56"/>
                </a:cxn>
                <a:cxn ang="0">
                  <a:pos x="101" y="75"/>
                </a:cxn>
                <a:cxn ang="0">
                  <a:pos x="109" y="97"/>
                </a:cxn>
                <a:cxn ang="0">
                  <a:pos x="113" y="118"/>
                </a:cxn>
                <a:cxn ang="0">
                  <a:pos x="115" y="140"/>
                </a:cxn>
                <a:cxn ang="0">
                  <a:pos x="118" y="159"/>
                </a:cxn>
                <a:cxn ang="0">
                  <a:pos x="121" y="167"/>
                </a:cxn>
                <a:cxn ang="0">
                  <a:pos x="126" y="170"/>
                </a:cxn>
                <a:cxn ang="0">
                  <a:pos x="131" y="167"/>
                </a:cxn>
                <a:cxn ang="0">
                  <a:pos x="133" y="159"/>
                </a:cxn>
                <a:cxn ang="0">
                  <a:pos x="135" y="135"/>
                </a:cxn>
                <a:cxn ang="0">
                  <a:pos x="132" y="109"/>
                </a:cxn>
                <a:cxn ang="0">
                  <a:pos x="127" y="82"/>
                </a:cxn>
                <a:cxn ang="0">
                  <a:pos x="115" y="55"/>
                </a:cxn>
                <a:cxn ang="0">
                  <a:pos x="99" y="31"/>
                </a:cxn>
                <a:cxn ang="0">
                  <a:pos x="76" y="14"/>
                </a:cxn>
                <a:cxn ang="0">
                  <a:pos x="46" y="3"/>
                </a:cxn>
                <a:cxn ang="0">
                  <a:pos x="9" y="0"/>
                </a:cxn>
              </a:cxnLst>
              <a:rect l="0" t="0" r="r" b="b"/>
              <a:pathLst>
                <a:path w="135" h="170">
                  <a:moveTo>
                    <a:pt x="9" y="0"/>
                  </a:moveTo>
                  <a:lnTo>
                    <a:pt x="4" y="4"/>
                  </a:lnTo>
                  <a:lnTo>
                    <a:pt x="0" y="11"/>
                  </a:lnTo>
                  <a:lnTo>
                    <a:pt x="2" y="19"/>
                  </a:lnTo>
                  <a:lnTo>
                    <a:pt x="14" y="23"/>
                  </a:lnTo>
                  <a:lnTo>
                    <a:pt x="47" y="27"/>
                  </a:lnTo>
                  <a:lnTo>
                    <a:pt x="72" y="40"/>
                  </a:lnTo>
                  <a:lnTo>
                    <a:pt x="88" y="56"/>
                  </a:lnTo>
                  <a:lnTo>
                    <a:pt x="101" y="75"/>
                  </a:lnTo>
                  <a:lnTo>
                    <a:pt x="109" y="97"/>
                  </a:lnTo>
                  <a:lnTo>
                    <a:pt x="113" y="118"/>
                  </a:lnTo>
                  <a:lnTo>
                    <a:pt x="115" y="140"/>
                  </a:lnTo>
                  <a:lnTo>
                    <a:pt x="118" y="159"/>
                  </a:lnTo>
                  <a:lnTo>
                    <a:pt x="121" y="167"/>
                  </a:lnTo>
                  <a:lnTo>
                    <a:pt x="126" y="170"/>
                  </a:lnTo>
                  <a:lnTo>
                    <a:pt x="131" y="167"/>
                  </a:lnTo>
                  <a:lnTo>
                    <a:pt x="133" y="159"/>
                  </a:lnTo>
                  <a:lnTo>
                    <a:pt x="135" y="135"/>
                  </a:lnTo>
                  <a:lnTo>
                    <a:pt x="132" y="109"/>
                  </a:lnTo>
                  <a:lnTo>
                    <a:pt x="127" y="82"/>
                  </a:lnTo>
                  <a:lnTo>
                    <a:pt x="115" y="55"/>
                  </a:lnTo>
                  <a:lnTo>
                    <a:pt x="99" y="31"/>
                  </a:lnTo>
                  <a:lnTo>
                    <a:pt x="76" y="14"/>
                  </a:lnTo>
                  <a:lnTo>
                    <a:pt x="46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0" name="Freeform 846"/>
            <p:cNvSpPr>
              <a:spLocks/>
            </p:cNvSpPr>
            <p:nvPr/>
          </p:nvSpPr>
          <p:spPr bwMode="auto">
            <a:xfrm>
              <a:off x="2774" y="3093"/>
              <a:ext cx="83" cy="10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" y="4"/>
                </a:cxn>
                <a:cxn ang="0">
                  <a:pos x="0" y="12"/>
                </a:cxn>
                <a:cxn ang="0">
                  <a:pos x="2" y="22"/>
                </a:cxn>
                <a:cxn ang="0">
                  <a:pos x="14" y="26"/>
                </a:cxn>
                <a:cxn ang="0">
                  <a:pos x="49" y="33"/>
                </a:cxn>
                <a:cxn ang="0">
                  <a:pos x="78" y="46"/>
                </a:cxn>
                <a:cxn ang="0">
                  <a:pos x="101" y="68"/>
                </a:cxn>
                <a:cxn ang="0">
                  <a:pos x="119" y="94"/>
                </a:cxn>
                <a:cxn ang="0">
                  <a:pos x="131" y="122"/>
                </a:cxn>
                <a:cxn ang="0">
                  <a:pos x="140" y="150"/>
                </a:cxn>
                <a:cxn ang="0">
                  <a:pos x="146" y="175"/>
                </a:cxn>
                <a:cxn ang="0">
                  <a:pos x="149" y="197"/>
                </a:cxn>
                <a:cxn ang="0">
                  <a:pos x="152" y="205"/>
                </a:cxn>
                <a:cxn ang="0">
                  <a:pos x="157" y="208"/>
                </a:cxn>
                <a:cxn ang="0">
                  <a:pos x="163" y="205"/>
                </a:cxn>
                <a:cxn ang="0">
                  <a:pos x="165" y="197"/>
                </a:cxn>
                <a:cxn ang="0">
                  <a:pos x="165" y="170"/>
                </a:cxn>
                <a:cxn ang="0">
                  <a:pos x="161" y="139"/>
                </a:cxn>
                <a:cxn ang="0">
                  <a:pos x="150" y="106"/>
                </a:cxn>
                <a:cxn ang="0">
                  <a:pos x="134" y="72"/>
                </a:cxn>
                <a:cxn ang="0">
                  <a:pos x="112" y="44"/>
                </a:cxn>
                <a:cxn ang="0">
                  <a:pos x="84" y="19"/>
                </a:cxn>
                <a:cxn ang="0">
                  <a:pos x="49" y="4"/>
                </a:cxn>
                <a:cxn ang="0">
                  <a:pos x="9" y="0"/>
                </a:cxn>
              </a:cxnLst>
              <a:rect l="0" t="0" r="r" b="b"/>
              <a:pathLst>
                <a:path w="165" h="208">
                  <a:moveTo>
                    <a:pt x="9" y="0"/>
                  </a:moveTo>
                  <a:lnTo>
                    <a:pt x="3" y="4"/>
                  </a:lnTo>
                  <a:lnTo>
                    <a:pt x="0" y="12"/>
                  </a:lnTo>
                  <a:lnTo>
                    <a:pt x="2" y="22"/>
                  </a:lnTo>
                  <a:lnTo>
                    <a:pt x="14" y="26"/>
                  </a:lnTo>
                  <a:lnTo>
                    <a:pt x="49" y="33"/>
                  </a:lnTo>
                  <a:lnTo>
                    <a:pt x="78" y="46"/>
                  </a:lnTo>
                  <a:lnTo>
                    <a:pt x="101" y="68"/>
                  </a:lnTo>
                  <a:lnTo>
                    <a:pt x="119" y="94"/>
                  </a:lnTo>
                  <a:lnTo>
                    <a:pt x="131" y="122"/>
                  </a:lnTo>
                  <a:lnTo>
                    <a:pt x="140" y="150"/>
                  </a:lnTo>
                  <a:lnTo>
                    <a:pt x="146" y="175"/>
                  </a:lnTo>
                  <a:lnTo>
                    <a:pt x="149" y="197"/>
                  </a:lnTo>
                  <a:lnTo>
                    <a:pt x="152" y="205"/>
                  </a:lnTo>
                  <a:lnTo>
                    <a:pt x="157" y="208"/>
                  </a:lnTo>
                  <a:lnTo>
                    <a:pt x="163" y="205"/>
                  </a:lnTo>
                  <a:lnTo>
                    <a:pt x="165" y="197"/>
                  </a:lnTo>
                  <a:lnTo>
                    <a:pt x="165" y="170"/>
                  </a:lnTo>
                  <a:lnTo>
                    <a:pt x="161" y="139"/>
                  </a:lnTo>
                  <a:lnTo>
                    <a:pt x="150" y="106"/>
                  </a:lnTo>
                  <a:lnTo>
                    <a:pt x="134" y="72"/>
                  </a:lnTo>
                  <a:lnTo>
                    <a:pt x="112" y="44"/>
                  </a:lnTo>
                  <a:lnTo>
                    <a:pt x="84" y="19"/>
                  </a:lnTo>
                  <a:lnTo>
                    <a:pt x="49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1" name="Freeform 847"/>
            <p:cNvSpPr>
              <a:spLocks/>
            </p:cNvSpPr>
            <p:nvPr/>
          </p:nvSpPr>
          <p:spPr bwMode="auto">
            <a:xfrm>
              <a:off x="2624" y="3133"/>
              <a:ext cx="89" cy="76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177" y="17"/>
                </a:cxn>
                <a:cxn ang="0">
                  <a:pos x="179" y="26"/>
                </a:cxn>
                <a:cxn ang="0">
                  <a:pos x="175" y="34"/>
                </a:cxn>
                <a:cxn ang="0">
                  <a:pos x="161" y="34"/>
                </a:cxn>
                <a:cxn ang="0">
                  <a:pos x="125" y="27"/>
                </a:cxn>
                <a:cxn ang="0">
                  <a:pos x="96" y="30"/>
                </a:cxn>
                <a:cxn ang="0">
                  <a:pos x="73" y="41"/>
                </a:cxn>
                <a:cxn ang="0">
                  <a:pos x="55" y="57"/>
                </a:cxn>
                <a:cxn ang="0">
                  <a:pos x="42" y="78"/>
                </a:cxn>
                <a:cxn ang="0">
                  <a:pos x="32" y="101"/>
                </a:cxn>
                <a:cxn ang="0">
                  <a:pos x="24" y="123"/>
                </a:cxn>
                <a:cxn ang="0">
                  <a:pos x="17" y="142"/>
                </a:cxn>
                <a:cxn ang="0">
                  <a:pos x="12" y="150"/>
                </a:cxn>
                <a:cxn ang="0">
                  <a:pos x="6" y="151"/>
                </a:cxn>
                <a:cxn ang="0">
                  <a:pos x="1" y="146"/>
                </a:cxn>
                <a:cxn ang="0">
                  <a:pos x="0" y="136"/>
                </a:cxn>
                <a:cxn ang="0">
                  <a:pos x="5" y="110"/>
                </a:cxn>
                <a:cxn ang="0">
                  <a:pos x="14" y="83"/>
                </a:cxn>
                <a:cxn ang="0">
                  <a:pos x="27" y="56"/>
                </a:cxn>
                <a:cxn ang="0">
                  <a:pos x="45" y="32"/>
                </a:cxn>
                <a:cxn ang="0">
                  <a:pos x="68" y="14"/>
                </a:cxn>
                <a:cxn ang="0">
                  <a:pos x="97" y="2"/>
                </a:cxn>
                <a:cxn ang="0">
                  <a:pos x="132" y="0"/>
                </a:cxn>
                <a:cxn ang="0">
                  <a:pos x="172" y="11"/>
                </a:cxn>
              </a:cxnLst>
              <a:rect l="0" t="0" r="r" b="b"/>
              <a:pathLst>
                <a:path w="179" h="151">
                  <a:moveTo>
                    <a:pt x="172" y="11"/>
                  </a:moveTo>
                  <a:lnTo>
                    <a:pt x="177" y="17"/>
                  </a:lnTo>
                  <a:lnTo>
                    <a:pt x="179" y="26"/>
                  </a:lnTo>
                  <a:lnTo>
                    <a:pt x="175" y="34"/>
                  </a:lnTo>
                  <a:lnTo>
                    <a:pt x="161" y="34"/>
                  </a:lnTo>
                  <a:lnTo>
                    <a:pt x="125" y="27"/>
                  </a:lnTo>
                  <a:lnTo>
                    <a:pt x="96" y="30"/>
                  </a:lnTo>
                  <a:lnTo>
                    <a:pt x="73" y="41"/>
                  </a:lnTo>
                  <a:lnTo>
                    <a:pt x="55" y="57"/>
                  </a:lnTo>
                  <a:lnTo>
                    <a:pt x="42" y="78"/>
                  </a:lnTo>
                  <a:lnTo>
                    <a:pt x="32" y="101"/>
                  </a:lnTo>
                  <a:lnTo>
                    <a:pt x="24" y="123"/>
                  </a:lnTo>
                  <a:lnTo>
                    <a:pt x="17" y="142"/>
                  </a:lnTo>
                  <a:lnTo>
                    <a:pt x="12" y="150"/>
                  </a:lnTo>
                  <a:lnTo>
                    <a:pt x="6" y="151"/>
                  </a:lnTo>
                  <a:lnTo>
                    <a:pt x="1" y="146"/>
                  </a:lnTo>
                  <a:lnTo>
                    <a:pt x="0" y="136"/>
                  </a:lnTo>
                  <a:lnTo>
                    <a:pt x="5" y="110"/>
                  </a:lnTo>
                  <a:lnTo>
                    <a:pt x="14" y="83"/>
                  </a:lnTo>
                  <a:lnTo>
                    <a:pt x="27" y="56"/>
                  </a:lnTo>
                  <a:lnTo>
                    <a:pt x="45" y="32"/>
                  </a:lnTo>
                  <a:lnTo>
                    <a:pt x="68" y="14"/>
                  </a:lnTo>
                  <a:lnTo>
                    <a:pt x="97" y="2"/>
                  </a:lnTo>
                  <a:lnTo>
                    <a:pt x="132" y="0"/>
                  </a:lnTo>
                  <a:lnTo>
                    <a:pt x="17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2" name="Freeform 848"/>
            <p:cNvSpPr>
              <a:spLocks/>
            </p:cNvSpPr>
            <p:nvPr/>
          </p:nvSpPr>
          <p:spPr bwMode="auto">
            <a:xfrm>
              <a:off x="2585" y="3091"/>
              <a:ext cx="102" cy="91"/>
            </a:xfrm>
            <a:custGeom>
              <a:avLst/>
              <a:gdLst/>
              <a:ahLst/>
              <a:cxnLst>
                <a:cxn ang="0">
                  <a:pos x="197" y="10"/>
                </a:cxn>
                <a:cxn ang="0">
                  <a:pos x="201" y="15"/>
                </a:cxn>
                <a:cxn ang="0">
                  <a:pos x="203" y="26"/>
                </a:cxn>
                <a:cxn ang="0">
                  <a:pos x="199" y="34"/>
                </a:cxn>
                <a:cxn ang="0">
                  <a:pos x="184" y="34"/>
                </a:cxn>
                <a:cxn ang="0">
                  <a:pos x="146" y="29"/>
                </a:cxn>
                <a:cxn ang="0">
                  <a:pos x="113" y="34"/>
                </a:cxn>
                <a:cxn ang="0">
                  <a:pos x="88" y="50"/>
                </a:cxn>
                <a:cxn ang="0">
                  <a:pos x="65" y="72"/>
                </a:cxn>
                <a:cxn ang="0">
                  <a:pos x="48" y="98"/>
                </a:cxn>
                <a:cxn ang="0">
                  <a:pos x="35" y="125"/>
                </a:cxn>
                <a:cxn ang="0">
                  <a:pos x="25" y="151"/>
                </a:cxn>
                <a:cxn ang="0">
                  <a:pos x="17" y="173"/>
                </a:cxn>
                <a:cxn ang="0">
                  <a:pos x="11" y="181"/>
                </a:cxn>
                <a:cxn ang="0">
                  <a:pos x="5" y="182"/>
                </a:cxn>
                <a:cxn ang="0">
                  <a:pos x="1" y="177"/>
                </a:cxn>
                <a:cxn ang="0">
                  <a:pos x="0" y="167"/>
                </a:cxn>
                <a:cxn ang="0">
                  <a:pos x="2" y="154"/>
                </a:cxn>
                <a:cxn ang="0">
                  <a:pos x="5" y="139"/>
                </a:cxn>
                <a:cxn ang="0">
                  <a:pos x="10" y="122"/>
                </a:cxn>
                <a:cxn ang="0">
                  <a:pos x="17" y="106"/>
                </a:cxn>
                <a:cxn ang="0">
                  <a:pos x="23" y="90"/>
                </a:cxn>
                <a:cxn ang="0">
                  <a:pos x="32" y="75"/>
                </a:cxn>
                <a:cxn ang="0">
                  <a:pos x="43" y="58"/>
                </a:cxn>
                <a:cxn ang="0">
                  <a:pos x="55" y="45"/>
                </a:cxn>
                <a:cxn ang="0">
                  <a:pos x="67" y="31"/>
                </a:cxn>
                <a:cxn ang="0">
                  <a:pos x="82" y="20"/>
                </a:cxn>
                <a:cxn ang="0">
                  <a:pos x="98" y="11"/>
                </a:cxn>
                <a:cxn ang="0">
                  <a:pos x="116" y="4"/>
                </a:cxn>
                <a:cxn ang="0">
                  <a:pos x="134" y="0"/>
                </a:cxn>
                <a:cxn ang="0">
                  <a:pos x="153" y="0"/>
                </a:cxn>
                <a:cxn ang="0">
                  <a:pos x="174" y="3"/>
                </a:cxn>
                <a:cxn ang="0">
                  <a:pos x="197" y="10"/>
                </a:cxn>
              </a:cxnLst>
              <a:rect l="0" t="0" r="r" b="b"/>
              <a:pathLst>
                <a:path w="203" h="182">
                  <a:moveTo>
                    <a:pt x="197" y="10"/>
                  </a:moveTo>
                  <a:lnTo>
                    <a:pt x="201" y="15"/>
                  </a:lnTo>
                  <a:lnTo>
                    <a:pt x="203" y="26"/>
                  </a:lnTo>
                  <a:lnTo>
                    <a:pt x="199" y="34"/>
                  </a:lnTo>
                  <a:lnTo>
                    <a:pt x="184" y="34"/>
                  </a:lnTo>
                  <a:lnTo>
                    <a:pt x="146" y="29"/>
                  </a:lnTo>
                  <a:lnTo>
                    <a:pt x="113" y="34"/>
                  </a:lnTo>
                  <a:lnTo>
                    <a:pt x="88" y="50"/>
                  </a:lnTo>
                  <a:lnTo>
                    <a:pt x="65" y="72"/>
                  </a:lnTo>
                  <a:lnTo>
                    <a:pt x="48" y="98"/>
                  </a:lnTo>
                  <a:lnTo>
                    <a:pt x="35" y="125"/>
                  </a:lnTo>
                  <a:lnTo>
                    <a:pt x="25" y="151"/>
                  </a:lnTo>
                  <a:lnTo>
                    <a:pt x="17" y="173"/>
                  </a:lnTo>
                  <a:lnTo>
                    <a:pt x="11" y="181"/>
                  </a:lnTo>
                  <a:lnTo>
                    <a:pt x="5" y="182"/>
                  </a:lnTo>
                  <a:lnTo>
                    <a:pt x="1" y="177"/>
                  </a:lnTo>
                  <a:lnTo>
                    <a:pt x="0" y="167"/>
                  </a:lnTo>
                  <a:lnTo>
                    <a:pt x="2" y="154"/>
                  </a:lnTo>
                  <a:lnTo>
                    <a:pt x="5" y="139"/>
                  </a:lnTo>
                  <a:lnTo>
                    <a:pt x="10" y="122"/>
                  </a:lnTo>
                  <a:lnTo>
                    <a:pt x="17" y="106"/>
                  </a:lnTo>
                  <a:lnTo>
                    <a:pt x="23" y="90"/>
                  </a:lnTo>
                  <a:lnTo>
                    <a:pt x="32" y="75"/>
                  </a:lnTo>
                  <a:lnTo>
                    <a:pt x="43" y="58"/>
                  </a:lnTo>
                  <a:lnTo>
                    <a:pt x="55" y="45"/>
                  </a:lnTo>
                  <a:lnTo>
                    <a:pt x="67" y="31"/>
                  </a:lnTo>
                  <a:lnTo>
                    <a:pt x="82" y="20"/>
                  </a:lnTo>
                  <a:lnTo>
                    <a:pt x="98" y="11"/>
                  </a:lnTo>
                  <a:lnTo>
                    <a:pt x="116" y="4"/>
                  </a:lnTo>
                  <a:lnTo>
                    <a:pt x="134" y="0"/>
                  </a:lnTo>
                  <a:lnTo>
                    <a:pt x="153" y="0"/>
                  </a:lnTo>
                  <a:lnTo>
                    <a:pt x="174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3" name="Freeform 849"/>
            <p:cNvSpPr>
              <a:spLocks/>
            </p:cNvSpPr>
            <p:nvPr/>
          </p:nvSpPr>
          <p:spPr bwMode="auto">
            <a:xfrm>
              <a:off x="2660" y="3163"/>
              <a:ext cx="44" cy="63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86" y="3"/>
                </a:cxn>
                <a:cxn ang="0">
                  <a:pos x="89" y="8"/>
                </a:cxn>
                <a:cxn ang="0">
                  <a:pos x="89" y="14"/>
                </a:cxn>
                <a:cxn ang="0">
                  <a:pos x="86" y="16"/>
                </a:cxn>
                <a:cxn ang="0">
                  <a:pos x="70" y="18"/>
                </a:cxn>
                <a:cxn ang="0">
                  <a:pos x="55" y="23"/>
                </a:cxn>
                <a:cxn ang="0">
                  <a:pos x="42" y="31"/>
                </a:cxn>
                <a:cxn ang="0">
                  <a:pos x="32" y="42"/>
                </a:cxn>
                <a:cxn ang="0">
                  <a:pos x="23" y="57"/>
                </a:cxn>
                <a:cxn ang="0">
                  <a:pos x="18" y="72"/>
                </a:cxn>
                <a:cxn ang="0">
                  <a:pos x="18" y="91"/>
                </a:cxn>
                <a:cxn ang="0">
                  <a:pos x="22" y="110"/>
                </a:cxn>
                <a:cxn ang="0">
                  <a:pos x="22" y="121"/>
                </a:cxn>
                <a:cxn ang="0">
                  <a:pos x="17" y="126"/>
                </a:cxn>
                <a:cxn ang="0">
                  <a:pos x="10" y="125"/>
                </a:cxn>
                <a:cxn ang="0">
                  <a:pos x="5" y="117"/>
                </a:cxn>
                <a:cxn ang="0">
                  <a:pos x="0" y="97"/>
                </a:cxn>
                <a:cxn ang="0">
                  <a:pos x="0" y="76"/>
                </a:cxn>
                <a:cxn ang="0">
                  <a:pos x="3" y="56"/>
                </a:cxn>
                <a:cxn ang="0">
                  <a:pos x="9" y="38"/>
                </a:cxn>
                <a:cxn ang="0">
                  <a:pos x="21" y="23"/>
                </a:cxn>
                <a:cxn ang="0">
                  <a:pos x="35" y="11"/>
                </a:cxn>
                <a:cxn ang="0">
                  <a:pos x="54" y="3"/>
                </a:cxn>
                <a:cxn ang="0">
                  <a:pos x="78" y="0"/>
                </a:cxn>
              </a:cxnLst>
              <a:rect l="0" t="0" r="r" b="b"/>
              <a:pathLst>
                <a:path w="89" h="126">
                  <a:moveTo>
                    <a:pt x="78" y="0"/>
                  </a:moveTo>
                  <a:lnTo>
                    <a:pt x="86" y="3"/>
                  </a:lnTo>
                  <a:lnTo>
                    <a:pt x="89" y="8"/>
                  </a:lnTo>
                  <a:lnTo>
                    <a:pt x="89" y="14"/>
                  </a:lnTo>
                  <a:lnTo>
                    <a:pt x="86" y="16"/>
                  </a:lnTo>
                  <a:lnTo>
                    <a:pt x="70" y="18"/>
                  </a:lnTo>
                  <a:lnTo>
                    <a:pt x="55" y="23"/>
                  </a:lnTo>
                  <a:lnTo>
                    <a:pt x="42" y="31"/>
                  </a:lnTo>
                  <a:lnTo>
                    <a:pt x="32" y="42"/>
                  </a:lnTo>
                  <a:lnTo>
                    <a:pt x="23" y="57"/>
                  </a:lnTo>
                  <a:lnTo>
                    <a:pt x="18" y="72"/>
                  </a:lnTo>
                  <a:lnTo>
                    <a:pt x="18" y="91"/>
                  </a:lnTo>
                  <a:lnTo>
                    <a:pt x="22" y="110"/>
                  </a:lnTo>
                  <a:lnTo>
                    <a:pt x="22" y="121"/>
                  </a:lnTo>
                  <a:lnTo>
                    <a:pt x="17" y="126"/>
                  </a:lnTo>
                  <a:lnTo>
                    <a:pt x="10" y="125"/>
                  </a:lnTo>
                  <a:lnTo>
                    <a:pt x="5" y="117"/>
                  </a:lnTo>
                  <a:lnTo>
                    <a:pt x="0" y="97"/>
                  </a:lnTo>
                  <a:lnTo>
                    <a:pt x="0" y="76"/>
                  </a:lnTo>
                  <a:lnTo>
                    <a:pt x="3" y="56"/>
                  </a:lnTo>
                  <a:lnTo>
                    <a:pt x="9" y="38"/>
                  </a:lnTo>
                  <a:lnTo>
                    <a:pt x="21" y="23"/>
                  </a:lnTo>
                  <a:lnTo>
                    <a:pt x="35" y="11"/>
                  </a:lnTo>
                  <a:lnTo>
                    <a:pt x="54" y="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4" name="Freeform 850"/>
            <p:cNvSpPr>
              <a:spLocks/>
            </p:cNvSpPr>
            <p:nvPr/>
          </p:nvSpPr>
          <p:spPr bwMode="auto">
            <a:xfrm>
              <a:off x="2764" y="3173"/>
              <a:ext cx="25" cy="6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" y="2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4" y="20"/>
                </a:cxn>
                <a:cxn ang="0">
                  <a:pos x="9" y="22"/>
                </a:cxn>
                <a:cxn ang="0">
                  <a:pos x="15" y="29"/>
                </a:cxn>
                <a:cxn ang="0">
                  <a:pos x="22" y="37"/>
                </a:cxn>
                <a:cxn ang="0">
                  <a:pos x="27" y="48"/>
                </a:cxn>
                <a:cxn ang="0">
                  <a:pos x="31" y="60"/>
                </a:cxn>
                <a:cxn ang="0">
                  <a:pos x="33" y="75"/>
                </a:cxn>
                <a:cxn ang="0">
                  <a:pos x="32" y="93"/>
                </a:cxn>
                <a:cxn ang="0">
                  <a:pos x="27" y="113"/>
                </a:cxn>
                <a:cxn ang="0">
                  <a:pos x="27" y="124"/>
                </a:cxn>
                <a:cxn ang="0">
                  <a:pos x="33" y="128"/>
                </a:cxn>
                <a:cxn ang="0">
                  <a:pos x="40" y="128"/>
                </a:cxn>
                <a:cxn ang="0">
                  <a:pos x="45" y="119"/>
                </a:cxn>
                <a:cxn ang="0">
                  <a:pos x="50" y="98"/>
                </a:cxn>
                <a:cxn ang="0">
                  <a:pos x="51" y="78"/>
                </a:cxn>
                <a:cxn ang="0">
                  <a:pos x="49" y="59"/>
                </a:cxn>
                <a:cxn ang="0">
                  <a:pos x="45" y="41"/>
                </a:cxn>
                <a:cxn ang="0">
                  <a:pos x="39" y="26"/>
                </a:cxn>
                <a:cxn ang="0">
                  <a:pos x="31" y="14"/>
                </a:cxn>
                <a:cxn ang="0">
                  <a:pos x="21" y="6"/>
                </a:cxn>
                <a:cxn ang="0">
                  <a:pos x="9" y="0"/>
                </a:cxn>
              </a:cxnLst>
              <a:rect l="0" t="0" r="r" b="b"/>
              <a:pathLst>
                <a:path w="51" h="128">
                  <a:moveTo>
                    <a:pt x="9" y="0"/>
                  </a:moveTo>
                  <a:lnTo>
                    <a:pt x="3" y="2"/>
                  </a:lnTo>
                  <a:lnTo>
                    <a:pt x="0" y="9"/>
                  </a:lnTo>
                  <a:lnTo>
                    <a:pt x="0" y="15"/>
                  </a:lnTo>
                  <a:lnTo>
                    <a:pt x="4" y="20"/>
                  </a:lnTo>
                  <a:lnTo>
                    <a:pt x="9" y="22"/>
                  </a:lnTo>
                  <a:lnTo>
                    <a:pt x="15" y="29"/>
                  </a:lnTo>
                  <a:lnTo>
                    <a:pt x="22" y="37"/>
                  </a:lnTo>
                  <a:lnTo>
                    <a:pt x="27" y="48"/>
                  </a:lnTo>
                  <a:lnTo>
                    <a:pt x="31" y="60"/>
                  </a:lnTo>
                  <a:lnTo>
                    <a:pt x="33" y="75"/>
                  </a:lnTo>
                  <a:lnTo>
                    <a:pt x="32" y="93"/>
                  </a:lnTo>
                  <a:lnTo>
                    <a:pt x="27" y="113"/>
                  </a:lnTo>
                  <a:lnTo>
                    <a:pt x="27" y="124"/>
                  </a:lnTo>
                  <a:lnTo>
                    <a:pt x="33" y="128"/>
                  </a:lnTo>
                  <a:lnTo>
                    <a:pt x="40" y="128"/>
                  </a:lnTo>
                  <a:lnTo>
                    <a:pt x="45" y="119"/>
                  </a:lnTo>
                  <a:lnTo>
                    <a:pt x="50" y="98"/>
                  </a:lnTo>
                  <a:lnTo>
                    <a:pt x="51" y="78"/>
                  </a:lnTo>
                  <a:lnTo>
                    <a:pt x="49" y="59"/>
                  </a:lnTo>
                  <a:lnTo>
                    <a:pt x="45" y="41"/>
                  </a:lnTo>
                  <a:lnTo>
                    <a:pt x="39" y="26"/>
                  </a:lnTo>
                  <a:lnTo>
                    <a:pt x="31" y="14"/>
                  </a:lnTo>
                  <a:lnTo>
                    <a:pt x="21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5" name="Freeform 851"/>
            <p:cNvSpPr>
              <a:spLocks/>
            </p:cNvSpPr>
            <p:nvPr/>
          </p:nvSpPr>
          <p:spPr bwMode="auto">
            <a:xfrm>
              <a:off x="2269" y="3440"/>
              <a:ext cx="104" cy="26"/>
            </a:xfrm>
            <a:custGeom>
              <a:avLst/>
              <a:gdLst/>
              <a:ahLst/>
              <a:cxnLst>
                <a:cxn ang="0">
                  <a:pos x="204" y="27"/>
                </a:cxn>
                <a:cxn ang="0">
                  <a:pos x="208" y="32"/>
                </a:cxn>
                <a:cxn ang="0">
                  <a:pos x="208" y="40"/>
                </a:cxn>
                <a:cxn ang="0">
                  <a:pos x="203" y="47"/>
                </a:cxn>
                <a:cxn ang="0">
                  <a:pos x="195" y="51"/>
                </a:cxn>
                <a:cxn ang="0">
                  <a:pos x="189" y="51"/>
                </a:cxn>
                <a:cxn ang="0">
                  <a:pos x="180" y="51"/>
                </a:cxn>
                <a:cxn ang="0">
                  <a:pos x="168" y="50"/>
                </a:cxn>
                <a:cxn ang="0">
                  <a:pos x="156" y="48"/>
                </a:cxn>
                <a:cxn ang="0">
                  <a:pos x="141" y="46"/>
                </a:cxn>
                <a:cxn ang="0">
                  <a:pos x="127" y="43"/>
                </a:cxn>
                <a:cxn ang="0">
                  <a:pos x="112" y="40"/>
                </a:cxn>
                <a:cxn ang="0">
                  <a:pos x="96" y="38"/>
                </a:cxn>
                <a:cxn ang="0">
                  <a:pos x="81" y="35"/>
                </a:cxn>
                <a:cxn ang="0">
                  <a:pos x="66" y="32"/>
                </a:cxn>
                <a:cxn ang="0">
                  <a:pos x="53" y="29"/>
                </a:cxn>
                <a:cxn ang="0">
                  <a:pos x="40" y="28"/>
                </a:cxn>
                <a:cxn ang="0">
                  <a:pos x="29" y="25"/>
                </a:cxn>
                <a:cxn ang="0">
                  <a:pos x="20" y="24"/>
                </a:cxn>
                <a:cxn ang="0">
                  <a:pos x="13" y="23"/>
                </a:cxn>
                <a:cxn ang="0">
                  <a:pos x="10" y="23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19" y="0"/>
                </a:cxn>
                <a:cxn ang="0">
                  <a:pos x="23" y="1"/>
                </a:cxn>
                <a:cxn ang="0">
                  <a:pos x="31" y="1"/>
                </a:cxn>
                <a:cxn ang="0">
                  <a:pos x="41" y="2"/>
                </a:cxn>
                <a:cxn ang="0">
                  <a:pos x="53" y="4"/>
                </a:cxn>
                <a:cxn ang="0">
                  <a:pos x="66" y="6"/>
                </a:cxn>
                <a:cxn ang="0">
                  <a:pos x="82" y="8"/>
                </a:cxn>
                <a:cxn ang="0">
                  <a:pos x="98" y="10"/>
                </a:cxn>
                <a:cxn ang="0">
                  <a:pos x="113" y="12"/>
                </a:cxn>
                <a:cxn ang="0">
                  <a:pos x="129" y="15"/>
                </a:cxn>
                <a:cxn ang="0">
                  <a:pos x="145" y="16"/>
                </a:cxn>
                <a:cxn ang="0">
                  <a:pos x="159" y="19"/>
                </a:cxn>
                <a:cxn ang="0">
                  <a:pos x="173" y="20"/>
                </a:cxn>
                <a:cxn ang="0">
                  <a:pos x="184" y="23"/>
                </a:cxn>
                <a:cxn ang="0">
                  <a:pos x="194" y="24"/>
                </a:cxn>
                <a:cxn ang="0">
                  <a:pos x="201" y="25"/>
                </a:cxn>
                <a:cxn ang="0">
                  <a:pos x="204" y="27"/>
                </a:cxn>
              </a:cxnLst>
              <a:rect l="0" t="0" r="r" b="b"/>
              <a:pathLst>
                <a:path w="208" h="51">
                  <a:moveTo>
                    <a:pt x="204" y="27"/>
                  </a:moveTo>
                  <a:lnTo>
                    <a:pt x="208" y="32"/>
                  </a:lnTo>
                  <a:lnTo>
                    <a:pt x="208" y="40"/>
                  </a:lnTo>
                  <a:lnTo>
                    <a:pt x="203" y="47"/>
                  </a:lnTo>
                  <a:lnTo>
                    <a:pt x="195" y="51"/>
                  </a:lnTo>
                  <a:lnTo>
                    <a:pt x="189" y="51"/>
                  </a:lnTo>
                  <a:lnTo>
                    <a:pt x="180" y="51"/>
                  </a:lnTo>
                  <a:lnTo>
                    <a:pt x="168" y="50"/>
                  </a:lnTo>
                  <a:lnTo>
                    <a:pt x="156" y="48"/>
                  </a:lnTo>
                  <a:lnTo>
                    <a:pt x="141" y="46"/>
                  </a:lnTo>
                  <a:lnTo>
                    <a:pt x="127" y="43"/>
                  </a:lnTo>
                  <a:lnTo>
                    <a:pt x="112" y="40"/>
                  </a:lnTo>
                  <a:lnTo>
                    <a:pt x="96" y="38"/>
                  </a:lnTo>
                  <a:lnTo>
                    <a:pt x="81" y="35"/>
                  </a:lnTo>
                  <a:lnTo>
                    <a:pt x="66" y="32"/>
                  </a:lnTo>
                  <a:lnTo>
                    <a:pt x="53" y="29"/>
                  </a:lnTo>
                  <a:lnTo>
                    <a:pt x="40" y="28"/>
                  </a:lnTo>
                  <a:lnTo>
                    <a:pt x="29" y="25"/>
                  </a:lnTo>
                  <a:lnTo>
                    <a:pt x="20" y="24"/>
                  </a:lnTo>
                  <a:lnTo>
                    <a:pt x="13" y="23"/>
                  </a:lnTo>
                  <a:lnTo>
                    <a:pt x="10" y="23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31" y="1"/>
                  </a:lnTo>
                  <a:lnTo>
                    <a:pt x="41" y="2"/>
                  </a:lnTo>
                  <a:lnTo>
                    <a:pt x="53" y="4"/>
                  </a:lnTo>
                  <a:lnTo>
                    <a:pt x="66" y="6"/>
                  </a:lnTo>
                  <a:lnTo>
                    <a:pt x="82" y="8"/>
                  </a:lnTo>
                  <a:lnTo>
                    <a:pt x="98" y="10"/>
                  </a:lnTo>
                  <a:lnTo>
                    <a:pt x="113" y="12"/>
                  </a:lnTo>
                  <a:lnTo>
                    <a:pt x="129" y="15"/>
                  </a:lnTo>
                  <a:lnTo>
                    <a:pt x="145" y="16"/>
                  </a:lnTo>
                  <a:lnTo>
                    <a:pt x="159" y="19"/>
                  </a:lnTo>
                  <a:lnTo>
                    <a:pt x="173" y="20"/>
                  </a:lnTo>
                  <a:lnTo>
                    <a:pt x="184" y="23"/>
                  </a:lnTo>
                  <a:lnTo>
                    <a:pt x="194" y="24"/>
                  </a:lnTo>
                  <a:lnTo>
                    <a:pt x="201" y="25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6" name="Freeform 852"/>
            <p:cNvSpPr>
              <a:spLocks/>
            </p:cNvSpPr>
            <p:nvPr/>
          </p:nvSpPr>
          <p:spPr bwMode="auto">
            <a:xfrm>
              <a:off x="2292" y="3482"/>
              <a:ext cx="70" cy="15"/>
            </a:xfrm>
            <a:custGeom>
              <a:avLst/>
              <a:gdLst/>
              <a:ahLst/>
              <a:cxnLst>
                <a:cxn ang="0">
                  <a:pos x="133" y="8"/>
                </a:cxn>
                <a:cxn ang="0">
                  <a:pos x="138" y="12"/>
                </a:cxn>
                <a:cxn ang="0">
                  <a:pos x="140" y="20"/>
                </a:cxn>
                <a:cxn ang="0">
                  <a:pos x="138" y="27"/>
                </a:cxn>
                <a:cxn ang="0">
                  <a:pos x="131" y="30"/>
                </a:cxn>
                <a:cxn ang="0">
                  <a:pos x="118" y="30"/>
                </a:cxn>
                <a:cxn ang="0">
                  <a:pos x="101" y="30"/>
                </a:cxn>
                <a:cxn ang="0">
                  <a:pos x="83" y="28"/>
                </a:cxn>
                <a:cxn ang="0">
                  <a:pos x="64" y="27"/>
                </a:cxn>
                <a:cxn ang="0">
                  <a:pos x="46" y="26"/>
                </a:cxn>
                <a:cxn ang="0">
                  <a:pos x="30" y="24"/>
                </a:cxn>
                <a:cxn ang="0">
                  <a:pos x="19" y="24"/>
                </a:cxn>
                <a:cxn ang="0">
                  <a:pos x="11" y="24"/>
                </a:cxn>
                <a:cxn ang="0">
                  <a:pos x="3" y="20"/>
                </a:cxn>
                <a:cxn ang="0">
                  <a:pos x="0" y="12"/>
                </a:cxn>
                <a:cxn ang="0">
                  <a:pos x="4" y="4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1"/>
                </a:cxn>
                <a:cxn ang="0">
                  <a:pos x="58" y="3"/>
                </a:cxn>
                <a:cxn ang="0">
                  <a:pos x="77" y="3"/>
                </a:cxn>
                <a:cxn ang="0">
                  <a:pos x="95" y="4"/>
                </a:cxn>
                <a:cxn ang="0">
                  <a:pos x="112" y="5"/>
                </a:cxn>
                <a:cxn ang="0">
                  <a:pos x="125" y="7"/>
                </a:cxn>
                <a:cxn ang="0">
                  <a:pos x="133" y="8"/>
                </a:cxn>
              </a:cxnLst>
              <a:rect l="0" t="0" r="r" b="b"/>
              <a:pathLst>
                <a:path w="140" h="30">
                  <a:moveTo>
                    <a:pt x="133" y="8"/>
                  </a:moveTo>
                  <a:lnTo>
                    <a:pt x="138" y="12"/>
                  </a:lnTo>
                  <a:lnTo>
                    <a:pt x="140" y="20"/>
                  </a:lnTo>
                  <a:lnTo>
                    <a:pt x="138" y="27"/>
                  </a:lnTo>
                  <a:lnTo>
                    <a:pt x="131" y="30"/>
                  </a:lnTo>
                  <a:lnTo>
                    <a:pt x="118" y="30"/>
                  </a:lnTo>
                  <a:lnTo>
                    <a:pt x="101" y="30"/>
                  </a:lnTo>
                  <a:lnTo>
                    <a:pt x="83" y="28"/>
                  </a:lnTo>
                  <a:lnTo>
                    <a:pt x="64" y="27"/>
                  </a:lnTo>
                  <a:lnTo>
                    <a:pt x="46" y="26"/>
                  </a:lnTo>
                  <a:lnTo>
                    <a:pt x="30" y="24"/>
                  </a:lnTo>
                  <a:lnTo>
                    <a:pt x="19" y="24"/>
                  </a:lnTo>
                  <a:lnTo>
                    <a:pt x="11" y="24"/>
                  </a:lnTo>
                  <a:lnTo>
                    <a:pt x="3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40" y="1"/>
                  </a:lnTo>
                  <a:lnTo>
                    <a:pt x="58" y="3"/>
                  </a:lnTo>
                  <a:lnTo>
                    <a:pt x="77" y="3"/>
                  </a:lnTo>
                  <a:lnTo>
                    <a:pt x="95" y="4"/>
                  </a:lnTo>
                  <a:lnTo>
                    <a:pt x="112" y="5"/>
                  </a:lnTo>
                  <a:lnTo>
                    <a:pt x="125" y="7"/>
                  </a:lnTo>
                  <a:lnTo>
                    <a:pt x="133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7" name="Freeform 853"/>
            <p:cNvSpPr>
              <a:spLocks/>
            </p:cNvSpPr>
            <p:nvPr/>
          </p:nvSpPr>
          <p:spPr bwMode="auto">
            <a:xfrm>
              <a:off x="2242" y="3508"/>
              <a:ext cx="125" cy="26"/>
            </a:xfrm>
            <a:custGeom>
              <a:avLst/>
              <a:gdLst/>
              <a:ahLst/>
              <a:cxnLst>
                <a:cxn ang="0">
                  <a:pos x="242" y="0"/>
                </a:cxn>
                <a:cxn ang="0">
                  <a:pos x="247" y="6"/>
                </a:cxn>
                <a:cxn ang="0">
                  <a:pos x="250" y="15"/>
                </a:cxn>
                <a:cxn ang="0">
                  <a:pos x="244" y="25"/>
                </a:cxn>
                <a:cxn ang="0">
                  <a:pos x="229" y="29"/>
                </a:cxn>
                <a:cxn ang="0">
                  <a:pos x="223" y="30"/>
                </a:cxn>
                <a:cxn ang="0">
                  <a:pos x="211" y="30"/>
                </a:cxn>
                <a:cxn ang="0">
                  <a:pos x="199" y="31"/>
                </a:cxn>
                <a:cxn ang="0">
                  <a:pos x="183" y="33"/>
                </a:cxn>
                <a:cxn ang="0">
                  <a:pos x="166" y="35"/>
                </a:cxn>
                <a:cxn ang="0">
                  <a:pos x="148" y="37"/>
                </a:cxn>
                <a:cxn ang="0">
                  <a:pos x="129" y="40"/>
                </a:cxn>
                <a:cxn ang="0">
                  <a:pos x="111" y="41"/>
                </a:cxn>
                <a:cxn ang="0">
                  <a:pos x="92" y="42"/>
                </a:cxn>
                <a:cxn ang="0">
                  <a:pos x="74" y="45"/>
                </a:cxn>
                <a:cxn ang="0">
                  <a:pos x="56" y="46"/>
                </a:cxn>
                <a:cxn ang="0">
                  <a:pos x="42" y="49"/>
                </a:cxn>
                <a:cxn ang="0">
                  <a:pos x="28" y="50"/>
                </a:cxn>
                <a:cxn ang="0">
                  <a:pos x="17" y="52"/>
                </a:cxn>
                <a:cxn ang="0">
                  <a:pos x="10" y="52"/>
                </a:cxn>
                <a:cxn ang="0">
                  <a:pos x="6" y="53"/>
                </a:cxn>
                <a:cxn ang="0">
                  <a:pos x="2" y="52"/>
                </a:cxn>
                <a:cxn ang="0">
                  <a:pos x="0" y="49"/>
                </a:cxn>
                <a:cxn ang="0">
                  <a:pos x="1" y="45"/>
                </a:cxn>
                <a:cxn ang="0">
                  <a:pos x="6" y="40"/>
                </a:cxn>
                <a:cxn ang="0">
                  <a:pos x="12" y="35"/>
                </a:cxn>
                <a:cxn ang="0">
                  <a:pos x="24" y="30"/>
                </a:cxn>
                <a:cxn ang="0">
                  <a:pos x="39" y="26"/>
                </a:cxn>
                <a:cxn ang="0">
                  <a:pos x="59" y="23"/>
                </a:cxn>
                <a:cxn ang="0">
                  <a:pos x="64" y="23"/>
                </a:cxn>
                <a:cxn ang="0">
                  <a:pos x="72" y="22"/>
                </a:cxn>
                <a:cxn ang="0">
                  <a:pos x="81" y="20"/>
                </a:cxn>
                <a:cxn ang="0">
                  <a:pos x="93" y="19"/>
                </a:cxn>
                <a:cxn ang="0">
                  <a:pos x="107" y="16"/>
                </a:cxn>
                <a:cxn ang="0">
                  <a:pos x="121" y="15"/>
                </a:cxn>
                <a:cxn ang="0">
                  <a:pos x="136" y="12"/>
                </a:cxn>
                <a:cxn ang="0">
                  <a:pos x="153" y="10"/>
                </a:cxn>
                <a:cxn ang="0">
                  <a:pos x="167" y="8"/>
                </a:cxn>
                <a:cxn ang="0">
                  <a:pos x="183" y="6"/>
                </a:cxn>
                <a:cxn ang="0">
                  <a:pos x="198" y="4"/>
                </a:cxn>
                <a:cxn ang="0">
                  <a:pos x="210" y="3"/>
                </a:cxn>
                <a:cxn ang="0">
                  <a:pos x="223" y="1"/>
                </a:cxn>
                <a:cxn ang="0">
                  <a:pos x="232" y="0"/>
                </a:cxn>
                <a:cxn ang="0">
                  <a:pos x="238" y="0"/>
                </a:cxn>
                <a:cxn ang="0">
                  <a:pos x="242" y="0"/>
                </a:cxn>
              </a:cxnLst>
              <a:rect l="0" t="0" r="r" b="b"/>
              <a:pathLst>
                <a:path w="250" h="53">
                  <a:moveTo>
                    <a:pt x="242" y="0"/>
                  </a:moveTo>
                  <a:lnTo>
                    <a:pt x="247" y="6"/>
                  </a:lnTo>
                  <a:lnTo>
                    <a:pt x="250" y="15"/>
                  </a:lnTo>
                  <a:lnTo>
                    <a:pt x="244" y="25"/>
                  </a:lnTo>
                  <a:lnTo>
                    <a:pt x="229" y="29"/>
                  </a:lnTo>
                  <a:lnTo>
                    <a:pt x="223" y="30"/>
                  </a:lnTo>
                  <a:lnTo>
                    <a:pt x="211" y="30"/>
                  </a:lnTo>
                  <a:lnTo>
                    <a:pt x="199" y="31"/>
                  </a:lnTo>
                  <a:lnTo>
                    <a:pt x="183" y="33"/>
                  </a:lnTo>
                  <a:lnTo>
                    <a:pt x="166" y="35"/>
                  </a:lnTo>
                  <a:lnTo>
                    <a:pt x="148" y="37"/>
                  </a:lnTo>
                  <a:lnTo>
                    <a:pt x="129" y="40"/>
                  </a:lnTo>
                  <a:lnTo>
                    <a:pt x="111" y="41"/>
                  </a:lnTo>
                  <a:lnTo>
                    <a:pt x="92" y="42"/>
                  </a:lnTo>
                  <a:lnTo>
                    <a:pt x="74" y="45"/>
                  </a:lnTo>
                  <a:lnTo>
                    <a:pt x="56" y="46"/>
                  </a:lnTo>
                  <a:lnTo>
                    <a:pt x="42" y="49"/>
                  </a:lnTo>
                  <a:lnTo>
                    <a:pt x="28" y="50"/>
                  </a:lnTo>
                  <a:lnTo>
                    <a:pt x="17" y="52"/>
                  </a:lnTo>
                  <a:lnTo>
                    <a:pt x="10" y="52"/>
                  </a:lnTo>
                  <a:lnTo>
                    <a:pt x="6" y="53"/>
                  </a:lnTo>
                  <a:lnTo>
                    <a:pt x="2" y="52"/>
                  </a:lnTo>
                  <a:lnTo>
                    <a:pt x="0" y="49"/>
                  </a:lnTo>
                  <a:lnTo>
                    <a:pt x="1" y="45"/>
                  </a:lnTo>
                  <a:lnTo>
                    <a:pt x="6" y="40"/>
                  </a:lnTo>
                  <a:lnTo>
                    <a:pt x="12" y="35"/>
                  </a:lnTo>
                  <a:lnTo>
                    <a:pt x="24" y="30"/>
                  </a:lnTo>
                  <a:lnTo>
                    <a:pt x="39" y="26"/>
                  </a:lnTo>
                  <a:lnTo>
                    <a:pt x="59" y="23"/>
                  </a:lnTo>
                  <a:lnTo>
                    <a:pt x="64" y="23"/>
                  </a:lnTo>
                  <a:lnTo>
                    <a:pt x="72" y="22"/>
                  </a:lnTo>
                  <a:lnTo>
                    <a:pt x="81" y="20"/>
                  </a:lnTo>
                  <a:lnTo>
                    <a:pt x="93" y="19"/>
                  </a:lnTo>
                  <a:lnTo>
                    <a:pt x="107" y="16"/>
                  </a:lnTo>
                  <a:lnTo>
                    <a:pt x="121" y="15"/>
                  </a:lnTo>
                  <a:lnTo>
                    <a:pt x="136" y="12"/>
                  </a:lnTo>
                  <a:lnTo>
                    <a:pt x="153" y="10"/>
                  </a:lnTo>
                  <a:lnTo>
                    <a:pt x="167" y="8"/>
                  </a:lnTo>
                  <a:lnTo>
                    <a:pt x="183" y="6"/>
                  </a:lnTo>
                  <a:lnTo>
                    <a:pt x="198" y="4"/>
                  </a:lnTo>
                  <a:lnTo>
                    <a:pt x="210" y="3"/>
                  </a:lnTo>
                  <a:lnTo>
                    <a:pt x="223" y="1"/>
                  </a:lnTo>
                  <a:lnTo>
                    <a:pt x="232" y="0"/>
                  </a:lnTo>
                  <a:lnTo>
                    <a:pt x="238" y="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8" name="Freeform 854"/>
            <p:cNvSpPr>
              <a:spLocks/>
            </p:cNvSpPr>
            <p:nvPr/>
          </p:nvSpPr>
          <p:spPr bwMode="auto">
            <a:xfrm>
              <a:off x="2129" y="3380"/>
              <a:ext cx="138" cy="115"/>
            </a:xfrm>
            <a:custGeom>
              <a:avLst/>
              <a:gdLst/>
              <a:ahLst/>
              <a:cxnLst>
                <a:cxn ang="0">
                  <a:pos x="64" y="92"/>
                </a:cxn>
                <a:cxn ang="0">
                  <a:pos x="20" y="115"/>
                </a:cxn>
                <a:cxn ang="0">
                  <a:pos x="0" y="162"/>
                </a:cxn>
                <a:cxn ang="0">
                  <a:pos x="11" y="209"/>
                </a:cxn>
                <a:cxn ang="0">
                  <a:pos x="39" y="228"/>
                </a:cxn>
                <a:cxn ang="0">
                  <a:pos x="43" y="217"/>
                </a:cxn>
                <a:cxn ang="0">
                  <a:pos x="23" y="197"/>
                </a:cxn>
                <a:cxn ang="0">
                  <a:pos x="19" y="159"/>
                </a:cxn>
                <a:cxn ang="0">
                  <a:pos x="41" y="126"/>
                </a:cxn>
                <a:cxn ang="0">
                  <a:pos x="80" y="120"/>
                </a:cxn>
                <a:cxn ang="0">
                  <a:pos x="107" y="135"/>
                </a:cxn>
                <a:cxn ang="0">
                  <a:pos x="112" y="124"/>
                </a:cxn>
                <a:cxn ang="0">
                  <a:pos x="112" y="88"/>
                </a:cxn>
                <a:cxn ang="0">
                  <a:pos x="131" y="50"/>
                </a:cxn>
                <a:cxn ang="0">
                  <a:pos x="166" y="39"/>
                </a:cxn>
                <a:cxn ang="0">
                  <a:pos x="199" y="60"/>
                </a:cxn>
                <a:cxn ang="0">
                  <a:pos x="214" y="91"/>
                </a:cxn>
                <a:cxn ang="0">
                  <a:pos x="224" y="84"/>
                </a:cxn>
                <a:cxn ang="0">
                  <a:pos x="232" y="60"/>
                </a:cxn>
                <a:cxn ang="0">
                  <a:pos x="244" y="50"/>
                </a:cxn>
                <a:cxn ang="0">
                  <a:pos x="254" y="61"/>
                </a:cxn>
                <a:cxn ang="0">
                  <a:pos x="255" y="82"/>
                </a:cxn>
                <a:cxn ang="0">
                  <a:pos x="251" y="98"/>
                </a:cxn>
                <a:cxn ang="0">
                  <a:pos x="263" y="96"/>
                </a:cxn>
                <a:cxn ang="0">
                  <a:pos x="275" y="65"/>
                </a:cxn>
                <a:cxn ang="0">
                  <a:pos x="270" y="42"/>
                </a:cxn>
                <a:cxn ang="0">
                  <a:pos x="255" y="27"/>
                </a:cxn>
                <a:cxn ang="0">
                  <a:pos x="234" y="29"/>
                </a:cxn>
                <a:cxn ang="0">
                  <a:pos x="211" y="22"/>
                </a:cxn>
                <a:cxn ang="0">
                  <a:pos x="175" y="0"/>
                </a:cxn>
                <a:cxn ang="0">
                  <a:pos x="131" y="9"/>
                </a:cxn>
                <a:cxn ang="0">
                  <a:pos x="99" y="56"/>
                </a:cxn>
              </a:cxnLst>
              <a:rect l="0" t="0" r="r" b="b"/>
              <a:pathLst>
                <a:path w="275" h="228">
                  <a:moveTo>
                    <a:pt x="93" y="96"/>
                  </a:moveTo>
                  <a:lnTo>
                    <a:pt x="64" y="92"/>
                  </a:lnTo>
                  <a:lnTo>
                    <a:pt x="39" y="99"/>
                  </a:lnTo>
                  <a:lnTo>
                    <a:pt x="20" y="115"/>
                  </a:lnTo>
                  <a:lnTo>
                    <a:pt x="7" y="137"/>
                  </a:lnTo>
                  <a:lnTo>
                    <a:pt x="0" y="162"/>
                  </a:lnTo>
                  <a:lnTo>
                    <a:pt x="1" y="188"/>
                  </a:lnTo>
                  <a:lnTo>
                    <a:pt x="11" y="209"/>
                  </a:lnTo>
                  <a:lnTo>
                    <a:pt x="31" y="227"/>
                  </a:lnTo>
                  <a:lnTo>
                    <a:pt x="39" y="228"/>
                  </a:lnTo>
                  <a:lnTo>
                    <a:pt x="44" y="224"/>
                  </a:lnTo>
                  <a:lnTo>
                    <a:pt x="43" y="217"/>
                  </a:lnTo>
                  <a:lnTo>
                    <a:pt x="38" y="212"/>
                  </a:lnTo>
                  <a:lnTo>
                    <a:pt x="23" y="197"/>
                  </a:lnTo>
                  <a:lnTo>
                    <a:pt x="18" y="178"/>
                  </a:lnTo>
                  <a:lnTo>
                    <a:pt x="19" y="159"/>
                  </a:lnTo>
                  <a:lnTo>
                    <a:pt x="28" y="140"/>
                  </a:lnTo>
                  <a:lnTo>
                    <a:pt x="41" y="126"/>
                  </a:lnTo>
                  <a:lnTo>
                    <a:pt x="59" y="118"/>
                  </a:lnTo>
                  <a:lnTo>
                    <a:pt x="80" y="120"/>
                  </a:lnTo>
                  <a:lnTo>
                    <a:pt x="101" y="133"/>
                  </a:lnTo>
                  <a:lnTo>
                    <a:pt x="107" y="135"/>
                  </a:lnTo>
                  <a:lnTo>
                    <a:pt x="111" y="130"/>
                  </a:lnTo>
                  <a:lnTo>
                    <a:pt x="112" y="124"/>
                  </a:lnTo>
                  <a:lnTo>
                    <a:pt x="112" y="115"/>
                  </a:lnTo>
                  <a:lnTo>
                    <a:pt x="112" y="88"/>
                  </a:lnTo>
                  <a:lnTo>
                    <a:pt x="119" y="67"/>
                  </a:lnTo>
                  <a:lnTo>
                    <a:pt x="131" y="50"/>
                  </a:lnTo>
                  <a:lnTo>
                    <a:pt x="148" y="41"/>
                  </a:lnTo>
                  <a:lnTo>
                    <a:pt x="166" y="39"/>
                  </a:lnTo>
                  <a:lnTo>
                    <a:pt x="184" y="45"/>
                  </a:lnTo>
                  <a:lnTo>
                    <a:pt x="199" y="60"/>
                  </a:lnTo>
                  <a:lnTo>
                    <a:pt x="210" y="84"/>
                  </a:lnTo>
                  <a:lnTo>
                    <a:pt x="214" y="91"/>
                  </a:lnTo>
                  <a:lnTo>
                    <a:pt x="219" y="90"/>
                  </a:lnTo>
                  <a:lnTo>
                    <a:pt x="224" y="84"/>
                  </a:lnTo>
                  <a:lnTo>
                    <a:pt x="227" y="76"/>
                  </a:lnTo>
                  <a:lnTo>
                    <a:pt x="232" y="60"/>
                  </a:lnTo>
                  <a:lnTo>
                    <a:pt x="238" y="52"/>
                  </a:lnTo>
                  <a:lnTo>
                    <a:pt x="244" y="50"/>
                  </a:lnTo>
                  <a:lnTo>
                    <a:pt x="250" y="53"/>
                  </a:lnTo>
                  <a:lnTo>
                    <a:pt x="254" y="61"/>
                  </a:lnTo>
                  <a:lnTo>
                    <a:pt x="256" y="71"/>
                  </a:lnTo>
                  <a:lnTo>
                    <a:pt x="255" y="82"/>
                  </a:lnTo>
                  <a:lnTo>
                    <a:pt x="252" y="92"/>
                  </a:lnTo>
                  <a:lnTo>
                    <a:pt x="251" y="98"/>
                  </a:lnTo>
                  <a:lnTo>
                    <a:pt x="255" y="102"/>
                  </a:lnTo>
                  <a:lnTo>
                    <a:pt x="263" y="96"/>
                  </a:lnTo>
                  <a:lnTo>
                    <a:pt x="273" y="76"/>
                  </a:lnTo>
                  <a:lnTo>
                    <a:pt x="275" y="65"/>
                  </a:lnTo>
                  <a:lnTo>
                    <a:pt x="273" y="54"/>
                  </a:lnTo>
                  <a:lnTo>
                    <a:pt x="270" y="42"/>
                  </a:lnTo>
                  <a:lnTo>
                    <a:pt x="263" y="33"/>
                  </a:lnTo>
                  <a:lnTo>
                    <a:pt x="255" y="27"/>
                  </a:lnTo>
                  <a:lnTo>
                    <a:pt x="245" y="24"/>
                  </a:lnTo>
                  <a:lnTo>
                    <a:pt x="234" y="29"/>
                  </a:lnTo>
                  <a:lnTo>
                    <a:pt x="221" y="39"/>
                  </a:lnTo>
                  <a:lnTo>
                    <a:pt x="211" y="22"/>
                  </a:lnTo>
                  <a:lnTo>
                    <a:pt x="196" y="8"/>
                  </a:lnTo>
                  <a:lnTo>
                    <a:pt x="175" y="0"/>
                  </a:lnTo>
                  <a:lnTo>
                    <a:pt x="153" y="0"/>
                  </a:lnTo>
                  <a:lnTo>
                    <a:pt x="131" y="9"/>
                  </a:lnTo>
                  <a:lnTo>
                    <a:pt x="112" y="27"/>
                  </a:lnTo>
                  <a:lnTo>
                    <a:pt x="99" y="56"/>
                  </a:lnTo>
                  <a:lnTo>
                    <a:pt x="93" y="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9" name="Freeform 855"/>
            <p:cNvSpPr>
              <a:spLocks/>
            </p:cNvSpPr>
            <p:nvPr/>
          </p:nvSpPr>
          <p:spPr bwMode="auto">
            <a:xfrm>
              <a:off x="2175" y="3458"/>
              <a:ext cx="69" cy="111"/>
            </a:xfrm>
            <a:custGeom>
              <a:avLst/>
              <a:gdLst/>
              <a:ahLst/>
              <a:cxnLst>
                <a:cxn ang="0">
                  <a:pos x="132" y="197"/>
                </a:cxn>
                <a:cxn ang="0">
                  <a:pos x="136" y="193"/>
                </a:cxn>
                <a:cxn ang="0">
                  <a:pos x="138" y="187"/>
                </a:cxn>
                <a:cxn ang="0">
                  <a:pos x="137" y="183"/>
                </a:cxn>
                <a:cxn ang="0">
                  <a:pos x="135" y="179"/>
                </a:cxn>
                <a:cxn ang="0">
                  <a:pos x="130" y="178"/>
                </a:cxn>
                <a:cxn ang="0">
                  <a:pos x="126" y="177"/>
                </a:cxn>
                <a:cxn ang="0">
                  <a:pos x="120" y="177"/>
                </a:cxn>
                <a:cxn ang="0">
                  <a:pos x="115" y="179"/>
                </a:cxn>
                <a:cxn ang="0">
                  <a:pos x="91" y="189"/>
                </a:cxn>
                <a:cxn ang="0">
                  <a:pos x="71" y="189"/>
                </a:cxn>
                <a:cxn ang="0">
                  <a:pos x="54" y="182"/>
                </a:cxn>
                <a:cxn ang="0">
                  <a:pos x="42" y="168"/>
                </a:cxn>
                <a:cxn ang="0">
                  <a:pos x="34" y="153"/>
                </a:cxn>
                <a:cxn ang="0">
                  <a:pos x="31" y="136"/>
                </a:cxn>
                <a:cxn ang="0">
                  <a:pos x="36" y="119"/>
                </a:cxn>
                <a:cxn ang="0">
                  <a:pos x="46" y="106"/>
                </a:cxn>
                <a:cxn ang="0">
                  <a:pos x="54" y="98"/>
                </a:cxn>
                <a:cxn ang="0">
                  <a:pos x="54" y="92"/>
                </a:cxn>
                <a:cxn ang="0">
                  <a:pos x="49" y="88"/>
                </a:cxn>
                <a:cxn ang="0">
                  <a:pos x="44" y="84"/>
                </a:cxn>
                <a:cxn ang="0">
                  <a:pos x="28" y="65"/>
                </a:cxn>
                <a:cxn ang="0">
                  <a:pos x="24" y="49"/>
                </a:cxn>
                <a:cxn ang="0">
                  <a:pos x="27" y="38"/>
                </a:cxn>
                <a:cxn ang="0">
                  <a:pos x="35" y="30"/>
                </a:cxn>
                <a:cxn ang="0">
                  <a:pos x="47" y="27"/>
                </a:cxn>
                <a:cxn ang="0">
                  <a:pos x="60" y="30"/>
                </a:cxn>
                <a:cxn ang="0">
                  <a:pos x="70" y="37"/>
                </a:cxn>
                <a:cxn ang="0">
                  <a:pos x="75" y="49"/>
                </a:cxn>
                <a:cxn ang="0">
                  <a:pos x="81" y="60"/>
                </a:cxn>
                <a:cxn ang="0">
                  <a:pos x="90" y="64"/>
                </a:cxn>
                <a:cxn ang="0">
                  <a:pos x="97" y="60"/>
                </a:cxn>
                <a:cxn ang="0">
                  <a:pos x="99" y="49"/>
                </a:cxn>
                <a:cxn ang="0">
                  <a:pos x="96" y="38"/>
                </a:cxn>
                <a:cxn ang="0">
                  <a:pos x="91" y="27"/>
                </a:cxn>
                <a:cxn ang="0">
                  <a:pos x="83" y="18"/>
                </a:cxn>
                <a:cxn ang="0">
                  <a:pos x="74" y="8"/>
                </a:cxn>
                <a:cxn ang="0">
                  <a:pos x="62" y="3"/>
                </a:cxn>
                <a:cxn ang="0">
                  <a:pos x="48" y="0"/>
                </a:cxn>
                <a:cxn ang="0">
                  <a:pos x="33" y="4"/>
                </a:cxn>
                <a:cxn ang="0">
                  <a:pos x="15" y="13"/>
                </a:cxn>
                <a:cxn ang="0">
                  <a:pos x="9" y="20"/>
                </a:cxn>
                <a:cxn ang="0">
                  <a:pos x="4" y="28"/>
                </a:cxn>
                <a:cxn ang="0">
                  <a:pos x="2" y="39"/>
                </a:cxn>
                <a:cxn ang="0">
                  <a:pos x="1" y="50"/>
                </a:cxn>
                <a:cxn ang="0">
                  <a:pos x="3" y="62"/>
                </a:cxn>
                <a:cxn ang="0">
                  <a:pos x="8" y="72"/>
                </a:cxn>
                <a:cxn ang="0">
                  <a:pos x="15" y="81"/>
                </a:cxn>
                <a:cxn ang="0">
                  <a:pos x="26" y="88"/>
                </a:cxn>
                <a:cxn ang="0">
                  <a:pos x="8" y="107"/>
                </a:cxn>
                <a:cxn ang="0">
                  <a:pos x="0" y="133"/>
                </a:cxn>
                <a:cxn ang="0">
                  <a:pos x="0" y="162"/>
                </a:cxn>
                <a:cxn ang="0">
                  <a:pos x="10" y="190"/>
                </a:cxn>
                <a:cxn ang="0">
                  <a:pos x="28" y="212"/>
                </a:cxn>
                <a:cxn ang="0">
                  <a:pos x="54" y="223"/>
                </a:cxn>
                <a:cxn ang="0">
                  <a:pos x="89" y="220"/>
                </a:cxn>
                <a:cxn ang="0">
                  <a:pos x="132" y="197"/>
                </a:cxn>
              </a:cxnLst>
              <a:rect l="0" t="0" r="r" b="b"/>
              <a:pathLst>
                <a:path w="138" h="223">
                  <a:moveTo>
                    <a:pt x="132" y="197"/>
                  </a:moveTo>
                  <a:lnTo>
                    <a:pt x="136" y="193"/>
                  </a:lnTo>
                  <a:lnTo>
                    <a:pt x="138" y="187"/>
                  </a:lnTo>
                  <a:lnTo>
                    <a:pt x="137" y="183"/>
                  </a:lnTo>
                  <a:lnTo>
                    <a:pt x="135" y="179"/>
                  </a:lnTo>
                  <a:lnTo>
                    <a:pt x="130" y="178"/>
                  </a:lnTo>
                  <a:lnTo>
                    <a:pt x="126" y="177"/>
                  </a:lnTo>
                  <a:lnTo>
                    <a:pt x="120" y="177"/>
                  </a:lnTo>
                  <a:lnTo>
                    <a:pt x="115" y="179"/>
                  </a:lnTo>
                  <a:lnTo>
                    <a:pt x="91" y="189"/>
                  </a:lnTo>
                  <a:lnTo>
                    <a:pt x="71" y="189"/>
                  </a:lnTo>
                  <a:lnTo>
                    <a:pt x="54" y="182"/>
                  </a:lnTo>
                  <a:lnTo>
                    <a:pt x="42" y="168"/>
                  </a:lnTo>
                  <a:lnTo>
                    <a:pt x="34" y="153"/>
                  </a:lnTo>
                  <a:lnTo>
                    <a:pt x="31" y="136"/>
                  </a:lnTo>
                  <a:lnTo>
                    <a:pt x="36" y="119"/>
                  </a:lnTo>
                  <a:lnTo>
                    <a:pt x="46" y="106"/>
                  </a:lnTo>
                  <a:lnTo>
                    <a:pt x="54" y="98"/>
                  </a:lnTo>
                  <a:lnTo>
                    <a:pt x="54" y="92"/>
                  </a:lnTo>
                  <a:lnTo>
                    <a:pt x="49" y="88"/>
                  </a:lnTo>
                  <a:lnTo>
                    <a:pt x="44" y="84"/>
                  </a:lnTo>
                  <a:lnTo>
                    <a:pt x="28" y="65"/>
                  </a:lnTo>
                  <a:lnTo>
                    <a:pt x="24" y="49"/>
                  </a:lnTo>
                  <a:lnTo>
                    <a:pt x="27" y="38"/>
                  </a:lnTo>
                  <a:lnTo>
                    <a:pt x="35" y="30"/>
                  </a:lnTo>
                  <a:lnTo>
                    <a:pt x="47" y="27"/>
                  </a:lnTo>
                  <a:lnTo>
                    <a:pt x="60" y="30"/>
                  </a:lnTo>
                  <a:lnTo>
                    <a:pt x="70" y="37"/>
                  </a:lnTo>
                  <a:lnTo>
                    <a:pt x="75" y="49"/>
                  </a:lnTo>
                  <a:lnTo>
                    <a:pt x="81" y="60"/>
                  </a:lnTo>
                  <a:lnTo>
                    <a:pt x="90" y="64"/>
                  </a:lnTo>
                  <a:lnTo>
                    <a:pt x="97" y="60"/>
                  </a:lnTo>
                  <a:lnTo>
                    <a:pt x="99" y="49"/>
                  </a:lnTo>
                  <a:lnTo>
                    <a:pt x="96" y="38"/>
                  </a:lnTo>
                  <a:lnTo>
                    <a:pt x="91" y="27"/>
                  </a:lnTo>
                  <a:lnTo>
                    <a:pt x="83" y="18"/>
                  </a:lnTo>
                  <a:lnTo>
                    <a:pt x="74" y="8"/>
                  </a:lnTo>
                  <a:lnTo>
                    <a:pt x="62" y="3"/>
                  </a:lnTo>
                  <a:lnTo>
                    <a:pt x="48" y="0"/>
                  </a:lnTo>
                  <a:lnTo>
                    <a:pt x="33" y="4"/>
                  </a:lnTo>
                  <a:lnTo>
                    <a:pt x="15" y="13"/>
                  </a:lnTo>
                  <a:lnTo>
                    <a:pt x="9" y="20"/>
                  </a:lnTo>
                  <a:lnTo>
                    <a:pt x="4" y="28"/>
                  </a:lnTo>
                  <a:lnTo>
                    <a:pt x="2" y="39"/>
                  </a:lnTo>
                  <a:lnTo>
                    <a:pt x="1" y="50"/>
                  </a:lnTo>
                  <a:lnTo>
                    <a:pt x="3" y="62"/>
                  </a:lnTo>
                  <a:lnTo>
                    <a:pt x="8" y="72"/>
                  </a:lnTo>
                  <a:lnTo>
                    <a:pt x="15" y="81"/>
                  </a:lnTo>
                  <a:lnTo>
                    <a:pt x="26" y="88"/>
                  </a:lnTo>
                  <a:lnTo>
                    <a:pt x="8" y="107"/>
                  </a:lnTo>
                  <a:lnTo>
                    <a:pt x="0" y="133"/>
                  </a:lnTo>
                  <a:lnTo>
                    <a:pt x="0" y="162"/>
                  </a:lnTo>
                  <a:lnTo>
                    <a:pt x="10" y="190"/>
                  </a:lnTo>
                  <a:lnTo>
                    <a:pt x="28" y="212"/>
                  </a:lnTo>
                  <a:lnTo>
                    <a:pt x="54" y="223"/>
                  </a:lnTo>
                  <a:lnTo>
                    <a:pt x="89" y="220"/>
                  </a:lnTo>
                  <a:lnTo>
                    <a:pt x="132" y="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0" name="Freeform 856"/>
            <p:cNvSpPr>
              <a:spLocks/>
            </p:cNvSpPr>
            <p:nvPr/>
          </p:nvSpPr>
          <p:spPr bwMode="auto">
            <a:xfrm>
              <a:off x="2407" y="3249"/>
              <a:ext cx="611" cy="274"/>
            </a:xfrm>
            <a:custGeom>
              <a:avLst/>
              <a:gdLst/>
              <a:ahLst/>
              <a:cxnLst>
                <a:cxn ang="0">
                  <a:pos x="800" y="68"/>
                </a:cxn>
                <a:cxn ang="0">
                  <a:pos x="855" y="167"/>
                </a:cxn>
                <a:cxn ang="0">
                  <a:pos x="894" y="235"/>
                </a:cxn>
                <a:cxn ang="0">
                  <a:pos x="929" y="246"/>
                </a:cxn>
                <a:cxn ang="0">
                  <a:pos x="1000" y="258"/>
                </a:cxn>
                <a:cxn ang="0">
                  <a:pos x="1084" y="274"/>
                </a:cxn>
                <a:cxn ang="0">
                  <a:pos x="1162" y="296"/>
                </a:cxn>
                <a:cxn ang="0">
                  <a:pos x="1210" y="326"/>
                </a:cxn>
                <a:cxn ang="0">
                  <a:pos x="1223" y="379"/>
                </a:cxn>
                <a:cxn ang="0">
                  <a:pos x="1212" y="413"/>
                </a:cxn>
                <a:cxn ang="0">
                  <a:pos x="1192" y="430"/>
                </a:cxn>
                <a:cxn ang="0">
                  <a:pos x="1194" y="500"/>
                </a:cxn>
                <a:cxn ang="0">
                  <a:pos x="1147" y="546"/>
                </a:cxn>
                <a:cxn ang="0">
                  <a:pos x="1088" y="532"/>
                </a:cxn>
                <a:cxn ang="0">
                  <a:pos x="1061" y="532"/>
                </a:cxn>
                <a:cxn ang="0">
                  <a:pos x="1036" y="530"/>
                </a:cxn>
                <a:cxn ang="0">
                  <a:pos x="1030" y="503"/>
                </a:cxn>
                <a:cxn ang="0">
                  <a:pos x="1026" y="454"/>
                </a:cxn>
                <a:cxn ang="0">
                  <a:pos x="999" y="413"/>
                </a:cxn>
                <a:cxn ang="0">
                  <a:pos x="964" y="399"/>
                </a:cxn>
                <a:cxn ang="0">
                  <a:pos x="925" y="403"/>
                </a:cxn>
                <a:cxn ang="0">
                  <a:pos x="884" y="425"/>
                </a:cxn>
                <a:cxn ang="0">
                  <a:pos x="847" y="462"/>
                </a:cxn>
                <a:cxn ang="0">
                  <a:pos x="817" y="512"/>
                </a:cxn>
                <a:cxn ang="0">
                  <a:pos x="789" y="534"/>
                </a:cxn>
                <a:cxn ang="0">
                  <a:pos x="727" y="535"/>
                </a:cxn>
                <a:cxn ang="0">
                  <a:pos x="644" y="534"/>
                </a:cxn>
                <a:cxn ang="0">
                  <a:pos x="560" y="531"/>
                </a:cxn>
                <a:cxn ang="0">
                  <a:pos x="500" y="530"/>
                </a:cxn>
                <a:cxn ang="0">
                  <a:pos x="483" y="517"/>
                </a:cxn>
                <a:cxn ang="0">
                  <a:pos x="479" y="475"/>
                </a:cxn>
                <a:cxn ang="0">
                  <a:pos x="461" y="437"/>
                </a:cxn>
                <a:cxn ang="0">
                  <a:pos x="439" y="417"/>
                </a:cxn>
                <a:cxn ang="0">
                  <a:pos x="412" y="405"/>
                </a:cxn>
                <a:cxn ang="0">
                  <a:pos x="378" y="406"/>
                </a:cxn>
                <a:cxn ang="0">
                  <a:pos x="339" y="428"/>
                </a:cxn>
                <a:cxn ang="0">
                  <a:pos x="295" y="475"/>
                </a:cxn>
                <a:cxn ang="0">
                  <a:pos x="252" y="528"/>
                </a:cxn>
                <a:cxn ang="0">
                  <a:pos x="180" y="527"/>
                </a:cxn>
                <a:cxn ang="0">
                  <a:pos x="114" y="523"/>
                </a:cxn>
                <a:cxn ang="0">
                  <a:pos x="91" y="536"/>
                </a:cxn>
                <a:cxn ang="0">
                  <a:pos x="40" y="546"/>
                </a:cxn>
                <a:cxn ang="0">
                  <a:pos x="3" y="532"/>
                </a:cxn>
                <a:cxn ang="0">
                  <a:pos x="5" y="455"/>
                </a:cxn>
                <a:cxn ang="0">
                  <a:pos x="19" y="432"/>
                </a:cxn>
                <a:cxn ang="0">
                  <a:pos x="40" y="430"/>
                </a:cxn>
                <a:cxn ang="0">
                  <a:pos x="60" y="433"/>
                </a:cxn>
                <a:cxn ang="0">
                  <a:pos x="107" y="329"/>
                </a:cxn>
                <a:cxn ang="0">
                  <a:pos x="169" y="261"/>
                </a:cxn>
                <a:cxn ang="0">
                  <a:pos x="244" y="242"/>
                </a:cxn>
                <a:cxn ang="0">
                  <a:pos x="311" y="239"/>
                </a:cxn>
                <a:cxn ang="0">
                  <a:pos x="359" y="218"/>
                </a:cxn>
                <a:cxn ang="0">
                  <a:pos x="394" y="163"/>
                </a:cxn>
                <a:cxn ang="0">
                  <a:pos x="427" y="93"/>
                </a:cxn>
                <a:cxn ang="0">
                  <a:pos x="460" y="39"/>
                </a:cxn>
                <a:cxn ang="0">
                  <a:pos x="494" y="19"/>
                </a:cxn>
                <a:cxn ang="0">
                  <a:pos x="549" y="5"/>
                </a:cxn>
                <a:cxn ang="0">
                  <a:pos x="616" y="0"/>
                </a:cxn>
                <a:cxn ang="0">
                  <a:pos x="686" y="5"/>
                </a:cxn>
                <a:cxn ang="0">
                  <a:pos x="753" y="24"/>
                </a:cxn>
              </a:cxnLst>
              <a:rect l="0" t="0" r="r" b="b"/>
              <a:pathLst>
                <a:path w="1223" h="546">
                  <a:moveTo>
                    <a:pt x="773" y="34"/>
                  </a:moveTo>
                  <a:lnTo>
                    <a:pt x="784" y="46"/>
                  </a:lnTo>
                  <a:lnTo>
                    <a:pt x="800" y="68"/>
                  </a:lnTo>
                  <a:lnTo>
                    <a:pt x="818" y="99"/>
                  </a:lnTo>
                  <a:lnTo>
                    <a:pt x="837" y="132"/>
                  </a:lnTo>
                  <a:lnTo>
                    <a:pt x="855" y="167"/>
                  </a:lnTo>
                  <a:lnTo>
                    <a:pt x="872" y="197"/>
                  </a:lnTo>
                  <a:lnTo>
                    <a:pt x="885" y="221"/>
                  </a:lnTo>
                  <a:lnTo>
                    <a:pt x="894" y="235"/>
                  </a:lnTo>
                  <a:lnTo>
                    <a:pt x="901" y="238"/>
                  </a:lnTo>
                  <a:lnTo>
                    <a:pt x="912" y="242"/>
                  </a:lnTo>
                  <a:lnTo>
                    <a:pt x="929" y="246"/>
                  </a:lnTo>
                  <a:lnTo>
                    <a:pt x="949" y="248"/>
                  </a:lnTo>
                  <a:lnTo>
                    <a:pt x="974" y="254"/>
                  </a:lnTo>
                  <a:lnTo>
                    <a:pt x="1000" y="258"/>
                  </a:lnTo>
                  <a:lnTo>
                    <a:pt x="1028" y="262"/>
                  </a:lnTo>
                  <a:lnTo>
                    <a:pt x="1056" y="267"/>
                  </a:lnTo>
                  <a:lnTo>
                    <a:pt x="1084" y="274"/>
                  </a:lnTo>
                  <a:lnTo>
                    <a:pt x="1113" y="281"/>
                  </a:lnTo>
                  <a:lnTo>
                    <a:pt x="1138" y="288"/>
                  </a:lnTo>
                  <a:lnTo>
                    <a:pt x="1162" y="296"/>
                  </a:lnTo>
                  <a:lnTo>
                    <a:pt x="1182" y="305"/>
                  </a:lnTo>
                  <a:lnTo>
                    <a:pt x="1199" y="315"/>
                  </a:lnTo>
                  <a:lnTo>
                    <a:pt x="1210" y="326"/>
                  </a:lnTo>
                  <a:lnTo>
                    <a:pt x="1217" y="338"/>
                  </a:lnTo>
                  <a:lnTo>
                    <a:pt x="1222" y="360"/>
                  </a:lnTo>
                  <a:lnTo>
                    <a:pt x="1223" y="379"/>
                  </a:lnTo>
                  <a:lnTo>
                    <a:pt x="1221" y="392"/>
                  </a:lnTo>
                  <a:lnTo>
                    <a:pt x="1217" y="405"/>
                  </a:lnTo>
                  <a:lnTo>
                    <a:pt x="1212" y="413"/>
                  </a:lnTo>
                  <a:lnTo>
                    <a:pt x="1205" y="420"/>
                  </a:lnTo>
                  <a:lnTo>
                    <a:pt x="1198" y="425"/>
                  </a:lnTo>
                  <a:lnTo>
                    <a:pt x="1192" y="430"/>
                  </a:lnTo>
                  <a:lnTo>
                    <a:pt x="1198" y="452"/>
                  </a:lnTo>
                  <a:lnTo>
                    <a:pt x="1199" y="475"/>
                  </a:lnTo>
                  <a:lnTo>
                    <a:pt x="1194" y="500"/>
                  </a:lnTo>
                  <a:lnTo>
                    <a:pt x="1183" y="522"/>
                  </a:lnTo>
                  <a:lnTo>
                    <a:pt x="1168" y="538"/>
                  </a:lnTo>
                  <a:lnTo>
                    <a:pt x="1147" y="546"/>
                  </a:lnTo>
                  <a:lnTo>
                    <a:pt x="1124" y="546"/>
                  </a:lnTo>
                  <a:lnTo>
                    <a:pt x="1096" y="532"/>
                  </a:lnTo>
                  <a:lnTo>
                    <a:pt x="1088" y="532"/>
                  </a:lnTo>
                  <a:lnTo>
                    <a:pt x="1079" y="534"/>
                  </a:lnTo>
                  <a:lnTo>
                    <a:pt x="1070" y="532"/>
                  </a:lnTo>
                  <a:lnTo>
                    <a:pt x="1061" y="532"/>
                  </a:lnTo>
                  <a:lnTo>
                    <a:pt x="1051" y="531"/>
                  </a:lnTo>
                  <a:lnTo>
                    <a:pt x="1043" y="531"/>
                  </a:lnTo>
                  <a:lnTo>
                    <a:pt x="1036" y="530"/>
                  </a:lnTo>
                  <a:lnTo>
                    <a:pt x="1032" y="530"/>
                  </a:lnTo>
                  <a:lnTo>
                    <a:pt x="1030" y="517"/>
                  </a:lnTo>
                  <a:lnTo>
                    <a:pt x="1030" y="503"/>
                  </a:lnTo>
                  <a:lnTo>
                    <a:pt x="1030" y="486"/>
                  </a:lnTo>
                  <a:lnTo>
                    <a:pt x="1029" y="470"/>
                  </a:lnTo>
                  <a:lnTo>
                    <a:pt x="1026" y="454"/>
                  </a:lnTo>
                  <a:lnTo>
                    <a:pt x="1020" y="439"/>
                  </a:lnTo>
                  <a:lnTo>
                    <a:pt x="1011" y="425"/>
                  </a:lnTo>
                  <a:lnTo>
                    <a:pt x="999" y="413"/>
                  </a:lnTo>
                  <a:lnTo>
                    <a:pt x="988" y="406"/>
                  </a:lnTo>
                  <a:lnTo>
                    <a:pt x="976" y="402"/>
                  </a:lnTo>
                  <a:lnTo>
                    <a:pt x="964" y="399"/>
                  </a:lnTo>
                  <a:lnTo>
                    <a:pt x="951" y="399"/>
                  </a:lnTo>
                  <a:lnTo>
                    <a:pt x="938" y="401"/>
                  </a:lnTo>
                  <a:lnTo>
                    <a:pt x="925" y="403"/>
                  </a:lnTo>
                  <a:lnTo>
                    <a:pt x="911" y="409"/>
                  </a:lnTo>
                  <a:lnTo>
                    <a:pt x="898" y="416"/>
                  </a:lnTo>
                  <a:lnTo>
                    <a:pt x="884" y="425"/>
                  </a:lnTo>
                  <a:lnTo>
                    <a:pt x="872" y="435"/>
                  </a:lnTo>
                  <a:lnTo>
                    <a:pt x="860" y="447"/>
                  </a:lnTo>
                  <a:lnTo>
                    <a:pt x="847" y="462"/>
                  </a:lnTo>
                  <a:lnTo>
                    <a:pt x="836" y="477"/>
                  </a:lnTo>
                  <a:lnTo>
                    <a:pt x="826" y="493"/>
                  </a:lnTo>
                  <a:lnTo>
                    <a:pt x="817" y="512"/>
                  </a:lnTo>
                  <a:lnTo>
                    <a:pt x="808" y="532"/>
                  </a:lnTo>
                  <a:lnTo>
                    <a:pt x="801" y="534"/>
                  </a:lnTo>
                  <a:lnTo>
                    <a:pt x="789" y="534"/>
                  </a:lnTo>
                  <a:lnTo>
                    <a:pt x="772" y="535"/>
                  </a:lnTo>
                  <a:lnTo>
                    <a:pt x="750" y="535"/>
                  </a:lnTo>
                  <a:lnTo>
                    <a:pt x="727" y="535"/>
                  </a:lnTo>
                  <a:lnTo>
                    <a:pt x="700" y="535"/>
                  </a:lnTo>
                  <a:lnTo>
                    <a:pt x="673" y="534"/>
                  </a:lnTo>
                  <a:lnTo>
                    <a:pt x="644" y="534"/>
                  </a:lnTo>
                  <a:lnTo>
                    <a:pt x="616" y="532"/>
                  </a:lnTo>
                  <a:lnTo>
                    <a:pt x="587" y="532"/>
                  </a:lnTo>
                  <a:lnTo>
                    <a:pt x="560" y="531"/>
                  </a:lnTo>
                  <a:lnTo>
                    <a:pt x="537" y="531"/>
                  </a:lnTo>
                  <a:lnTo>
                    <a:pt x="517" y="531"/>
                  </a:lnTo>
                  <a:lnTo>
                    <a:pt x="500" y="530"/>
                  </a:lnTo>
                  <a:lnTo>
                    <a:pt x="487" y="530"/>
                  </a:lnTo>
                  <a:lnTo>
                    <a:pt x="481" y="530"/>
                  </a:lnTo>
                  <a:lnTo>
                    <a:pt x="483" y="517"/>
                  </a:lnTo>
                  <a:lnTo>
                    <a:pt x="484" y="504"/>
                  </a:lnTo>
                  <a:lnTo>
                    <a:pt x="482" y="490"/>
                  </a:lnTo>
                  <a:lnTo>
                    <a:pt x="479" y="475"/>
                  </a:lnTo>
                  <a:lnTo>
                    <a:pt x="474" y="462"/>
                  </a:lnTo>
                  <a:lnTo>
                    <a:pt x="468" y="448"/>
                  </a:lnTo>
                  <a:lnTo>
                    <a:pt x="461" y="437"/>
                  </a:lnTo>
                  <a:lnTo>
                    <a:pt x="454" y="428"/>
                  </a:lnTo>
                  <a:lnTo>
                    <a:pt x="447" y="422"/>
                  </a:lnTo>
                  <a:lnTo>
                    <a:pt x="439" y="417"/>
                  </a:lnTo>
                  <a:lnTo>
                    <a:pt x="431" y="411"/>
                  </a:lnTo>
                  <a:lnTo>
                    <a:pt x="422" y="407"/>
                  </a:lnTo>
                  <a:lnTo>
                    <a:pt x="412" y="405"/>
                  </a:lnTo>
                  <a:lnTo>
                    <a:pt x="402" y="403"/>
                  </a:lnTo>
                  <a:lnTo>
                    <a:pt x="389" y="403"/>
                  </a:lnTo>
                  <a:lnTo>
                    <a:pt x="378" y="406"/>
                  </a:lnTo>
                  <a:lnTo>
                    <a:pt x="366" y="410"/>
                  </a:lnTo>
                  <a:lnTo>
                    <a:pt x="352" y="417"/>
                  </a:lnTo>
                  <a:lnTo>
                    <a:pt x="339" y="428"/>
                  </a:lnTo>
                  <a:lnTo>
                    <a:pt x="324" y="440"/>
                  </a:lnTo>
                  <a:lnTo>
                    <a:pt x="310" y="456"/>
                  </a:lnTo>
                  <a:lnTo>
                    <a:pt x="295" y="475"/>
                  </a:lnTo>
                  <a:lnTo>
                    <a:pt x="279" y="500"/>
                  </a:lnTo>
                  <a:lnTo>
                    <a:pt x="264" y="527"/>
                  </a:lnTo>
                  <a:lnTo>
                    <a:pt x="252" y="528"/>
                  </a:lnTo>
                  <a:lnTo>
                    <a:pt x="232" y="528"/>
                  </a:lnTo>
                  <a:lnTo>
                    <a:pt x="207" y="528"/>
                  </a:lnTo>
                  <a:lnTo>
                    <a:pt x="180" y="527"/>
                  </a:lnTo>
                  <a:lnTo>
                    <a:pt x="153" y="526"/>
                  </a:lnTo>
                  <a:lnTo>
                    <a:pt x="131" y="524"/>
                  </a:lnTo>
                  <a:lnTo>
                    <a:pt x="114" y="523"/>
                  </a:lnTo>
                  <a:lnTo>
                    <a:pt x="107" y="523"/>
                  </a:lnTo>
                  <a:lnTo>
                    <a:pt x="103" y="531"/>
                  </a:lnTo>
                  <a:lnTo>
                    <a:pt x="91" y="536"/>
                  </a:lnTo>
                  <a:lnTo>
                    <a:pt x="76" y="542"/>
                  </a:lnTo>
                  <a:lnTo>
                    <a:pt x="58" y="545"/>
                  </a:lnTo>
                  <a:lnTo>
                    <a:pt x="40" y="546"/>
                  </a:lnTo>
                  <a:lnTo>
                    <a:pt x="23" y="545"/>
                  </a:lnTo>
                  <a:lnTo>
                    <a:pt x="9" y="541"/>
                  </a:lnTo>
                  <a:lnTo>
                    <a:pt x="3" y="532"/>
                  </a:lnTo>
                  <a:lnTo>
                    <a:pt x="0" y="515"/>
                  </a:lnTo>
                  <a:lnTo>
                    <a:pt x="2" y="485"/>
                  </a:lnTo>
                  <a:lnTo>
                    <a:pt x="5" y="455"/>
                  </a:lnTo>
                  <a:lnTo>
                    <a:pt x="11" y="437"/>
                  </a:lnTo>
                  <a:lnTo>
                    <a:pt x="14" y="435"/>
                  </a:lnTo>
                  <a:lnTo>
                    <a:pt x="19" y="432"/>
                  </a:lnTo>
                  <a:lnTo>
                    <a:pt x="25" y="430"/>
                  </a:lnTo>
                  <a:lnTo>
                    <a:pt x="32" y="430"/>
                  </a:lnTo>
                  <a:lnTo>
                    <a:pt x="40" y="430"/>
                  </a:lnTo>
                  <a:lnTo>
                    <a:pt x="46" y="432"/>
                  </a:lnTo>
                  <a:lnTo>
                    <a:pt x="54" y="432"/>
                  </a:lnTo>
                  <a:lnTo>
                    <a:pt x="60" y="433"/>
                  </a:lnTo>
                  <a:lnTo>
                    <a:pt x="75" y="395"/>
                  </a:lnTo>
                  <a:lnTo>
                    <a:pt x="90" y="360"/>
                  </a:lnTo>
                  <a:lnTo>
                    <a:pt x="107" y="329"/>
                  </a:lnTo>
                  <a:lnTo>
                    <a:pt x="126" y="301"/>
                  </a:lnTo>
                  <a:lnTo>
                    <a:pt x="147" y="278"/>
                  </a:lnTo>
                  <a:lnTo>
                    <a:pt x="169" y="261"/>
                  </a:lnTo>
                  <a:lnTo>
                    <a:pt x="193" y="248"/>
                  </a:lnTo>
                  <a:lnTo>
                    <a:pt x="219" y="243"/>
                  </a:lnTo>
                  <a:lnTo>
                    <a:pt x="244" y="242"/>
                  </a:lnTo>
                  <a:lnTo>
                    <a:pt x="268" y="242"/>
                  </a:lnTo>
                  <a:lnTo>
                    <a:pt x="291" y="242"/>
                  </a:lnTo>
                  <a:lnTo>
                    <a:pt x="311" y="239"/>
                  </a:lnTo>
                  <a:lnTo>
                    <a:pt x="329" y="236"/>
                  </a:lnTo>
                  <a:lnTo>
                    <a:pt x="344" y="229"/>
                  </a:lnTo>
                  <a:lnTo>
                    <a:pt x="359" y="218"/>
                  </a:lnTo>
                  <a:lnTo>
                    <a:pt x="371" y="204"/>
                  </a:lnTo>
                  <a:lnTo>
                    <a:pt x="383" y="185"/>
                  </a:lnTo>
                  <a:lnTo>
                    <a:pt x="394" y="163"/>
                  </a:lnTo>
                  <a:lnTo>
                    <a:pt x="405" y="140"/>
                  </a:lnTo>
                  <a:lnTo>
                    <a:pt x="415" y="117"/>
                  </a:lnTo>
                  <a:lnTo>
                    <a:pt x="427" y="93"/>
                  </a:lnTo>
                  <a:lnTo>
                    <a:pt x="437" y="73"/>
                  </a:lnTo>
                  <a:lnTo>
                    <a:pt x="448" y="54"/>
                  </a:lnTo>
                  <a:lnTo>
                    <a:pt x="460" y="39"/>
                  </a:lnTo>
                  <a:lnTo>
                    <a:pt x="469" y="32"/>
                  </a:lnTo>
                  <a:lnTo>
                    <a:pt x="481" y="26"/>
                  </a:lnTo>
                  <a:lnTo>
                    <a:pt x="494" y="19"/>
                  </a:lnTo>
                  <a:lnTo>
                    <a:pt x="511" y="13"/>
                  </a:lnTo>
                  <a:lnTo>
                    <a:pt x="529" y="9"/>
                  </a:lnTo>
                  <a:lnTo>
                    <a:pt x="549" y="5"/>
                  </a:lnTo>
                  <a:lnTo>
                    <a:pt x="571" y="2"/>
                  </a:lnTo>
                  <a:lnTo>
                    <a:pt x="593" y="0"/>
                  </a:lnTo>
                  <a:lnTo>
                    <a:pt x="616" y="0"/>
                  </a:lnTo>
                  <a:lnTo>
                    <a:pt x="639" y="0"/>
                  </a:lnTo>
                  <a:lnTo>
                    <a:pt x="663" y="1"/>
                  </a:lnTo>
                  <a:lnTo>
                    <a:pt x="686" y="5"/>
                  </a:lnTo>
                  <a:lnTo>
                    <a:pt x="710" y="9"/>
                  </a:lnTo>
                  <a:lnTo>
                    <a:pt x="732" y="16"/>
                  </a:lnTo>
                  <a:lnTo>
                    <a:pt x="753" y="24"/>
                  </a:lnTo>
                  <a:lnTo>
                    <a:pt x="773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1" name="Freeform 857"/>
            <p:cNvSpPr>
              <a:spLocks/>
            </p:cNvSpPr>
            <p:nvPr/>
          </p:nvSpPr>
          <p:spPr bwMode="auto">
            <a:xfrm>
              <a:off x="2992" y="3417"/>
              <a:ext cx="15" cy="38"/>
            </a:xfrm>
            <a:custGeom>
              <a:avLst/>
              <a:gdLst/>
              <a:ahLst/>
              <a:cxnLst>
                <a:cxn ang="0">
                  <a:pos x="10" y="75"/>
                </a:cxn>
                <a:cxn ang="0">
                  <a:pos x="16" y="74"/>
                </a:cxn>
                <a:cxn ang="0">
                  <a:pos x="21" y="67"/>
                </a:cxn>
                <a:cxn ang="0">
                  <a:pos x="26" y="56"/>
                </a:cxn>
                <a:cxn ang="0">
                  <a:pos x="29" y="42"/>
                </a:cxn>
                <a:cxn ang="0">
                  <a:pos x="30" y="28"/>
                </a:cxn>
                <a:cxn ang="0">
                  <a:pos x="28" y="15"/>
                </a:cxn>
                <a:cxn ang="0">
                  <a:pos x="25" y="6"/>
                </a:cxn>
                <a:cxn ang="0">
                  <a:pos x="20" y="0"/>
                </a:cxn>
                <a:cxn ang="0">
                  <a:pos x="15" y="2"/>
                </a:cxn>
                <a:cxn ang="0">
                  <a:pos x="9" y="9"/>
                </a:cxn>
                <a:cxn ang="0">
                  <a:pos x="4" y="19"/>
                </a:cxn>
                <a:cxn ang="0">
                  <a:pos x="1" y="33"/>
                </a:cxn>
                <a:cxn ang="0">
                  <a:pos x="0" y="48"/>
                </a:cxn>
                <a:cxn ang="0">
                  <a:pos x="1" y="60"/>
                </a:cxn>
                <a:cxn ang="0">
                  <a:pos x="4" y="70"/>
                </a:cxn>
                <a:cxn ang="0">
                  <a:pos x="10" y="75"/>
                </a:cxn>
              </a:cxnLst>
              <a:rect l="0" t="0" r="r" b="b"/>
              <a:pathLst>
                <a:path w="30" h="75">
                  <a:moveTo>
                    <a:pt x="10" y="75"/>
                  </a:moveTo>
                  <a:lnTo>
                    <a:pt x="16" y="74"/>
                  </a:lnTo>
                  <a:lnTo>
                    <a:pt x="21" y="67"/>
                  </a:lnTo>
                  <a:lnTo>
                    <a:pt x="26" y="56"/>
                  </a:lnTo>
                  <a:lnTo>
                    <a:pt x="29" y="42"/>
                  </a:lnTo>
                  <a:lnTo>
                    <a:pt x="30" y="28"/>
                  </a:lnTo>
                  <a:lnTo>
                    <a:pt x="28" y="15"/>
                  </a:lnTo>
                  <a:lnTo>
                    <a:pt x="25" y="6"/>
                  </a:lnTo>
                  <a:lnTo>
                    <a:pt x="20" y="0"/>
                  </a:lnTo>
                  <a:lnTo>
                    <a:pt x="15" y="2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3"/>
                  </a:lnTo>
                  <a:lnTo>
                    <a:pt x="0" y="48"/>
                  </a:lnTo>
                  <a:lnTo>
                    <a:pt x="1" y="60"/>
                  </a:lnTo>
                  <a:lnTo>
                    <a:pt x="4" y="70"/>
                  </a:lnTo>
                  <a:lnTo>
                    <a:pt x="10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2" name="Freeform 858"/>
            <p:cNvSpPr>
              <a:spLocks/>
            </p:cNvSpPr>
            <p:nvPr/>
          </p:nvSpPr>
          <p:spPr bwMode="auto">
            <a:xfrm>
              <a:off x="2420" y="3476"/>
              <a:ext cx="27" cy="34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3" y="5"/>
                </a:cxn>
                <a:cxn ang="0">
                  <a:pos x="8" y="1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7" y="4"/>
                </a:cxn>
                <a:cxn ang="0">
                  <a:pos x="45" y="5"/>
                </a:cxn>
                <a:cxn ang="0">
                  <a:pos x="53" y="4"/>
                </a:cxn>
                <a:cxn ang="0">
                  <a:pos x="53" y="16"/>
                </a:cxn>
                <a:cxn ang="0">
                  <a:pos x="54" y="28"/>
                </a:cxn>
                <a:cxn ang="0">
                  <a:pos x="54" y="40"/>
                </a:cxn>
                <a:cxn ang="0">
                  <a:pos x="53" y="54"/>
                </a:cxn>
                <a:cxn ang="0">
                  <a:pos x="48" y="59"/>
                </a:cxn>
                <a:cxn ang="0">
                  <a:pos x="43" y="65"/>
                </a:cxn>
                <a:cxn ang="0">
                  <a:pos x="36" y="66"/>
                </a:cxn>
                <a:cxn ang="0">
                  <a:pos x="28" y="68"/>
                </a:cxn>
                <a:cxn ang="0">
                  <a:pos x="21" y="68"/>
                </a:cxn>
                <a:cxn ang="0">
                  <a:pos x="15" y="68"/>
                </a:cxn>
                <a:cxn ang="0">
                  <a:pos x="9" y="65"/>
                </a:cxn>
                <a:cxn ang="0">
                  <a:pos x="5" y="63"/>
                </a:cxn>
                <a:cxn ang="0">
                  <a:pos x="1" y="55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2" y="13"/>
                </a:cxn>
              </a:cxnLst>
              <a:rect l="0" t="0" r="r" b="b"/>
              <a:pathLst>
                <a:path w="54" h="68">
                  <a:moveTo>
                    <a:pt x="2" y="13"/>
                  </a:moveTo>
                  <a:lnTo>
                    <a:pt x="3" y="5"/>
                  </a:lnTo>
                  <a:lnTo>
                    <a:pt x="8" y="1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7" y="4"/>
                  </a:lnTo>
                  <a:lnTo>
                    <a:pt x="45" y="5"/>
                  </a:lnTo>
                  <a:lnTo>
                    <a:pt x="53" y="4"/>
                  </a:lnTo>
                  <a:lnTo>
                    <a:pt x="53" y="16"/>
                  </a:lnTo>
                  <a:lnTo>
                    <a:pt x="54" y="28"/>
                  </a:lnTo>
                  <a:lnTo>
                    <a:pt x="54" y="40"/>
                  </a:lnTo>
                  <a:lnTo>
                    <a:pt x="53" y="54"/>
                  </a:lnTo>
                  <a:lnTo>
                    <a:pt x="48" y="59"/>
                  </a:lnTo>
                  <a:lnTo>
                    <a:pt x="43" y="65"/>
                  </a:lnTo>
                  <a:lnTo>
                    <a:pt x="36" y="66"/>
                  </a:lnTo>
                  <a:lnTo>
                    <a:pt x="28" y="68"/>
                  </a:lnTo>
                  <a:lnTo>
                    <a:pt x="21" y="68"/>
                  </a:lnTo>
                  <a:lnTo>
                    <a:pt x="15" y="68"/>
                  </a:lnTo>
                  <a:lnTo>
                    <a:pt x="9" y="65"/>
                  </a:lnTo>
                  <a:lnTo>
                    <a:pt x="5" y="63"/>
                  </a:lnTo>
                  <a:lnTo>
                    <a:pt x="1" y="55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3" name="Freeform 859"/>
            <p:cNvSpPr>
              <a:spLocks/>
            </p:cNvSpPr>
            <p:nvPr/>
          </p:nvSpPr>
          <p:spPr bwMode="auto">
            <a:xfrm>
              <a:off x="2961" y="3478"/>
              <a:ext cx="37" cy="3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73" y="15"/>
                </a:cxn>
                <a:cxn ang="0">
                  <a:pos x="70" y="28"/>
                </a:cxn>
                <a:cxn ang="0">
                  <a:pos x="64" y="40"/>
                </a:cxn>
                <a:cxn ang="0">
                  <a:pos x="57" y="49"/>
                </a:cxn>
                <a:cxn ang="0">
                  <a:pos x="47" y="57"/>
                </a:cxn>
                <a:cxn ang="0">
                  <a:pos x="37" y="59"/>
                </a:cxn>
                <a:cxn ang="0">
                  <a:pos x="25" y="61"/>
                </a:cxn>
                <a:cxn ang="0">
                  <a:pos x="12" y="58"/>
                </a:cxn>
                <a:cxn ang="0">
                  <a:pos x="2" y="49"/>
                </a:cxn>
                <a:cxn ang="0">
                  <a:pos x="0" y="35"/>
                </a:cxn>
                <a:cxn ang="0">
                  <a:pos x="5" y="20"/>
                </a:cxn>
                <a:cxn ang="0">
                  <a:pos x="14" y="12"/>
                </a:cxn>
                <a:cxn ang="0">
                  <a:pos x="18" y="11"/>
                </a:cxn>
                <a:cxn ang="0">
                  <a:pos x="21" y="11"/>
                </a:cxn>
                <a:cxn ang="0">
                  <a:pos x="25" y="12"/>
                </a:cxn>
                <a:cxn ang="0">
                  <a:pos x="29" y="13"/>
                </a:cxn>
                <a:cxn ang="0">
                  <a:pos x="35" y="13"/>
                </a:cxn>
                <a:cxn ang="0">
                  <a:pos x="44" y="12"/>
                </a:cxn>
                <a:cxn ang="0">
                  <a:pos x="56" y="8"/>
                </a:cxn>
                <a:cxn ang="0">
                  <a:pos x="74" y="0"/>
                </a:cxn>
              </a:cxnLst>
              <a:rect l="0" t="0" r="r" b="b"/>
              <a:pathLst>
                <a:path w="74" h="61">
                  <a:moveTo>
                    <a:pt x="74" y="0"/>
                  </a:moveTo>
                  <a:lnTo>
                    <a:pt x="73" y="15"/>
                  </a:lnTo>
                  <a:lnTo>
                    <a:pt x="70" y="28"/>
                  </a:lnTo>
                  <a:lnTo>
                    <a:pt x="64" y="40"/>
                  </a:lnTo>
                  <a:lnTo>
                    <a:pt x="57" y="49"/>
                  </a:lnTo>
                  <a:lnTo>
                    <a:pt x="47" y="57"/>
                  </a:lnTo>
                  <a:lnTo>
                    <a:pt x="37" y="59"/>
                  </a:lnTo>
                  <a:lnTo>
                    <a:pt x="25" y="61"/>
                  </a:lnTo>
                  <a:lnTo>
                    <a:pt x="12" y="58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5" y="20"/>
                  </a:lnTo>
                  <a:lnTo>
                    <a:pt x="14" y="12"/>
                  </a:lnTo>
                  <a:lnTo>
                    <a:pt x="18" y="11"/>
                  </a:lnTo>
                  <a:lnTo>
                    <a:pt x="21" y="11"/>
                  </a:lnTo>
                  <a:lnTo>
                    <a:pt x="25" y="12"/>
                  </a:lnTo>
                  <a:lnTo>
                    <a:pt x="29" y="13"/>
                  </a:lnTo>
                  <a:lnTo>
                    <a:pt x="35" y="13"/>
                  </a:lnTo>
                  <a:lnTo>
                    <a:pt x="44" y="12"/>
                  </a:lnTo>
                  <a:lnTo>
                    <a:pt x="56" y="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4" name="Freeform 860"/>
            <p:cNvSpPr>
              <a:spLocks/>
            </p:cNvSpPr>
            <p:nvPr/>
          </p:nvSpPr>
          <p:spPr bwMode="auto">
            <a:xfrm>
              <a:off x="2617" y="3374"/>
              <a:ext cx="226" cy="127"/>
            </a:xfrm>
            <a:custGeom>
              <a:avLst/>
              <a:gdLst/>
              <a:ahLst/>
              <a:cxnLst>
                <a:cxn ang="0">
                  <a:pos x="420" y="12"/>
                </a:cxn>
                <a:cxn ang="0">
                  <a:pos x="404" y="11"/>
                </a:cxn>
                <a:cxn ang="0">
                  <a:pos x="380" y="11"/>
                </a:cxn>
                <a:cxn ang="0">
                  <a:pos x="351" y="11"/>
                </a:cxn>
                <a:cxn ang="0">
                  <a:pos x="321" y="12"/>
                </a:cxn>
                <a:cxn ang="0">
                  <a:pos x="292" y="12"/>
                </a:cxn>
                <a:cxn ang="0">
                  <a:pos x="266" y="11"/>
                </a:cxn>
                <a:cxn ang="0">
                  <a:pos x="247" y="8"/>
                </a:cxn>
                <a:cxn ang="0">
                  <a:pos x="235" y="2"/>
                </a:cxn>
                <a:cxn ang="0">
                  <a:pos x="213" y="1"/>
                </a:cxn>
                <a:cxn ang="0">
                  <a:pos x="183" y="0"/>
                </a:cxn>
                <a:cxn ang="0">
                  <a:pos x="147" y="1"/>
                </a:cxn>
                <a:cxn ang="0">
                  <a:pos x="110" y="2"/>
                </a:cxn>
                <a:cxn ang="0">
                  <a:pos x="76" y="4"/>
                </a:cxn>
                <a:cxn ang="0">
                  <a:pos x="47" y="4"/>
                </a:cxn>
                <a:cxn ang="0">
                  <a:pos x="27" y="4"/>
                </a:cxn>
                <a:cxn ang="0">
                  <a:pos x="9" y="19"/>
                </a:cxn>
                <a:cxn ang="0">
                  <a:pos x="0" y="107"/>
                </a:cxn>
                <a:cxn ang="0">
                  <a:pos x="16" y="136"/>
                </a:cxn>
                <a:cxn ang="0">
                  <a:pos x="36" y="151"/>
                </a:cxn>
                <a:cxn ang="0">
                  <a:pos x="56" y="178"/>
                </a:cxn>
                <a:cxn ang="0">
                  <a:pos x="72" y="219"/>
                </a:cxn>
                <a:cxn ang="0">
                  <a:pos x="83" y="250"/>
                </a:cxn>
                <a:cxn ang="0">
                  <a:pos x="113" y="250"/>
                </a:cxn>
                <a:cxn ang="0">
                  <a:pos x="157" y="247"/>
                </a:cxn>
                <a:cxn ang="0">
                  <a:pos x="194" y="243"/>
                </a:cxn>
                <a:cxn ang="0">
                  <a:pos x="216" y="244"/>
                </a:cxn>
                <a:cxn ang="0">
                  <a:pos x="249" y="250"/>
                </a:cxn>
                <a:cxn ang="0">
                  <a:pos x="289" y="254"/>
                </a:cxn>
                <a:cxn ang="0">
                  <a:pos x="318" y="253"/>
                </a:cxn>
                <a:cxn ang="0">
                  <a:pos x="337" y="221"/>
                </a:cxn>
                <a:cxn ang="0">
                  <a:pos x="369" y="179"/>
                </a:cxn>
                <a:cxn ang="0">
                  <a:pos x="401" y="151"/>
                </a:cxn>
                <a:cxn ang="0">
                  <a:pos x="431" y="136"/>
                </a:cxn>
                <a:cxn ang="0">
                  <a:pos x="449" y="125"/>
                </a:cxn>
                <a:cxn ang="0">
                  <a:pos x="452" y="94"/>
                </a:cxn>
                <a:cxn ang="0">
                  <a:pos x="445" y="53"/>
                </a:cxn>
                <a:cxn ang="0">
                  <a:pos x="433" y="20"/>
                </a:cxn>
              </a:cxnLst>
              <a:rect l="0" t="0" r="r" b="b"/>
              <a:pathLst>
                <a:path w="452" h="254">
                  <a:moveTo>
                    <a:pt x="425" y="13"/>
                  </a:moveTo>
                  <a:lnTo>
                    <a:pt x="420" y="12"/>
                  </a:lnTo>
                  <a:lnTo>
                    <a:pt x="413" y="11"/>
                  </a:lnTo>
                  <a:lnTo>
                    <a:pt x="404" y="11"/>
                  </a:lnTo>
                  <a:lnTo>
                    <a:pt x="392" y="11"/>
                  </a:lnTo>
                  <a:lnTo>
                    <a:pt x="380" y="11"/>
                  </a:lnTo>
                  <a:lnTo>
                    <a:pt x="365" y="11"/>
                  </a:lnTo>
                  <a:lnTo>
                    <a:pt x="351" y="11"/>
                  </a:lnTo>
                  <a:lnTo>
                    <a:pt x="336" y="11"/>
                  </a:lnTo>
                  <a:lnTo>
                    <a:pt x="321" y="12"/>
                  </a:lnTo>
                  <a:lnTo>
                    <a:pt x="306" y="12"/>
                  </a:lnTo>
                  <a:lnTo>
                    <a:pt x="292" y="12"/>
                  </a:lnTo>
                  <a:lnTo>
                    <a:pt x="279" y="11"/>
                  </a:lnTo>
                  <a:lnTo>
                    <a:pt x="266" y="11"/>
                  </a:lnTo>
                  <a:lnTo>
                    <a:pt x="256" y="9"/>
                  </a:lnTo>
                  <a:lnTo>
                    <a:pt x="247" y="8"/>
                  </a:lnTo>
                  <a:lnTo>
                    <a:pt x="242" y="5"/>
                  </a:lnTo>
                  <a:lnTo>
                    <a:pt x="235" y="2"/>
                  </a:lnTo>
                  <a:lnTo>
                    <a:pt x="225" y="1"/>
                  </a:lnTo>
                  <a:lnTo>
                    <a:pt x="213" y="1"/>
                  </a:lnTo>
                  <a:lnTo>
                    <a:pt x="199" y="0"/>
                  </a:lnTo>
                  <a:lnTo>
                    <a:pt x="183" y="0"/>
                  </a:lnTo>
                  <a:lnTo>
                    <a:pt x="165" y="0"/>
                  </a:lnTo>
                  <a:lnTo>
                    <a:pt x="147" y="1"/>
                  </a:lnTo>
                  <a:lnTo>
                    <a:pt x="129" y="1"/>
                  </a:lnTo>
                  <a:lnTo>
                    <a:pt x="110" y="2"/>
                  </a:lnTo>
                  <a:lnTo>
                    <a:pt x="93" y="2"/>
                  </a:lnTo>
                  <a:lnTo>
                    <a:pt x="76" y="4"/>
                  </a:lnTo>
                  <a:lnTo>
                    <a:pt x="61" y="4"/>
                  </a:lnTo>
                  <a:lnTo>
                    <a:pt x="47" y="4"/>
                  </a:lnTo>
                  <a:lnTo>
                    <a:pt x="36" y="4"/>
                  </a:lnTo>
                  <a:lnTo>
                    <a:pt x="27" y="4"/>
                  </a:lnTo>
                  <a:lnTo>
                    <a:pt x="21" y="2"/>
                  </a:lnTo>
                  <a:lnTo>
                    <a:pt x="9" y="19"/>
                  </a:lnTo>
                  <a:lnTo>
                    <a:pt x="1" y="62"/>
                  </a:lnTo>
                  <a:lnTo>
                    <a:pt x="0" y="107"/>
                  </a:lnTo>
                  <a:lnTo>
                    <a:pt x="8" y="132"/>
                  </a:lnTo>
                  <a:lnTo>
                    <a:pt x="16" y="136"/>
                  </a:lnTo>
                  <a:lnTo>
                    <a:pt x="26" y="142"/>
                  </a:lnTo>
                  <a:lnTo>
                    <a:pt x="36" y="151"/>
                  </a:lnTo>
                  <a:lnTo>
                    <a:pt x="46" y="163"/>
                  </a:lnTo>
                  <a:lnTo>
                    <a:pt x="56" y="178"/>
                  </a:lnTo>
                  <a:lnTo>
                    <a:pt x="65" y="197"/>
                  </a:lnTo>
                  <a:lnTo>
                    <a:pt x="72" y="219"/>
                  </a:lnTo>
                  <a:lnTo>
                    <a:pt x="77" y="246"/>
                  </a:lnTo>
                  <a:lnTo>
                    <a:pt x="83" y="250"/>
                  </a:lnTo>
                  <a:lnTo>
                    <a:pt x="95" y="251"/>
                  </a:lnTo>
                  <a:lnTo>
                    <a:pt x="113" y="250"/>
                  </a:lnTo>
                  <a:lnTo>
                    <a:pt x="135" y="248"/>
                  </a:lnTo>
                  <a:lnTo>
                    <a:pt x="157" y="247"/>
                  </a:lnTo>
                  <a:lnTo>
                    <a:pt x="178" y="244"/>
                  </a:lnTo>
                  <a:lnTo>
                    <a:pt x="194" y="243"/>
                  </a:lnTo>
                  <a:lnTo>
                    <a:pt x="206" y="243"/>
                  </a:lnTo>
                  <a:lnTo>
                    <a:pt x="216" y="244"/>
                  </a:lnTo>
                  <a:lnTo>
                    <a:pt x="231" y="247"/>
                  </a:lnTo>
                  <a:lnTo>
                    <a:pt x="249" y="250"/>
                  </a:lnTo>
                  <a:lnTo>
                    <a:pt x="270" y="253"/>
                  </a:lnTo>
                  <a:lnTo>
                    <a:pt x="289" y="254"/>
                  </a:lnTo>
                  <a:lnTo>
                    <a:pt x="306" y="254"/>
                  </a:lnTo>
                  <a:lnTo>
                    <a:pt x="318" y="253"/>
                  </a:lnTo>
                  <a:lnTo>
                    <a:pt x="324" y="250"/>
                  </a:lnTo>
                  <a:lnTo>
                    <a:pt x="337" y="221"/>
                  </a:lnTo>
                  <a:lnTo>
                    <a:pt x="353" y="198"/>
                  </a:lnTo>
                  <a:lnTo>
                    <a:pt x="369" y="179"/>
                  </a:lnTo>
                  <a:lnTo>
                    <a:pt x="386" y="163"/>
                  </a:lnTo>
                  <a:lnTo>
                    <a:pt x="401" y="151"/>
                  </a:lnTo>
                  <a:lnTo>
                    <a:pt x="416" y="142"/>
                  </a:lnTo>
                  <a:lnTo>
                    <a:pt x="431" y="136"/>
                  </a:lnTo>
                  <a:lnTo>
                    <a:pt x="442" y="132"/>
                  </a:lnTo>
                  <a:lnTo>
                    <a:pt x="449" y="125"/>
                  </a:lnTo>
                  <a:lnTo>
                    <a:pt x="451" y="113"/>
                  </a:lnTo>
                  <a:lnTo>
                    <a:pt x="452" y="94"/>
                  </a:lnTo>
                  <a:lnTo>
                    <a:pt x="450" y="73"/>
                  </a:lnTo>
                  <a:lnTo>
                    <a:pt x="445" y="53"/>
                  </a:lnTo>
                  <a:lnTo>
                    <a:pt x="440" y="35"/>
                  </a:lnTo>
                  <a:lnTo>
                    <a:pt x="433" y="20"/>
                  </a:lnTo>
                  <a:lnTo>
                    <a:pt x="425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5" name="Freeform 861"/>
            <p:cNvSpPr>
              <a:spLocks/>
            </p:cNvSpPr>
            <p:nvPr/>
          </p:nvSpPr>
          <p:spPr bwMode="auto">
            <a:xfrm>
              <a:off x="2737" y="3285"/>
              <a:ext cx="85" cy="78"/>
            </a:xfrm>
            <a:custGeom>
              <a:avLst/>
              <a:gdLst/>
              <a:ahLst/>
              <a:cxnLst>
                <a:cxn ang="0">
                  <a:pos x="171" y="153"/>
                </a:cxn>
                <a:cxn ang="0">
                  <a:pos x="167" y="155"/>
                </a:cxn>
                <a:cxn ang="0">
                  <a:pos x="159" y="155"/>
                </a:cxn>
                <a:cxn ang="0">
                  <a:pos x="148" y="153"/>
                </a:cxn>
                <a:cxn ang="0">
                  <a:pos x="134" y="151"/>
                </a:cxn>
                <a:cxn ang="0">
                  <a:pos x="121" y="149"/>
                </a:cxn>
                <a:cxn ang="0">
                  <a:pos x="108" y="146"/>
                </a:cxn>
                <a:cxn ang="0">
                  <a:pos x="97" y="145"/>
                </a:cxn>
                <a:cxn ang="0">
                  <a:pos x="90" y="145"/>
                </a:cxn>
                <a:cxn ang="0">
                  <a:pos x="82" y="145"/>
                </a:cxn>
                <a:cxn ang="0">
                  <a:pos x="72" y="145"/>
                </a:cxn>
                <a:cxn ang="0">
                  <a:pos x="59" y="144"/>
                </a:cxn>
                <a:cxn ang="0">
                  <a:pos x="45" y="142"/>
                </a:cxn>
                <a:cxn ang="0">
                  <a:pos x="31" y="140"/>
                </a:cxn>
                <a:cxn ang="0">
                  <a:pos x="19" y="137"/>
                </a:cxn>
                <a:cxn ang="0">
                  <a:pos x="10" y="134"/>
                </a:cxn>
                <a:cxn ang="0">
                  <a:pos x="6" y="132"/>
                </a:cxn>
                <a:cxn ang="0">
                  <a:pos x="3" y="108"/>
                </a:cxn>
                <a:cxn ang="0">
                  <a:pos x="0" y="66"/>
                </a:cxn>
                <a:cxn ang="0">
                  <a:pos x="0" y="26"/>
                </a:cxn>
                <a:cxn ang="0">
                  <a:pos x="4" y="4"/>
                </a:cxn>
                <a:cxn ang="0">
                  <a:pos x="9" y="1"/>
                </a:cxn>
                <a:cxn ang="0">
                  <a:pos x="21" y="1"/>
                </a:cxn>
                <a:cxn ang="0">
                  <a:pos x="34" y="0"/>
                </a:cxn>
                <a:cxn ang="0">
                  <a:pos x="51" y="0"/>
                </a:cxn>
                <a:cxn ang="0">
                  <a:pos x="67" y="1"/>
                </a:cxn>
                <a:cxn ang="0">
                  <a:pos x="81" y="2"/>
                </a:cxn>
                <a:cxn ang="0">
                  <a:pos x="93" y="4"/>
                </a:cxn>
                <a:cxn ang="0">
                  <a:pos x="98" y="5"/>
                </a:cxn>
                <a:cxn ang="0">
                  <a:pos x="104" y="12"/>
                </a:cxn>
                <a:cxn ang="0">
                  <a:pos x="114" y="28"/>
                </a:cxn>
                <a:cxn ang="0">
                  <a:pos x="127" y="50"/>
                </a:cxn>
                <a:cxn ang="0">
                  <a:pos x="141" y="76"/>
                </a:cxn>
                <a:cxn ang="0">
                  <a:pos x="153" y="102"/>
                </a:cxn>
                <a:cxn ang="0">
                  <a:pos x="165" y="126"/>
                </a:cxn>
                <a:cxn ang="0">
                  <a:pos x="170" y="144"/>
                </a:cxn>
                <a:cxn ang="0">
                  <a:pos x="171" y="153"/>
                </a:cxn>
              </a:cxnLst>
              <a:rect l="0" t="0" r="r" b="b"/>
              <a:pathLst>
                <a:path w="171" h="155">
                  <a:moveTo>
                    <a:pt x="171" y="153"/>
                  </a:moveTo>
                  <a:lnTo>
                    <a:pt x="167" y="155"/>
                  </a:lnTo>
                  <a:lnTo>
                    <a:pt x="159" y="155"/>
                  </a:lnTo>
                  <a:lnTo>
                    <a:pt x="148" y="153"/>
                  </a:lnTo>
                  <a:lnTo>
                    <a:pt x="134" y="151"/>
                  </a:lnTo>
                  <a:lnTo>
                    <a:pt x="121" y="149"/>
                  </a:lnTo>
                  <a:lnTo>
                    <a:pt x="108" y="146"/>
                  </a:lnTo>
                  <a:lnTo>
                    <a:pt x="97" y="145"/>
                  </a:lnTo>
                  <a:lnTo>
                    <a:pt x="90" y="145"/>
                  </a:lnTo>
                  <a:lnTo>
                    <a:pt x="82" y="145"/>
                  </a:lnTo>
                  <a:lnTo>
                    <a:pt x="72" y="145"/>
                  </a:lnTo>
                  <a:lnTo>
                    <a:pt x="59" y="144"/>
                  </a:lnTo>
                  <a:lnTo>
                    <a:pt x="45" y="142"/>
                  </a:lnTo>
                  <a:lnTo>
                    <a:pt x="31" y="140"/>
                  </a:lnTo>
                  <a:lnTo>
                    <a:pt x="19" y="137"/>
                  </a:lnTo>
                  <a:lnTo>
                    <a:pt x="10" y="134"/>
                  </a:lnTo>
                  <a:lnTo>
                    <a:pt x="6" y="132"/>
                  </a:lnTo>
                  <a:lnTo>
                    <a:pt x="3" y="108"/>
                  </a:lnTo>
                  <a:lnTo>
                    <a:pt x="0" y="66"/>
                  </a:lnTo>
                  <a:lnTo>
                    <a:pt x="0" y="26"/>
                  </a:lnTo>
                  <a:lnTo>
                    <a:pt x="4" y="4"/>
                  </a:lnTo>
                  <a:lnTo>
                    <a:pt x="9" y="1"/>
                  </a:lnTo>
                  <a:lnTo>
                    <a:pt x="21" y="1"/>
                  </a:lnTo>
                  <a:lnTo>
                    <a:pt x="34" y="0"/>
                  </a:lnTo>
                  <a:lnTo>
                    <a:pt x="51" y="0"/>
                  </a:lnTo>
                  <a:lnTo>
                    <a:pt x="67" y="1"/>
                  </a:lnTo>
                  <a:lnTo>
                    <a:pt x="81" y="2"/>
                  </a:lnTo>
                  <a:lnTo>
                    <a:pt x="93" y="4"/>
                  </a:lnTo>
                  <a:lnTo>
                    <a:pt x="98" y="5"/>
                  </a:lnTo>
                  <a:lnTo>
                    <a:pt x="104" y="12"/>
                  </a:lnTo>
                  <a:lnTo>
                    <a:pt x="114" y="28"/>
                  </a:lnTo>
                  <a:lnTo>
                    <a:pt x="127" y="50"/>
                  </a:lnTo>
                  <a:lnTo>
                    <a:pt x="141" y="76"/>
                  </a:lnTo>
                  <a:lnTo>
                    <a:pt x="153" y="102"/>
                  </a:lnTo>
                  <a:lnTo>
                    <a:pt x="165" y="126"/>
                  </a:lnTo>
                  <a:lnTo>
                    <a:pt x="170" y="144"/>
                  </a:lnTo>
                  <a:lnTo>
                    <a:pt x="171" y="1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6" name="Freeform 862"/>
            <p:cNvSpPr>
              <a:spLocks/>
            </p:cNvSpPr>
            <p:nvPr/>
          </p:nvSpPr>
          <p:spPr bwMode="auto">
            <a:xfrm>
              <a:off x="2624" y="3291"/>
              <a:ext cx="89" cy="64"/>
            </a:xfrm>
            <a:custGeom>
              <a:avLst/>
              <a:gdLst/>
              <a:ahLst/>
              <a:cxnLst>
                <a:cxn ang="0">
                  <a:pos x="170" y="2"/>
                </a:cxn>
                <a:cxn ang="0">
                  <a:pos x="175" y="21"/>
                </a:cxn>
                <a:cxn ang="0">
                  <a:pos x="177" y="58"/>
                </a:cxn>
                <a:cxn ang="0">
                  <a:pos x="177" y="95"/>
                </a:cxn>
                <a:cxn ang="0">
                  <a:pos x="179" y="118"/>
                </a:cxn>
                <a:cxn ang="0">
                  <a:pos x="178" y="121"/>
                </a:cxn>
                <a:cxn ang="0">
                  <a:pos x="172" y="123"/>
                </a:cxn>
                <a:cxn ang="0">
                  <a:pos x="165" y="125"/>
                </a:cxn>
                <a:cxn ang="0">
                  <a:pos x="153" y="126"/>
                </a:cxn>
                <a:cxn ang="0">
                  <a:pos x="140" y="127"/>
                </a:cxn>
                <a:cxn ang="0">
                  <a:pos x="125" y="129"/>
                </a:cxn>
                <a:cxn ang="0">
                  <a:pos x="109" y="129"/>
                </a:cxn>
                <a:cxn ang="0">
                  <a:pos x="93" y="129"/>
                </a:cxn>
                <a:cxn ang="0">
                  <a:pos x="76" y="129"/>
                </a:cxn>
                <a:cxn ang="0">
                  <a:pos x="59" y="129"/>
                </a:cxn>
                <a:cxn ang="0">
                  <a:pos x="44" y="127"/>
                </a:cxn>
                <a:cxn ang="0">
                  <a:pos x="31" y="126"/>
                </a:cxn>
                <a:cxn ang="0">
                  <a:pos x="18" y="125"/>
                </a:cxn>
                <a:cxn ang="0">
                  <a:pos x="9" y="123"/>
                </a:cxn>
                <a:cxn ang="0">
                  <a:pos x="3" y="121"/>
                </a:cxn>
                <a:cxn ang="0">
                  <a:pos x="0" y="118"/>
                </a:cxn>
                <a:cxn ang="0">
                  <a:pos x="1" y="110"/>
                </a:cxn>
                <a:cxn ang="0">
                  <a:pos x="7" y="95"/>
                </a:cxn>
                <a:cxn ang="0">
                  <a:pos x="15" y="76"/>
                </a:cxn>
                <a:cxn ang="0">
                  <a:pos x="26" y="55"/>
                </a:cxn>
                <a:cxn ang="0">
                  <a:pos x="37" y="36"/>
                </a:cxn>
                <a:cxn ang="0">
                  <a:pos x="51" y="20"/>
                </a:cxn>
                <a:cxn ang="0">
                  <a:pos x="63" y="8"/>
                </a:cxn>
                <a:cxn ang="0">
                  <a:pos x="75" y="4"/>
                </a:cxn>
                <a:cxn ang="0">
                  <a:pos x="87" y="4"/>
                </a:cxn>
                <a:cxn ang="0">
                  <a:pos x="100" y="2"/>
                </a:cxn>
                <a:cxn ang="0">
                  <a:pos x="115" y="1"/>
                </a:cxn>
                <a:cxn ang="0">
                  <a:pos x="130" y="0"/>
                </a:cxn>
                <a:cxn ang="0">
                  <a:pos x="143" y="0"/>
                </a:cxn>
                <a:cxn ang="0">
                  <a:pos x="156" y="0"/>
                </a:cxn>
                <a:cxn ang="0">
                  <a:pos x="165" y="0"/>
                </a:cxn>
                <a:cxn ang="0">
                  <a:pos x="170" y="2"/>
                </a:cxn>
              </a:cxnLst>
              <a:rect l="0" t="0" r="r" b="b"/>
              <a:pathLst>
                <a:path w="179" h="129">
                  <a:moveTo>
                    <a:pt x="170" y="2"/>
                  </a:moveTo>
                  <a:lnTo>
                    <a:pt x="175" y="21"/>
                  </a:lnTo>
                  <a:lnTo>
                    <a:pt x="177" y="58"/>
                  </a:lnTo>
                  <a:lnTo>
                    <a:pt x="177" y="95"/>
                  </a:lnTo>
                  <a:lnTo>
                    <a:pt x="179" y="118"/>
                  </a:lnTo>
                  <a:lnTo>
                    <a:pt x="178" y="121"/>
                  </a:lnTo>
                  <a:lnTo>
                    <a:pt x="172" y="123"/>
                  </a:lnTo>
                  <a:lnTo>
                    <a:pt x="165" y="125"/>
                  </a:lnTo>
                  <a:lnTo>
                    <a:pt x="153" y="126"/>
                  </a:lnTo>
                  <a:lnTo>
                    <a:pt x="140" y="127"/>
                  </a:lnTo>
                  <a:lnTo>
                    <a:pt x="125" y="129"/>
                  </a:lnTo>
                  <a:lnTo>
                    <a:pt x="109" y="129"/>
                  </a:lnTo>
                  <a:lnTo>
                    <a:pt x="93" y="129"/>
                  </a:lnTo>
                  <a:lnTo>
                    <a:pt x="76" y="129"/>
                  </a:lnTo>
                  <a:lnTo>
                    <a:pt x="59" y="129"/>
                  </a:lnTo>
                  <a:lnTo>
                    <a:pt x="44" y="127"/>
                  </a:lnTo>
                  <a:lnTo>
                    <a:pt x="31" y="126"/>
                  </a:lnTo>
                  <a:lnTo>
                    <a:pt x="18" y="125"/>
                  </a:lnTo>
                  <a:lnTo>
                    <a:pt x="9" y="123"/>
                  </a:lnTo>
                  <a:lnTo>
                    <a:pt x="3" y="121"/>
                  </a:lnTo>
                  <a:lnTo>
                    <a:pt x="0" y="118"/>
                  </a:lnTo>
                  <a:lnTo>
                    <a:pt x="1" y="110"/>
                  </a:lnTo>
                  <a:lnTo>
                    <a:pt x="7" y="95"/>
                  </a:lnTo>
                  <a:lnTo>
                    <a:pt x="15" y="76"/>
                  </a:lnTo>
                  <a:lnTo>
                    <a:pt x="26" y="55"/>
                  </a:lnTo>
                  <a:lnTo>
                    <a:pt x="37" y="36"/>
                  </a:lnTo>
                  <a:lnTo>
                    <a:pt x="51" y="20"/>
                  </a:lnTo>
                  <a:lnTo>
                    <a:pt x="63" y="8"/>
                  </a:lnTo>
                  <a:lnTo>
                    <a:pt x="75" y="4"/>
                  </a:lnTo>
                  <a:lnTo>
                    <a:pt x="87" y="4"/>
                  </a:lnTo>
                  <a:lnTo>
                    <a:pt x="100" y="2"/>
                  </a:lnTo>
                  <a:lnTo>
                    <a:pt x="115" y="1"/>
                  </a:lnTo>
                  <a:lnTo>
                    <a:pt x="130" y="0"/>
                  </a:lnTo>
                  <a:lnTo>
                    <a:pt x="143" y="0"/>
                  </a:lnTo>
                  <a:lnTo>
                    <a:pt x="156" y="0"/>
                  </a:lnTo>
                  <a:lnTo>
                    <a:pt x="165" y="0"/>
                  </a:lnTo>
                  <a:lnTo>
                    <a:pt x="17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7" name="Freeform 863"/>
            <p:cNvSpPr>
              <a:spLocks/>
            </p:cNvSpPr>
            <p:nvPr/>
          </p:nvSpPr>
          <p:spPr bwMode="auto">
            <a:xfrm>
              <a:off x="2686" y="3388"/>
              <a:ext cx="78" cy="93"/>
            </a:xfrm>
            <a:custGeom>
              <a:avLst/>
              <a:gdLst/>
              <a:ahLst/>
              <a:cxnLst>
                <a:cxn ang="0">
                  <a:pos x="90" y="186"/>
                </a:cxn>
                <a:cxn ang="0">
                  <a:pos x="86" y="179"/>
                </a:cxn>
                <a:cxn ang="0">
                  <a:pos x="79" y="174"/>
                </a:cxn>
                <a:cxn ang="0">
                  <a:pos x="70" y="170"/>
                </a:cxn>
                <a:cxn ang="0">
                  <a:pos x="61" y="166"/>
                </a:cxn>
                <a:cxn ang="0">
                  <a:pos x="51" y="163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29" y="159"/>
                </a:cxn>
                <a:cxn ang="0">
                  <a:pos x="19" y="153"/>
                </a:cxn>
                <a:cxn ang="0">
                  <a:pos x="13" y="139"/>
                </a:cxn>
                <a:cxn ang="0">
                  <a:pos x="10" y="120"/>
                </a:cxn>
                <a:cxn ang="0">
                  <a:pos x="16" y="103"/>
                </a:cxn>
                <a:cxn ang="0">
                  <a:pos x="20" y="92"/>
                </a:cxn>
                <a:cxn ang="0">
                  <a:pos x="22" y="80"/>
                </a:cxn>
                <a:cxn ang="0">
                  <a:pos x="16" y="64"/>
                </a:cxn>
                <a:cxn ang="0">
                  <a:pos x="0" y="46"/>
                </a:cxn>
                <a:cxn ang="0">
                  <a:pos x="1" y="39"/>
                </a:cxn>
                <a:cxn ang="0">
                  <a:pos x="10" y="28"/>
                </a:cxn>
                <a:cxn ang="0">
                  <a:pos x="20" y="19"/>
                </a:cxn>
                <a:cxn ang="0">
                  <a:pos x="26" y="16"/>
                </a:cxn>
                <a:cxn ang="0">
                  <a:pos x="34" y="23"/>
                </a:cxn>
                <a:cxn ang="0">
                  <a:pos x="42" y="26"/>
                </a:cxn>
                <a:cxn ang="0">
                  <a:pos x="50" y="27"/>
                </a:cxn>
                <a:cxn ang="0">
                  <a:pos x="58" y="24"/>
                </a:cxn>
                <a:cxn ang="0">
                  <a:pos x="63" y="22"/>
                </a:cxn>
                <a:cxn ang="0">
                  <a:pos x="69" y="18"/>
                </a:cxn>
                <a:cxn ang="0">
                  <a:pos x="72" y="12"/>
                </a:cxn>
                <a:cxn ang="0">
                  <a:pos x="73" y="8"/>
                </a:cxn>
                <a:cxn ang="0">
                  <a:pos x="75" y="1"/>
                </a:cxn>
                <a:cxn ang="0">
                  <a:pos x="80" y="0"/>
                </a:cxn>
                <a:cxn ang="0">
                  <a:pos x="84" y="1"/>
                </a:cxn>
                <a:cxn ang="0">
                  <a:pos x="87" y="8"/>
                </a:cxn>
                <a:cxn ang="0">
                  <a:pos x="88" y="12"/>
                </a:cxn>
                <a:cxn ang="0">
                  <a:pos x="91" y="18"/>
                </a:cxn>
                <a:cxn ang="0">
                  <a:pos x="96" y="22"/>
                </a:cxn>
                <a:cxn ang="0">
                  <a:pos x="101" y="26"/>
                </a:cxn>
                <a:cxn ang="0">
                  <a:pos x="108" y="28"/>
                </a:cxn>
                <a:cxn ang="0">
                  <a:pos x="116" y="28"/>
                </a:cxn>
                <a:cxn ang="0">
                  <a:pos x="125" y="26"/>
                </a:cxn>
                <a:cxn ang="0">
                  <a:pos x="134" y="19"/>
                </a:cxn>
                <a:cxn ang="0">
                  <a:pos x="140" y="22"/>
                </a:cxn>
                <a:cxn ang="0">
                  <a:pos x="147" y="31"/>
                </a:cxn>
                <a:cxn ang="0">
                  <a:pos x="154" y="43"/>
                </a:cxn>
                <a:cxn ang="0">
                  <a:pos x="155" y="52"/>
                </a:cxn>
                <a:cxn ang="0">
                  <a:pos x="145" y="67"/>
                </a:cxn>
                <a:cxn ang="0">
                  <a:pos x="142" y="81"/>
                </a:cxn>
                <a:cxn ang="0">
                  <a:pos x="143" y="95"/>
                </a:cxn>
                <a:cxn ang="0">
                  <a:pos x="147" y="105"/>
                </a:cxn>
                <a:cxn ang="0">
                  <a:pos x="152" y="117"/>
                </a:cxn>
                <a:cxn ang="0">
                  <a:pos x="152" y="136"/>
                </a:cxn>
                <a:cxn ang="0">
                  <a:pos x="145" y="153"/>
                </a:cxn>
                <a:cxn ang="0">
                  <a:pos x="129" y="162"/>
                </a:cxn>
                <a:cxn ang="0">
                  <a:pos x="123" y="162"/>
                </a:cxn>
                <a:cxn ang="0">
                  <a:pos x="116" y="163"/>
                </a:cxn>
                <a:cxn ang="0">
                  <a:pos x="110" y="164"/>
                </a:cxn>
                <a:cxn ang="0">
                  <a:pos x="105" y="167"/>
                </a:cxn>
                <a:cxn ang="0">
                  <a:pos x="99" y="171"/>
                </a:cxn>
                <a:cxn ang="0">
                  <a:pos x="96" y="175"/>
                </a:cxn>
                <a:cxn ang="0">
                  <a:pos x="92" y="179"/>
                </a:cxn>
                <a:cxn ang="0">
                  <a:pos x="90" y="186"/>
                </a:cxn>
              </a:cxnLst>
              <a:rect l="0" t="0" r="r" b="b"/>
              <a:pathLst>
                <a:path w="155" h="186">
                  <a:moveTo>
                    <a:pt x="90" y="186"/>
                  </a:moveTo>
                  <a:lnTo>
                    <a:pt x="86" y="179"/>
                  </a:lnTo>
                  <a:lnTo>
                    <a:pt x="79" y="174"/>
                  </a:lnTo>
                  <a:lnTo>
                    <a:pt x="70" y="170"/>
                  </a:lnTo>
                  <a:lnTo>
                    <a:pt x="61" y="166"/>
                  </a:lnTo>
                  <a:lnTo>
                    <a:pt x="51" y="163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29" y="159"/>
                  </a:lnTo>
                  <a:lnTo>
                    <a:pt x="19" y="153"/>
                  </a:lnTo>
                  <a:lnTo>
                    <a:pt x="13" y="139"/>
                  </a:lnTo>
                  <a:lnTo>
                    <a:pt x="10" y="120"/>
                  </a:lnTo>
                  <a:lnTo>
                    <a:pt x="16" y="103"/>
                  </a:lnTo>
                  <a:lnTo>
                    <a:pt x="20" y="92"/>
                  </a:lnTo>
                  <a:lnTo>
                    <a:pt x="22" y="80"/>
                  </a:lnTo>
                  <a:lnTo>
                    <a:pt x="16" y="64"/>
                  </a:lnTo>
                  <a:lnTo>
                    <a:pt x="0" y="46"/>
                  </a:lnTo>
                  <a:lnTo>
                    <a:pt x="1" y="39"/>
                  </a:lnTo>
                  <a:lnTo>
                    <a:pt x="10" y="28"/>
                  </a:lnTo>
                  <a:lnTo>
                    <a:pt x="20" y="19"/>
                  </a:lnTo>
                  <a:lnTo>
                    <a:pt x="26" y="16"/>
                  </a:lnTo>
                  <a:lnTo>
                    <a:pt x="34" y="23"/>
                  </a:lnTo>
                  <a:lnTo>
                    <a:pt x="42" y="26"/>
                  </a:lnTo>
                  <a:lnTo>
                    <a:pt x="50" y="27"/>
                  </a:lnTo>
                  <a:lnTo>
                    <a:pt x="58" y="24"/>
                  </a:lnTo>
                  <a:lnTo>
                    <a:pt x="63" y="22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8"/>
                  </a:lnTo>
                  <a:lnTo>
                    <a:pt x="75" y="1"/>
                  </a:lnTo>
                  <a:lnTo>
                    <a:pt x="80" y="0"/>
                  </a:lnTo>
                  <a:lnTo>
                    <a:pt x="84" y="1"/>
                  </a:lnTo>
                  <a:lnTo>
                    <a:pt x="87" y="8"/>
                  </a:lnTo>
                  <a:lnTo>
                    <a:pt x="88" y="12"/>
                  </a:lnTo>
                  <a:lnTo>
                    <a:pt x="91" y="18"/>
                  </a:lnTo>
                  <a:lnTo>
                    <a:pt x="96" y="22"/>
                  </a:lnTo>
                  <a:lnTo>
                    <a:pt x="101" y="26"/>
                  </a:lnTo>
                  <a:lnTo>
                    <a:pt x="108" y="28"/>
                  </a:lnTo>
                  <a:lnTo>
                    <a:pt x="116" y="28"/>
                  </a:lnTo>
                  <a:lnTo>
                    <a:pt x="125" y="26"/>
                  </a:lnTo>
                  <a:lnTo>
                    <a:pt x="134" y="19"/>
                  </a:lnTo>
                  <a:lnTo>
                    <a:pt x="140" y="22"/>
                  </a:lnTo>
                  <a:lnTo>
                    <a:pt x="147" y="31"/>
                  </a:lnTo>
                  <a:lnTo>
                    <a:pt x="154" y="43"/>
                  </a:lnTo>
                  <a:lnTo>
                    <a:pt x="155" y="52"/>
                  </a:lnTo>
                  <a:lnTo>
                    <a:pt x="145" y="67"/>
                  </a:lnTo>
                  <a:lnTo>
                    <a:pt x="142" y="81"/>
                  </a:lnTo>
                  <a:lnTo>
                    <a:pt x="143" y="95"/>
                  </a:lnTo>
                  <a:lnTo>
                    <a:pt x="147" y="105"/>
                  </a:lnTo>
                  <a:lnTo>
                    <a:pt x="152" y="117"/>
                  </a:lnTo>
                  <a:lnTo>
                    <a:pt x="152" y="136"/>
                  </a:lnTo>
                  <a:lnTo>
                    <a:pt x="145" y="153"/>
                  </a:lnTo>
                  <a:lnTo>
                    <a:pt x="129" y="162"/>
                  </a:lnTo>
                  <a:lnTo>
                    <a:pt x="123" y="162"/>
                  </a:lnTo>
                  <a:lnTo>
                    <a:pt x="116" y="163"/>
                  </a:lnTo>
                  <a:lnTo>
                    <a:pt x="110" y="164"/>
                  </a:lnTo>
                  <a:lnTo>
                    <a:pt x="105" y="167"/>
                  </a:lnTo>
                  <a:lnTo>
                    <a:pt x="99" y="171"/>
                  </a:lnTo>
                  <a:lnTo>
                    <a:pt x="96" y="175"/>
                  </a:lnTo>
                  <a:lnTo>
                    <a:pt x="92" y="179"/>
                  </a:lnTo>
                  <a:lnTo>
                    <a:pt x="90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8" name="Freeform 864"/>
            <p:cNvSpPr>
              <a:spLocks/>
            </p:cNvSpPr>
            <p:nvPr/>
          </p:nvSpPr>
          <p:spPr bwMode="auto">
            <a:xfrm>
              <a:off x="2698" y="3401"/>
              <a:ext cx="55" cy="65"/>
            </a:xfrm>
            <a:custGeom>
              <a:avLst/>
              <a:gdLst/>
              <a:ahLst/>
              <a:cxnLst>
                <a:cxn ang="0">
                  <a:pos x="63" y="130"/>
                </a:cxn>
                <a:cxn ang="0">
                  <a:pos x="59" y="126"/>
                </a:cxn>
                <a:cxn ang="0">
                  <a:pos x="55" y="122"/>
                </a:cxn>
                <a:cxn ang="0">
                  <a:pos x="49" y="119"/>
                </a:cxn>
                <a:cxn ang="0">
                  <a:pos x="43" y="117"/>
                </a:cxn>
                <a:cxn ang="0">
                  <a:pos x="36" y="114"/>
                </a:cxn>
                <a:cxn ang="0">
                  <a:pos x="29" y="113"/>
                </a:cxn>
                <a:cxn ang="0">
                  <a:pos x="25" y="111"/>
                </a:cxn>
                <a:cxn ang="0">
                  <a:pos x="21" y="111"/>
                </a:cxn>
                <a:cxn ang="0">
                  <a:pos x="13" y="107"/>
                </a:cxn>
                <a:cxn ang="0">
                  <a:pos x="9" y="96"/>
                </a:cxn>
                <a:cxn ang="0">
                  <a:pos x="8" y="84"/>
                </a:cxn>
                <a:cxn ang="0">
                  <a:pos x="11" y="73"/>
                </a:cxn>
                <a:cxn ang="0">
                  <a:pos x="15" y="65"/>
                </a:cxn>
                <a:cxn ang="0">
                  <a:pos x="16" y="57"/>
                </a:cxn>
                <a:cxn ang="0">
                  <a:pos x="11" y="46"/>
                </a:cxn>
                <a:cxn ang="0">
                  <a:pos x="0" y="34"/>
                </a:cxn>
                <a:cxn ang="0">
                  <a:pos x="1" y="28"/>
                </a:cxn>
                <a:cxn ang="0">
                  <a:pos x="7" y="20"/>
                </a:cxn>
                <a:cxn ang="0">
                  <a:pos x="15" y="13"/>
                </a:cxn>
                <a:cxn ang="0">
                  <a:pos x="19" y="12"/>
                </a:cxn>
                <a:cxn ang="0">
                  <a:pos x="30" y="19"/>
                </a:cxn>
                <a:cxn ang="0">
                  <a:pos x="40" y="17"/>
                </a:cxn>
                <a:cxn ang="0">
                  <a:pos x="48" y="13"/>
                </a:cxn>
                <a:cxn ang="0">
                  <a:pos x="52" y="7"/>
                </a:cxn>
                <a:cxn ang="0">
                  <a:pos x="53" y="2"/>
                </a:cxn>
                <a:cxn ang="0">
                  <a:pos x="56" y="0"/>
                </a:cxn>
                <a:cxn ang="0">
                  <a:pos x="58" y="2"/>
                </a:cxn>
                <a:cxn ang="0">
                  <a:pos x="61" y="7"/>
                </a:cxn>
                <a:cxn ang="0">
                  <a:pos x="62" y="9"/>
                </a:cxn>
                <a:cxn ang="0">
                  <a:pos x="64" y="13"/>
                </a:cxn>
                <a:cxn ang="0">
                  <a:pos x="67" y="16"/>
                </a:cxn>
                <a:cxn ang="0">
                  <a:pos x="71" y="19"/>
                </a:cxn>
                <a:cxn ang="0">
                  <a:pos x="76" y="20"/>
                </a:cxn>
                <a:cxn ang="0">
                  <a:pos x="82" y="20"/>
                </a:cxn>
                <a:cxn ang="0">
                  <a:pos x="88" y="17"/>
                </a:cxn>
                <a:cxn ang="0">
                  <a:pos x="94" y="13"/>
                </a:cxn>
                <a:cxn ang="0">
                  <a:pos x="98" y="16"/>
                </a:cxn>
                <a:cxn ang="0">
                  <a:pos x="103" y="23"/>
                </a:cxn>
                <a:cxn ang="0">
                  <a:pos x="109" y="31"/>
                </a:cxn>
                <a:cxn ang="0">
                  <a:pos x="109" y="36"/>
                </a:cxn>
                <a:cxn ang="0">
                  <a:pos x="102" y="47"/>
                </a:cxn>
                <a:cxn ang="0">
                  <a:pos x="99" y="58"/>
                </a:cxn>
                <a:cxn ang="0">
                  <a:pos x="100" y="68"/>
                </a:cxn>
                <a:cxn ang="0">
                  <a:pos x="103" y="74"/>
                </a:cxn>
                <a:cxn ang="0">
                  <a:pos x="107" y="83"/>
                </a:cxn>
                <a:cxn ang="0">
                  <a:pos x="107" y="96"/>
                </a:cxn>
                <a:cxn ang="0">
                  <a:pos x="102" y="108"/>
                </a:cxn>
                <a:cxn ang="0">
                  <a:pos x="91" y="114"/>
                </a:cxn>
                <a:cxn ang="0">
                  <a:pos x="81" y="115"/>
                </a:cxn>
                <a:cxn ang="0">
                  <a:pos x="73" y="118"/>
                </a:cxn>
                <a:cxn ang="0">
                  <a:pos x="66" y="122"/>
                </a:cxn>
                <a:cxn ang="0">
                  <a:pos x="63" y="130"/>
                </a:cxn>
              </a:cxnLst>
              <a:rect l="0" t="0" r="r" b="b"/>
              <a:pathLst>
                <a:path w="109" h="130">
                  <a:moveTo>
                    <a:pt x="63" y="130"/>
                  </a:moveTo>
                  <a:lnTo>
                    <a:pt x="59" y="126"/>
                  </a:lnTo>
                  <a:lnTo>
                    <a:pt x="55" y="122"/>
                  </a:lnTo>
                  <a:lnTo>
                    <a:pt x="49" y="119"/>
                  </a:lnTo>
                  <a:lnTo>
                    <a:pt x="43" y="117"/>
                  </a:lnTo>
                  <a:lnTo>
                    <a:pt x="36" y="114"/>
                  </a:lnTo>
                  <a:lnTo>
                    <a:pt x="29" y="113"/>
                  </a:lnTo>
                  <a:lnTo>
                    <a:pt x="25" y="111"/>
                  </a:lnTo>
                  <a:lnTo>
                    <a:pt x="21" y="111"/>
                  </a:lnTo>
                  <a:lnTo>
                    <a:pt x="13" y="107"/>
                  </a:lnTo>
                  <a:lnTo>
                    <a:pt x="9" y="96"/>
                  </a:lnTo>
                  <a:lnTo>
                    <a:pt x="8" y="84"/>
                  </a:lnTo>
                  <a:lnTo>
                    <a:pt x="11" y="73"/>
                  </a:lnTo>
                  <a:lnTo>
                    <a:pt x="15" y="65"/>
                  </a:lnTo>
                  <a:lnTo>
                    <a:pt x="16" y="57"/>
                  </a:lnTo>
                  <a:lnTo>
                    <a:pt x="11" y="46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7" y="20"/>
                  </a:lnTo>
                  <a:lnTo>
                    <a:pt x="15" y="13"/>
                  </a:lnTo>
                  <a:lnTo>
                    <a:pt x="19" y="12"/>
                  </a:lnTo>
                  <a:lnTo>
                    <a:pt x="30" y="19"/>
                  </a:lnTo>
                  <a:lnTo>
                    <a:pt x="40" y="17"/>
                  </a:lnTo>
                  <a:lnTo>
                    <a:pt x="48" y="13"/>
                  </a:lnTo>
                  <a:lnTo>
                    <a:pt x="52" y="7"/>
                  </a:lnTo>
                  <a:lnTo>
                    <a:pt x="53" y="2"/>
                  </a:lnTo>
                  <a:lnTo>
                    <a:pt x="56" y="0"/>
                  </a:lnTo>
                  <a:lnTo>
                    <a:pt x="58" y="2"/>
                  </a:lnTo>
                  <a:lnTo>
                    <a:pt x="61" y="7"/>
                  </a:lnTo>
                  <a:lnTo>
                    <a:pt x="62" y="9"/>
                  </a:lnTo>
                  <a:lnTo>
                    <a:pt x="64" y="13"/>
                  </a:lnTo>
                  <a:lnTo>
                    <a:pt x="67" y="16"/>
                  </a:lnTo>
                  <a:lnTo>
                    <a:pt x="71" y="19"/>
                  </a:lnTo>
                  <a:lnTo>
                    <a:pt x="76" y="20"/>
                  </a:lnTo>
                  <a:lnTo>
                    <a:pt x="82" y="20"/>
                  </a:lnTo>
                  <a:lnTo>
                    <a:pt x="88" y="17"/>
                  </a:lnTo>
                  <a:lnTo>
                    <a:pt x="94" y="13"/>
                  </a:lnTo>
                  <a:lnTo>
                    <a:pt x="98" y="16"/>
                  </a:lnTo>
                  <a:lnTo>
                    <a:pt x="103" y="23"/>
                  </a:lnTo>
                  <a:lnTo>
                    <a:pt x="109" y="31"/>
                  </a:lnTo>
                  <a:lnTo>
                    <a:pt x="109" y="36"/>
                  </a:lnTo>
                  <a:lnTo>
                    <a:pt x="102" y="47"/>
                  </a:lnTo>
                  <a:lnTo>
                    <a:pt x="99" y="58"/>
                  </a:lnTo>
                  <a:lnTo>
                    <a:pt x="100" y="68"/>
                  </a:lnTo>
                  <a:lnTo>
                    <a:pt x="103" y="74"/>
                  </a:lnTo>
                  <a:lnTo>
                    <a:pt x="107" y="83"/>
                  </a:lnTo>
                  <a:lnTo>
                    <a:pt x="107" y="96"/>
                  </a:lnTo>
                  <a:lnTo>
                    <a:pt x="102" y="108"/>
                  </a:lnTo>
                  <a:lnTo>
                    <a:pt x="91" y="114"/>
                  </a:lnTo>
                  <a:lnTo>
                    <a:pt x="81" y="115"/>
                  </a:lnTo>
                  <a:lnTo>
                    <a:pt x="73" y="118"/>
                  </a:lnTo>
                  <a:lnTo>
                    <a:pt x="66" y="122"/>
                  </a:lnTo>
                  <a:lnTo>
                    <a:pt x="63" y="1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524" name="Text Box 300"/>
          <p:cNvSpPr txBox="1">
            <a:spLocks noChangeArrowheads="1"/>
          </p:cNvSpPr>
          <p:nvPr/>
        </p:nvSpPr>
        <p:spPr bwMode="auto">
          <a:xfrm>
            <a:off x="5570822" y="5405420"/>
            <a:ext cx="3149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/>
              <a:t>Personal Travel Assistant,</a:t>
            </a:r>
          </a:p>
          <a:p>
            <a:pPr algn="l" eaLnBrk="0" hangingPunct="0"/>
            <a:r>
              <a:rPr lang="de-DE"/>
              <a:t>PDA, Laptop, </a:t>
            </a:r>
          </a:p>
          <a:p>
            <a:pPr algn="l" eaLnBrk="0" hangingPunct="0"/>
            <a:r>
              <a:rPr lang="de-DE"/>
              <a:t>GSM, UMTS, WLAN, </a:t>
            </a:r>
          </a:p>
          <a:p>
            <a:pPr algn="l" eaLnBrk="0" hangingPunct="0"/>
            <a:r>
              <a:rPr lang="de-DE"/>
              <a:t>Bluetooth, ...</a:t>
            </a:r>
          </a:p>
        </p:txBody>
      </p:sp>
      <p:sp>
        <p:nvSpPr>
          <p:cNvPr id="52525" name="AutoShape 301"/>
          <p:cNvSpPr>
            <a:spLocks noChangeArrowheads="1"/>
          </p:cNvSpPr>
          <p:nvPr/>
        </p:nvSpPr>
        <p:spPr bwMode="auto">
          <a:xfrm>
            <a:off x="6866222" y="3455970"/>
            <a:ext cx="1905000" cy="1736725"/>
          </a:xfrm>
          <a:prstGeom prst="wedgeEllipseCallout">
            <a:avLst>
              <a:gd name="adj1" fmla="val -88667"/>
              <a:gd name="adj2" fmla="val -20227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2000">
              <a:latin typeface="Tahoma" charset="0"/>
            </a:endParaRPr>
          </a:p>
        </p:txBody>
      </p:sp>
      <p:grpSp>
        <p:nvGrpSpPr>
          <p:cNvPr id="54474" name="Group 2250"/>
          <p:cNvGrpSpPr>
            <a:grpSpLocks/>
          </p:cNvGrpSpPr>
          <p:nvPr/>
        </p:nvGrpSpPr>
        <p:grpSpPr bwMode="auto">
          <a:xfrm>
            <a:off x="6942422" y="4035408"/>
            <a:ext cx="609600" cy="577850"/>
            <a:chOff x="4368" y="2352"/>
            <a:chExt cx="384" cy="384"/>
          </a:xfrm>
        </p:grpSpPr>
        <p:sp>
          <p:nvSpPr>
            <p:cNvPr id="53142" name="Freeform 918"/>
            <p:cNvSpPr>
              <a:spLocks/>
            </p:cNvSpPr>
            <p:nvPr/>
          </p:nvSpPr>
          <p:spPr bwMode="auto">
            <a:xfrm>
              <a:off x="4469" y="2352"/>
              <a:ext cx="283" cy="256"/>
            </a:xfrm>
            <a:custGeom>
              <a:avLst/>
              <a:gdLst/>
              <a:ahLst/>
              <a:cxnLst>
                <a:cxn ang="0">
                  <a:pos x="12785" y="10511"/>
                </a:cxn>
                <a:cxn ang="0">
                  <a:pos x="13141" y="10288"/>
                </a:cxn>
                <a:cxn ang="0">
                  <a:pos x="14158" y="2771"/>
                </a:cxn>
                <a:cxn ang="0">
                  <a:pos x="486" y="0"/>
                </a:cxn>
                <a:cxn ang="0">
                  <a:pos x="0" y="0"/>
                </a:cxn>
                <a:cxn ang="0">
                  <a:pos x="41" y="265"/>
                </a:cxn>
                <a:cxn ang="0">
                  <a:pos x="11104" y="8141"/>
                </a:cxn>
                <a:cxn ang="0">
                  <a:pos x="12785" y="10511"/>
                </a:cxn>
              </a:cxnLst>
              <a:rect l="0" t="0" r="r" b="b"/>
              <a:pathLst>
                <a:path w="14158" h="10511">
                  <a:moveTo>
                    <a:pt x="12785" y="10511"/>
                  </a:moveTo>
                  <a:lnTo>
                    <a:pt x="13141" y="10288"/>
                  </a:lnTo>
                  <a:lnTo>
                    <a:pt x="14158" y="2771"/>
                  </a:lnTo>
                  <a:lnTo>
                    <a:pt x="486" y="0"/>
                  </a:lnTo>
                  <a:lnTo>
                    <a:pt x="0" y="0"/>
                  </a:lnTo>
                  <a:lnTo>
                    <a:pt x="41" y="265"/>
                  </a:lnTo>
                  <a:lnTo>
                    <a:pt x="11104" y="8141"/>
                  </a:lnTo>
                  <a:lnTo>
                    <a:pt x="12785" y="105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3" name="Freeform 919"/>
            <p:cNvSpPr>
              <a:spLocks/>
            </p:cNvSpPr>
            <p:nvPr/>
          </p:nvSpPr>
          <p:spPr bwMode="auto">
            <a:xfrm>
              <a:off x="4469" y="2352"/>
              <a:ext cx="283" cy="256"/>
            </a:xfrm>
            <a:custGeom>
              <a:avLst/>
              <a:gdLst/>
              <a:ahLst/>
              <a:cxnLst>
                <a:cxn ang="0">
                  <a:pos x="12785" y="10511"/>
                </a:cxn>
                <a:cxn ang="0">
                  <a:pos x="13141" y="10288"/>
                </a:cxn>
                <a:cxn ang="0">
                  <a:pos x="14158" y="2771"/>
                </a:cxn>
                <a:cxn ang="0">
                  <a:pos x="486" y="0"/>
                </a:cxn>
                <a:cxn ang="0">
                  <a:pos x="0" y="0"/>
                </a:cxn>
                <a:cxn ang="0">
                  <a:pos x="41" y="265"/>
                </a:cxn>
                <a:cxn ang="0">
                  <a:pos x="11104" y="8141"/>
                </a:cxn>
                <a:cxn ang="0">
                  <a:pos x="12785" y="10511"/>
                </a:cxn>
              </a:cxnLst>
              <a:rect l="0" t="0" r="r" b="b"/>
              <a:pathLst>
                <a:path w="14158" h="10511">
                  <a:moveTo>
                    <a:pt x="12785" y="10511"/>
                  </a:moveTo>
                  <a:lnTo>
                    <a:pt x="13141" y="10288"/>
                  </a:lnTo>
                  <a:lnTo>
                    <a:pt x="14158" y="2771"/>
                  </a:lnTo>
                  <a:lnTo>
                    <a:pt x="486" y="0"/>
                  </a:lnTo>
                  <a:lnTo>
                    <a:pt x="0" y="0"/>
                  </a:lnTo>
                  <a:lnTo>
                    <a:pt x="41" y="265"/>
                  </a:lnTo>
                  <a:lnTo>
                    <a:pt x="11104" y="8141"/>
                  </a:lnTo>
                  <a:lnTo>
                    <a:pt x="12785" y="1051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4" name="Freeform 920"/>
            <p:cNvSpPr>
              <a:spLocks/>
            </p:cNvSpPr>
            <p:nvPr/>
          </p:nvSpPr>
          <p:spPr bwMode="auto">
            <a:xfrm>
              <a:off x="4506" y="2515"/>
              <a:ext cx="159" cy="54"/>
            </a:xfrm>
            <a:custGeom>
              <a:avLst/>
              <a:gdLst/>
              <a:ahLst/>
              <a:cxnLst>
                <a:cxn ang="0">
                  <a:pos x="575" y="1208"/>
                </a:cxn>
                <a:cxn ang="0">
                  <a:pos x="705" y="581"/>
                </a:cxn>
                <a:cxn ang="0">
                  <a:pos x="7920" y="2236"/>
                </a:cxn>
                <a:cxn ang="0">
                  <a:pos x="7961" y="1744"/>
                </a:cxn>
                <a:cxn ang="0">
                  <a:pos x="397" y="0"/>
                </a:cxn>
                <a:cxn ang="0">
                  <a:pos x="0" y="940"/>
                </a:cxn>
                <a:cxn ang="0">
                  <a:pos x="178" y="1254"/>
                </a:cxn>
                <a:cxn ang="0">
                  <a:pos x="575" y="1208"/>
                </a:cxn>
              </a:cxnLst>
              <a:rect l="0" t="0" r="r" b="b"/>
              <a:pathLst>
                <a:path w="7961" h="2236">
                  <a:moveTo>
                    <a:pt x="575" y="1208"/>
                  </a:moveTo>
                  <a:lnTo>
                    <a:pt x="705" y="581"/>
                  </a:lnTo>
                  <a:lnTo>
                    <a:pt x="7920" y="2236"/>
                  </a:lnTo>
                  <a:lnTo>
                    <a:pt x="7961" y="1744"/>
                  </a:lnTo>
                  <a:lnTo>
                    <a:pt x="397" y="0"/>
                  </a:lnTo>
                  <a:lnTo>
                    <a:pt x="0" y="940"/>
                  </a:lnTo>
                  <a:lnTo>
                    <a:pt x="178" y="1254"/>
                  </a:lnTo>
                  <a:lnTo>
                    <a:pt x="575" y="12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5" name="Freeform 921"/>
            <p:cNvSpPr>
              <a:spLocks/>
            </p:cNvSpPr>
            <p:nvPr/>
          </p:nvSpPr>
          <p:spPr bwMode="auto">
            <a:xfrm>
              <a:off x="4506" y="2515"/>
              <a:ext cx="159" cy="54"/>
            </a:xfrm>
            <a:custGeom>
              <a:avLst/>
              <a:gdLst/>
              <a:ahLst/>
              <a:cxnLst>
                <a:cxn ang="0">
                  <a:pos x="575" y="1208"/>
                </a:cxn>
                <a:cxn ang="0">
                  <a:pos x="705" y="581"/>
                </a:cxn>
                <a:cxn ang="0">
                  <a:pos x="7920" y="2236"/>
                </a:cxn>
                <a:cxn ang="0">
                  <a:pos x="7961" y="1744"/>
                </a:cxn>
                <a:cxn ang="0">
                  <a:pos x="397" y="0"/>
                </a:cxn>
                <a:cxn ang="0">
                  <a:pos x="0" y="940"/>
                </a:cxn>
                <a:cxn ang="0">
                  <a:pos x="178" y="1254"/>
                </a:cxn>
                <a:cxn ang="0">
                  <a:pos x="575" y="1208"/>
                </a:cxn>
              </a:cxnLst>
              <a:rect l="0" t="0" r="r" b="b"/>
              <a:pathLst>
                <a:path w="7961" h="2236">
                  <a:moveTo>
                    <a:pt x="575" y="1208"/>
                  </a:moveTo>
                  <a:lnTo>
                    <a:pt x="705" y="581"/>
                  </a:lnTo>
                  <a:lnTo>
                    <a:pt x="7920" y="2236"/>
                  </a:lnTo>
                  <a:lnTo>
                    <a:pt x="7961" y="1744"/>
                  </a:lnTo>
                  <a:lnTo>
                    <a:pt x="397" y="0"/>
                  </a:lnTo>
                  <a:lnTo>
                    <a:pt x="0" y="940"/>
                  </a:lnTo>
                  <a:lnTo>
                    <a:pt x="178" y="1254"/>
                  </a:lnTo>
                  <a:lnTo>
                    <a:pt x="575" y="120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6" name="Freeform 922"/>
            <p:cNvSpPr>
              <a:spLocks/>
            </p:cNvSpPr>
            <p:nvPr/>
          </p:nvSpPr>
          <p:spPr bwMode="auto">
            <a:xfrm>
              <a:off x="4619" y="2552"/>
              <a:ext cx="9" cy="25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441" y="223"/>
                </a:cxn>
                <a:cxn ang="0">
                  <a:pos x="263" y="1028"/>
                </a:cxn>
                <a:cxn ang="0">
                  <a:pos x="0" y="986"/>
                </a:cxn>
                <a:cxn ang="0">
                  <a:pos x="222" y="0"/>
                </a:cxn>
              </a:cxnLst>
              <a:rect l="0" t="0" r="r" b="b"/>
              <a:pathLst>
                <a:path w="441" h="1028">
                  <a:moveTo>
                    <a:pt x="222" y="0"/>
                  </a:moveTo>
                  <a:lnTo>
                    <a:pt x="441" y="223"/>
                  </a:lnTo>
                  <a:lnTo>
                    <a:pt x="263" y="1028"/>
                  </a:lnTo>
                  <a:lnTo>
                    <a:pt x="0" y="98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7" name="Freeform 923"/>
            <p:cNvSpPr>
              <a:spLocks/>
            </p:cNvSpPr>
            <p:nvPr/>
          </p:nvSpPr>
          <p:spPr bwMode="auto">
            <a:xfrm>
              <a:off x="4619" y="2552"/>
              <a:ext cx="9" cy="25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441" y="223"/>
                </a:cxn>
                <a:cxn ang="0">
                  <a:pos x="263" y="1028"/>
                </a:cxn>
                <a:cxn ang="0">
                  <a:pos x="0" y="986"/>
                </a:cxn>
                <a:cxn ang="0">
                  <a:pos x="222" y="0"/>
                </a:cxn>
              </a:cxnLst>
              <a:rect l="0" t="0" r="r" b="b"/>
              <a:pathLst>
                <a:path w="441" h="1028">
                  <a:moveTo>
                    <a:pt x="222" y="0"/>
                  </a:moveTo>
                  <a:lnTo>
                    <a:pt x="441" y="223"/>
                  </a:lnTo>
                  <a:lnTo>
                    <a:pt x="263" y="1028"/>
                  </a:lnTo>
                  <a:lnTo>
                    <a:pt x="0" y="986"/>
                  </a:lnTo>
                  <a:lnTo>
                    <a:pt x="22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8" name="Freeform 924"/>
            <p:cNvSpPr>
              <a:spLocks/>
            </p:cNvSpPr>
            <p:nvPr/>
          </p:nvSpPr>
          <p:spPr bwMode="auto">
            <a:xfrm>
              <a:off x="4390" y="2582"/>
              <a:ext cx="9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59"/>
                </a:cxn>
                <a:cxn ang="0">
                  <a:pos x="439" y="492"/>
                </a:cxn>
                <a:cxn ang="0">
                  <a:pos x="220" y="132"/>
                </a:cxn>
                <a:cxn ang="0">
                  <a:pos x="0" y="0"/>
                </a:cxn>
              </a:cxnLst>
              <a:rect l="0" t="0" r="r" b="b"/>
              <a:pathLst>
                <a:path w="439" h="759">
                  <a:moveTo>
                    <a:pt x="0" y="0"/>
                  </a:moveTo>
                  <a:lnTo>
                    <a:pt x="0" y="759"/>
                  </a:lnTo>
                  <a:lnTo>
                    <a:pt x="439" y="492"/>
                  </a:lnTo>
                  <a:lnTo>
                    <a:pt x="22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9" name="Freeform 925"/>
            <p:cNvSpPr>
              <a:spLocks/>
            </p:cNvSpPr>
            <p:nvPr/>
          </p:nvSpPr>
          <p:spPr bwMode="auto">
            <a:xfrm>
              <a:off x="4390" y="2582"/>
              <a:ext cx="9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59"/>
                </a:cxn>
                <a:cxn ang="0">
                  <a:pos x="439" y="492"/>
                </a:cxn>
                <a:cxn ang="0">
                  <a:pos x="220" y="132"/>
                </a:cxn>
                <a:cxn ang="0">
                  <a:pos x="0" y="0"/>
                </a:cxn>
              </a:cxnLst>
              <a:rect l="0" t="0" r="r" b="b"/>
              <a:pathLst>
                <a:path w="439" h="759">
                  <a:moveTo>
                    <a:pt x="0" y="0"/>
                  </a:moveTo>
                  <a:lnTo>
                    <a:pt x="0" y="759"/>
                  </a:lnTo>
                  <a:lnTo>
                    <a:pt x="439" y="492"/>
                  </a:lnTo>
                  <a:lnTo>
                    <a:pt x="220" y="13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0" name="Freeform 926"/>
            <p:cNvSpPr>
              <a:spLocks/>
            </p:cNvSpPr>
            <p:nvPr/>
          </p:nvSpPr>
          <p:spPr bwMode="auto">
            <a:xfrm>
              <a:off x="4368" y="2537"/>
              <a:ext cx="357" cy="199"/>
            </a:xfrm>
            <a:custGeom>
              <a:avLst/>
              <a:gdLst/>
              <a:ahLst/>
              <a:cxnLst>
                <a:cxn ang="0">
                  <a:pos x="41" y="4560"/>
                </a:cxn>
                <a:cxn ang="0">
                  <a:pos x="0" y="3578"/>
                </a:cxn>
                <a:cxn ang="0">
                  <a:pos x="89" y="3311"/>
                </a:cxn>
                <a:cxn ang="0">
                  <a:pos x="1325" y="2235"/>
                </a:cxn>
                <a:cxn ang="0">
                  <a:pos x="1105" y="1834"/>
                </a:cxn>
                <a:cxn ang="0">
                  <a:pos x="3139" y="177"/>
                </a:cxn>
                <a:cxn ang="0">
                  <a:pos x="3361" y="42"/>
                </a:cxn>
                <a:cxn ang="0">
                  <a:pos x="3580" y="42"/>
                </a:cxn>
                <a:cxn ang="0">
                  <a:pos x="3848" y="0"/>
                </a:cxn>
                <a:cxn ang="0">
                  <a:pos x="4115" y="42"/>
                </a:cxn>
                <a:cxn ang="0">
                  <a:pos x="4378" y="42"/>
                </a:cxn>
                <a:cxn ang="0">
                  <a:pos x="17827" y="3220"/>
                </a:cxn>
                <a:cxn ang="0">
                  <a:pos x="17827" y="4428"/>
                </a:cxn>
                <a:cxn ang="0">
                  <a:pos x="14332" y="8098"/>
                </a:cxn>
                <a:cxn ang="0">
                  <a:pos x="14243" y="8140"/>
                </a:cxn>
                <a:cxn ang="0">
                  <a:pos x="14068" y="8140"/>
                </a:cxn>
                <a:cxn ang="0">
                  <a:pos x="89" y="4741"/>
                </a:cxn>
                <a:cxn ang="0">
                  <a:pos x="41" y="4560"/>
                </a:cxn>
              </a:cxnLst>
              <a:rect l="0" t="0" r="r" b="b"/>
              <a:pathLst>
                <a:path w="17827" h="8140">
                  <a:moveTo>
                    <a:pt x="41" y="4560"/>
                  </a:moveTo>
                  <a:lnTo>
                    <a:pt x="0" y="3578"/>
                  </a:lnTo>
                  <a:lnTo>
                    <a:pt x="89" y="3311"/>
                  </a:lnTo>
                  <a:lnTo>
                    <a:pt x="1325" y="2235"/>
                  </a:lnTo>
                  <a:lnTo>
                    <a:pt x="1105" y="1834"/>
                  </a:lnTo>
                  <a:lnTo>
                    <a:pt x="3139" y="177"/>
                  </a:lnTo>
                  <a:lnTo>
                    <a:pt x="3361" y="42"/>
                  </a:lnTo>
                  <a:lnTo>
                    <a:pt x="3580" y="42"/>
                  </a:lnTo>
                  <a:lnTo>
                    <a:pt x="3848" y="0"/>
                  </a:lnTo>
                  <a:lnTo>
                    <a:pt x="4115" y="42"/>
                  </a:lnTo>
                  <a:lnTo>
                    <a:pt x="4378" y="42"/>
                  </a:lnTo>
                  <a:lnTo>
                    <a:pt x="17827" y="3220"/>
                  </a:lnTo>
                  <a:lnTo>
                    <a:pt x="17827" y="4428"/>
                  </a:lnTo>
                  <a:lnTo>
                    <a:pt x="14332" y="8098"/>
                  </a:lnTo>
                  <a:lnTo>
                    <a:pt x="14243" y="8140"/>
                  </a:lnTo>
                  <a:lnTo>
                    <a:pt x="14068" y="8140"/>
                  </a:lnTo>
                  <a:lnTo>
                    <a:pt x="89" y="4741"/>
                  </a:lnTo>
                  <a:lnTo>
                    <a:pt x="41" y="4560"/>
                  </a:lnTo>
                  <a:close/>
                </a:path>
              </a:pathLst>
            </a:custGeom>
            <a:solidFill>
              <a:srgbClr val="7A7A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1" name="Freeform 927"/>
            <p:cNvSpPr>
              <a:spLocks/>
            </p:cNvSpPr>
            <p:nvPr/>
          </p:nvSpPr>
          <p:spPr bwMode="auto">
            <a:xfrm>
              <a:off x="4368" y="2537"/>
              <a:ext cx="357" cy="199"/>
            </a:xfrm>
            <a:custGeom>
              <a:avLst/>
              <a:gdLst/>
              <a:ahLst/>
              <a:cxnLst>
                <a:cxn ang="0">
                  <a:pos x="41" y="4560"/>
                </a:cxn>
                <a:cxn ang="0">
                  <a:pos x="0" y="3578"/>
                </a:cxn>
                <a:cxn ang="0">
                  <a:pos x="89" y="3311"/>
                </a:cxn>
                <a:cxn ang="0">
                  <a:pos x="1325" y="2235"/>
                </a:cxn>
                <a:cxn ang="0">
                  <a:pos x="1105" y="1834"/>
                </a:cxn>
                <a:cxn ang="0">
                  <a:pos x="3139" y="177"/>
                </a:cxn>
                <a:cxn ang="0">
                  <a:pos x="3361" y="42"/>
                </a:cxn>
                <a:cxn ang="0">
                  <a:pos x="3580" y="42"/>
                </a:cxn>
                <a:cxn ang="0">
                  <a:pos x="3848" y="0"/>
                </a:cxn>
                <a:cxn ang="0">
                  <a:pos x="4115" y="42"/>
                </a:cxn>
                <a:cxn ang="0">
                  <a:pos x="4378" y="42"/>
                </a:cxn>
                <a:cxn ang="0">
                  <a:pos x="17827" y="3220"/>
                </a:cxn>
                <a:cxn ang="0">
                  <a:pos x="17827" y="4428"/>
                </a:cxn>
                <a:cxn ang="0">
                  <a:pos x="14332" y="8098"/>
                </a:cxn>
                <a:cxn ang="0">
                  <a:pos x="14243" y="8140"/>
                </a:cxn>
                <a:cxn ang="0">
                  <a:pos x="14068" y="8140"/>
                </a:cxn>
                <a:cxn ang="0">
                  <a:pos x="89" y="4741"/>
                </a:cxn>
                <a:cxn ang="0">
                  <a:pos x="41" y="4560"/>
                </a:cxn>
              </a:cxnLst>
              <a:rect l="0" t="0" r="r" b="b"/>
              <a:pathLst>
                <a:path w="17827" h="8140">
                  <a:moveTo>
                    <a:pt x="41" y="4560"/>
                  </a:moveTo>
                  <a:lnTo>
                    <a:pt x="0" y="3578"/>
                  </a:lnTo>
                  <a:lnTo>
                    <a:pt x="89" y="3311"/>
                  </a:lnTo>
                  <a:lnTo>
                    <a:pt x="1325" y="2235"/>
                  </a:lnTo>
                  <a:lnTo>
                    <a:pt x="1105" y="1834"/>
                  </a:lnTo>
                  <a:lnTo>
                    <a:pt x="3139" y="177"/>
                  </a:lnTo>
                  <a:lnTo>
                    <a:pt x="3361" y="42"/>
                  </a:lnTo>
                  <a:lnTo>
                    <a:pt x="3580" y="42"/>
                  </a:lnTo>
                  <a:lnTo>
                    <a:pt x="3848" y="0"/>
                  </a:lnTo>
                  <a:lnTo>
                    <a:pt x="4115" y="42"/>
                  </a:lnTo>
                  <a:lnTo>
                    <a:pt x="4378" y="42"/>
                  </a:lnTo>
                  <a:lnTo>
                    <a:pt x="17827" y="3220"/>
                  </a:lnTo>
                  <a:lnTo>
                    <a:pt x="17827" y="4428"/>
                  </a:lnTo>
                  <a:lnTo>
                    <a:pt x="14332" y="8098"/>
                  </a:lnTo>
                  <a:lnTo>
                    <a:pt x="14243" y="8140"/>
                  </a:lnTo>
                  <a:lnTo>
                    <a:pt x="14068" y="8140"/>
                  </a:lnTo>
                  <a:lnTo>
                    <a:pt x="89" y="4741"/>
                  </a:lnTo>
                  <a:lnTo>
                    <a:pt x="41" y="456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2" name="Freeform 928"/>
            <p:cNvSpPr>
              <a:spLocks/>
            </p:cNvSpPr>
            <p:nvPr/>
          </p:nvSpPr>
          <p:spPr bwMode="auto">
            <a:xfrm>
              <a:off x="4369" y="2619"/>
              <a:ext cx="285" cy="93"/>
            </a:xfrm>
            <a:custGeom>
              <a:avLst/>
              <a:gdLst/>
              <a:ahLst/>
              <a:cxnLst>
                <a:cxn ang="0">
                  <a:pos x="14246" y="3580"/>
                </a:cxn>
                <a:cxn ang="0">
                  <a:pos x="89" y="0"/>
                </a:cxn>
                <a:cxn ang="0">
                  <a:pos x="0" y="265"/>
                </a:cxn>
                <a:cxn ang="0">
                  <a:pos x="14027" y="3803"/>
                </a:cxn>
                <a:cxn ang="0">
                  <a:pos x="14246" y="3580"/>
                </a:cxn>
              </a:cxnLst>
              <a:rect l="0" t="0" r="r" b="b"/>
              <a:pathLst>
                <a:path w="14246" h="3803">
                  <a:moveTo>
                    <a:pt x="14246" y="3580"/>
                  </a:moveTo>
                  <a:lnTo>
                    <a:pt x="89" y="0"/>
                  </a:lnTo>
                  <a:lnTo>
                    <a:pt x="0" y="265"/>
                  </a:lnTo>
                  <a:lnTo>
                    <a:pt x="14027" y="3803"/>
                  </a:lnTo>
                  <a:lnTo>
                    <a:pt x="14246" y="3580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3" name="Freeform 929"/>
            <p:cNvSpPr>
              <a:spLocks/>
            </p:cNvSpPr>
            <p:nvPr/>
          </p:nvSpPr>
          <p:spPr bwMode="auto">
            <a:xfrm>
              <a:off x="4369" y="2619"/>
              <a:ext cx="285" cy="93"/>
            </a:xfrm>
            <a:custGeom>
              <a:avLst/>
              <a:gdLst/>
              <a:ahLst/>
              <a:cxnLst>
                <a:cxn ang="0">
                  <a:pos x="14246" y="3580"/>
                </a:cxn>
                <a:cxn ang="0">
                  <a:pos x="89" y="0"/>
                </a:cxn>
                <a:cxn ang="0">
                  <a:pos x="0" y="265"/>
                </a:cxn>
                <a:cxn ang="0">
                  <a:pos x="14027" y="3803"/>
                </a:cxn>
                <a:cxn ang="0">
                  <a:pos x="14246" y="3580"/>
                </a:cxn>
              </a:cxnLst>
              <a:rect l="0" t="0" r="r" b="b"/>
              <a:pathLst>
                <a:path w="14246" h="3803">
                  <a:moveTo>
                    <a:pt x="14246" y="3580"/>
                  </a:moveTo>
                  <a:lnTo>
                    <a:pt x="89" y="0"/>
                  </a:lnTo>
                  <a:lnTo>
                    <a:pt x="0" y="265"/>
                  </a:lnTo>
                  <a:lnTo>
                    <a:pt x="14027" y="3803"/>
                  </a:lnTo>
                  <a:lnTo>
                    <a:pt x="14246" y="3580"/>
                  </a:lnTo>
                </a:path>
              </a:pathLst>
            </a:custGeom>
            <a:noFill/>
            <a:ln w="0">
              <a:solidFill>
                <a:srgbClr val="B5B5B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4" name="Freeform 930"/>
            <p:cNvSpPr>
              <a:spLocks/>
            </p:cNvSpPr>
            <p:nvPr/>
          </p:nvSpPr>
          <p:spPr bwMode="auto">
            <a:xfrm>
              <a:off x="4384" y="2553"/>
              <a:ext cx="322" cy="145"/>
            </a:xfrm>
            <a:custGeom>
              <a:avLst/>
              <a:gdLst/>
              <a:ahLst/>
              <a:cxnLst>
                <a:cxn ang="0">
                  <a:pos x="0" y="2597"/>
                </a:cxn>
                <a:cxn ang="0">
                  <a:pos x="3143" y="0"/>
                </a:cxn>
                <a:cxn ang="0">
                  <a:pos x="16105" y="3046"/>
                </a:cxn>
                <a:cxn ang="0">
                  <a:pos x="13363" y="5954"/>
                </a:cxn>
                <a:cxn ang="0">
                  <a:pos x="0" y="2597"/>
                </a:cxn>
              </a:cxnLst>
              <a:rect l="0" t="0" r="r" b="b"/>
              <a:pathLst>
                <a:path w="16105" h="5954">
                  <a:moveTo>
                    <a:pt x="0" y="2597"/>
                  </a:moveTo>
                  <a:lnTo>
                    <a:pt x="3143" y="0"/>
                  </a:lnTo>
                  <a:lnTo>
                    <a:pt x="16105" y="3046"/>
                  </a:lnTo>
                  <a:lnTo>
                    <a:pt x="13363" y="5954"/>
                  </a:lnTo>
                  <a:lnTo>
                    <a:pt x="0" y="2597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5" name="Freeform 931"/>
            <p:cNvSpPr>
              <a:spLocks/>
            </p:cNvSpPr>
            <p:nvPr/>
          </p:nvSpPr>
          <p:spPr bwMode="auto">
            <a:xfrm>
              <a:off x="4384" y="2553"/>
              <a:ext cx="322" cy="145"/>
            </a:xfrm>
            <a:custGeom>
              <a:avLst/>
              <a:gdLst/>
              <a:ahLst/>
              <a:cxnLst>
                <a:cxn ang="0">
                  <a:pos x="0" y="2597"/>
                </a:cxn>
                <a:cxn ang="0">
                  <a:pos x="3143" y="0"/>
                </a:cxn>
                <a:cxn ang="0">
                  <a:pos x="16105" y="3046"/>
                </a:cxn>
                <a:cxn ang="0">
                  <a:pos x="13363" y="5954"/>
                </a:cxn>
                <a:cxn ang="0">
                  <a:pos x="0" y="2597"/>
                </a:cxn>
              </a:cxnLst>
              <a:rect l="0" t="0" r="r" b="b"/>
              <a:pathLst>
                <a:path w="16105" h="5954">
                  <a:moveTo>
                    <a:pt x="0" y="2597"/>
                  </a:moveTo>
                  <a:lnTo>
                    <a:pt x="3143" y="0"/>
                  </a:lnTo>
                  <a:lnTo>
                    <a:pt x="16105" y="3046"/>
                  </a:lnTo>
                  <a:lnTo>
                    <a:pt x="13363" y="5954"/>
                  </a:lnTo>
                  <a:lnTo>
                    <a:pt x="0" y="259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6" name="Freeform 932"/>
            <p:cNvSpPr>
              <a:spLocks/>
            </p:cNvSpPr>
            <p:nvPr/>
          </p:nvSpPr>
          <p:spPr bwMode="auto">
            <a:xfrm>
              <a:off x="4507" y="2542"/>
              <a:ext cx="155" cy="67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01" y="0"/>
                </a:cxn>
                <a:cxn ang="0">
                  <a:pos x="2170" y="404"/>
                </a:cxn>
                <a:cxn ang="0">
                  <a:pos x="2170" y="850"/>
                </a:cxn>
                <a:cxn ang="0">
                  <a:pos x="5445" y="1608"/>
                </a:cxn>
                <a:cxn ang="0">
                  <a:pos x="5931" y="1209"/>
                </a:cxn>
                <a:cxn ang="0">
                  <a:pos x="7742" y="1608"/>
                </a:cxn>
                <a:cxn ang="0">
                  <a:pos x="7742" y="2281"/>
                </a:cxn>
                <a:cxn ang="0">
                  <a:pos x="7082" y="2774"/>
                </a:cxn>
                <a:cxn ang="0">
                  <a:pos x="137" y="896"/>
                </a:cxn>
                <a:cxn ang="0">
                  <a:pos x="0" y="314"/>
                </a:cxn>
              </a:cxnLst>
              <a:rect l="0" t="0" r="r" b="b"/>
              <a:pathLst>
                <a:path w="7742" h="2774">
                  <a:moveTo>
                    <a:pt x="0" y="314"/>
                  </a:moveTo>
                  <a:lnTo>
                    <a:pt x="401" y="0"/>
                  </a:lnTo>
                  <a:lnTo>
                    <a:pt x="2170" y="404"/>
                  </a:lnTo>
                  <a:lnTo>
                    <a:pt x="2170" y="850"/>
                  </a:lnTo>
                  <a:lnTo>
                    <a:pt x="5445" y="1608"/>
                  </a:lnTo>
                  <a:lnTo>
                    <a:pt x="5931" y="1209"/>
                  </a:lnTo>
                  <a:lnTo>
                    <a:pt x="7742" y="1608"/>
                  </a:lnTo>
                  <a:lnTo>
                    <a:pt x="7742" y="2281"/>
                  </a:lnTo>
                  <a:lnTo>
                    <a:pt x="7082" y="2774"/>
                  </a:lnTo>
                  <a:lnTo>
                    <a:pt x="137" y="896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rgbClr val="7A7A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7" name="Freeform 933"/>
            <p:cNvSpPr>
              <a:spLocks/>
            </p:cNvSpPr>
            <p:nvPr/>
          </p:nvSpPr>
          <p:spPr bwMode="auto">
            <a:xfrm>
              <a:off x="4507" y="2542"/>
              <a:ext cx="155" cy="67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01" y="0"/>
                </a:cxn>
                <a:cxn ang="0">
                  <a:pos x="2170" y="404"/>
                </a:cxn>
                <a:cxn ang="0">
                  <a:pos x="2170" y="850"/>
                </a:cxn>
                <a:cxn ang="0">
                  <a:pos x="5445" y="1608"/>
                </a:cxn>
                <a:cxn ang="0">
                  <a:pos x="5931" y="1209"/>
                </a:cxn>
                <a:cxn ang="0">
                  <a:pos x="7742" y="1608"/>
                </a:cxn>
                <a:cxn ang="0">
                  <a:pos x="7742" y="2281"/>
                </a:cxn>
                <a:cxn ang="0">
                  <a:pos x="7082" y="2774"/>
                </a:cxn>
                <a:cxn ang="0">
                  <a:pos x="137" y="896"/>
                </a:cxn>
                <a:cxn ang="0">
                  <a:pos x="0" y="314"/>
                </a:cxn>
              </a:cxnLst>
              <a:rect l="0" t="0" r="r" b="b"/>
              <a:pathLst>
                <a:path w="7742" h="2774">
                  <a:moveTo>
                    <a:pt x="0" y="314"/>
                  </a:moveTo>
                  <a:lnTo>
                    <a:pt x="401" y="0"/>
                  </a:lnTo>
                  <a:lnTo>
                    <a:pt x="2170" y="404"/>
                  </a:lnTo>
                  <a:lnTo>
                    <a:pt x="2170" y="850"/>
                  </a:lnTo>
                  <a:lnTo>
                    <a:pt x="5445" y="1608"/>
                  </a:lnTo>
                  <a:lnTo>
                    <a:pt x="5931" y="1209"/>
                  </a:lnTo>
                  <a:lnTo>
                    <a:pt x="7742" y="1608"/>
                  </a:lnTo>
                  <a:lnTo>
                    <a:pt x="7742" y="2281"/>
                  </a:lnTo>
                  <a:lnTo>
                    <a:pt x="7082" y="2774"/>
                  </a:lnTo>
                  <a:lnTo>
                    <a:pt x="137" y="896"/>
                  </a:lnTo>
                  <a:lnTo>
                    <a:pt x="0" y="31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8" name="Freeform 934"/>
            <p:cNvSpPr>
              <a:spLocks/>
            </p:cNvSpPr>
            <p:nvPr/>
          </p:nvSpPr>
          <p:spPr bwMode="auto">
            <a:xfrm>
              <a:off x="4502" y="2549"/>
              <a:ext cx="151" cy="62"/>
            </a:xfrm>
            <a:custGeom>
              <a:avLst/>
              <a:gdLst/>
              <a:ahLst/>
              <a:cxnLst>
                <a:cxn ang="0">
                  <a:pos x="0" y="805"/>
                </a:cxn>
                <a:cxn ang="0">
                  <a:pos x="263" y="0"/>
                </a:cxn>
                <a:cxn ang="0">
                  <a:pos x="2032" y="404"/>
                </a:cxn>
                <a:cxn ang="0">
                  <a:pos x="1948" y="805"/>
                </a:cxn>
                <a:cxn ang="0">
                  <a:pos x="5660" y="1698"/>
                </a:cxn>
                <a:cxn ang="0">
                  <a:pos x="5749" y="1294"/>
                </a:cxn>
                <a:cxn ang="0">
                  <a:pos x="7564" y="1698"/>
                </a:cxn>
                <a:cxn ang="0">
                  <a:pos x="7345" y="2506"/>
                </a:cxn>
                <a:cxn ang="0">
                  <a:pos x="0" y="805"/>
                </a:cxn>
              </a:cxnLst>
              <a:rect l="0" t="0" r="r" b="b"/>
              <a:pathLst>
                <a:path w="7564" h="2506">
                  <a:moveTo>
                    <a:pt x="0" y="805"/>
                  </a:moveTo>
                  <a:lnTo>
                    <a:pt x="263" y="0"/>
                  </a:lnTo>
                  <a:lnTo>
                    <a:pt x="2032" y="404"/>
                  </a:lnTo>
                  <a:lnTo>
                    <a:pt x="1948" y="805"/>
                  </a:lnTo>
                  <a:lnTo>
                    <a:pt x="5660" y="1698"/>
                  </a:lnTo>
                  <a:lnTo>
                    <a:pt x="5749" y="1294"/>
                  </a:lnTo>
                  <a:lnTo>
                    <a:pt x="7564" y="1698"/>
                  </a:lnTo>
                  <a:lnTo>
                    <a:pt x="7345" y="2506"/>
                  </a:lnTo>
                  <a:lnTo>
                    <a:pt x="0" y="805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9" name="Freeform 935"/>
            <p:cNvSpPr>
              <a:spLocks/>
            </p:cNvSpPr>
            <p:nvPr/>
          </p:nvSpPr>
          <p:spPr bwMode="auto">
            <a:xfrm>
              <a:off x="4502" y="2549"/>
              <a:ext cx="151" cy="62"/>
            </a:xfrm>
            <a:custGeom>
              <a:avLst/>
              <a:gdLst/>
              <a:ahLst/>
              <a:cxnLst>
                <a:cxn ang="0">
                  <a:pos x="0" y="805"/>
                </a:cxn>
                <a:cxn ang="0">
                  <a:pos x="263" y="0"/>
                </a:cxn>
                <a:cxn ang="0">
                  <a:pos x="2032" y="404"/>
                </a:cxn>
                <a:cxn ang="0">
                  <a:pos x="1948" y="805"/>
                </a:cxn>
                <a:cxn ang="0">
                  <a:pos x="5660" y="1698"/>
                </a:cxn>
                <a:cxn ang="0">
                  <a:pos x="5749" y="1294"/>
                </a:cxn>
                <a:cxn ang="0">
                  <a:pos x="7564" y="1698"/>
                </a:cxn>
                <a:cxn ang="0">
                  <a:pos x="7345" y="2506"/>
                </a:cxn>
                <a:cxn ang="0">
                  <a:pos x="0" y="805"/>
                </a:cxn>
              </a:cxnLst>
              <a:rect l="0" t="0" r="r" b="b"/>
              <a:pathLst>
                <a:path w="7564" h="2506">
                  <a:moveTo>
                    <a:pt x="0" y="805"/>
                  </a:moveTo>
                  <a:lnTo>
                    <a:pt x="263" y="0"/>
                  </a:lnTo>
                  <a:lnTo>
                    <a:pt x="2032" y="404"/>
                  </a:lnTo>
                  <a:lnTo>
                    <a:pt x="1948" y="805"/>
                  </a:lnTo>
                  <a:lnTo>
                    <a:pt x="5660" y="1698"/>
                  </a:lnTo>
                  <a:lnTo>
                    <a:pt x="5749" y="1294"/>
                  </a:lnTo>
                  <a:lnTo>
                    <a:pt x="7564" y="1698"/>
                  </a:lnTo>
                  <a:lnTo>
                    <a:pt x="7345" y="2506"/>
                  </a:lnTo>
                  <a:lnTo>
                    <a:pt x="0" y="80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0" name="Freeform 936"/>
            <p:cNvSpPr>
              <a:spLocks/>
            </p:cNvSpPr>
            <p:nvPr/>
          </p:nvSpPr>
          <p:spPr bwMode="auto">
            <a:xfrm>
              <a:off x="4648" y="2581"/>
              <a:ext cx="14" cy="3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174" y="404"/>
                </a:cxn>
                <a:cxn ang="0">
                  <a:pos x="660" y="0"/>
                </a:cxn>
                <a:cxn ang="0">
                  <a:pos x="660" y="721"/>
                </a:cxn>
                <a:cxn ang="0">
                  <a:pos x="0" y="1212"/>
                </a:cxn>
              </a:cxnLst>
              <a:rect l="0" t="0" r="r" b="b"/>
              <a:pathLst>
                <a:path w="660" h="1212">
                  <a:moveTo>
                    <a:pt x="0" y="1212"/>
                  </a:moveTo>
                  <a:lnTo>
                    <a:pt x="174" y="404"/>
                  </a:lnTo>
                  <a:lnTo>
                    <a:pt x="660" y="0"/>
                  </a:lnTo>
                  <a:lnTo>
                    <a:pt x="660" y="721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1" name="Freeform 937"/>
            <p:cNvSpPr>
              <a:spLocks/>
            </p:cNvSpPr>
            <p:nvPr/>
          </p:nvSpPr>
          <p:spPr bwMode="auto">
            <a:xfrm>
              <a:off x="4648" y="2581"/>
              <a:ext cx="14" cy="3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174" y="404"/>
                </a:cxn>
                <a:cxn ang="0">
                  <a:pos x="660" y="0"/>
                </a:cxn>
                <a:cxn ang="0">
                  <a:pos x="660" y="721"/>
                </a:cxn>
                <a:cxn ang="0">
                  <a:pos x="0" y="1212"/>
                </a:cxn>
              </a:cxnLst>
              <a:rect l="0" t="0" r="r" b="b"/>
              <a:pathLst>
                <a:path w="660" h="1212">
                  <a:moveTo>
                    <a:pt x="0" y="1212"/>
                  </a:moveTo>
                  <a:lnTo>
                    <a:pt x="174" y="404"/>
                  </a:lnTo>
                  <a:lnTo>
                    <a:pt x="660" y="0"/>
                  </a:lnTo>
                  <a:lnTo>
                    <a:pt x="660" y="721"/>
                  </a:lnTo>
                  <a:lnTo>
                    <a:pt x="0" y="12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2" name="Freeform 938"/>
            <p:cNvSpPr>
              <a:spLocks/>
            </p:cNvSpPr>
            <p:nvPr/>
          </p:nvSpPr>
          <p:spPr bwMode="auto">
            <a:xfrm>
              <a:off x="4540" y="2552"/>
              <a:ext cx="10" cy="17"/>
            </a:xfrm>
            <a:custGeom>
              <a:avLst/>
              <a:gdLst/>
              <a:ahLst/>
              <a:cxnLst>
                <a:cxn ang="0">
                  <a:pos x="0" y="715"/>
                </a:cxn>
                <a:cxn ang="0">
                  <a:pos x="89" y="314"/>
                </a:cxn>
                <a:cxn ang="0">
                  <a:pos x="530" y="0"/>
                </a:cxn>
                <a:cxn ang="0">
                  <a:pos x="530" y="446"/>
                </a:cxn>
                <a:cxn ang="0">
                  <a:pos x="0" y="715"/>
                </a:cxn>
              </a:cxnLst>
              <a:rect l="0" t="0" r="r" b="b"/>
              <a:pathLst>
                <a:path w="530" h="715">
                  <a:moveTo>
                    <a:pt x="0" y="715"/>
                  </a:moveTo>
                  <a:lnTo>
                    <a:pt x="89" y="314"/>
                  </a:lnTo>
                  <a:lnTo>
                    <a:pt x="530" y="0"/>
                  </a:lnTo>
                  <a:lnTo>
                    <a:pt x="530" y="446"/>
                  </a:lnTo>
                  <a:lnTo>
                    <a:pt x="0" y="71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3" name="Freeform 939"/>
            <p:cNvSpPr>
              <a:spLocks/>
            </p:cNvSpPr>
            <p:nvPr/>
          </p:nvSpPr>
          <p:spPr bwMode="auto">
            <a:xfrm>
              <a:off x="4540" y="2552"/>
              <a:ext cx="10" cy="17"/>
            </a:xfrm>
            <a:custGeom>
              <a:avLst/>
              <a:gdLst/>
              <a:ahLst/>
              <a:cxnLst>
                <a:cxn ang="0">
                  <a:pos x="0" y="715"/>
                </a:cxn>
                <a:cxn ang="0">
                  <a:pos x="89" y="314"/>
                </a:cxn>
                <a:cxn ang="0">
                  <a:pos x="530" y="0"/>
                </a:cxn>
                <a:cxn ang="0">
                  <a:pos x="530" y="446"/>
                </a:cxn>
                <a:cxn ang="0">
                  <a:pos x="0" y="715"/>
                </a:cxn>
              </a:cxnLst>
              <a:rect l="0" t="0" r="r" b="b"/>
              <a:pathLst>
                <a:path w="530" h="715">
                  <a:moveTo>
                    <a:pt x="0" y="715"/>
                  </a:moveTo>
                  <a:lnTo>
                    <a:pt x="89" y="314"/>
                  </a:lnTo>
                  <a:lnTo>
                    <a:pt x="530" y="0"/>
                  </a:lnTo>
                  <a:lnTo>
                    <a:pt x="530" y="446"/>
                  </a:lnTo>
                  <a:lnTo>
                    <a:pt x="0" y="71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4" name="Freeform 940"/>
            <p:cNvSpPr>
              <a:spLocks/>
            </p:cNvSpPr>
            <p:nvPr/>
          </p:nvSpPr>
          <p:spPr bwMode="auto">
            <a:xfrm>
              <a:off x="4548" y="2555"/>
              <a:ext cx="73" cy="26"/>
            </a:xfrm>
            <a:custGeom>
              <a:avLst/>
              <a:gdLst/>
              <a:ahLst/>
              <a:cxnLst>
                <a:cxn ang="0">
                  <a:pos x="3450" y="1071"/>
                </a:cxn>
                <a:cxn ang="0">
                  <a:pos x="45" y="313"/>
                </a:cxn>
                <a:cxn ang="0">
                  <a:pos x="0" y="227"/>
                </a:cxn>
                <a:cxn ang="0">
                  <a:pos x="45" y="90"/>
                </a:cxn>
                <a:cxn ang="0">
                  <a:pos x="134" y="0"/>
                </a:cxn>
                <a:cxn ang="0">
                  <a:pos x="3673" y="808"/>
                </a:cxn>
                <a:cxn ang="0">
                  <a:pos x="3450" y="1071"/>
                </a:cxn>
              </a:cxnLst>
              <a:rect l="0" t="0" r="r" b="b"/>
              <a:pathLst>
                <a:path w="3673" h="1071">
                  <a:moveTo>
                    <a:pt x="3450" y="1071"/>
                  </a:moveTo>
                  <a:lnTo>
                    <a:pt x="45" y="313"/>
                  </a:lnTo>
                  <a:lnTo>
                    <a:pt x="0" y="227"/>
                  </a:lnTo>
                  <a:lnTo>
                    <a:pt x="45" y="90"/>
                  </a:lnTo>
                  <a:lnTo>
                    <a:pt x="134" y="0"/>
                  </a:lnTo>
                  <a:lnTo>
                    <a:pt x="3673" y="808"/>
                  </a:lnTo>
                  <a:lnTo>
                    <a:pt x="3450" y="1071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5" name="Freeform 941"/>
            <p:cNvSpPr>
              <a:spLocks/>
            </p:cNvSpPr>
            <p:nvPr/>
          </p:nvSpPr>
          <p:spPr bwMode="auto">
            <a:xfrm>
              <a:off x="4548" y="2555"/>
              <a:ext cx="73" cy="26"/>
            </a:xfrm>
            <a:custGeom>
              <a:avLst/>
              <a:gdLst/>
              <a:ahLst/>
              <a:cxnLst>
                <a:cxn ang="0">
                  <a:pos x="3450" y="1071"/>
                </a:cxn>
                <a:cxn ang="0">
                  <a:pos x="45" y="313"/>
                </a:cxn>
                <a:cxn ang="0">
                  <a:pos x="0" y="227"/>
                </a:cxn>
                <a:cxn ang="0">
                  <a:pos x="45" y="90"/>
                </a:cxn>
                <a:cxn ang="0">
                  <a:pos x="134" y="0"/>
                </a:cxn>
                <a:cxn ang="0">
                  <a:pos x="3673" y="808"/>
                </a:cxn>
                <a:cxn ang="0">
                  <a:pos x="3450" y="1071"/>
                </a:cxn>
              </a:cxnLst>
              <a:rect l="0" t="0" r="r" b="b"/>
              <a:pathLst>
                <a:path w="3673" h="1071">
                  <a:moveTo>
                    <a:pt x="3450" y="1071"/>
                  </a:moveTo>
                  <a:lnTo>
                    <a:pt x="45" y="313"/>
                  </a:lnTo>
                  <a:lnTo>
                    <a:pt x="0" y="227"/>
                  </a:lnTo>
                  <a:lnTo>
                    <a:pt x="45" y="90"/>
                  </a:lnTo>
                  <a:lnTo>
                    <a:pt x="134" y="0"/>
                  </a:lnTo>
                  <a:lnTo>
                    <a:pt x="3673" y="808"/>
                  </a:lnTo>
                  <a:lnTo>
                    <a:pt x="3450" y="107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6" name="Freeform 942"/>
            <p:cNvSpPr>
              <a:spLocks/>
            </p:cNvSpPr>
            <p:nvPr/>
          </p:nvSpPr>
          <p:spPr bwMode="auto">
            <a:xfrm>
              <a:off x="4550" y="2533"/>
              <a:ext cx="74" cy="42"/>
            </a:xfrm>
            <a:custGeom>
              <a:avLst/>
              <a:gdLst/>
              <a:ahLst/>
              <a:cxnLst>
                <a:cxn ang="0">
                  <a:pos x="0" y="892"/>
                </a:cxn>
                <a:cxn ang="0">
                  <a:pos x="133" y="0"/>
                </a:cxn>
                <a:cxn ang="0">
                  <a:pos x="3672" y="759"/>
                </a:cxn>
                <a:cxn ang="0">
                  <a:pos x="3583" y="1700"/>
                </a:cxn>
                <a:cxn ang="0">
                  <a:pos x="0" y="892"/>
                </a:cxn>
              </a:cxnLst>
              <a:rect l="0" t="0" r="r" b="b"/>
              <a:pathLst>
                <a:path w="3672" h="1700">
                  <a:moveTo>
                    <a:pt x="0" y="892"/>
                  </a:moveTo>
                  <a:lnTo>
                    <a:pt x="133" y="0"/>
                  </a:lnTo>
                  <a:lnTo>
                    <a:pt x="3672" y="759"/>
                  </a:lnTo>
                  <a:lnTo>
                    <a:pt x="3583" y="1700"/>
                  </a:lnTo>
                  <a:lnTo>
                    <a:pt x="0" y="892"/>
                  </a:lnTo>
                  <a:close/>
                </a:path>
              </a:pathLst>
            </a:custGeom>
            <a:solidFill>
              <a:srgbClr val="7A7A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7" name="Freeform 943"/>
            <p:cNvSpPr>
              <a:spLocks/>
            </p:cNvSpPr>
            <p:nvPr/>
          </p:nvSpPr>
          <p:spPr bwMode="auto">
            <a:xfrm>
              <a:off x="4550" y="2533"/>
              <a:ext cx="74" cy="42"/>
            </a:xfrm>
            <a:custGeom>
              <a:avLst/>
              <a:gdLst/>
              <a:ahLst/>
              <a:cxnLst>
                <a:cxn ang="0">
                  <a:pos x="0" y="892"/>
                </a:cxn>
                <a:cxn ang="0">
                  <a:pos x="133" y="0"/>
                </a:cxn>
                <a:cxn ang="0">
                  <a:pos x="3672" y="759"/>
                </a:cxn>
                <a:cxn ang="0">
                  <a:pos x="3583" y="1700"/>
                </a:cxn>
                <a:cxn ang="0">
                  <a:pos x="0" y="892"/>
                </a:cxn>
              </a:cxnLst>
              <a:rect l="0" t="0" r="r" b="b"/>
              <a:pathLst>
                <a:path w="3672" h="1700">
                  <a:moveTo>
                    <a:pt x="0" y="892"/>
                  </a:moveTo>
                  <a:lnTo>
                    <a:pt x="133" y="0"/>
                  </a:lnTo>
                  <a:lnTo>
                    <a:pt x="3672" y="759"/>
                  </a:lnTo>
                  <a:lnTo>
                    <a:pt x="3583" y="1700"/>
                  </a:lnTo>
                  <a:lnTo>
                    <a:pt x="0" y="89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8" name="Freeform 944"/>
            <p:cNvSpPr>
              <a:spLocks/>
            </p:cNvSpPr>
            <p:nvPr/>
          </p:nvSpPr>
          <p:spPr bwMode="auto">
            <a:xfrm>
              <a:off x="4555" y="2539"/>
              <a:ext cx="64" cy="2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3204" y="675"/>
                </a:cxn>
                <a:cxn ang="0">
                  <a:pos x="3153" y="1194"/>
                </a:cxn>
                <a:cxn ang="0">
                  <a:pos x="0" y="494"/>
                </a:cxn>
                <a:cxn ang="0">
                  <a:pos x="76" y="0"/>
                </a:cxn>
              </a:cxnLst>
              <a:rect l="0" t="0" r="r" b="b"/>
              <a:pathLst>
                <a:path w="3204" h="1194">
                  <a:moveTo>
                    <a:pt x="76" y="0"/>
                  </a:moveTo>
                  <a:lnTo>
                    <a:pt x="3204" y="675"/>
                  </a:lnTo>
                  <a:lnTo>
                    <a:pt x="3153" y="1194"/>
                  </a:lnTo>
                  <a:lnTo>
                    <a:pt x="0" y="49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3D3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9" name="Freeform 945"/>
            <p:cNvSpPr>
              <a:spLocks/>
            </p:cNvSpPr>
            <p:nvPr/>
          </p:nvSpPr>
          <p:spPr bwMode="auto">
            <a:xfrm>
              <a:off x="4555" y="2539"/>
              <a:ext cx="64" cy="2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3204" y="675"/>
                </a:cxn>
                <a:cxn ang="0">
                  <a:pos x="3153" y="1194"/>
                </a:cxn>
                <a:cxn ang="0">
                  <a:pos x="0" y="494"/>
                </a:cxn>
                <a:cxn ang="0">
                  <a:pos x="76" y="0"/>
                </a:cxn>
              </a:cxnLst>
              <a:rect l="0" t="0" r="r" b="b"/>
              <a:pathLst>
                <a:path w="3204" h="1194">
                  <a:moveTo>
                    <a:pt x="76" y="0"/>
                  </a:moveTo>
                  <a:lnTo>
                    <a:pt x="3204" y="675"/>
                  </a:lnTo>
                  <a:lnTo>
                    <a:pt x="3153" y="1194"/>
                  </a:lnTo>
                  <a:lnTo>
                    <a:pt x="0" y="494"/>
                  </a:lnTo>
                  <a:lnTo>
                    <a:pt x="7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0" name="Freeform 946"/>
            <p:cNvSpPr>
              <a:spLocks/>
            </p:cNvSpPr>
            <p:nvPr/>
          </p:nvSpPr>
          <p:spPr bwMode="auto">
            <a:xfrm>
              <a:off x="4450" y="2353"/>
              <a:ext cx="296" cy="255"/>
            </a:xfrm>
            <a:custGeom>
              <a:avLst/>
              <a:gdLst/>
              <a:ahLst/>
              <a:cxnLst>
                <a:cxn ang="0">
                  <a:pos x="2786" y="8143"/>
                </a:cxn>
                <a:cxn ang="0">
                  <a:pos x="1413" y="7830"/>
                </a:cxn>
                <a:cxn ang="0">
                  <a:pos x="0" y="7249"/>
                </a:cxn>
                <a:cxn ang="0">
                  <a:pos x="927" y="0"/>
                </a:cxn>
                <a:cxn ang="0">
                  <a:pos x="14773" y="2819"/>
                </a:cxn>
                <a:cxn ang="0">
                  <a:pos x="13712" y="10469"/>
                </a:cxn>
                <a:cxn ang="0">
                  <a:pos x="12298" y="10378"/>
                </a:cxn>
                <a:cxn ang="0">
                  <a:pos x="10569" y="10068"/>
                </a:cxn>
                <a:cxn ang="0">
                  <a:pos x="10439" y="9438"/>
                </a:cxn>
                <a:cxn ang="0">
                  <a:pos x="10569" y="8412"/>
                </a:cxn>
                <a:cxn ang="0">
                  <a:pos x="3228" y="6754"/>
                </a:cxn>
                <a:cxn ang="0">
                  <a:pos x="3050" y="7604"/>
                </a:cxn>
                <a:cxn ang="0">
                  <a:pos x="3050" y="7876"/>
                </a:cxn>
                <a:cxn ang="0">
                  <a:pos x="2827" y="8099"/>
                </a:cxn>
                <a:cxn ang="0">
                  <a:pos x="2786" y="8143"/>
                </a:cxn>
              </a:cxnLst>
              <a:rect l="0" t="0" r="r" b="b"/>
              <a:pathLst>
                <a:path w="14773" h="10469">
                  <a:moveTo>
                    <a:pt x="2786" y="8143"/>
                  </a:moveTo>
                  <a:lnTo>
                    <a:pt x="1413" y="7830"/>
                  </a:lnTo>
                  <a:lnTo>
                    <a:pt x="0" y="7249"/>
                  </a:lnTo>
                  <a:lnTo>
                    <a:pt x="927" y="0"/>
                  </a:lnTo>
                  <a:lnTo>
                    <a:pt x="14773" y="2819"/>
                  </a:lnTo>
                  <a:lnTo>
                    <a:pt x="13712" y="10469"/>
                  </a:lnTo>
                  <a:lnTo>
                    <a:pt x="12298" y="10378"/>
                  </a:lnTo>
                  <a:lnTo>
                    <a:pt x="10569" y="10068"/>
                  </a:lnTo>
                  <a:lnTo>
                    <a:pt x="10439" y="9438"/>
                  </a:lnTo>
                  <a:lnTo>
                    <a:pt x="10569" y="8412"/>
                  </a:lnTo>
                  <a:lnTo>
                    <a:pt x="3228" y="6754"/>
                  </a:lnTo>
                  <a:lnTo>
                    <a:pt x="3050" y="7604"/>
                  </a:lnTo>
                  <a:lnTo>
                    <a:pt x="3050" y="7876"/>
                  </a:lnTo>
                  <a:lnTo>
                    <a:pt x="2827" y="8099"/>
                  </a:lnTo>
                  <a:lnTo>
                    <a:pt x="2786" y="814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1" name="Freeform 947"/>
            <p:cNvSpPr>
              <a:spLocks/>
            </p:cNvSpPr>
            <p:nvPr/>
          </p:nvSpPr>
          <p:spPr bwMode="auto">
            <a:xfrm>
              <a:off x="4450" y="2353"/>
              <a:ext cx="296" cy="255"/>
            </a:xfrm>
            <a:custGeom>
              <a:avLst/>
              <a:gdLst/>
              <a:ahLst/>
              <a:cxnLst>
                <a:cxn ang="0">
                  <a:pos x="2786" y="8143"/>
                </a:cxn>
                <a:cxn ang="0">
                  <a:pos x="1413" y="7830"/>
                </a:cxn>
                <a:cxn ang="0">
                  <a:pos x="0" y="7249"/>
                </a:cxn>
                <a:cxn ang="0">
                  <a:pos x="927" y="0"/>
                </a:cxn>
                <a:cxn ang="0">
                  <a:pos x="14773" y="2819"/>
                </a:cxn>
                <a:cxn ang="0">
                  <a:pos x="13712" y="10469"/>
                </a:cxn>
                <a:cxn ang="0">
                  <a:pos x="12298" y="10378"/>
                </a:cxn>
                <a:cxn ang="0">
                  <a:pos x="10569" y="10068"/>
                </a:cxn>
                <a:cxn ang="0">
                  <a:pos x="10439" y="9438"/>
                </a:cxn>
                <a:cxn ang="0">
                  <a:pos x="10569" y="8412"/>
                </a:cxn>
                <a:cxn ang="0">
                  <a:pos x="3228" y="6754"/>
                </a:cxn>
                <a:cxn ang="0">
                  <a:pos x="3050" y="7604"/>
                </a:cxn>
                <a:cxn ang="0">
                  <a:pos x="3050" y="7876"/>
                </a:cxn>
                <a:cxn ang="0">
                  <a:pos x="2827" y="8099"/>
                </a:cxn>
                <a:cxn ang="0">
                  <a:pos x="2786" y="8143"/>
                </a:cxn>
              </a:cxnLst>
              <a:rect l="0" t="0" r="r" b="b"/>
              <a:pathLst>
                <a:path w="14773" h="10469">
                  <a:moveTo>
                    <a:pt x="2786" y="8143"/>
                  </a:moveTo>
                  <a:lnTo>
                    <a:pt x="1413" y="7830"/>
                  </a:lnTo>
                  <a:lnTo>
                    <a:pt x="0" y="7249"/>
                  </a:lnTo>
                  <a:lnTo>
                    <a:pt x="927" y="0"/>
                  </a:lnTo>
                  <a:lnTo>
                    <a:pt x="14773" y="2819"/>
                  </a:lnTo>
                  <a:lnTo>
                    <a:pt x="13712" y="10469"/>
                  </a:lnTo>
                  <a:lnTo>
                    <a:pt x="12298" y="10378"/>
                  </a:lnTo>
                  <a:lnTo>
                    <a:pt x="10569" y="10068"/>
                  </a:lnTo>
                  <a:lnTo>
                    <a:pt x="10439" y="9438"/>
                  </a:lnTo>
                  <a:lnTo>
                    <a:pt x="10569" y="8412"/>
                  </a:lnTo>
                  <a:lnTo>
                    <a:pt x="3228" y="6754"/>
                  </a:lnTo>
                  <a:lnTo>
                    <a:pt x="3050" y="7604"/>
                  </a:lnTo>
                  <a:lnTo>
                    <a:pt x="3050" y="7876"/>
                  </a:lnTo>
                  <a:lnTo>
                    <a:pt x="2827" y="8099"/>
                  </a:lnTo>
                  <a:lnTo>
                    <a:pt x="2786" y="81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2" name="Freeform 948"/>
            <p:cNvSpPr>
              <a:spLocks/>
            </p:cNvSpPr>
            <p:nvPr/>
          </p:nvSpPr>
          <p:spPr bwMode="auto">
            <a:xfrm>
              <a:off x="4461" y="2509"/>
              <a:ext cx="53" cy="29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2657" y="547"/>
                </a:cxn>
                <a:cxn ang="0">
                  <a:pos x="2530" y="1198"/>
                </a:cxn>
                <a:cxn ang="0">
                  <a:pos x="0" y="672"/>
                </a:cxn>
                <a:cxn ang="0">
                  <a:pos x="86" y="0"/>
                </a:cxn>
              </a:cxnLst>
              <a:rect l="0" t="0" r="r" b="b"/>
              <a:pathLst>
                <a:path w="2657" h="1198">
                  <a:moveTo>
                    <a:pt x="86" y="0"/>
                  </a:moveTo>
                  <a:lnTo>
                    <a:pt x="2657" y="547"/>
                  </a:lnTo>
                  <a:lnTo>
                    <a:pt x="2530" y="1198"/>
                  </a:lnTo>
                  <a:lnTo>
                    <a:pt x="0" y="67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3" name="Freeform 949"/>
            <p:cNvSpPr>
              <a:spLocks/>
            </p:cNvSpPr>
            <p:nvPr/>
          </p:nvSpPr>
          <p:spPr bwMode="auto">
            <a:xfrm>
              <a:off x="4461" y="2509"/>
              <a:ext cx="53" cy="29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2657" y="547"/>
                </a:cxn>
                <a:cxn ang="0">
                  <a:pos x="2530" y="1198"/>
                </a:cxn>
                <a:cxn ang="0">
                  <a:pos x="0" y="672"/>
                </a:cxn>
                <a:cxn ang="0">
                  <a:pos x="86" y="0"/>
                </a:cxn>
              </a:cxnLst>
              <a:rect l="0" t="0" r="r" b="b"/>
              <a:pathLst>
                <a:path w="2657" h="1198">
                  <a:moveTo>
                    <a:pt x="86" y="0"/>
                  </a:moveTo>
                  <a:lnTo>
                    <a:pt x="2657" y="547"/>
                  </a:lnTo>
                  <a:lnTo>
                    <a:pt x="2530" y="1198"/>
                  </a:lnTo>
                  <a:lnTo>
                    <a:pt x="0" y="672"/>
                  </a:lnTo>
                  <a:lnTo>
                    <a:pt x="8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4" name="Freeform 950"/>
            <p:cNvSpPr>
              <a:spLocks/>
            </p:cNvSpPr>
            <p:nvPr/>
          </p:nvSpPr>
          <p:spPr bwMode="auto">
            <a:xfrm>
              <a:off x="4659" y="2564"/>
              <a:ext cx="57" cy="32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2831" y="585"/>
                </a:cxn>
                <a:cxn ang="0">
                  <a:pos x="2742" y="1347"/>
                </a:cxn>
                <a:cxn ang="0">
                  <a:pos x="0" y="775"/>
                </a:cxn>
                <a:cxn ang="0">
                  <a:pos x="106" y="0"/>
                </a:cxn>
              </a:cxnLst>
              <a:rect l="0" t="0" r="r" b="b"/>
              <a:pathLst>
                <a:path w="2831" h="1347">
                  <a:moveTo>
                    <a:pt x="106" y="0"/>
                  </a:moveTo>
                  <a:lnTo>
                    <a:pt x="2831" y="585"/>
                  </a:lnTo>
                  <a:lnTo>
                    <a:pt x="2742" y="1347"/>
                  </a:lnTo>
                  <a:lnTo>
                    <a:pt x="0" y="77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5" name="Freeform 951"/>
            <p:cNvSpPr>
              <a:spLocks/>
            </p:cNvSpPr>
            <p:nvPr/>
          </p:nvSpPr>
          <p:spPr bwMode="auto">
            <a:xfrm>
              <a:off x="4659" y="2564"/>
              <a:ext cx="57" cy="32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2831" y="585"/>
                </a:cxn>
                <a:cxn ang="0">
                  <a:pos x="2742" y="1347"/>
                </a:cxn>
                <a:cxn ang="0">
                  <a:pos x="0" y="775"/>
                </a:cxn>
                <a:cxn ang="0">
                  <a:pos x="106" y="0"/>
                </a:cxn>
              </a:cxnLst>
              <a:rect l="0" t="0" r="r" b="b"/>
              <a:pathLst>
                <a:path w="2831" h="1347">
                  <a:moveTo>
                    <a:pt x="106" y="0"/>
                  </a:moveTo>
                  <a:lnTo>
                    <a:pt x="2831" y="585"/>
                  </a:lnTo>
                  <a:lnTo>
                    <a:pt x="2742" y="1347"/>
                  </a:lnTo>
                  <a:lnTo>
                    <a:pt x="0" y="775"/>
                  </a:lnTo>
                  <a:lnTo>
                    <a:pt x="10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6" name="Freeform 952"/>
            <p:cNvSpPr>
              <a:spLocks/>
            </p:cNvSpPr>
            <p:nvPr/>
          </p:nvSpPr>
          <p:spPr bwMode="auto">
            <a:xfrm>
              <a:off x="4463" y="2368"/>
              <a:ext cx="269" cy="198"/>
            </a:xfrm>
            <a:custGeom>
              <a:avLst/>
              <a:gdLst/>
              <a:ahLst/>
              <a:cxnLst>
                <a:cxn ang="0">
                  <a:pos x="1232" y="2513"/>
                </a:cxn>
                <a:cxn ang="0">
                  <a:pos x="1462" y="2538"/>
                </a:cxn>
                <a:cxn ang="0">
                  <a:pos x="1691" y="2513"/>
                </a:cxn>
                <a:cxn ang="0">
                  <a:pos x="1948" y="2462"/>
                </a:cxn>
                <a:cxn ang="0">
                  <a:pos x="2153" y="2305"/>
                </a:cxn>
                <a:cxn ang="0">
                  <a:pos x="2283" y="2128"/>
                </a:cxn>
                <a:cxn ang="0">
                  <a:pos x="2307" y="1999"/>
                </a:cxn>
                <a:cxn ang="0">
                  <a:pos x="2358" y="1814"/>
                </a:cxn>
                <a:cxn ang="0">
                  <a:pos x="2331" y="1452"/>
                </a:cxn>
                <a:cxn ang="0">
                  <a:pos x="2256" y="1191"/>
                </a:cxn>
                <a:cxn ang="0">
                  <a:pos x="2129" y="1009"/>
                </a:cxn>
                <a:cxn ang="0">
                  <a:pos x="1999" y="881"/>
                </a:cxn>
                <a:cxn ang="0">
                  <a:pos x="1872" y="804"/>
                </a:cxn>
                <a:cxn ang="0">
                  <a:pos x="1718" y="752"/>
                </a:cxn>
                <a:cxn ang="0">
                  <a:pos x="1486" y="672"/>
                </a:cxn>
                <a:cxn ang="0">
                  <a:pos x="616" y="495"/>
                </a:cxn>
                <a:cxn ang="0">
                  <a:pos x="667" y="0"/>
                </a:cxn>
                <a:cxn ang="0">
                  <a:pos x="13445" y="2580"/>
                </a:cxn>
                <a:cxn ang="0">
                  <a:pos x="12736" y="8130"/>
                </a:cxn>
                <a:cxn ang="0">
                  <a:pos x="0" y="5341"/>
                </a:cxn>
                <a:cxn ang="0">
                  <a:pos x="359" y="2361"/>
                </a:cxn>
                <a:cxn ang="0">
                  <a:pos x="1232" y="2513"/>
                </a:cxn>
              </a:cxnLst>
              <a:rect l="0" t="0" r="r" b="b"/>
              <a:pathLst>
                <a:path w="13445" h="8130">
                  <a:moveTo>
                    <a:pt x="1232" y="2513"/>
                  </a:moveTo>
                  <a:lnTo>
                    <a:pt x="1462" y="2538"/>
                  </a:lnTo>
                  <a:lnTo>
                    <a:pt x="1691" y="2513"/>
                  </a:lnTo>
                  <a:lnTo>
                    <a:pt x="1948" y="2462"/>
                  </a:lnTo>
                  <a:lnTo>
                    <a:pt x="2153" y="2305"/>
                  </a:lnTo>
                  <a:lnTo>
                    <a:pt x="2283" y="2128"/>
                  </a:lnTo>
                  <a:lnTo>
                    <a:pt x="2307" y="1999"/>
                  </a:lnTo>
                  <a:lnTo>
                    <a:pt x="2358" y="1814"/>
                  </a:lnTo>
                  <a:lnTo>
                    <a:pt x="2331" y="1452"/>
                  </a:lnTo>
                  <a:lnTo>
                    <a:pt x="2256" y="1191"/>
                  </a:lnTo>
                  <a:lnTo>
                    <a:pt x="2129" y="1009"/>
                  </a:lnTo>
                  <a:lnTo>
                    <a:pt x="1999" y="881"/>
                  </a:lnTo>
                  <a:lnTo>
                    <a:pt x="1872" y="804"/>
                  </a:lnTo>
                  <a:lnTo>
                    <a:pt x="1718" y="752"/>
                  </a:lnTo>
                  <a:lnTo>
                    <a:pt x="1486" y="672"/>
                  </a:lnTo>
                  <a:lnTo>
                    <a:pt x="616" y="495"/>
                  </a:lnTo>
                  <a:lnTo>
                    <a:pt x="667" y="0"/>
                  </a:lnTo>
                  <a:lnTo>
                    <a:pt x="13445" y="2580"/>
                  </a:lnTo>
                  <a:lnTo>
                    <a:pt x="12736" y="8130"/>
                  </a:lnTo>
                  <a:lnTo>
                    <a:pt x="0" y="5341"/>
                  </a:lnTo>
                  <a:lnTo>
                    <a:pt x="359" y="2361"/>
                  </a:lnTo>
                  <a:lnTo>
                    <a:pt x="1232" y="2513"/>
                  </a:lnTo>
                  <a:close/>
                </a:path>
              </a:pathLst>
            </a:custGeom>
            <a:solidFill>
              <a:srgbClr val="7A7A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7" name="Freeform 953"/>
            <p:cNvSpPr>
              <a:spLocks/>
            </p:cNvSpPr>
            <p:nvPr/>
          </p:nvSpPr>
          <p:spPr bwMode="auto">
            <a:xfrm>
              <a:off x="4463" y="2368"/>
              <a:ext cx="269" cy="198"/>
            </a:xfrm>
            <a:custGeom>
              <a:avLst/>
              <a:gdLst/>
              <a:ahLst/>
              <a:cxnLst>
                <a:cxn ang="0">
                  <a:pos x="1232" y="2513"/>
                </a:cxn>
                <a:cxn ang="0">
                  <a:pos x="1462" y="2538"/>
                </a:cxn>
                <a:cxn ang="0">
                  <a:pos x="1691" y="2513"/>
                </a:cxn>
                <a:cxn ang="0">
                  <a:pos x="1948" y="2462"/>
                </a:cxn>
                <a:cxn ang="0">
                  <a:pos x="2153" y="2305"/>
                </a:cxn>
                <a:cxn ang="0">
                  <a:pos x="2283" y="2128"/>
                </a:cxn>
                <a:cxn ang="0">
                  <a:pos x="2307" y="1999"/>
                </a:cxn>
                <a:cxn ang="0">
                  <a:pos x="2358" y="1814"/>
                </a:cxn>
                <a:cxn ang="0">
                  <a:pos x="2331" y="1452"/>
                </a:cxn>
                <a:cxn ang="0">
                  <a:pos x="2256" y="1191"/>
                </a:cxn>
                <a:cxn ang="0">
                  <a:pos x="2129" y="1009"/>
                </a:cxn>
                <a:cxn ang="0">
                  <a:pos x="1999" y="881"/>
                </a:cxn>
                <a:cxn ang="0">
                  <a:pos x="1872" y="804"/>
                </a:cxn>
                <a:cxn ang="0">
                  <a:pos x="1718" y="752"/>
                </a:cxn>
                <a:cxn ang="0">
                  <a:pos x="1486" y="672"/>
                </a:cxn>
                <a:cxn ang="0">
                  <a:pos x="616" y="495"/>
                </a:cxn>
                <a:cxn ang="0">
                  <a:pos x="667" y="0"/>
                </a:cxn>
                <a:cxn ang="0">
                  <a:pos x="13445" y="2580"/>
                </a:cxn>
                <a:cxn ang="0">
                  <a:pos x="12736" y="8130"/>
                </a:cxn>
                <a:cxn ang="0">
                  <a:pos x="0" y="5341"/>
                </a:cxn>
                <a:cxn ang="0">
                  <a:pos x="359" y="2361"/>
                </a:cxn>
                <a:cxn ang="0">
                  <a:pos x="1232" y="2513"/>
                </a:cxn>
              </a:cxnLst>
              <a:rect l="0" t="0" r="r" b="b"/>
              <a:pathLst>
                <a:path w="13445" h="8130">
                  <a:moveTo>
                    <a:pt x="1232" y="2513"/>
                  </a:moveTo>
                  <a:lnTo>
                    <a:pt x="1462" y="2538"/>
                  </a:lnTo>
                  <a:lnTo>
                    <a:pt x="1691" y="2513"/>
                  </a:lnTo>
                  <a:lnTo>
                    <a:pt x="1948" y="2462"/>
                  </a:lnTo>
                  <a:lnTo>
                    <a:pt x="2153" y="2305"/>
                  </a:lnTo>
                  <a:lnTo>
                    <a:pt x="2283" y="2128"/>
                  </a:lnTo>
                  <a:lnTo>
                    <a:pt x="2307" y="1999"/>
                  </a:lnTo>
                  <a:lnTo>
                    <a:pt x="2358" y="1814"/>
                  </a:lnTo>
                  <a:lnTo>
                    <a:pt x="2331" y="1452"/>
                  </a:lnTo>
                  <a:lnTo>
                    <a:pt x="2256" y="1191"/>
                  </a:lnTo>
                  <a:lnTo>
                    <a:pt x="2129" y="1009"/>
                  </a:lnTo>
                  <a:lnTo>
                    <a:pt x="1999" y="881"/>
                  </a:lnTo>
                  <a:lnTo>
                    <a:pt x="1872" y="804"/>
                  </a:lnTo>
                  <a:lnTo>
                    <a:pt x="1718" y="752"/>
                  </a:lnTo>
                  <a:lnTo>
                    <a:pt x="1486" y="672"/>
                  </a:lnTo>
                  <a:lnTo>
                    <a:pt x="616" y="495"/>
                  </a:lnTo>
                  <a:lnTo>
                    <a:pt x="667" y="0"/>
                  </a:lnTo>
                  <a:lnTo>
                    <a:pt x="13445" y="2580"/>
                  </a:lnTo>
                  <a:lnTo>
                    <a:pt x="12736" y="8130"/>
                  </a:lnTo>
                  <a:lnTo>
                    <a:pt x="0" y="5341"/>
                  </a:lnTo>
                  <a:lnTo>
                    <a:pt x="359" y="2361"/>
                  </a:lnTo>
                  <a:lnTo>
                    <a:pt x="1232" y="251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8" name="Freeform 954"/>
            <p:cNvSpPr>
              <a:spLocks/>
            </p:cNvSpPr>
            <p:nvPr/>
          </p:nvSpPr>
          <p:spPr bwMode="auto">
            <a:xfrm>
              <a:off x="4518" y="2401"/>
              <a:ext cx="195" cy="139"/>
            </a:xfrm>
            <a:custGeom>
              <a:avLst/>
              <a:gdLst/>
              <a:ahLst/>
              <a:cxnLst>
                <a:cxn ang="0">
                  <a:pos x="0" y="3667"/>
                </a:cxn>
                <a:cxn ang="0">
                  <a:pos x="530" y="0"/>
                </a:cxn>
                <a:cxn ang="0">
                  <a:pos x="9776" y="1787"/>
                </a:cxn>
                <a:cxn ang="0">
                  <a:pos x="9245" y="5683"/>
                </a:cxn>
                <a:cxn ang="0">
                  <a:pos x="0" y="3667"/>
                </a:cxn>
              </a:cxnLst>
              <a:rect l="0" t="0" r="r" b="b"/>
              <a:pathLst>
                <a:path w="9776" h="5683">
                  <a:moveTo>
                    <a:pt x="0" y="3667"/>
                  </a:moveTo>
                  <a:lnTo>
                    <a:pt x="530" y="0"/>
                  </a:lnTo>
                  <a:lnTo>
                    <a:pt x="9776" y="1787"/>
                  </a:lnTo>
                  <a:lnTo>
                    <a:pt x="9245" y="5683"/>
                  </a:lnTo>
                  <a:lnTo>
                    <a:pt x="0" y="36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9" name="Freeform 955"/>
            <p:cNvSpPr>
              <a:spLocks/>
            </p:cNvSpPr>
            <p:nvPr/>
          </p:nvSpPr>
          <p:spPr bwMode="auto">
            <a:xfrm>
              <a:off x="4518" y="2401"/>
              <a:ext cx="195" cy="139"/>
            </a:xfrm>
            <a:custGeom>
              <a:avLst/>
              <a:gdLst/>
              <a:ahLst/>
              <a:cxnLst>
                <a:cxn ang="0">
                  <a:pos x="0" y="3667"/>
                </a:cxn>
                <a:cxn ang="0">
                  <a:pos x="530" y="0"/>
                </a:cxn>
                <a:cxn ang="0">
                  <a:pos x="9776" y="1787"/>
                </a:cxn>
                <a:cxn ang="0">
                  <a:pos x="9245" y="5683"/>
                </a:cxn>
                <a:cxn ang="0">
                  <a:pos x="0" y="3667"/>
                </a:cxn>
              </a:cxnLst>
              <a:rect l="0" t="0" r="r" b="b"/>
              <a:pathLst>
                <a:path w="9776" h="5683">
                  <a:moveTo>
                    <a:pt x="0" y="3667"/>
                  </a:moveTo>
                  <a:lnTo>
                    <a:pt x="530" y="0"/>
                  </a:lnTo>
                  <a:lnTo>
                    <a:pt x="9776" y="1787"/>
                  </a:lnTo>
                  <a:lnTo>
                    <a:pt x="9245" y="5683"/>
                  </a:lnTo>
                  <a:lnTo>
                    <a:pt x="0" y="366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0" name="Freeform 956"/>
            <p:cNvSpPr>
              <a:spLocks/>
            </p:cNvSpPr>
            <p:nvPr/>
          </p:nvSpPr>
          <p:spPr bwMode="auto">
            <a:xfrm>
              <a:off x="4529" y="2413"/>
              <a:ext cx="173" cy="116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8670" y="1609"/>
                </a:cxn>
                <a:cxn ang="0">
                  <a:pos x="8273" y="4742"/>
                </a:cxn>
                <a:cxn ang="0">
                  <a:pos x="0" y="2953"/>
                </a:cxn>
                <a:cxn ang="0">
                  <a:pos x="398" y="0"/>
                </a:cxn>
              </a:cxnLst>
              <a:rect l="0" t="0" r="r" b="b"/>
              <a:pathLst>
                <a:path w="8670" h="4742">
                  <a:moveTo>
                    <a:pt x="398" y="0"/>
                  </a:moveTo>
                  <a:lnTo>
                    <a:pt x="8670" y="1609"/>
                  </a:lnTo>
                  <a:lnTo>
                    <a:pt x="8273" y="4742"/>
                  </a:lnTo>
                  <a:lnTo>
                    <a:pt x="0" y="2953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00A1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1" name="Freeform 957"/>
            <p:cNvSpPr>
              <a:spLocks/>
            </p:cNvSpPr>
            <p:nvPr/>
          </p:nvSpPr>
          <p:spPr bwMode="auto">
            <a:xfrm>
              <a:off x="4529" y="2413"/>
              <a:ext cx="173" cy="116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8670" y="1609"/>
                </a:cxn>
                <a:cxn ang="0">
                  <a:pos x="8273" y="4742"/>
                </a:cxn>
                <a:cxn ang="0">
                  <a:pos x="0" y="2953"/>
                </a:cxn>
                <a:cxn ang="0">
                  <a:pos x="398" y="0"/>
                </a:cxn>
              </a:cxnLst>
              <a:rect l="0" t="0" r="r" b="b"/>
              <a:pathLst>
                <a:path w="8670" h="4742">
                  <a:moveTo>
                    <a:pt x="398" y="0"/>
                  </a:moveTo>
                  <a:lnTo>
                    <a:pt x="8670" y="1609"/>
                  </a:lnTo>
                  <a:lnTo>
                    <a:pt x="8273" y="4742"/>
                  </a:lnTo>
                  <a:lnTo>
                    <a:pt x="0" y="2953"/>
                  </a:lnTo>
                  <a:lnTo>
                    <a:pt x="398" y="0"/>
                  </a:lnTo>
                </a:path>
              </a:pathLst>
            </a:custGeom>
            <a:noFill/>
            <a:ln w="0">
              <a:solidFill>
                <a:srgbClr val="00A18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2" name="Freeform 958"/>
            <p:cNvSpPr>
              <a:spLocks/>
            </p:cNvSpPr>
            <p:nvPr/>
          </p:nvSpPr>
          <p:spPr bwMode="auto">
            <a:xfrm>
              <a:off x="4438" y="2561"/>
              <a:ext cx="20" cy="14"/>
            </a:xfrm>
            <a:custGeom>
              <a:avLst/>
              <a:gdLst/>
              <a:ahLst/>
              <a:cxnLst>
                <a:cxn ang="0">
                  <a:pos x="0" y="415"/>
                </a:cxn>
                <a:cxn ang="0">
                  <a:pos x="473" y="0"/>
                </a:cxn>
                <a:cxn ang="0">
                  <a:pos x="993" y="115"/>
                </a:cxn>
                <a:cxn ang="0">
                  <a:pos x="586" y="561"/>
                </a:cxn>
                <a:cxn ang="0">
                  <a:pos x="0" y="415"/>
                </a:cxn>
              </a:cxnLst>
              <a:rect l="0" t="0" r="r" b="b"/>
              <a:pathLst>
                <a:path w="993" h="561">
                  <a:moveTo>
                    <a:pt x="0" y="415"/>
                  </a:moveTo>
                  <a:lnTo>
                    <a:pt x="473" y="0"/>
                  </a:lnTo>
                  <a:lnTo>
                    <a:pt x="993" y="115"/>
                  </a:lnTo>
                  <a:lnTo>
                    <a:pt x="586" y="561"/>
                  </a:lnTo>
                  <a:lnTo>
                    <a:pt x="0" y="415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3" name="Freeform 959"/>
            <p:cNvSpPr>
              <a:spLocks/>
            </p:cNvSpPr>
            <p:nvPr/>
          </p:nvSpPr>
          <p:spPr bwMode="auto">
            <a:xfrm>
              <a:off x="4438" y="2561"/>
              <a:ext cx="20" cy="14"/>
            </a:xfrm>
            <a:custGeom>
              <a:avLst/>
              <a:gdLst/>
              <a:ahLst/>
              <a:cxnLst>
                <a:cxn ang="0">
                  <a:pos x="0" y="415"/>
                </a:cxn>
                <a:cxn ang="0">
                  <a:pos x="473" y="0"/>
                </a:cxn>
                <a:cxn ang="0">
                  <a:pos x="993" y="115"/>
                </a:cxn>
                <a:cxn ang="0">
                  <a:pos x="586" y="561"/>
                </a:cxn>
                <a:cxn ang="0">
                  <a:pos x="0" y="415"/>
                </a:cxn>
              </a:cxnLst>
              <a:rect l="0" t="0" r="r" b="b"/>
              <a:pathLst>
                <a:path w="993" h="561">
                  <a:moveTo>
                    <a:pt x="0" y="415"/>
                  </a:moveTo>
                  <a:lnTo>
                    <a:pt x="473" y="0"/>
                  </a:lnTo>
                  <a:lnTo>
                    <a:pt x="993" y="115"/>
                  </a:lnTo>
                  <a:lnTo>
                    <a:pt x="586" y="561"/>
                  </a:lnTo>
                  <a:lnTo>
                    <a:pt x="0" y="41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4" name="Freeform 960"/>
            <p:cNvSpPr>
              <a:spLocks/>
            </p:cNvSpPr>
            <p:nvPr/>
          </p:nvSpPr>
          <p:spPr bwMode="auto">
            <a:xfrm>
              <a:off x="4428" y="2573"/>
              <a:ext cx="23" cy="15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1185" y="177"/>
                </a:cxn>
                <a:cxn ang="0">
                  <a:pos x="822" y="608"/>
                </a:cxn>
                <a:cxn ang="0">
                  <a:pos x="0" y="399"/>
                </a:cxn>
                <a:cxn ang="0">
                  <a:pos x="458" y="0"/>
                </a:cxn>
              </a:cxnLst>
              <a:rect l="0" t="0" r="r" b="b"/>
              <a:pathLst>
                <a:path w="1185" h="608">
                  <a:moveTo>
                    <a:pt x="458" y="0"/>
                  </a:moveTo>
                  <a:lnTo>
                    <a:pt x="1185" y="177"/>
                  </a:lnTo>
                  <a:lnTo>
                    <a:pt x="822" y="608"/>
                  </a:lnTo>
                  <a:lnTo>
                    <a:pt x="0" y="399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5" name="Freeform 961"/>
            <p:cNvSpPr>
              <a:spLocks/>
            </p:cNvSpPr>
            <p:nvPr/>
          </p:nvSpPr>
          <p:spPr bwMode="auto">
            <a:xfrm>
              <a:off x="4428" y="2573"/>
              <a:ext cx="23" cy="15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1185" y="177"/>
                </a:cxn>
                <a:cxn ang="0">
                  <a:pos x="822" y="608"/>
                </a:cxn>
                <a:cxn ang="0">
                  <a:pos x="0" y="399"/>
                </a:cxn>
                <a:cxn ang="0">
                  <a:pos x="458" y="0"/>
                </a:cxn>
              </a:cxnLst>
              <a:rect l="0" t="0" r="r" b="b"/>
              <a:pathLst>
                <a:path w="1185" h="608">
                  <a:moveTo>
                    <a:pt x="458" y="0"/>
                  </a:moveTo>
                  <a:lnTo>
                    <a:pt x="1185" y="177"/>
                  </a:lnTo>
                  <a:lnTo>
                    <a:pt x="822" y="608"/>
                  </a:lnTo>
                  <a:lnTo>
                    <a:pt x="0" y="399"/>
                  </a:lnTo>
                  <a:lnTo>
                    <a:pt x="45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6" name="Freeform 962"/>
            <p:cNvSpPr>
              <a:spLocks/>
            </p:cNvSpPr>
            <p:nvPr/>
          </p:nvSpPr>
          <p:spPr bwMode="auto">
            <a:xfrm>
              <a:off x="4417" y="2585"/>
              <a:ext cx="31" cy="17"/>
            </a:xfrm>
            <a:custGeom>
              <a:avLst/>
              <a:gdLst/>
              <a:ahLst/>
              <a:cxnLst>
                <a:cxn ang="0">
                  <a:pos x="441" y="0"/>
                </a:cxn>
                <a:cxn ang="0">
                  <a:pos x="1530" y="257"/>
                </a:cxn>
                <a:cxn ang="0">
                  <a:pos x="1185" y="686"/>
                </a:cxn>
                <a:cxn ang="0">
                  <a:pos x="0" y="401"/>
                </a:cxn>
                <a:cxn ang="0">
                  <a:pos x="441" y="0"/>
                </a:cxn>
              </a:cxnLst>
              <a:rect l="0" t="0" r="r" b="b"/>
              <a:pathLst>
                <a:path w="1530" h="686">
                  <a:moveTo>
                    <a:pt x="441" y="0"/>
                  </a:moveTo>
                  <a:lnTo>
                    <a:pt x="1530" y="257"/>
                  </a:lnTo>
                  <a:lnTo>
                    <a:pt x="1185" y="686"/>
                  </a:lnTo>
                  <a:lnTo>
                    <a:pt x="0" y="40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7" name="Freeform 963"/>
            <p:cNvSpPr>
              <a:spLocks/>
            </p:cNvSpPr>
            <p:nvPr/>
          </p:nvSpPr>
          <p:spPr bwMode="auto">
            <a:xfrm>
              <a:off x="4417" y="2585"/>
              <a:ext cx="31" cy="17"/>
            </a:xfrm>
            <a:custGeom>
              <a:avLst/>
              <a:gdLst/>
              <a:ahLst/>
              <a:cxnLst>
                <a:cxn ang="0">
                  <a:pos x="441" y="0"/>
                </a:cxn>
                <a:cxn ang="0">
                  <a:pos x="1530" y="257"/>
                </a:cxn>
                <a:cxn ang="0">
                  <a:pos x="1185" y="686"/>
                </a:cxn>
                <a:cxn ang="0">
                  <a:pos x="0" y="401"/>
                </a:cxn>
                <a:cxn ang="0">
                  <a:pos x="441" y="0"/>
                </a:cxn>
              </a:cxnLst>
              <a:rect l="0" t="0" r="r" b="b"/>
              <a:pathLst>
                <a:path w="1530" h="686">
                  <a:moveTo>
                    <a:pt x="441" y="0"/>
                  </a:moveTo>
                  <a:lnTo>
                    <a:pt x="1530" y="257"/>
                  </a:lnTo>
                  <a:lnTo>
                    <a:pt x="1185" y="686"/>
                  </a:lnTo>
                  <a:lnTo>
                    <a:pt x="0" y="401"/>
                  </a:lnTo>
                  <a:lnTo>
                    <a:pt x="44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8" name="Freeform 964"/>
            <p:cNvSpPr>
              <a:spLocks/>
            </p:cNvSpPr>
            <p:nvPr/>
          </p:nvSpPr>
          <p:spPr bwMode="auto">
            <a:xfrm>
              <a:off x="4405" y="2596"/>
              <a:ext cx="24" cy="15"/>
            </a:xfrm>
            <a:custGeom>
              <a:avLst/>
              <a:gdLst/>
              <a:ahLst/>
              <a:cxnLst>
                <a:cxn ang="0">
                  <a:pos x="503" y="0"/>
                </a:cxn>
                <a:cxn ang="0">
                  <a:pos x="1184" y="177"/>
                </a:cxn>
                <a:cxn ang="0">
                  <a:pos x="725" y="610"/>
                </a:cxn>
                <a:cxn ang="0">
                  <a:pos x="0" y="400"/>
                </a:cxn>
                <a:cxn ang="0">
                  <a:pos x="503" y="0"/>
                </a:cxn>
              </a:cxnLst>
              <a:rect l="0" t="0" r="r" b="b"/>
              <a:pathLst>
                <a:path w="1184" h="610">
                  <a:moveTo>
                    <a:pt x="503" y="0"/>
                  </a:moveTo>
                  <a:lnTo>
                    <a:pt x="1184" y="177"/>
                  </a:lnTo>
                  <a:lnTo>
                    <a:pt x="725" y="610"/>
                  </a:lnTo>
                  <a:lnTo>
                    <a:pt x="0" y="400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9" name="Freeform 965"/>
            <p:cNvSpPr>
              <a:spLocks/>
            </p:cNvSpPr>
            <p:nvPr/>
          </p:nvSpPr>
          <p:spPr bwMode="auto">
            <a:xfrm>
              <a:off x="4405" y="2596"/>
              <a:ext cx="24" cy="15"/>
            </a:xfrm>
            <a:custGeom>
              <a:avLst/>
              <a:gdLst/>
              <a:ahLst/>
              <a:cxnLst>
                <a:cxn ang="0">
                  <a:pos x="503" y="0"/>
                </a:cxn>
                <a:cxn ang="0">
                  <a:pos x="1184" y="177"/>
                </a:cxn>
                <a:cxn ang="0">
                  <a:pos x="725" y="610"/>
                </a:cxn>
                <a:cxn ang="0">
                  <a:pos x="0" y="400"/>
                </a:cxn>
                <a:cxn ang="0">
                  <a:pos x="503" y="0"/>
                </a:cxn>
              </a:cxnLst>
              <a:rect l="0" t="0" r="r" b="b"/>
              <a:pathLst>
                <a:path w="1184" h="610">
                  <a:moveTo>
                    <a:pt x="503" y="0"/>
                  </a:moveTo>
                  <a:lnTo>
                    <a:pt x="1184" y="177"/>
                  </a:lnTo>
                  <a:lnTo>
                    <a:pt x="725" y="610"/>
                  </a:lnTo>
                  <a:lnTo>
                    <a:pt x="0" y="400"/>
                  </a:lnTo>
                  <a:lnTo>
                    <a:pt x="50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0" name="Freeform 966"/>
            <p:cNvSpPr>
              <a:spLocks/>
            </p:cNvSpPr>
            <p:nvPr/>
          </p:nvSpPr>
          <p:spPr bwMode="auto">
            <a:xfrm>
              <a:off x="4393" y="2607"/>
              <a:ext cx="23" cy="14"/>
            </a:xfrm>
            <a:custGeom>
              <a:avLst/>
              <a:gdLst/>
              <a:ahLst/>
              <a:cxnLst>
                <a:cxn ang="0">
                  <a:pos x="520" y="0"/>
                </a:cxn>
                <a:cxn ang="0">
                  <a:pos x="1150" y="161"/>
                </a:cxn>
                <a:cxn ang="0">
                  <a:pos x="647" y="575"/>
                </a:cxn>
                <a:cxn ang="0">
                  <a:pos x="0" y="428"/>
                </a:cxn>
                <a:cxn ang="0">
                  <a:pos x="520" y="0"/>
                </a:cxn>
              </a:cxnLst>
              <a:rect l="0" t="0" r="r" b="b"/>
              <a:pathLst>
                <a:path w="1150" h="575">
                  <a:moveTo>
                    <a:pt x="520" y="0"/>
                  </a:moveTo>
                  <a:lnTo>
                    <a:pt x="1150" y="161"/>
                  </a:lnTo>
                  <a:lnTo>
                    <a:pt x="647" y="575"/>
                  </a:lnTo>
                  <a:lnTo>
                    <a:pt x="0" y="428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1" name="Freeform 967"/>
            <p:cNvSpPr>
              <a:spLocks/>
            </p:cNvSpPr>
            <p:nvPr/>
          </p:nvSpPr>
          <p:spPr bwMode="auto">
            <a:xfrm>
              <a:off x="4393" y="2607"/>
              <a:ext cx="23" cy="14"/>
            </a:xfrm>
            <a:custGeom>
              <a:avLst/>
              <a:gdLst/>
              <a:ahLst/>
              <a:cxnLst>
                <a:cxn ang="0">
                  <a:pos x="520" y="0"/>
                </a:cxn>
                <a:cxn ang="0">
                  <a:pos x="1150" y="161"/>
                </a:cxn>
                <a:cxn ang="0">
                  <a:pos x="647" y="575"/>
                </a:cxn>
                <a:cxn ang="0">
                  <a:pos x="0" y="428"/>
                </a:cxn>
                <a:cxn ang="0">
                  <a:pos x="520" y="0"/>
                </a:cxn>
              </a:cxnLst>
              <a:rect l="0" t="0" r="r" b="b"/>
              <a:pathLst>
                <a:path w="1150" h="575">
                  <a:moveTo>
                    <a:pt x="520" y="0"/>
                  </a:moveTo>
                  <a:lnTo>
                    <a:pt x="1150" y="161"/>
                  </a:lnTo>
                  <a:lnTo>
                    <a:pt x="647" y="575"/>
                  </a:lnTo>
                  <a:lnTo>
                    <a:pt x="0" y="428"/>
                  </a:lnTo>
                  <a:lnTo>
                    <a:pt x="5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2" name="Freeform 968"/>
            <p:cNvSpPr>
              <a:spLocks/>
            </p:cNvSpPr>
            <p:nvPr/>
          </p:nvSpPr>
          <p:spPr bwMode="auto">
            <a:xfrm>
              <a:off x="4409" y="2612"/>
              <a:ext cx="23" cy="15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503" y="0"/>
                </a:cxn>
                <a:cxn ang="0">
                  <a:pos x="1163" y="174"/>
                </a:cxn>
                <a:cxn ang="0">
                  <a:pos x="752" y="606"/>
                </a:cxn>
                <a:cxn ang="0">
                  <a:pos x="0" y="414"/>
                </a:cxn>
              </a:cxnLst>
              <a:rect l="0" t="0" r="r" b="b"/>
              <a:pathLst>
                <a:path w="1163" h="606">
                  <a:moveTo>
                    <a:pt x="0" y="414"/>
                  </a:moveTo>
                  <a:lnTo>
                    <a:pt x="503" y="0"/>
                  </a:lnTo>
                  <a:lnTo>
                    <a:pt x="1163" y="174"/>
                  </a:lnTo>
                  <a:lnTo>
                    <a:pt x="752" y="606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3" name="Freeform 969"/>
            <p:cNvSpPr>
              <a:spLocks/>
            </p:cNvSpPr>
            <p:nvPr/>
          </p:nvSpPr>
          <p:spPr bwMode="auto">
            <a:xfrm>
              <a:off x="4409" y="2612"/>
              <a:ext cx="23" cy="15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503" y="0"/>
                </a:cxn>
                <a:cxn ang="0">
                  <a:pos x="1163" y="174"/>
                </a:cxn>
                <a:cxn ang="0">
                  <a:pos x="752" y="606"/>
                </a:cxn>
                <a:cxn ang="0">
                  <a:pos x="0" y="414"/>
                </a:cxn>
              </a:cxnLst>
              <a:rect l="0" t="0" r="r" b="b"/>
              <a:pathLst>
                <a:path w="1163" h="606">
                  <a:moveTo>
                    <a:pt x="0" y="414"/>
                  </a:moveTo>
                  <a:lnTo>
                    <a:pt x="503" y="0"/>
                  </a:lnTo>
                  <a:lnTo>
                    <a:pt x="1163" y="174"/>
                  </a:lnTo>
                  <a:lnTo>
                    <a:pt x="752" y="606"/>
                  </a:lnTo>
                  <a:lnTo>
                    <a:pt x="0" y="41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4" name="Freeform 970"/>
            <p:cNvSpPr>
              <a:spLocks/>
            </p:cNvSpPr>
            <p:nvPr/>
          </p:nvSpPr>
          <p:spPr bwMode="auto">
            <a:xfrm>
              <a:off x="4423" y="2602"/>
              <a:ext cx="23" cy="14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1150" y="178"/>
                </a:cxn>
                <a:cxn ang="0">
                  <a:pos x="773" y="606"/>
                </a:cxn>
                <a:cxn ang="0">
                  <a:pos x="0" y="414"/>
                </a:cxn>
                <a:cxn ang="0">
                  <a:pos x="410" y="0"/>
                </a:cxn>
              </a:cxnLst>
              <a:rect l="0" t="0" r="r" b="b"/>
              <a:pathLst>
                <a:path w="1150" h="606">
                  <a:moveTo>
                    <a:pt x="410" y="0"/>
                  </a:moveTo>
                  <a:lnTo>
                    <a:pt x="1150" y="178"/>
                  </a:lnTo>
                  <a:lnTo>
                    <a:pt x="773" y="606"/>
                  </a:lnTo>
                  <a:lnTo>
                    <a:pt x="0" y="414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5" name="Freeform 971"/>
            <p:cNvSpPr>
              <a:spLocks/>
            </p:cNvSpPr>
            <p:nvPr/>
          </p:nvSpPr>
          <p:spPr bwMode="auto">
            <a:xfrm>
              <a:off x="4423" y="2602"/>
              <a:ext cx="23" cy="14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1150" y="178"/>
                </a:cxn>
                <a:cxn ang="0">
                  <a:pos x="773" y="606"/>
                </a:cxn>
                <a:cxn ang="0">
                  <a:pos x="0" y="414"/>
                </a:cxn>
                <a:cxn ang="0">
                  <a:pos x="410" y="0"/>
                </a:cxn>
              </a:cxnLst>
              <a:rect l="0" t="0" r="r" b="b"/>
              <a:pathLst>
                <a:path w="1150" h="606">
                  <a:moveTo>
                    <a:pt x="410" y="0"/>
                  </a:moveTo>
                  <a:lnTo>
                    <a:pt x="1150" y="178"/>
                  </a:lnTo>
                  <a:lnTo>
                    <a:pt x="773" y="606"/>
                  </a:lnTo>
                  <a:lnTo>
                    <a:pt x="0" y="414"/>
                  </a:lnTo>
                  <a:lnTo>
                    <a:pt x="41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6" name="Freeform 972"/>
            <p:cNvSpPr>
              <a:spLocks/>
            </p:cNvSpPr>
            <p:nvPr/>
          </p:nvSpPr>
          <p:spPr bwMode="auto">
            <a:xfrm>
              <a:off x="4426" y="2617"/>
              <a:ext cx="24" cy="15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1168" y="192"/>
                </a:cxn>
                <a:cxn ang="0">
                  <a:pos x="744" y="606"/>
                </a:cxn>
                <a:cxn ang="0">
                  <a:pos x="0" y="432"/>
                </a:cxn>
                <a:cxn ang="0">
                  <a:pos x="394" y="0"/>
                </a:cxn>
              </a:cxnLst>
              <a:rect l="0" t="0" r="r" b="b"/>
              <a:pathLst>
                <a:path w="1168" h="606">
                  <a:moveTo>
                    <a:pt x="394" y="0"/>
                  </a:moveTo>
                  <a:lnTo>
                    <a:pt x="1168" y="192"/>
                  </a:lnTo>
                  <a:lnTo>
                    <a:pt x="744" y="606"/>
                  </a:lnTo>
                  <a:lnTo>
                    <a:pt x="0" y="432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7" name="Freeform 973"/>
            <p:cNvSpPr>
              <a:spLocks/>
            </p:cNvSpPr>
            <p:nvPr/>
          </p:nvSpPr>
          <p:spPr bwMode="auto">
            <a:xfrm>
              <a:off x="4426" y="2617"/>
              <a:ext cx="24" cy="15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1168" y="192"/>
                </a:cxn>
                <a:cxn ang="0">
                  <a:pos x="744" y="606"/>
                </a:cxn>
                <a:cxn ang="0">
                  <a:pos x="0" y="432"/>
                </a:cxn>
                <a:cxn ang="0">
                  <a:pos x="394" y="0"/>
                </a:cxn>
              </a:cxnLst>
              <a:rect l="0" t="0" r="r" b="b"/>
              <a:pathLst>
                <a:path w="1168" h="606">
                  <a:moveTo>
                    <a:pt x="394" y="0"/>
                  </a:moveTo>
                  <a:lnTo>
                    <a:pt x="1168" y="192"/>
                  </a:lnTo>
                  <a:lnTo>
                    <a:pt x="744" y="606"/>
                  </a:lnTo>
                  <a:lnTo>
                    <a:pt x="0" y="432"/>
                  </a:lnTo>
                  <a:lnTo>
                    <a:pt x="39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8" name="Freeform 974"/>
            <p:cNvSpPr>
              <a:spLocks/>
            </p:cNvSpPr>
            <p:nvPr/>
          </p:nvSpPr>
          <p:spPr bwMode="auto">
            <a:xfrm>
              <a:off x="4444" y="2623"/>
              <a:ext cx="24" cy="15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72" y="0"/>
                </a:cxn>
                <a:cxn ang="0">
                  <a:pos x="1197" y="188"/>
                </a:cxn>
                <a:cxn ang="0">
                  <a:pos x="773" y="619"/>
                </a:cxn>
                <a:cxn ang="0">
                  <a:pos x="0" y="428"/>
                </a:cxn>
              </a:cxnLst>
              <a:rect l="0" t="0" r="r" b="b"/>
              <a:pathLst>
                <a:path w="1197" h="619">
                  <a:moveTo>
                    <a:pt x="0" y="428"/>
                  </a:moveTo>
                  <a:lnTo>
                    <a:pt x="472" y="0"/>
                  </a:lnTo>
                  <a:lnTo>
                    <a:pt x="1197" y="188"/>
                  </a:lnTo>
                  <a:lnTo>
                    <a:pt x="773" y="619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9" name="Freeform 975"/>
            <p:cNvSpPr>
              <a:spLocks/>
            </p:cNvSpPr>
            <p:nvPr/>
          </p:nvSpPr>
          <p:spPr bwMode="auto">
            <a:xfrm>
              <a:off x="4444" y="2623"/>
              <a:ext cx="24" cy="15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72" y="0"/>
                </a:cxn>
                <a:cxn ang="0">
                  <a:pos x="1197" y="188"/>
                </a:cxn>
                <a:cxn ang="0">
                  <a:pos x="773" y="619"/>
                </a:cxn>
                <a:cxn ang="0">
                  <a:pos x="0" y="428"/>
                </a:cxn>
              </a:cxnLst>
              <a:rect l="0" t="0" r="r" b="b"/>
              <a:pathLst>
                <a:path w="1197" h="619">
                  <a:moveTo>
                    <a:pt x="0" y="428"/>
                  </a:moveTo>
                  <a:lnTo>
                    <a:pt x="472" y="0"/>
                  </a:lnTo>
                  <a:lnTo>
                    <a:pt x="1197" y="188"/>
                  </a:lnTo>
                  <a:lnTo>
                    <a:pt x="773" y="619"/>
                  </a:lnTo>
                  <a:lnTo>
                    <a:pt x="0" y="42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0" name="Freeform 976"/>
            <p:cNvSpPr>
              <a:spLocks/>
            </p:cNvSpPr>
            <p:nvPr/>
          </p:nvSpPr>
          <p:spPr bwMode="auto">
            <a:xfrm>
              <a:off x="4461" y="2628"/>
              <a:ext cx="119" cy="44"/>
            </a:xfrm>
            <a:custGeom>
              <a:avLst/>
              <a:gdLst/>
              <a:ahLst/>
              <a:cxnLst>
                <a:cxn ang="0">
                  <a:pos x="5907" y="1389"/>
                </a:cxn>
                <a:cxn ang="0">
                  <a:pos x="458" y="0"/>
                </a:cxn>
                <a:cxn ang="0">
                  <a:pos x="0" y="414"/>
                </a:cxn>
                <a:cxn ang="0">
                  <a:pos x="5558" y="1800"/>
                </a:cxn>
                <a:cxn ang="0">
                  <a:pos x="5907" y="1389"/>
                </a:cxn>
              </a:cxnLst>
              <a:rect l="0" t="0" r="r" b="b"/>
              <a:pathLst>
                <a:path w="5907" h="1800">
                  <a:moveTo>
                    <a:pt x="5907" y="1389"/>
                  </a:moveTo>
                  <a:lnTo>
                    <a:pt x="458" y="0"/>
                  </a:lnTo>
                  <a:lnTo>
                    <a:pt x="0" y="414"/>
                  </a:lnTo>
                  <a:lnTo>
                    <a:pt x="5558" y="1800"/>
                  </a:lnTo>
                  <a:lnTo>
                    <a:pt x="5907" y="1389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1" name="Freeform 977"/>
            <p:cNvSpPr>
              <a:spLocks/>
            </p:cNvSpPr>
            <p:nvPr/>
          </p:nvSpPr>
          <p:spPr bwMode="auto">
            <a:xfrm>
              <a:off x="4461" y="2628"/>
              <a:ext cx="119" cy="44"/>
            </a:xfrm>
            <a:custGeom>
              <a:avLst/>
              <a:gdLst/>
              <a:ahLst/>
              <a:cxnLst>
                <a:cxn ang="0">
                  <a:pos x="5907" y="1389"/>
                </a:cxn>
                <a:cxn ang="0">
                  <a:pos x="458" y="0"/>
                </a:cxn>
                <a:cxn ang="0">
                  <a:pos x="0" y="414"/>
                </a:cxn>
                <a:cxn ang="0">
                  <a:pos x="5558" y="1800"/>
                </a:cxn>
                <a:cxn ang="0">
                  <a:pos x="5907" y="1389"/>
                </a:cxn>
              </a:cxnLst>
              <a:rect l="0" t="0" r="r" b="b"/>
              <a:pathLst>
                <a:path w="5907" h="1800">
                  <a:moveTo>
                    <a:pt x="5907" y="1389"/>
                  </a:moveTo>
                  <a:lnTo>
                    <a:pt x="458" y="0"/>
                  </a:lnTo>
                  <a:lnTo>
                    <a:pt x="0" y="414"/>
                  </a:lnTo>
                  <a:lnTo>
                    <a:pt x="5558" y="1800"/>
                  </a:lnTo>
                  <a:lnTo>
                    <a:pt x="5907" y="13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2" name="Freeform 978"/>
            <p:cNvSpPr>
              <a:spLocks/>
            </p:cNvSpPr>
            <p:nvPr/>
          </p:nvSpPr>
          <p:spPr bwMode="auto">
            <a:xfrm>
              <a:off x="4460" y="2612"/>
              <a:ext cx="20" cy="16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377" y="0"/>
                </a:cxn>
                <a:cxn ang="0">
                  <a:pos x="1023" y="161"/>
                </a:cxn>
                <a:cxn ang="0">
                  <a:pos x="691" y="624"/>
                </a:cxn>
                <a:cxn ang="0">
                  <a:pos x="0" y="433"/>
                </a:cxn>
              </a:cxnLst>
              <a:rect l="0" t="0" r="r" b="b"/>
              <a:pathLst>
                <a:path w="1023" h="624">
                  <a:moveTo>
                    <a:pt x="0" y="433"/>
                  </a:moveTo>
                  <a:lnTo>
                    <a:pt x="377" y="0"/>
                  </a:lnTo>
                  <a:lnTo>
                    <a:pt x="1023" y="161"/>
                  </a:lnTo>
                  <a:lnTo>
                    <a:pt x="691" y="624"/>
                  </a:lnTo>
                  <a:lnTo>
                    <a:pt x="0" y="433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3" name="Freeform 979"/>
            <p:cNvSpPr>
              <a:spLocks/>
            </p:cNvSpPr>
            <p:nvPr/>
          </p:nvSpPr>
          <p:spPr bwMode="auto">
            <a:xfrm>
              <a:off x="4460" y="2612"/>
              <a:ext cx="20" cy="16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377" y="0"/>
                </a:cxn>
                <a:cxn ang="0">
                  <a:pos x="1023" y="161"/>
                </a:cxn>
                <a:cxn ang="0">
                  <a:pos x="691" y="624"/>
                </a:cxn>
                <a:cxn ang="0">
                  <a:pos x="0" y="433"/>
                </a:cxn>
              </a:cxnLst>
              <a:rect l="0" t="0" r="r" b="b"/>
              <a:pathLst>
                <a:path w="1023" h="624">
                  <a:moveTo>
                    <a:pt x="0" y="433"/>
                  </a:moveTo>
                  <a:lnTo>
                    <a:pt x="377" y="0"/>
                  </a:lnTo>
                  <a:lnTo>
                    <a:pt x="1023" y="161"/>
                  </a:lnTo>
                  <a:lnTo>
                    <a:pt x="691" y="624"/>
                  </a:lnTo>
                  <a:lnTo>
                    <a:pt x="0" y="4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4" name="Freeform 980"/>
            <p:cNvSpPr>
              <a:spLocks/>
            </p:cNvSpPr>
            <p:nvPr/>
          </p:nvSpPr>
          <p:spPr bwMode="auto">
            <a:xfrm>
              <a:off x="4464" y="2598"/>
              <a:ext cx="21" cy="16"/>
            </a:xfrm>
            <a:custGeom>
              <a:avLst/>
              <a:gdLst/>
              <a:ahLst/>
              <a:cxnLst>
                <a:cxn ang="0">
                  <a:pos x="0" y="417"/>
                </a:cxn>
                <a:cxn ang="0">
                  <a:pos x="301" y="0"/>
                </a:cxn>
                <a:cxn ang="0">
                  <a:pos x="1040" y="177"/>
                </a:cxn>
                <a:cxn ang="0">
                  <a:pos x="743" y="622"/>
                </a:cxn>
                <a:cxn ang="0">
                  <a:pos x="0" y="417"/>
                </a:cxn>
              </a:cxnLst>
              <a:rect l="0" t="0" r="r" b="b"/>
              <a:pathLst>
                <a:path w="1040" h="622">
                  <a:moveTo>
                    <a:pt x="0" y="417"/>
                  </a:moveTo>
                  <a:lnTo>
                    <a:pt x="301" y="0"/>
                  </a:lnTo>
                  <a:lnTo>
                    <a:pt x="1040" y="177"/>
                  </a:lnTo>
                  <a:lnTo>
                    <a:pt x="743" y="622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5" name="Freeform 981"/>
            <p:cNvSpPr>
              <a:spLocks/>
            </p:cNvSpPr>
            <p:nvPr/>
          </p:nvSpPr>
          <p:spPr bwMode="auto">
            <a:xfrm>
              <a:off x="4464" y="2598"/>
              <a:ext cx="21" cy="16"/>
            </a:xfrm>
            <a:custGeom>
              <a:avLst/>
              <a:gdLst/>
              <a:ahLst/>
              <a:cxnLst>
                <a:cxn ang="0">
                  <a:pos x="0" y="417"/>
                </a:cxn>
                <a:cxn ang="0">
                  <a:pos x="301" y="0"/>
                </a:cxn>
                <a:cxn ang="0">
                  <a:pos x="1040" y="177"/>
                </a:cxn>
                <a:cxn ang="0">
                  <a:pos x="743" y="622"/>
                </a:cxn>
                <a:cxn ang="0">
                  <a:pos x="0" y="417"/>
                </a:cxn>
              </a:cxnLst>
              <a:rect l="0" t="0" r="r" b="b"/>
              <a:pathLst>
                <a:path w="1040" h="622">
                  <a:moveTo>
                    <a:pt x="0" y="417"/>
                  </a:moveTo>
                  <a:lnTo>
                    <a:pt x="301" y="0"/>
                  </a:lnTo>
                  <a:lnTo>
                    <a:pt x="1040" y="177"/>
                  </a:lnTo>
                  <a:lnTo>
                    <a:pt x="743" y="622"/>
                  </a:lnTo>
                  <a:lnTo>
                    <a:pt x="0" y="41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6" name="Freeform 982"/>
            <p:cNvSpPr>
              <a:spLocks/>
            </p:cNvSpPr>
            <p:nvPr/>
          </p:nvSpPr>
          <p:spPr bwMode="auto">
            <a:xfrm>
              <a:off x="4468" y="2585"/>
              <a:ext cx="22" cy="15"/>
            </a:xfrm>
            <a:custGeom>
              <a:avLst/>
              <a:gdLst/>
              <a:ahLst/>
              <a:cxnLst>
                <a:cxn ang="0">
                  <a:pos x="0" y="431"/>
                </a:cxn>
                <a:cxn ang="0">
                  <a:pos x="345" y="0"/>
                </a:cxn>
                <a:cxn ang="0">
                  <a:pos x="1072" y="174"/>
                </a:cxn>
                <a:cxn ang="0">
                  <a:pos x="756" y="606"/>
                </a:cxn>
                <a:cxn ang="0">
                  <a:pos x="0" y="431"/>
                </a:cxn>
              </a:cxnLst>
              <a:rect l="0" t="0" r="r" b="b"/>
              <a:pathLst>
                <a:path w="1072" h="606">
                  <a:moveTo>
                    <a:pt x="0" y="431"/>
                  </a:moveTo>
                  <a:lnTo>
                    <a:pt x="345" y="0"/>
                  </a:lnTo>
                  <a:lnTo>
                    <a:pt x="1072" y="174"/>
                  </a:lnTo>
                  <a:lnTo>
                    <a:pt x="756" y="606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7" name="Freeform 983"/>
            <p:cNvSpPr>
              <a:spLocks/>
            </p:cNvSpPr>
            <p:nvPr/>
          </p:nvSpPr>
          <p:spPr bwMode="auto">
            <a:xfrm>
              <a:off x="4468" y="2585"/>
              <a:ext cx="22" cy="15"/>
            </a:xfrm>
            <a:custGeom>
              <a:avLst/>
              <a:gdLst/>
              <a:ahLst/>
              <a:cxnLst>
                <a:cxn ang="0">
                  <a:pos x="0" y="431"/>
                </a:cxn>
                <a:cxn ang="0">
                  <a:pos x="345" y="0"/>
                </a:cxn>
                <a:cxn ang="0">
                  <a:pos x="1072" y="174"/>
                </a:cxn>
                <a:cxn ang="0">
                  <a:pos x="756" y="606"/>
                </a:cxn>
                <a:cxn ang="0">
                  <a:pos x="0" y="431"/>
                </a:cxn>
              </a:cxnLst>
              <a:rect l="0" t="0" r="r" b="b"/>
              <a:pathLst>
                <a:path w="1072" h="606">
                  <a:moveTo>
                    <a:pt x="0" y="431"/>
                  </a:moveTo>
                  <a:lnTo>
                    <a:pt x="345" y="0"/>
                  </a:lnTo>
                  <a:lnTo>
                    <a:pt x="1072" y="174"/>
                  </a:lnTo>
                  <a:lnTo>
                    <a:pt x="756" y="606"/>
                  </a:lnTo>
                  <a:lnTo>
                    <a:pt x="0" y="43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8" name="Freeform 984"/>
            <p:cNvSpPr>
              <a:spLocks/>
            </p:cNvSpPr>
            <p:nvPr/>
          </p:nvSpPr>
          <p:spPr bwMode="auto">
            <a:xfrm>
              <a:off x="4472" y="2571"/>
              <a:ext cx="21" cy="15"/>
            </a:xfrm>
            <a:custGeom>
              <a:avLst/>
              <a:gdLst/>
              <a:ahLst/>
              <a:cxnLst>
                <a:cxn ang="0">
                  <a:pos x="0" y="462"/>
                </a:cxn>
                <a:cxn ang="0">
                  <a:pos x="363" y="0"/>
                </a:cxn>
                <a:cxn ang="0">
                  <a:pos x="1058" y="160"/>
                </a:cxn>
                <a:cxn ang="0">
                  <a:pos x="725" y="622"/>
                </a:cxn>
                <a:cxn ang="0">
                  <a:pos x="0" y="462"/>
                </a:cxn>
              </a:cxnLst>
              <a:rect l="0" t="0" r="r" b="b"/>
              <a:pathLst>
                <a:path w="1058" h="622">
                  <a:moveTo>
                    <a:pt x="0" y="462"/>
                  </a:moveTo>
                  <a:lnTo>
                    <a:pt x="363" y="0"/>
                  </a:lnTo>
                  <a:lnTo>
                    <a:pt x="1058" y="160"/>
                  </a:lnTo>
                  <a:lnTo>
                    <a:pt x="725" y="622"/>
                  </a:lnTo>
                  <a:lnTo>
                    <a:pt x="0" y="462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9" name="Freeform 985"/>
            <p:cNvSpPr>
              <a:spLocks/>
            </p:cNvSpPr>
            <p:nvPr/>
          </p:nvSpPr>
          <p:spPr bwMode="auto">
            <a:xfrm>
              <a:off x="4472" y="2571"/>
              <a:ext cx="21" cy="15"/>
            </a:xfrm>
            <a:custGeom>
              <a:avLst/>
              <a:gdLst/>
              <a:ahLst/>
              <a:cxnLst>
                <a:cxn ang="0">
                  <a:pos x="0" y="462"/>
                </a:cxn>
                <a:cxn ang="0">
                  <a:pos x="363" y="0"/>
                </a:cxn>
                <a:cxn ang="0">
                  <a:pos x="1058" y="160"/>
                </a:cxn>
                <a:cxn ang="0">
                  <a:pos x="725" y="622"/>
                </a:cxn>
                <a:cxn ang="0">
                  <a:pos x="0" y="462"/>
                </a:cxn>
              </a:cxnLst>
              <a:rect l="0" t="0" r="r" b="b"/>
              <a:pathLst>
                <a:path w="1058" h="622">
                  <a:moveTo>
                    <a:pt x="0" y="462"/>
                  </a:moveTo>
                  <a:lnTo>
                    <a:pt x="363" y="0"/>
                  </a:lnTo>
                  <a:lnTo>
                    <a:pt x="1058" y="160"/>
                  </a:lnTo>
                  <a:lnTo>
                    <a:pt x="725" y="622"/>
                  </a:lnTo>
                  <a:lnTo>
                    <a:pt x="0" y="46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0" name="Freeform 986"/>
            <p:cNvSpPr>
              <a:spLocks/>
            </p:cNvSpPr>
            <p:nvPr/>
          </p:nvSpPr>
          <p:spPr bwMode="auto">
            <a:xfrm>
              <a:off x="4455" y="2566"/>
              <a:ext cx="21" cy="15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411" y="0"/>
                </a:cxn>
                <a:cxn ang="0">
                  <a:pos x="1023" y="160"/>
                </a:cxn>
                <a:cxn ang="0">
                  <a:pos x="660" y="592"/>
                </a:cxn>
                <a:cxn ang="0">
                  <a:pos x="0" y="432"/>
                </a:cxn>
              </a:cxnLst>
              <a:rect l="0" t="0" r="r" b="b"/>
              <a:pathLst>
                <a:path w="1023" h="592">
                  <a:moveTo>
                    <a:pt x="0" y="432"/>
                  </a:moveTo>
                  <a:lnTo>
                    <a:pt x="411" y="0"/>
                  </a:lnTo>
                  <a:lnTo>
                    <a:pt x="1023" y="160"/>
                  </a:lnTo>
                  <a:lnTo>
                    <a:pt x="660" y="59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1" name="Freeform 987"/>
            <p:cNvSpPr>
              <a:spLocks/>
            </p:cNvSpPr>
            <p:nvPr/>
          </p:nvSpPr>
          <p:spPr bwMode="auto">
            <a:xfrm>
              <a:off x="4455" y="2566"/>
              <a:ext cx="21" cy="15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411" y="0"/>
                </a:cxn>
                <a:cxn ang="0">
                  <a:pos x="1023" y="160"/>
                </a:cxn>
                <a:cxn ang="0">
                  <a:pos x="660" y="592"/>
                </a:cxn>
                <a:cxn ang="0">
                  <a:pos x="0" y="432"/>
                </a:cxn>
              </a:cxnLst>
              <a:rect l="0" t="0" r="r" b="b"/>
              <a:pathLst>
                <a:path w="1023" h="592">
                  <a:moveTo>
                    <a:pt x="0" y="432"/>
                  </a:moveTo>
                  <a:lnTo>
                    <a:pt x="411" y="0"/>
                  </a:lnTo>
                  <a:lnTo>
                    <a:pt x="1023" y="160"/>
                  </a:lnTo>
                  <a:lnTo>
                    <a:pt x="660" y="592"/>
                  </a:lnTo>
                  <a:lnTo>
                    <a:pt x="0" y="43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2" name="Freeform 988"/>
            <p:cNvSpPr>
              <a:spLocks/>
            </p:cNvSpPr>
            <p:nvPr/>
          </p:nvSpPr>
          <p:spPr bwMode="auto">
            <a:xfrm>
              <a:off x="4451" y="2580"/>
              <a:ext cx="21" cy="14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376" y="0"/>
                </a:cxn>
                <a:cxn ang="0">
                  <a:pos x="1040" y="156"/>
                </a:cxn>
                <a:cxn ang="0">
                  <a:pos x="691" y="574"/>
                </a:cxn>
                <a:cxn ang="0">
                  <a:pos x="0" y="414"/>
                </a:cxn>
              </a:cxnLst>
              <a:rect l="0" t="0" r="r" b="b"/>
              <a:pathLst>
                <a:path w="1040" h="574">
                  <a:moveTo>
                    <a:pt x="0" y="414"/>
                  </a:moveTo>
                  <a:lnTo>
                    <a:pt x="376" y="0"/>
                  </a:lnTo>
                  <a:lnTo>
                    <a:pt x="1040" y="156"/>
                  </a:lnTo>
                  <a:lnTo>
                    <a:pt x="691" y="574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3" name="Freeform 989"/>
            <p:cNvSpPr>
              <a:spLocks/>
            </p:cNvSpPr>
            <p:nvPr/>
          </p:nvSpPr>
          <p:spPr bwMode="auto">
            <a:xfrm>
              <a:off x="4451" y="2580"/>
              <a:ext cx="21" cy="14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376" y="0"/>
                </a:cxn>
                <a:cxn ang="0">
                  <a:pos x="1040" y="156"/>
                </a:cxn>
                <a:cxn ang="0">
                  <a:pos x="691" y="574"/>
                </a:cxn>
                <a:cxn ang="0">
                  <a:pos x="0" y="414"/>
                </a:cxn>
              </a:cxnLst>
              <a:rect l="0" t="0" r="r" b="b"/>
              <a:pathLst>
                <a:path w="1040" h="574">
                  <a:moveTo>
                    <a:pt x="0" y="414"/>
                  </a:moveTo>
                  <a:lnTo>
                    <a:pt x="376" y="0"/>
                  </a:lnTo>
                  <a:lnTo>
                    <a:pt x="1040" y="156"/>
                  </a:lnTo>
                  <a:lnTo>
                    <a:pt x="691" y="574"/>
                  </a:lnTo>
                  <a:lnTo>
                    <a:pt x="0" y="41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4" name="Freeform 990"/>
            <p:cNvSpPr>
              <a:spLocks/>
            </p:cNvSpPr>
            <p:nvPr/>
          </p:nvSpPr>
          <p:spPr bwMode="auto">
            <a:xfrm>
              <a:off x="4446" y="2593"/>
              <a:ext cx="21" cy="14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363" y="0"/>
                </a:cxn>
                <a:cxn ang="0">
                  <a:pos x="1041" y="160"/>
                </a:cxn>
                <a:cxn ang="0">
                  <a:pos x="681" y="574"/>
                </a:cxn>
                <a:cxn ang="0">
                  <a:pos x="0" y="414"/>
                </a:cxn>
              </a:cxnLst>
              <a:rect l="0" t="0" r="r" b="b"/>
              <a:pathLst>
                <a:path w="1041" h="574">
                  <a:moveTo>
                    <a:pt x="0" y="414"/>
                  </a:moveTo>
                  <a:lnTo>
                    <a:pt x="363" y="0"/>
                  </a:lnTo>
                  <a:lnTo>
                    <a:pt x="1041" y="160"/>
                  </a:lnTo>
                  <a:lnTo>
                    <a:pt x="681" y="574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5" name="Freeform 991"/>
            <p:cNvSpPr>
              <a:spLocks/>
            </p:cNvSpPr>
            <p:nvPr/>
          </p:nvSpPr>
          <p:spPr bwMode="auto">
            <a:xfrm>
              <a:off x="4446" y="2593"/>
              <a:ext cx="21" cy="14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363" y="0"/>
                </a:cxn>
                <a:cxn ang="0">
                  <a:pos x="1041" y="160"/>
                </a:cxn>
                <a:cxn ang="0">
                  <a:pos x="681" y="574"/>
                </a:cxn>
                <a:cxn ang="0">
                  <a:pos x="0" y="414"/>
                </a:cxn>
              </a:cxnLst>
              <a:rect l="0" t="0" r="r" b="b"/>
              <a:pathLst>
                <a:path w="1041" h="574">
                  <a:moveTo>
                    <a:pt x="0" y="414"/>
                  </a:moveTo>
                  <a:lnTo>
                    <a:pt x="363" y="0"/>
                  </a:lnTo>
                  <a:lnTo>
                    <a:pt x="1041" y="160"/>
                  </a:lnTo>
                  <a:lnTo>
                    <a:pt x="681" y="574"/>
                  </a:lnTo>
                  <a:lnTo>
                    <a:pt x="0" y="41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6" name="Freeform 992"/>
            <p:cNvSpPr>
              <a:spLocks/>
            </p:cNvSpPr>
            <p:nvPr/>
          </p:nvSpPr>
          <p:spPr bwMode="auto">
            <a:xfrm>
              <a:off x="4441" y="2607"/>
              <a:ext cx="21" cy="14"/>
            </a:xfrm>
            <a:custGeom>
              <a:avLst/>
              <a:gdLst/>
              <a:ahLst/>
              <a:cxnLst>
                <a:cxn ang="0">
                  <a:pos x="0" y="446"/>
                </a:cxn>
                <a:cxn ang="0">
                  <a:pos x="410" y="0"/>
                </a:cxn>
                <a:cxn ang="0">
                  <a:pos x="1040" y="174"/>
                </a:cxn>
                <a:cxn ang="0">
                  <a:pos x="629" y="606"/>
                </a:cxn>
                <a:cxn ang="0">
                  <a:pos x="0" y="446"/>
                </a:cxn>
              </a:cxnLst>
              <a:rect l="0" t="0" r="r" b="b"/>
              <a:pathLst>
                <a:path w="1040" h="606">
                  <a:moveTo>
                    <a:pt x="0" y="446"/>
                  </a:moveTo>
                  <a:lnTo>
                    <a:pt x="410" y="0"/>
                  </a:lnTo>
                  <a:lnTo>
                    <a:pt x="1040" y="174"/>
                  </a:lnTo>
                  <a:lnTo>
                    <a:pt x="629" y="606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7" name="Freeform 993"/>
            <p:cNvSpPr>
              <a:spLocks/>
            </p:cNvSpPr>
            <p:nvPr/>
          </p:nvSpPr>
          <p:spPr bwMode="auto">
            <a:xfrm>
              <a:off x="4441" y="2607"/>
              <a:ext cx="21" cy="14"/>
            </a:xfrm>
            <a:custGeom>
              <a:avLst/>
              <a:gdLst/>
              <a:ahLst/>
              <a:cxnLst>
                <a:cxn ang="0">
                  <a:pos x="0" y="446"/>
                </a:cxn>
                <a:cxn ang="0">
                  <a:pos x="410" y="0"/>
                </a:cxn>
                <a:cxn ang="0">
                  <a:pos x="1040" y="174"/>
                </a:cxn>
                <a:cxn ang="0">
                  <a:pos x="629" y="606"/>
                </a:cxn>
                <a:cxn ang="0">
                  <a:pos x="0" y="446"/>
                </a:cxn>
              </a:cxnLst>
              <a:rect l="0" t="0" r="r" b="b"/>
              <a:pathLst>
                <a:path w="1040" h="606">
                  <a:moveTo>
                    <a:pt x="0" y="446"/>
                  </a:moveTo>
                  <a:lnTo>
                    <a:pt x="410" y="0"/>
                  </a:lnTo>
                  <a:lnTo>
                    <a:pt x="1040" y="174"/>
                  </a:lnTo>
                  <a:lnTo>
                    <a:pt x="629" y="606"/>
                  </a:lnTo>
                  <a:lnTo>
                    <a:pt x="0" y="4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8" name="Freeform 994"/>
            <p:cNvSpPr>
              <a:spLocks/>
            </p:cNvSpPr>
            <p:nvPr/>
          </p:nvSpPr>
          <p:spPr bwMode="auto">
            <a:xfrm>
              <a:off x="4477" y="2618"/>
              <a:ext cx="21" cy="15"/>
            </a:xfrm>
            <a:custGeom>
              <a:avLst/>
              <a:gdLst/>
              <a:ahLst/>
              <a:cxnLst>
                <a:cxn ang="0">
                  <a:pos x="0" y="446"/>
                </a:cxn>
                <a:cxn ang="0">
                  <a:pos x="332" y="0"/>
                </a:cxn>
                <a:cxn ang="0">
                  <a:pos x="1041" y="174"/>
                </a:cxn>
                <a:cxn ang="0">
                  <a:pos x="757" y="637"/>
                </a:cxn>
                <a:cxn ang="0">
                  <a:pos x="0" y="446"/>
                </a:cxn>
              </a:cxnLst>
              <a:rect l="0" t="0" r="r" b="b"/>
              <a:pathLst>
                <a:path w="1041" h="637">
                  <a:moveTo>
                    <a:pt x="0" y="446"/>
                  </a:moveTo>
                  <a:lnTo>
                    <a:pt x="332" y="0"/>
                  </a:lnTo>
                  <a:lnTo>
                    <a:pt x="1041" y="174"/>
                  </a:lnTo>
                  <a:lnTo>
                    <a:pt x="757" y="637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9" name="Freeform 995"/>
            <p:cNvSpPr>
              <a:spLocks/>
            </p:cNvSpPr>
            <p:nvPr/>
          </p:nvSpPr>
          <p:spPr bwMode="auto">
            <a:xfrm>
              <a:off x="4477" y="2618"/>
              <a:ext cx="21" cy="15"/>
            </a:xfrm>
            <a:custGeom>
              <a:avLst/>
              <a:gdLst/>
              <a:ahLst/>
              <a:cxnLst>
                <a:cxn ang="0">
                  <a:pos x="0" y="446"/>
                </a:cxn>
                <a:cxn ang="0">
                  <a:pos x="332" y="0"/>
                </a:cxn>
                <a:cxn ang="0">
                  <a:pos x="1041" y="174"/>
                </a:cxn>
                <a:cxn ang="0">
                  <a:pos x="757" y="637"/>
                </a:cxn>
                <a:cxn ang="0">
                  <a:pos x="0" y="446"/>
                </a:cxn>
              </a:cxnLst>
              <a:rect l="0" t="0" r="r" b="b"/>
              <a:pathLst>
                <a:path w="1041" h="637">
                  <a:moveTo>
                    <a:pt x="0" y="446"/>
                  </a:moveTo>
                  <a:lnTo>
                    <a:pt x="332" y="0"/>
                  </a:lnTo>
                  <a:lnTo>
                    <a:pt x="1041" y="174"/>
                  </a:lnTo>
                  <a:lnTo>
                    <a:pt x="757" y="637"/>
                  </a:lnTo>
                  <a:lnTo>
                    <a:pt x="0" y="4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0" name="Freeform 996"/>
            <p:cNvSpPr>
              <a:spLocks/>
            </p:cNvSpPr>
            <p:nvPr/>
          </p:nvSpPr>
          <p:spPr bwMode="auto">
            <a:xfrm>
              <a:off x="4482" y="2604"/>
              <a:ext cx="21" cy="15"/>
            </a:xfrm>
            <a:custGeom>
              <a:avLst/>
              <a:gdLst/>
              <a:ahLst/>
              <a:cxnLst>
                <a:cxn ang="0">
                  <a:pos x="0" y="443"/>
                </a:cxn>
                <a:cxn ang="0">
                  <a:pos x="347" y="0"/>
                </a:cxn>
                <a:cxn ang="0">
                  <a:pos x="1058" y="160"/>
                </a:cxn>
                <a:cxn ang="0">
                  <a:pos x="757" y="606"/>
                </a:cxn>
                <a:cxn ang="0">
                  <a:pos x="0" y="443"/>
                </a:cxn>
              </a:cxnLst>
              <a:rect l="0" t="0" r="r" b="b"/>
              <a:pathLst>
                <a:path w="1058" h="606">
                  <a:moveTo>
                    <a:pt x="0" y="443"/>
                  </a:moveTo>
                  <a:lnTo>
                    <a:pt x="347" y="0"/>
                  </a:lnTo>
                  <a:lnTo>
                    <a:pt x="1058" y="160"/>
                  </a:lnTo>
                  <a:lnTo>
                    <a:pt x="757" y="606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1" name="Freeform 997"/>
            <p:cNvSpPr>
              <a:spLocks/>
            </p:cNvSpPr>
            <p:nvPr/>
          </p:nvSpPr>
          <p:spPr bwMode="auto">
            <a:xfrm>
              <a:off x="4482" y="2604"/>
              <a:ext cx="21" cy="15"/>
            </a:xfrm>
            <a:custGeom>
              <a:avLst/>
              <a:gdLst/>
              <a:ahLst/>
              <a:cxnLst>
                <a:cxn ang="0">
                  <a:pos x="0" y="443"/>
                </a:cxn>
                <a:cxn ang="0">
                  <a:pos x="347" y="0"/>
                </a:cxn>
                <a:cxn ang="0">
                  <a:pos x="1058" y="160"/>
                </a:cxn>
                <a:cxn ang="0">
                  <a:pos x="757" y="606"/>
                </a:cxn>
                <a:cxn ang="0">
                  <a:pos x="0" y="443"/>
                </a:cxn>
              </a:cxnLst>
              <a:rect l="0" t="0" r="r" b="b"/>
              <a:pathLst>
                <a:path w="1058" h="606">
                  <a:moveTo>
                    <a:pt x="0" y="443"/>
                  </a:moveTo>
                  <a:lnTo>
                    <a:pt x="347" y="0"/>
                  </a:lnTo>
                  <a:lnTo>
                    <a:pt x="1058" y="160"/>
                  </a:lnTo>
                  <a:lnTo>
                    <a:pt x="757" y="606"/>
                  </a:lnTo>
                  <a:lnTo>
                    <a:pt x="0" y="4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2" name="Freeform 998"/>
            <p:cNvSpPr>
              <a:spLocks/>
            </p:cNvSpPr>
            <p:nvPr/>
          </p:nvSpPr>
          <p:spPr bwMode="auto">
            <a:xfrm>
              <a:off x="4486" y="2590"/>
              <a:ext cx="21" cy="15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319" y="0"/>
                </a:cxn>
                <a:cxn ang="0">
                  <a:pos x="1045" y="161"/>
                </a:cxn>
                <a:cxn ang="0">
                  <a:pos x="761" y="606"/>
                </a:cxn>
                <a:cxn ang="0">
                  <a:pos x="0" y="414"/>
                </a:cxn>
              </a:cxnLst>
              <a:rect l="0" t="0" r="r" b="b"/>
              <a:pathLst>
                <a:path w="1045" h="606">
                  <a:moveTo>
                    <a:pt x="0" y="414"/>
                  </a:moveTo>
                  <a:lnTo>
                    <a:pt x="319" y="0"/>
                  </a:lnTo>
                  <a:lnTo>
                    <a:pt x="1045" y="161"/>
                  </a:lnTo>
                  <a:lnTo>
                    <a:pt x="761" y="606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3" name="Freeform 999"/>
            <p:cNvSpPr>
              <a:spLocks/>
            </p:cNvSpPr>
            <p:nvPr/>
          </p:nvSpPr>
          <p:spPr bwMode="auto">
            <a:xfrm>
              <a:off x="4486" y="2590"/>
              <a:ext cx="21" cy="15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319" y="0"/>
                </a:cxn>
                <a:cxn ang="0">
                  <a:pos x="1045" y="161"/>
                </a:cxn>
                <a:cxn ang="0">
                  <a:pos x="761" y="606"/>
                </a:cxn>
                <a:cxn ang="0">
                  <a:pos x="0" y="414"/>
                </a:cxn>
              </a:cxnLst>
              <a:rect l="0" t="0" r="r" b="b"/>
              <a:pathLst>
                <a:path w="1045" h="606">
                  <a:moveTo>
                    <a:pt x="0" y="414"/>
                  </a:moveTo>
                  <a:lnTo>
                    <a:pt x="319" y="0"/>
                  </a:lnTo>
                  <a:lnTo>
                    <a:pt x="1045" y="161"/>
                  </a:lnTo>
                  <a:lnTo>
                    <a:pt x="761" y="606"/>
                  </a:lnTo>
                  <a:lnTo>
                    <a:pt x="0" y="41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4" name="Freeform 1000"/>
            <p:cNvSpPr>
              <a:spLocks/>
            </p:cNvSpPr>
            <p:nvPr/>
          </p:nvSpPr>
          <p:spPr bwMode="auto">
            <a:xfrm>
              <a:off x="4490" y="2576"/>
              <a:ext cx="21" cy="15"/>
            </a:xfrm>
            <a:custGeom>
              <a:avLst/>
              <a:gdLst/>
              <a:ahLst/>
              <a:cxnLst>
                <a:cxn ang="0">
                  <a:pos x="0" y="459"/>
                </a:cxn>
                <a:cxn ang="0">
                  <a:pos x="301" y="0"/>
                </a:cxn>
                <a:cxn ang="0">
                  <a:pos x="1009" y="174"/>
                </a:cxn>
                <a:cxn ang="0">
                  <a:pos x="711" y="621"/>
                </a:cxn>
                <a:cxn ang="0">
                  <a:pos x="0" y="459"/>
                </a:cxn>
              </a:cxnLst>
              <a:rect l="0" t="0" r="r" b="b"/>
              <a:pathLst>
                <a:path w="1009" h="621">
                  <a:moveTo>
                    <a:pt x="0" y="459"/>
                  </a:moveTo>
                  <a:lnTo>
                    <a:pt x="301" y="0"/>
                  </a:lnTo>
                  <a:lnTo>
                    <a:pt x="1009" y="174"/>
                  </a:lnTo>
                  <a:lnTo>
                    <a:pt x="711" y="621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5" name="Freeform 1001"/>
            <p:cNvSpPr>
              <a:spLocks/>
            </p:cNvSpPr>
            <p:nvPr/>
          </p:nvSpPr>
          <p:spPr bwMode="auto">
            <a:xfrm>
              <a:off x="4490" y="2576"/>
              <a:ext cx="21" cy="15"/>
            </a:xfrm>
            <a:custGeom>
              <a:avLst/>
              <a:gdLst/>
              <a:ahLst/>
              <a:cxnLst>
                <a:cxn ang="0">
                  <a:pos x="0" y="459"/>
                </a:cxn>
                <a:cxn ang="0">
                  <a:pos x="301" y="0"/>
                </a:cxn>
                <a:cxn ang="0">
                  <a:pos x="1009" y="174"/>
                </a:cxn>
                <a:cxn ang="0">
                  <a:pos x="711" y="621"/>
                </a:cxn>
                <a:cxn ang="0">
                  <a:pos x="0" y="459"/>
                </a:cxn>
              </a:cxnLst>
              <a:rect l="0" t="0" r="r" b="b"/>
              <a:pathLst>
                <a:path w="1009" h="621">
                  <a:moveTo>
                    <a:pt x="0" y="459"/>
                  </a:moveTo>
                  <a:lnTo>
                    <a:pt x="301" y="0"/>
                  </a:lnTo>
                  <a:lnTo>
                    <a:pt x="1009" y="174"/>
                  </a:lnTo>
                  <a:lnTo>
                    <a:pt x="711" y="621"/>
                  </a:lnTo>
                  <a:lnTo>
                    <a:pt x="0" y="45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6" name="Freeform 1002"/>
            <p:cNvSpPr>
              <a:spLocks/>
            </p:cNvSpPr>
            <p:nvPr/>
          </p:nvSpPr>
          <p:spPr bwMode="auto">
            <a:xfrm>
              <a:off x="4496" y="2623"/>
              <a:ext cx="20" cy="16"/>
            </a:xfrm>
            <a:custGeom>
              <a:avLst/>
              <a:gdLst/>
              <a:ahLst/>
              <a:cxnLst>
                <a:cxn ang="0">
                  <a:pos x="0" y="446"/>
                </a:cxn>
                <a:cxn ang="0">
                  <a:pos x="345" y="0"/>
                </a:cxn>
                <a:cxn ang="0">
                  <a:pos x="1040" y="191"/>
                </a:cxn>
                <a:cxn ang="0">
                  <a:pos x="725" y="637"/>
                </a:cxn>
                <a:cxn ang="0">
                  <a:pos x="0" y="446"/>
                </a:cxn>
              </a:cxnLst>
              <a:rect l="0" t="0" r="r" b="b"/>
              <a:pathLst>
                <a:path w="1040" h="637">
                  <a:moveTo>
                    <a:pt x="0" y="446"/>
                  </a:moveTo>
                  <a:lnTo>
                    <a:pt x="345" y="0"/>
                  </a:lnTo>
                  <a:lnTo>
                    <a:pt x="1040" y="191"/>
                  </a:lnTo>
                  <a:lnTo>
                    <a:pt x="725" y="637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7" name="Freeform 1003"/>
            <p:cNvSpPr>
              <a:spLocks/>
            </p:cNvSpPr>
            <p:nvPr/>
          </p:nvSpPr>
          <p:spPr bwMode="auto">
            <a:xfrm>
              <a:off x="4496" y="2623"/>
              <a:ext cx="20" cy="16"/>
            </a:xfrm>
            <a:custGeom>
              <a:avLst/>
              <a:gdLst/>
              <a:ahLst/>
              <a:cxnLst>
                <a:cxn ang="0">
                  <a:pos x="0" y="446"/>
                </a:cxn>
                <a:cxn ang="0">
                  <a:pos x="345" y="0"/>
                </a:cxn>
                <a:cxn ang="0">
                  <a:pos x="1040" y="191"/>
                </a:cxn>
                <a:cxn ang="0">
                  <a:pos x="725" y="637"/>
                </a:cxn>
                <a:cxn ang="0">
                  <a:pos x="0" y="446"/>
                </a:cxn>
              </a:cxnLst>
              <a:rect l="0" t="0" r="r" b="b"/>
              <a:pathLst>
                <a:path w="1040" h="637">
                  <a:moveTo>
                    <a:pt x="0" y="446"/>
                  </a:moveTo>
                  <a:lnTo>
                    <a:pt x="345" y="0"/>
                  </a:lnTo>
                  <a:lnTo>
                    <a:pt x="1040" y="191"/>
                  </a:lnTo>
                  <a:lnTo>
                    <a:pt x="725" y="637"/>
                  </a:lnTo>
                  <a:lnTo>
                    <a:pt x="0" y="4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8" name="Freeform 1004"/>
            <p:cNvSpPr>
              <a:spLocks/>
            </p:cNvSpPr>
            <p:nvPr/>
          </p:nvSpPr>
          <p:spPr bwMode="auto">
            <a:xfrm>
              <a:off x="4500" y="2610"/>
              <a:ext cx="21" cy="14"/>
            </a:xfrm>
            <a:custGeom>
              <a:avLst/>
              <a:gdLst/>
              <a:ahLst/>
              <a:cxnLst>
                <a:cxn ang="0">
                  <a:pos x="0" y="431"/>
                </a:cxn>
                <a:cxn ang="0">
                  <a:pos x="394" y="0"/>
                </a:cxn>
                <a:cxn ang="0">
                  <a:pos x="1054" y="142"/>
                </a:cxn>
                <a:cxn ang="0">
                  <a:pos x="739" y="605"/>
                </a:cxn>
                <a:cxn ang="0">
                  <a:pos x="0" y="431"/>
                </a:cxn>
              </a:cxnLst>
              <a:rect l="0" t="0" r="r" b="b"/>
              <a:pathLst>
                <a:path w="1054" h="605">
                  <a:moveTo>
                    <a:pt x="0" y="431"/>
                  </a:moveTo>
                  <a:lnTo>
                    <a:pt x="394" y="0"/>
                  </a:lnTo>
                  <a:lnTo>
                    <a:pt x="1054" y="142"/>
                  </a:lnTo>
                  <a:lnTo>
                    <a:pt x="739" y="605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9" name="Freeform 1005"/>
            <p:cNvSpPr>
              <a:spLocks/>
            </p:cNvSpPr>
            <p:nvPr/>
          </p:nvSpPr>
          <p:spPr bwMode="auto">
            <a:xfrm>
              <a:off x="4500" y="2610"/>
              <a:ext cx="21" cy="14"/>
            </a:xfrm>
            <a:custGeom>
              <a:avLst/>
              <a:gdLst/>
              <a:ahLst/>
              <a:cxnLst>
                <a:cxn ang="0">
                  <a:pos x="0" y="431"/>
                </a:cxn>
                <a:cxn ang="0">
                  <a:pos x="394" y="0"/>
                </a:cxn>
                <a:cxn ang="0">
                  <a:pos x="1054" y="142"/>
                </a:cxn>
                <a:cxn ang="0">
                  <a:pos x="739" y="605"/>
                </a:cxn>
                <a:cxn ang="0">
                  <a:pos x="0" y="431"/>
                </a:cxn>
              </a:cxnLst>
              <a:rect l="0" t="0" r="r" b="b"/>
              <a:pathLst>
                <a:path w="1054" h="605">
                  <a:moveTo>
                    <a:pt x="0" y="431"/>
                  </a:moveTo>
                  <a:lnTo>
                    <a:pt x="394" y="0"/>
                  </a:lnTo>
                  <a:lnTo>
                    <a:pt x="1054" y="142"/>
                  </a:lnTo>
                  <a:lnTo>
                    <a:pt x="739" y="605"/>
                  </a:lnTo>
                  <a:lnTo>
                    <a:pt x="0" y="43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30" name="Freeform 1006"/>
            <p:cNvSpPr>
              <a:spLocks/>
            </p:cNvSpPr>
            <p:nvPr/>
          </p:nvSpPr>
          <p:spPr bwMode="auto">
            <a:xfrm>
              <a:off x="4504" y="2596"/>
              <a:ext cx="21" cy="14"/>
            </a:xfrm>
            <a:custGeom>
              <a:avLst/>
              <a:gdLst/>
              <a:ahLst/>
              <a:cxnLst>
                <a:cxn ang="0">
                  <a:pos x="0" y="431"/>
                </a:cxn>
                <a:cxn ang="0">
                  <a:pos x="346" y="0"/>
                </a:cxn>
                <a:cxn ang="0">
                  <a:pos x="1010" y="160"/>
                </a:cxn>
                <a:cxn ang="0">
                  <a:pos x="661" y="575"/>
                </a:cxn>
                <a:cxn ang="0">
                  <a:pos x="0" y="431"/>
                </a:cxn>
              </a:cxnLst>
              <a:rect l="0" t="0" r="r" b="b"/>
              <a:pathLst>
                <a:path w="1010" h="575">
                  <a:moveTo>
                    <a:pt x="0" y="431"/>
                  </a:moveTo>
                  <a:lnTo>
                    <a:pt x="346" y="0"/>
                  </a:lnTo>
                  <a:lnTo>
                    <a:pt x="1010" y="160"/>
                  </a:lnTo>
                  <a:lnTo>
                    <a:pt x="661" y="575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31" name="Freeform 1007"/>
            <p:cNvSpPr>
              <a:spLocks/>
            </p:cNvSpPr>
            <p:nvPr/>
          </p:nvSpPr>
          <p:spPr bwMode="auto">
            <a:xfrm>
              <a:off x="4504" y="2596"/>
              <a:ext cx="21" cy="14"/>
            </a:xfrm>
            <a:custGeom>
              <a:avLst/>
              <a:gdLst/>
              <a:ahLst/>
              <a:cxnLst>
                <a:cxn ang="0">
                  <a:pos x="0" y="431"/>
                </a:cxn>
                <a:cxn ang="0">
                  <a:pos x="346" y="0"/>
                </a:cxn>
                <a:cxn ang="0">
                  <a:pos x="1010" y="160"/>
                </a:cxn>
                <a:cxn ang="0">
                  <a:pos x="661" y="575"/>
                </a:cxn>
                <a:cxn ang="0">
                  <a:pos x="0" y="431"/>
                </a:cxn>
              </a:cxnLst>
              <a:rect l="0" t="0" r="r" b="b"/>
              <a:pathLst>
                <a:path w="1010" h="575">
                  <a:moveTo>
                    <a:pt x="0" y="431"/>
                  </a:moveTo>
                  <a:lnTo>
                    <a:pt x="346" y="0"/>
                  </a:lnTo>
                  <a:lnTo>
                    <a:pt x="1010" y="160"/>
                  </a:lnTo>
                  <a:lnTo>
                    <a:pt x="661" y="575"/>
                  </a:lnTo>
                  <a:lnTo>
                    <a:pt x="0" y="43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32" name="Freeform 1008"/>
            <p:cNvSpPr>
              <a:spLocks/>
            </p:cNvSpPr>
            <p:nvPr/>
          </p:nvSpPr>
          <p:spPr bwMode="auto">
            <a:xfrm>
              <a:off x="4508" y="2581"/>
              <a:ext cx="21" cy="16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332" y="0"/>
                </a:cxn>
                <a:cxn ang="0">
                  <a:pos x="1040" y="191"/>
                </a:cxn>
                <a:cxn ang="0">
                  <a:pos x="729" y="654"/>
                </a:cxn>
                <a:cxn ang="0">
                  <a:pos x="0" y="480"/>
                </a:cxn>
              </a:cxnLst>
              <a:rect l="0" t="0" r="r" b="b"/>
              <a:pathLst>
                <a:path w="1040" h="654">
                  <a:moveTo>
                    <a:pt x="0" y="480"/>
                  </a:moveTo>
                  <a:lnTo>
                    <a:pt x="332" y="0"/>
                  </a:lnTo>
                  <a:lnTo>
                    <a:pt x="1040" y="191"/>
                  </a:lnTo>
                  <a:lnTo>
                    <a:pt x="729" y="654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33" name="Freeform 1009"/>
            <p:cNvSpPr>
              <a:spLocks/>
            </p:cNvSpPr>
            <p:nvPr/>
          </p:nvSpPr>
          <p:spPr bwMode="auto">
            <a:xfrm>
              <a:off x="4508" y="2581"/>
              <a:ext cx="21" cy="16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332" y="0"/>
                </a:cxn>
                <a:cxn ang="0">
                  <a:pos x="1040" y="191"/>
                </a:cxn>
                <a:cxn ang="0">
                  <a:pos x="729" y="654"/>
                </a:cxn>
                <a:cxn ang="0">
                  <a:pos x="0" y="480"/>
                </a:cxn>
              </a:cxnLst>
              <a:rect l="0" t="0" r="r" b="b"/>
              <a:pathLst>
                <a:path w="1040" h="654">
                  <a:moveTo>
                    <a:pt x="0" y="480"/>
                  </a:moveTo>
                  <a:lnTo>
                    <a:pt x="332" y="0"/>
                  </a:lnTo>
                  <a:lnTo>
                    <a:pt x="1040" y="191"/>
                  </a:lnTo>
                  <a:lnTo>
                    <a:pt x="729" y="654"/>
                  </a:lnTo>
                  <a:lnTo>
                    <a:pt x="0" y="48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34" name="Freeform 1010"/>
            <p:cNvSpPr>
              <a:spLocks/>
            </p:cNvSpPr>
            <p:nvPr/>
          </p:nvSpPr>
          <p:spPr bwMode="auto">
            <a:xfrm>
              <a:off x="4514" y="2629"/>
              <a:ext cx="20" cy="15"/>
            </a:xfrm>
            <a:custGeom>
              <a:avLst/>
              <a:gdLst/>
              <a:ahLst/>
              <a:cxnLst>
                <a:cxn ang="0">
                  <a:pos x="0" y="463"/>
                </a:cxn>
                <a:cxn ang="0">
                  <a:pos x="298" y="0"/>
                </a:cxn>
                <a:cxn ang="0">
                  <a:pos x="979" y="178"/>
                </a:cxn>
                <a:cxn ang="0">
                  <a:pos x="692" y="641"/>
                </a:cxn>
                <a:cxn ang="0">
                  <a:pos x="0" y="463"/>
                </a:cxn>
              </a:cxnLst>
              <a:rect l="0" t="0" r="r" b="b"/>
              <a:pathLst>
                <a:path w="979" h="641">
                  <a:moveTo>
                    <a:pt x="0" y="463"/>
                  </a:moveTo>
                  <a:lnTo>
                    <a:pt x="298" y="0"/>
                  </a:lnTo>
                  <a:lnTo>
                    <a:pt x="979" y="178"/>
                  </a:lnTo>
                  <a:lnTo>
                    <a:pt x="692" y="641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35" name="Freeform 1011"/>
            <p:cNvSpPr>
              <a:spLocks/>
            </p:cNvSpPr>
            <p:nvPr/>
          </p:nvSpPr>
          <p:spPr bwMode="auto">
            <a:xfrm>
              <a:off x="4514" y="2629"/>
              <a:ext cx="20" cy="15"/>
            </a:xfrm>
            <a:custGeom>
              <a:avLst/>
              <a:gdLst/>
              <a:ahLst/>
              <a:cxnLst>
                <a:cxn ang="0">
                  <a:pos x="0" y="463"/>
                </a:cxn>
                <a:cxn ang="0">
                  <a:pos x="298" y="0"/>
                </a:cxn>
                <a:cxn ang="0">
                  <a:pos x="979" y="178"/>
                </a:cxn>
                <a:cxn ang="0">
                  <a:pos x="692" y="641"/>
                </a:cxn>
                <a:cxn ang="0">
                  <a:pos x="0" y="463"/>
                </a:cxn>
              </a:cxnLst>
              <a:rect l="0" t="0" r="r" b="b"/>
              <a:pathLst>
                <a:path w="979" h="641">
                  <a:moveTo>
                    <a:pt x="0" y="463"/>
                  </a:moveTo>
                  <a:lnTo>
                    <a:pt x="298" y="0"/>
                  </a:lnTo>
                  <a:lnTo>
                    <a:pt x="979" y="178"/>
                  </a:lnTo>
                  <a:lnTo>
                    <a:pt x="692" y="641"/>
                  </a:lnTo>
                  <a:lnTo>
                    <a:pt x="0" y="4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36" name="Freeform 1012"/>
            <p:cNvSpPr>
              <a:spLocks/>
            </p:cNvSpPr>
            <p:nvPr/>
          </p:nvSpPr>
          <p:spPr bwMode="auto">
            <a:xfrm>
              <a:off x="4518" y="2615"/>
              <a:ext cx="20" cy="15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8" y="0"/>
                </a:cxn>
                <a:cxn ang="0">
                  <a:pos x="1010" y="163"/>
                </a:cxn>
                <a:cxn ang="0">
                  <a:pos x="711" y="609"/>
                </a:cxn>
                <a:cxn ang="0">
                  <a:pos x="0" y="432"/>
                </a:cxn>
              </a:cxnLst>
              <a:rect l="0" t="0" r="r" b="b"/>
              <a:pathLst>
                <a:path w="1010" h="609">
                  <a:moveTo>
                    <a:pt x="0" y="432"/>
                  </a:moveTo>
                  <a:lnTo>
                    <a:pt x="318" y="0"/>
                  </a:lnTo>
                  <a:lnTo>
                    <a:pt x="1010" y="163"/>
                  </a:lnTo>
                  <a:lnTo>
                    <a:pt x="711" y="609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37" name="Freeform 1013"/>
            <p:cNvSpPr>
              <a:spLocks/>
            </p:cNvSpPr>
            <p:nvPr/>
          </p:nvSpPr>
          <p:spPr bwMode="auto">
            <a:xfrm>
              <a:off x="4518" y="2615"/>
              <a:ext cx="20" cy="15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8" y="0"/>
                </a:cxn>
                <a:cxn ang="0">
                  <a:pos x="1010" y="163"/>
                </a:cxn>
                <a:cxn ang="0">
                  <a:pos x="711" y="609"/>
                </a:cxn>
                <a:cxn ang="0">
                  <a:pos x="0" y="432"/>
                </a:cxn>
              </a:cxnLst>
              <a:rect l="0" t="0" r="r" b="b"/>
              <a:pathLst>
                <a:path w="1010" h="609">
                  <a:moveTo>
                    <a:pt x="0" y="432"/>
                  </a:moveTo>
                  <a:lnTo>
                    <a:pt x="318" y="0"/>
                  </a:lnTo>
                  <a:lnTo>
                    <a:pt x="1010" y="163"/>
                  </a:lnTo>
                  <a:lnTo>
                    <a:pt x="711" y="609"/>
                  </a:lnTo>
                  <a:lnTo>
                    <a:pt x="0" y="43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38" name="Freeform 1014"/>
            <p:cNvSpPr>
              <a:spLocks/>
            </p:cNvSpPr>
            <p:nvPr/>
          </p:nvSpPr>
          <p:spPr bwMode="auto">
            <a:xfrm>
              <a:off x="4522" y="2601"/>
              <a:ext cx="19" cy="14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312" y="0"/>
                </a:cxn>
                <a:cxn ang="0">
                  <a:pos x="976" y="161"/>
                </a:cxn>
                <a:cxn ang="0">
                  <a:pos x="691" y="589"/>
                </a:cxn>
                <a:cxn ang="0">
                  <a:pos x="0" y="433"/>
                </a:cxn>
              </a:cxnLst>
              <a:rect l="0" t="0" r="r" b="b"/>
              <a:pathLst>
                <a:path w="976" h="589">
                  <a:moveTo>
                    <a:pt x="0" y="433"/>
                  </a:moveTo>
                  <a:lnTo>
                    <a:pt x="312" y="0"/>
                  </a:lnTo>
                  <a:lnTo>
                    <a:pt x="976" y="161"/>
                  </a:lnTo>
                  <a:lnTo>
                    <a:pt x="691" y="589"/>
                  </a:lnTo>
                  <a:lnTo>
                    <a:pt x="0" y="433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39" name="Freeform 1015"/>
            <p:cNvSpPr>
              <a:spLocks/>
            </p:cNvSpPr>
            <p:nvPr/>
          </p:nvSpPr>
          <p:spPr bwMode="auto">
            <a:xfrm>
              <a:off x="4522" y="2601"/>
              <a:ext cx="19" cy="14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312" y="0"/>
                </a:cxn>
                <a:cxn ang="0">
                  <a:pos x="976" y="161"/>
                </a:cxn>
                <a:cxn ang="0">
                  <a:pos x="691" y="589"/>
                </a:cxn>
                <a:cxn ang="0">
                  <a:pos x="0" y="433"/>
                </a:cxn>
              </a:cxnLst>
              <a:rect l="0" t="0" r="r" b="b"/>
              <a:pathLst>
                <a:path w="976" h="589">
                  <a:moveTo>
                    <a:pt x="0" y="433"/>
                  </a:moveTo>
                  <a:lnTo>
                    <a:pt x="312" y="0"/>
                  </a:lnTo>
                  <a:lnTo>
                    <a:pt x="976" y="161"/>
                  </a:lnTo>
                  <a:lnTo>
                    <a:pt x="691" y="589"/>
                  </a:lnTo>
                  <a:lnTo>
                    <a:pt x="0" y="4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0" name="Freeform 1016"/>
            <p:cNvSpPr>
              <a:spLocks/>
            </p:cNvSpPr>
            <p:nvPr/>
          </p:nvSpPr>
          <p:spPr bwMode="auto">
            <a:xfrm>
              <a:off x="4526" y="2586"/>
              <a:ext cx="19" cy="16"/>
            </a:xfrm>
            <a:custGeom>
              <a:avLst/>
              <a:gdLst/>
              <a:ahLst/>
              <a:cxnLst>
                <a:cxn ang="0">
                  <a:pos x="0" y="463"/>
                </a:cxn>
                <a:cxn ang="0">
                  <a:pos x="363" y="0"/>
                </a:cxn>
                <a:cxn ang="0">
                  <a:pos x="969" y="160"/>
                </a:cxn>
                <a:cxn ang="0">
                  <a:pos x="645" y="623"/>
                </a:cxn>
                <a:cxn ang="0">
                  <a:pos x="0" y="463"/>
                </a:cxn>
              </a:cxnLst>
              <a:rect l="0" t="0" r="r" b="b"/>
              <a:pathLst>
                <a:path w="969" h="623">
                  <a:moveTo>
                    <a:pt x="0" y="463"/>
                  </a:moveTo>
                  <a:lnTo>
                    <a:pt x="363" y="0"/>
                  </a:lnTo>
                  <a:lnTo>
                    <a:pt x="969" y="160"/>
                  </a:lnTo>
                  <a:lnTo>
                    <a:pt x="645" y="623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1" name="Freeform 1017"/>
            <p:cNvSpPr>
              <a:spLocks/>
            </p:cNvSpPr>
            <p:nvPr/>
          </p:nvSpPr>
          <p:spPr bwMode="auto">
            <a:xfrm>
              <a:off x="4526" y="2586"/>
              <a:ext cx="19" cy="16"/>
            </a:xfrm>
            <a:custGeom>
              <a:avLst/>
              <a:gdLst/>
              <a:ahLst/>
              <a:cxnLst>
                <a:cxn ang="0">
                  <a:pos x="0" y="463"/>
                </a:cxn>
                <a:cxn ang="0">
                  <a:pos x="363" y="0"/>
                </a:cxn>
                <a:cxn ang="0">
                  <a:pos x="969" y="160"/>
                </a:cxn>
                <a:cxn ang="0">
                  <a:pos x="645" y="623"/>
                </a:cxn>
                <a:cxn ang="0">
                  <a:pos x="0" y="463"/>
                </a:cxn>
              </a:cxnLst>
              <a:rect l="0" t="0" r="r" b="b"/>
              <a:pathLst>
                <a:path w="969" h="623">
                  <a:moveTo>
                    <a:pt x="0" y="463"/>
                  </a:moveTo>
                  <a:lnTo>
                    <a:pt x="363" y="0"/>
                  </a:lnTo>
                  <a:lnTo>
                    <a:pt x="969" y="160"/>
                  </a:lnTo>
                  <a:lnTo>
                    <a:pt x="645" y="623"/>
                  </a:lnTo>
                  <a:lnTo>
                    <a:pt x="0" y="4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2" name="Freeform 1018"/>
            <p:cNvSpPr>
              <a:spLocks/>
            </p:cNvSpPr>
            <p:nvPr/>
          </p:nvSpPr>
          <p:spPr bwMode="auto">
            <a:xfrm>
              <a:off x="4531" y="2634"/>
              <a:ext cx="20" cy="15"/>
            </a:xfrm>
            <a:custGeom>
              <a:avLst/>
              <a:gdLst/>
              <a:ahLst/>
              <a:cxnLst>
                <a:cxn ang="0">
                  <a:pos x="0" y="446"/>
                </a:cxn>
                <a:cxn ang="0">
                  <a:pos x="316" y="0"/>
                </a:cxn>
                <a:cxn ang="0">
                  <a:pos x="1010" y="174"/>
                </a:cxn>
                <a:cxn ang="0">
                  <a:pos x="712" y="623"/>
                </a:cxn>
                <a:cxn ang="0">
                  <a:pos x="0" y="446"/>
                </a:cxn>
              </a:cxnLst>
              <a:rect l="0" t="0" r="r" b="b"/>
              <a:pathLst>
                <a:path w="1010" h="623">
                  <a:moveTo>
                    <a:pt x="0" y="446"/>
                  </a:moveTo>
                  <a:lnTo>
                    <a:pt x="316" y="0"/>
                  </a:lnTo>
                  <a:lnTo>
                    <a:pt x="1010" y="174"/>
                  </a:lnTo>
                  <a:lnTo>
                    <a:pt x="712" y="623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3" name="Freeform 1019"/>
            <p:cNvSpPr>
              <a:spLocks/>
            </p:cNvSpPr>
            <p:nvPr/>
          </p:nvSpPr>
          <p:spPr bwMode="auto">
            <a:xfrm>
              <a:off x="4531" y="2634"/>
              <a:ext cx="20" cy="15"/>
            </a:xfrm>
            <a:custGeom>
              <a:avLst/>
              <a:gdLst/>
              <a:ahLst/>
              <a:cxnLst>
                <a:cxn ang="0">
                  <a:pos x="0" y="446"/>
                </a:cxn>
                <a:cxn ang="0">
                  <a:pos x="316" y="0"/>
                </a:cxn>
                <a:cxn ang="0">
                  <a:pos x="1010" y="174"/>
                </a:cxn>
                <a:cxn ang="0">
                  <a:pos x="712" y="623"/>
                </a:cxn>
                <a:cxn ang="0">
                  <a:pos x="0" y="446"/>
                </a:cxn>
              </a:cxnLst>
              <a:rect l="0" t="0" r="r" b="b"/>
              <a:pathLst>
                <a:path w="1010" h="623">
                  <a:moveTo>
                    <a:pt x="0" y="446"/>
                  </a:moveTo>
                  <a:lnTo>
                    <a:pt x="316" y="0"/>
                  </a:lnTo>
                  <a:lnTo>
                    <a:pt x="1010" y="174"/>
                  </a:lnTo>
                  <a:lnTo>
                    <a:pt x="712" y="623"/>
                  </a:lnTo>
                  <a:lnTo>
                    <a:pt x="0" y="4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4" name="Freeform 1020"/>
            <p:cNvSpPr>
              <a:spLocks/>
            </p:cNvSpPr>
            <p:nvPr/>
          </p:nvSpPr>
          <p:spPr bwMode="auto">
            <a:xfrm>
              <a:off x="4535" y="2620"/>
              <a:ext cx="20" cy="15"/>
            </a:xfrm>
            <a:custGeom>
              <a:avLst/>
              <a:gdLst/>
              <a:ahLst/>
              <a:cxnLst>
                <a:cxn ang="0">
                  <a:pos x="0" y="442"/>
                </a:cxn>
                <a:cxn ang="0">
                  <a:pos x="329" y="0"/>
                </a:cxn>
                <a:cxn ang="0">
                  <a:pos x="1009" y="174"/>
                </a:cxn>
                <a:cxn ang="0">
                  <a:pos x="691" y="606"/>
                </a:cxn>
                <a:cxn ang="0">
                  <a:pos x="0" y="442"/>
                </a:cxn>
              </a:cxnLst>
              <a:rect l="0" t="0" r="r" b="b"/>
              <a:pathLst>
                <a:path w="1009" h="606">
                  <a:moveTo>
                    <a:pt x="0" y="442"/>
                  </a:moveTo>
                  <a:lnTo>
                    <a:pt x="329" y="0"/>
                  </a:lnTo>
                  <a:lnTo>
                    <a:pt x="1009" y="174"/>
                  </a:lnTo>
                  <a:lnTo>
                    <a:pt x="691" y="606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5" name="Freeform 1021"/>
            <p:cNvSpPr>
              <a:spLocks/>
            </p:cNvSpPr>
            <p:nvPr/>
          </p:nvSpPr>
          <p:spPr bwMode="auto">
            <a:xfrm>
              <a:off x="4535" y="2620"/>
              <a:ext cx="20" cy="15"/>
            </a:xfrm>
            <a:custGeom>
              <a:avLst/>
              <a:gdLst/>
              <a:ahLst/>
              <a:cxnLst>
                <a:cxn ang="0">
                  <a:pos x="0" y="442"/>
                </a:cxn>
                <a:cxn ang="0">
                  <a:pos x="329" y="0"/>
                </a:cxn>
                <a:cxn ang="0">
                  <a:pos x="1009" y="174"/>
                </a:cxn>
                <a:cxn ang="0">
                  <a:pos x="691" y="606"/>
                </a:cxn>
                <a:cxn ang="0">
                  <a:pos x="0" y="442"/>
                </a:cxn>
              </a:cxnLst>
              <a:rect l="0" t="0" r="r" b="b"/>
              <a:pathLst>
                <a:path w="1009" h="606">
                  <a:moveTo>
                    <a:pt x="0" y="442"/>
                  </a:moveTo>
                  <a:lnTo>
                    <a:pt x="329" y="0"/>
                  </a:lnTo>
                  <a:lnTo>
                    <a:pt x="1009" y="174"/>
                  </a:lnTo>
                  <a:lnTo>
                    <a:pt x="691" y="606"/>
                  </a:lnTo>
                  <a:lnTo>
                    <a:pt x="0" y="4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6" name="Freeform 1022"/>
            <p:cNvSpPr>
              <a:spLocks/>
            </p:cNvSpPr>
            <p:nvPr/>
          </p:nvSpPr>
          <p:spPr bwMode="auto">
            <a:xfrm>
              <a:off x="4538" y="2606"/>
              <a:ext cx="21" cy="15"/>
            </a:xfrm>
            <a:custGeom>
              <a:avLst/>
              <a:gdLst/>
              <a:ahLst/>
              <a:cxnLst>
                <a:cxn ang="0">
                  <a:pos x="0" y="441"/>
                </a:cxn>
                <a:cxn ang="0">
                  <a:pos x="317" y="0"/>
                </a:cxn>
                <a:cxn ang="0">
                  <a:pos x="1022" y="157"/>
                </a:cxn>
                <a:cxn ang="0">
                  <a:pos x="711" y="605"/>
                </a:cxn>
                <a:cxn ang="0">
                  <a:pos x="0" y="441"/>
                </a:cxn>
              </a:cxnLst>
              <a:rect l="0" t="0" r="r" b="b"/>
              <a:pathLst>
                <a:path w="1022" h="605">
                  <a:moveTo>
                    <a:pt x="0" y="441"/>
                  </a:moveTo>
                  <a:lnTo>
                    <a:pt x="317" y="0"/>
                  </a:lnTo>
                  <a:lnTo>
                    <a:pt x="1022" y="157"/>
                  </a:lnTo>
                  <a:lnTo>
                    <a:pt x="711" y="605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7" name="Freeform 1023"/>
            <p:cNvSpPr>
              <a:spLocks/>
            </p:cNvSpPr>
            <p:nvPr/>
          </p:nvSpPr>
          <p:spPr bwMode="auto">
            <a:xfrm>
              <a:off x="4538" y="2606"/>
              <a:ext cx="21" cy="15"/>
            </a:xfrm>
            <a:custGeom>
              <a:avLst/>
              <a:gdLst/>
              <a:ahLst/>
              <a:cxnLst>
                <a:cxn ang="0">
                  <a:pos x="0" y="441"/>
                </a:cxn>
                <a:cxn ang="0">
                  <a:pos x="317" y="0"/>
                </a:cxn>
                <a:cxn ang="0">
                  <a:pos x="1022" y="157"/>
                </a:cxn>
                <a:cxn ang="0">
                  <a:pos x="711" y="605"/>
                </a:cxn>
                <a:cxn ang="0">
                  <a:pos x="0" y="441"/>
                </a:cxn>
              </a:cxnLst>
              <a:rect l="0" t="0" r="r" b="b"/>
              <a:pathLst>
                <a:path w="1022" h="605">
                  <a:moveTo>
                    <a:pt x="0" y="441"/>
                  </a:moveTo>
                  <a:lnTo>
                    <a:pt x="317" y="0"/>
                  </a:lnTo>
                  <a:lnTo>
                    <a:pt x="1022" y="157"/>
                  </a:lnTo>
                  <a:lnTo>
                    <a:pt x="711" y="605"/>
                  </a:lnTo>
                  <a:lnTo>
                    <a:pt x="0" y="44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8" name="Freeform 1024"/>
            <p:cNvSpPr>
              <a:spLocks/>
            </p:cNvSpPr>
            <p:nvPr/>
          </p:nvSpPr>
          <p:spPr bwMode="auto">
            <a:xfrm>
              <a:off x="4542" y="2591"/>
              <a:ext cx="22" cy="16"/>
            </a:xfrm>
            <a:custGeom>
              <a:avLst/>
              <a:gdLst/>
              <a:ahLst/>
              <a:cxnLst>
                <a:cxn ang="0">
                  <a:pos x="0" y="478"/>
                </a:cxn>
                <a:cxn ang="0">
                  <a:pos x="359" y="0"/>
                </a:cxn>
                <a:cxn ang="0">
                  <a:pos x="1071" y="174"/>
                </a:cxn>
                <a:cxn ang="0">
                  <a:pos x="739" y="652"/>
                </a:cxn>
                <a:cxn ang="0">
                  <a:pos x="0" y="478"/>
                </a:cxn>
              </a:cxnLst>
              <a:rect l="0" t="0" r="r" b="b"/>
              <a:pathLst>
                <a:path w="1071" h="652">
                  <a:moveTo>
                    <a:pt x="0" y="478"/>
                  </a:moveTo>
                  <a:lnTo>
                    <a:pt x="359" y="0"/>
                  </a:lnTo>
                  <a:lnTo>
                    <a:pt x="1071" y="174"/>
                  </a:lnTo>
                  <a:lnTo>
                    <a:pt x="739" y="652"/>
                  </a:lnTo>
                  <a:lnTo>
                    <a:pt x="0" y="478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9" name="Freeform 1025"/>
            <p:cNvSpPr>
              <a:spLocks/>
            </p:cNvSpPr>
            <p:nvPr/>
          </p:nvSpPr>
          <p:spPr bwMode="auto">
            <a:xfrm>
              <a:off x="4542" y="2591"/>
              <a:ext cx="22" cy="16"/>
            </a:xfrm>
            <a:custGeom>
              <a:avLst/>
              <a:gdLst/>
              <a:ahLst/>
              <a:cxnLst>
                <a:cxn ang="0">
                  <a:pos x="0" y="478"/>
                </a:cxn>
                <a:cxn ang="0">
                  <a:pos x="359" y="0"/>
                </a:cxn>
                <a:cxn ang="0">
                  <a:pos x="1071" y="174"/>
                </a:cxn>
                <a:cxn ang="0">
                  <a:pos x="739" y="652"/>
                </a:cxn>
                <a:cxn ang="0">
                  <a:pos x="0" y="478"/>
                </a:cxn>
              </a:cxnLst>
              <a:rect l="0" t="0" r="r" b="b"/>
              <a:pathLst>
                <a:path w="1071" h="652">
                  <a:moveTo>
                    <a:pt x="0" y="478"/>
                  </a:moveTo>
                  <a:lnTo>
                    <a:pt x="359" y="0"/>
                  </a:lnTo>
                  <a:lnTo>
                    <a:pt x="1071" y="174"/>
                  </a:lnTo>
                  <a:lnTo>
                    <a:pt x="739" y="652"/>
                  </a:lnTo>
                  <a:lnTo>
                    <a:pt x="0" y="4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0" name="Freeform 1026"/>
            <p:cNvSpPr>
              <a:spLocks/>
            </p:cNvSpPr>
            <p:nvPr/>
          </p:nvSpPr>
          <p:spPr bwMode="auto">
            <a:xfrm>
              <a:off x="4549" y="2640"/>
              <a:ext cx="20" cy="15"/>
            </a:xfrm>
            <a:custGeom>
              <a:avLst/>
              <a:gdLst/>
              <a:ahLst/>
              <a:cxnLst>
                <a:cxn ang="0">
                  <a:pos x="0" y="431"/>
                </a:cxn>
                <a:cxn ang="0">
                  <a:pos x="301" y="0"/>
                </a:cxn>
                <a:cxn ang="0">
                  <a:pos x="1040" y="191"/>
                </a:cxn>
                <a:cxn ang="0">
                  <a:pos x="725" y="637"/>
                </a:cxn>
                <a:cxn ang="0">
                  <a:pos x="0" y="431"/>
                </a:cxn>
              </a:cxnLst>
              <a:rect l="0" t="0" r="r" b="b"/>
              <a:pathLst>
                <a:path w="1040" h="637">
                  <a:moveTo>
                    <a:pt x="0" y="431"/>
                  </a:moveTo>
                  <a:lnTo>
                    <a:pt x="301" y="0"/>
                  </a:lnTo>
                  <a:lnTo>
                    <a:pt x="1040" y="191"/>
                  </a:lnTo>
                  <a:lnTo>
                    <a:pt x="725" y="637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1" name="Freeform 1027"/>
            <p:cNvSpPr>
              <a:spLocks/>
            </p:cNvSpPr>
            <p:nvPr/>
          </p:nvSpPr>
          <p:spPr bwMode="auto">
            <a:xfrm>
              <a:off x="4549" y="2640"/>
              <a:ext cx="20" cy="15"/>
            </a:xfrm>
            <a:custGeom>
              <a:avLst/>
              <a:gdLst/>
              <a:ahLst/>
              <a:cxnLst>
                <a:cxn ang="0">
                  <a:pos x="0" y="431"/>
                </a:cxn>
                <a:cxn ang="0">
                  <a:pos x="301" y="0"/>
                </a:cxn>
                <a:cxn ang="0">
                  <a:pos x="1040" y="191"/>
                </a:cxn>
                <a:cxn ang="0">
                  <a:pos x="725" y="637"/>
                </a:cxn>
                <a:cxn ang="0">
                  <a:pos x="0" y="431"/>
                </a:cxn>
              </a:cxnLst>
              <a:rect l="0" t="0" r="r" b="b"/>
              <a:pathLst>
                <a:path w="1040" h="637">
                  <a:moveTo>
                    <a:pt x="0" y="431"/>
                  </a:moveTo>
                  <a:lnTo>
                    <a:pt x="301" y="0"/>
                  </a:lnTo>
                  <a:lnTo>
                    <a:pt x="1040" y="191"/>
                  </a:lnTo>
                  <a:lnTo>
                    <a:pt x="725" y="637"/>
                  </a:lnTo>
                  <a:lnTo>
                    <a:pt x="0" y="43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2" name="Freeform 1028"/>
            <p:cNvSpPr>
              <a:spLocks/>
            </p:cNvSpPr>
            <p:nvPr/>
          </p:nvSpPr>
          <p:spPr bwMode="auto">
            <a:xfrm>
              <a:off x="4552" y="2625"/>
              <a:ext cx="22" cy="15"/>
            </a:xfrm>
            <a:custGeom>
              <a:avLst/>
              <a:gdLst/>
              <a:ahLst/>
              <a:cxnLst>
                <a:cxn ang="0">
                  <a:pos x="0" y="431"/>
                </a:cxn>
                <a:cxn ang="0">
                  <a:pos x="311" y="0"/>
                </a:cxn>
                <a:cxn ang="0">
                  <a:pos x="1071" y="177"/>
                </a:cxn>
                <a:cxn ang="0">
                  <a:pos x="722" y="622"/>
                </a:cxn>
                <a:cxn ang="0">
                  <a:pos x="0" y="431"/>
                </a:cxn>
              </a:cxnLst>
              <a:rect l="0" t="0" r="r" b="b"/>
              <a:pathLst>
                <a:path w="1071" h="622">
                  <a:moveTo>
                    <a:pt x="0" y="431"/>
                  </a:moveTo>
                  <a:lnTo>
                    <a:pt x="311" y="0"/>
                  </a:lnTo>
                  <a:lnTo>
                    <a:pt x="1071" y="177"/>
                  </a:lnTo>
                  <a:lnTo>
                    <a:pt x="722" y="622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3" name="Freeform 1029"/>
            <p:cNvSpPr>
              <a:spLocks/>
            </p:cNvSpPr>
            <p:nvPr/>
          </p:nvSpPr>
          <p:spPr bwMode="auto">
            <a:xfrm>
              <a:off x="4552" y="2625"/>
              <a:ext cx="22" cy="15"/>
            </a:xfrm>
            <a:custGeom>
              <a:avLst/>
              <a:gdLst/>
              <a:ahLst/>
              <a:cxnLst>
                <a:cxn ang="0">
                  <a:pos x="0" y="431"/>
                </a:cxn>
                <a:cxn ang="0">
                  <a:pos x="311" y="0"/>
                </a:cxn>
                <a:cxn ang="0">
                  <a:pos x="1071" y="177"/>
                </a:cxn>
                <a:cxn ang="0">
                  <a:pos x="722" y="622"/>
                </a:cxn>
                <a:cxn ang="0">
                  <a:pos x="0" y="431"/>
                </a:cxn>
              </a:cxnLst>
              <a:rect l="0" t="0" r="r" b="b"/>
              <a:pathLst>
                <a:path w="1071" h="622">
                  <a:moveTo>
                    <a:pt x="0" y="431"/>
                  </a:moveTo>
                  <a:lnTo>
                    <a:pt x="311" y="0"/>
                  </a:lnTo>
                  <a:lnTo>
                    <a:pt x="1071" y="177"/>
                  </a:lnTo>
                  <a:lnTo>
                    <a:pt x="722" y="622"/>
                  </a:lnTo>
                  <a:lnTo>
                    <a:pt x="0" y="43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4" name="Freeform 1030"/>
            <p:cNvSpPr>
              <a:spLocks/>
            </p:cNvSpPr>
            <p:nvPr/>
          </p:nvSpPr>
          <p:spPr bwMode="auto">
            <a:xfrm>
              <a:off x="4556" y="2611"/>
              <a:ext cx="22" cy="15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332" y="0"/>
                </a:cxn>
                <a:cxn ang="0">
                  <a:pos x="1088" y="156"/>
                </a:cxn>
                <a:cxn ang="0">
                  <a:pos x="756" y="619"/>
                </a:cxn>
                <a:cxn ang="0">
                  <a:pos x="0" y="428"/>
                </a:cxn>
              </a:cxnLst>
              <a:rect l="0" t="0" r="r" b="b"/>
              <a:pathLst>
                <a:path w="1088" h="619">
                  <a:moveTo>
                    <a:pt x="0" y="428"/>
                  </a:moveTo>
                  <a:lnTo>
                    <a:pt x="332" y="0"/>
                  </a:lnTo>
                  <a:lnTo>
                    <a:pt x="1088" y="156"/>
                  </a:lnTo>
                  <a:lnTo>
                    <a:pt x="756" y="619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5" name="Freeform 1031"/>
            <p:cNvSpPr>
              <a:spLocks/>
            </p:cNvSpPr>
            <p:nvPr/>
          </p:nvSpPr>
          <p:spPr bwMode="auto">
            <a:xfrm>
              <a:off x="4556" y="2611"/>
              <a:ext cx="22" cy="15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332" y="0"/>
                </a:cxn>
                <a:cxn ang="0">
                  <a:pos x="1088" y="156"/>
                </a:cxn>
                <a:cxn ang="0">
                  <a:pos x="756" y="619"/>
                </a:cxn>
                <a:cxn ang="0">
                  <a:pos x="0" y="428"/>
                </a:cxn>
              </a:cxnLst>
              <a:rect l="0" t="0" r="r" b="b"/>
              <a:pathLst>
                <a:path w="1088" h="619">
                  <a:moveTo>
                    <a:pt x="0" y="428"/>
                  </a:moveTo>
                  <a:lnTo>
                    <a:pt x="332" y="0"/>
                  </a:lnTo>
                  <a:lnTo>
                    <a:pt x="1088" y="156"/>
                  </a:lnTo>
                  <a:lnTo>
                    <a:pt x="756" y="619"/>
                  </a:lnTo>
                  <a:lnTo>
                    <a:pt x="0" y="42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6" name="Freeform 1032"/>
            <p:cNvSpPr>
              <a:spLocks/>
            </p:cNvSpPr>
            <p:nvPr/>
          </p:nvSpPr>
          <p:spPr bwMode="auto">
            <a:xfrm>
              <a:off x="4560" y="2597"/>
              <a:ext cx="21" cy="15"/>
            </a:xfrm>
            <a:custGeom>
              <a:avLst/>
              <a:gdLst/>
              <a:ahLst/>
              <a:cxnLst>
                <a:cxn ang="0">
                  <a:pos x="0" y="463"/>
                </a:cxn>
                <a:cxn ang="0">
                  <a:pos x="366" y="0"/>
                </a:cxn>
                <a:cxn ang="0">
                  <a:pos x="1040" y="160"/>
                </a:cxn>
                <a:cxn ang="0">
                  <a:pos x="664" y="637"/>
                </a:cxn>
                <a:cxn ang="0">
                  <a:pos x="0" y="463"/>
                </a:cxn>
              </a:cxnLst>
              <a:rect l="0" t="0" r="r" b="b"/>
              <a:pathLst>
                <a:path w="1040" h="637">
                  <a:moveTo>
                    <a:pt x="0" y="463"/>
                  </a:moveTo>
                  <a:lnTo>
                    <a:pt x="366" y="0"/>
                  </a:lnTo>
                  <a:lnTo>
                    <a:pt x="1040" y="160"/>
                  </a:lnTo>
                  <a:lnTo>
                    <a:pt x="664" y="637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Freeform 1033"/>
            <p:cNvSpPr>
              <a:spLocks/>
            </p:cNvSpPr>
            <p:nvPr/>
          </p:nvSpPr>
          <p:spPr bwMode="auto">
            <a:xfrm>
              <a:off x="4560" y="2597"/>
              <a:ext cx="21" cy="15"/>
            </a:xfrm>
            <a:custGeom>
              <a:avLst/>
              <a:gdLst/>
              <a:ahLst/>
              <a:cxnLst>
                <a:cxn ang="0">
                  <a:pos x="0" y="463"/>
                </a:cxn>
                <a:cxn ang="0">
                  <a:pos x="366" y="0"/>
                </a:cxn>
                <a:cxn ang="0">
                  <a:pos x="1040" y="160"/>
                </a:cxn>
                <a:cxn ang="0">
                  <a:pos x="664" y="637"/>
                </a:cxn>
                <a:cxn ang="0">
                  <a:pos x="0" y="463"/>
                </a:cxn>
              </a:cxnLst>
              <a:rect l="0" t="0" r="r" b="b"/>
              <a:pathLst>
                <a:path w="1040" h="637">
                  <a:moveTo>
                    <a:pt x="0" y="463"/>
                  </a:moveTo>
                  <a:lnTo>
                    <a:pt x="366" y="0"/>
                  </a:lnTo>
                  <a:lnTo>
                    <a:pt x="1040" y="160"/>
                  </a:lnTo>
                  <a:lnTo>
                    <a:pt x="664" y="637"/>
                  </a:lnTo>
                  <a:lnTo>
                    <a:pt x="0" y="4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Freeform 1034"/>
            <p:cNvSpPr>
              <a:spLocks/>
            </p:cNvSpPr>
            <p:nvPr/>
          </p:nvSpPr>
          <p:spPr bwMode="auto">
            <a:xfrm>
              <a:off x="4567" y="2645"/>
              <a:ext cx="21" cy="15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32" y="0"/>
                </a:cxn>
                <a:cxn ang="0">
                  <a:pos x="1041" y="178"/>
                </a:cxn>
                <a:cxn ang="0">
                  <a:pos x="691" y="606"/>
                </a:cxn>
                <a:cxn ang="0">
                  <a:pos x="0" y="432"/>
                </a:cxn>
              </a:cxnLst>
              <a:rect l="0" t="0" r="r" b="b"/>
              <a:pathLst>
                <a:path w="1041" h="606">
                  <a:moveTo>
                    <a:pt x="0" y="432"/>
                  </a:moveTo>
                  <a:lnTo>
                    <a:pt x="332" y="0"/>
                  </a:lnTo>
                  <a:lnTo>
                    <a:pt x="1041" y="178"/>
                  </a:lnTo>
                  <a:lnTo>
                    <a:pt x="691" y="606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Freeform 1035"/>
            <p:cNvSpPr>
              <a:spLocks/>
            </p:cNvSpPr>
            <p:nvPr/>
          </p:nvSpPr>
          <p:spPr bwMode="auto">
            <a:xfrm>
              <a:off x="4567" y="2645"/>
              <a:ext cx="21" cy="15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32" y="0"/>
                </a:cxn>
                <a:cxn ang="0">
                  <a:pos x="1041" y="178"/>
                </a:cxn>
                <a:cxn ang="0">
                  <a:pos x="691" y="606"/>
                </a:cxn>
                <a:cxn ang="0">
                  <a:pos x="0" y="432"/>
                </a:cxn>
              </a:cxnLst>
              <a:rect l="0" t="0" r="r" b="b"/>
              <a:pathLst>
                <a:path w="1041" h="606">
                  <a:moveTo>
                    <a:pt x="0" y="432"/>
                  </a:moveTo>
                  <a:lnTo>
                    <a:pt x="332" y="0"/>
                  </a:lnTo>
                  <a:lnTo>
                    <a:pt x="1041" y="178"/>
                  </a:lnTo>
                  <a:lnTo>
                    <a:pt x="691" y="606"/>
                  </a:lnTo>
                  <a:lnTo>
                    <a:pt x="0" y="43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0" name="Freeform 1036"/>
            <p:cNvSpPr>
              <a:spLocks/>
            </p:cNvSpPr>
            <p:nvPr/>
          </p:nvSpPr>
          <p:spPr bwMode="auto">
            <a:xfrm>
              <a:off x="4571" y="2631"/>
              <a:ext cx="21" cy="15"/>
            </a:xfrm>
            <a:custGeom>
              <a:avLst/>
              <a:gdLst/>
              <a:ahLst/>
              <a:cxnLst>
                <a:cxn ang="0">
                  <a:pos x="0" y="431"/>
                </a:cxn>
                <a:cxn ang="0">
                  <a:pos x="301" y="0"/>
                </a:cxn>
                <a:cxn ang="0">
                  <a:pos x="1055" y="159"/>
                </a:cxn>
                <a:cxn ang="0">
                  <a:pos x="679" y="605"/>
                </a:cxn>
                <a:cxn ang="0">
                  <a:pos x="0" y="431"/>
                </a:cxn>
              </a:cxnLst>
              <a:rect l="0" t="0" r="r" b="b"/>
              <a:pathLst>
                <a:path w="1055" h="605">
                  <a:moveTo>
                    <a:pt x="0" y="431"/>
                  </a:moveTo>
                  <a:lnTo>
                    <a:pt x="301" y="0"/>
                  </a:lnTo>
                  <a:lnTo>
                    <a:pt x="1055" y="159"/>
                  </a:lnTo>
                  <a:lnTo>
                    <a:pt x="679" y="605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1" name="Freeform 1037"/>
            <p:cNvSpPr>
              <a:spLocks/>
            </p:cNvSpPr>
            <p:nvPr/>
          </p:nvSpPr>
          <p:spPr bwMode="auto">
            <a:xfrm>
              <a:off x="4571" y="2631"/>
              <a:ext cx="21" cy="15"/>
            </a:xfrm>
            <a:custGeom>
              <a:avLst/>
              <a:gdLst/>
              <a:ahLst/>
              <a:cxnLst>
                <a:cxn ang="0">
                  <a:pos x="0" y="431"/>
                </a:cxn>
                <a:cxn ang="0">
                  <a:pos x="301" y="0"/>
                </a:cxn>
                <a:cxn ang="0">
                  <a:pos x="1055" y="159"/>
                </a:cxn>
                <a:cxn ang="0">
                  <a:pos x="679" y="605"/>
                </a:cxn>
                <a:cxn ang="0">
                  <a:pos x="0" y="431"/>
                </a:cxn>
              </a:cxnLst>
              <a:rect l="0" t="0" r="r" b="b"/>
              <a:pathLst>
                <a:path w="1055" h="605">
                  <a:moveTo>
                    <a:pt x="0" y="431"/>
                  </a:moveTo>
                  <a:lnTo>
                    <a:pt x="301" y="0"/>
                  </a:lnTo>
                  <a:lnTo>
                    <a:pt x="1055" y="159"/>
                  </a:lnTo>
                  <a:lnTo>
                    <a:pt x="679" y="605"/>
                  </a:lnTo>
                  <a:lnTo>
                    <a:pt x="0" y="43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2" name="Freeform 1038"/>
            <p:cNvSpPr>
              <a:spLocks/>
            </p:cNvSpPr>
            <p:nvPr/>
          </p:nvSpPr>
          <p:spPr bwMode="auto">
            <a:xfrm>
              <a:off x="4575" y="2617"/>
              <a:ext cx="21" cy="15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28" y="0"/>
                </a:cxn>
                <a:cxn ang="0">
                  <a:pos x="1041" y="164"/>
                </a:cxn>
                <a:cxn ang="0">
                  <a:pos x="709" y="624"/>
                </a:cxn>
                <a:cxn ang="0">
                  <a:pos x="0" y="450"/>
                </a:cxn>
              </a:cxnLst>
              <a:rect l="0" t="0" r="r" b="b"/>
              <a:pathLst>
                <a:path w="1041" h="624">
                  <a:moveTo>
                    <a:pt x="0" y="450"/>
                  </a:moveTo>
                  <a:lnTo>
                    <a:pt x="328" y="0"/>
                  </a:lnTo>
                  <a:lnTo>
                    <a:pt x="1041" y="164"/>
                  </a:lnTo>
                  <a:lnTo>
                    <a:pt x="709" y="624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3" name="Freeform 1039"/>
            <p:cNvSpPr>
              <a:spLocks/>
            </p:cNvSpPr>
            <p:nvPr/>
          </p:nvSpPr>
          <p:spPr bwMode="auto">
            <a:xfrm>
              <a:off x="4575" y="2617"/>
              <a:ext cx="21" cy="15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28" y="0"/>
                </a:cxn>
                <a:cxn ang="0">
                  <a:pos x="1041" y="164"/>
                </a:cxn>
                <a:cxn ang="0">
                  <a:pos x="709" y="624"/>
                </a:cxn>
                <a:cxn ang="0">
                  <a:pos x="0" y="450"/>
                </a:cxn>
              </a:cxnLst>
              <a:rect l="0" t="0" r="r" b="b"/>
              <a:pathLst>
                <a:path w="1041" h="624">
                  <a:moveTo>
                    <a:pt x="0" y="450"/>
                  </a:moveTo>
                  <a:lnTo>
                    <a:pt x="328" y="0"/>
                  </a:lnTo>
                  <a:lnTo>
                    <a:pt x="1041" y="164"/>
                  </a:lnTo>
                  <a:lnTo>
                    <a:pt x="709" y="624"/>
                  </a:lnTo>
                  <a:lnTo>
                    <a:pt x="0" y="45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Freeform 1040"/>
            <p:cNvSpPr>
              <a:spLocks/>
            </p:cNvSpPr>
            <p:nvPr/>
          </p:nvSpPr>
          <p:spPr bwMode="auto">
            <a:xfrm>
              <a:off x="4578" y="2602"/>
              <a:ext cx="21" cy="16"/>
            </a:xfrm>
            <a:custGeom>
              <a:avLst/>
              <a:gdLst/>
              <a:ahLst/>
              <a:cxnLst>
                <a:cxn ang="0">
                  <a:pos x="0" y="495"/>
                </a:cxn>
                <a:cxn ang="0">
                  <a:pos x="380" y="0"/>
                </a:cxn>
                <a:cxn ang="0">
                  <a:pos x="1058" y="177"/>
                </a:cxn>
                <a:cxn ang="0">
                  <a:pos x="695" y="654"/>
                </a:cxn>
                <a:cxn ang="0">
                  <a:pos x="0" y="495"/>
                </a:cxn>
              </a:cxnLst>
              <a:rect l="0" t="0" r="r" b="b"/>
              <a:pathLst>
                <a:path w="1058" h="654">
                  <a:moveTo>
                    <a:pt x="0" y="495"/>
                  </a:moveTo>
                  <a:lnTo>
                    <a:pt x="380" y="0"/>
                  </a:lnTo>
                  <a:lnTo>
                    <a:pt x="1058" y="177"/>
                  </a:lnTo>
                  <a:lnTo>
                    <a:pt x="695" y="654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5" name="Freeform 1041"/>
            <p:cNvSpPr>
              <a:spLocks/>
            </p:cNvSpPr>
            <p:nvPr/>
          </p:nvSpPr>
          <p:spPr bwMode="auto">
            <a:xfrm>
              <a:off x="4578" y="2602"/>
              <a:ext cx="21" cy="16"/>
            </a:xfrm>
            <a:custGeom>
              <a:avLst/>
              <a:gdLst/>
              <a:ahLst/>
              <a:cxnLst>
                <a:cxn ang="0">
                  <a:pos x="0" y="495"/>
                </a:cxn>
                <a:cxn ang="0">
                  <a:pos x="380" y="0"/>
                </a:cxn>
                <a:cxn ang="0">
                  <a:pos x="1058" y="177"/>
                </a:cxn>
                <a:cxn ang="0">
                  <a:pos x="695" y="654"/>
                </a:cxn>
                <a:cxn ang="0">
                  <a:pos x="0" y="495"/>
                </a:cxn>
              </a:cxnLst>
              <a:rect l="0" t="0" r="r" b="b"/>
              <a:pathLst>
                <a:path w="1058" h="654">
                  <a:moveTo>
                    <a:pt x="0" y="495"/>
                  </a:moveTo>
                  <a:lnTo>
                    <a:pt x="380" y="0"/>
                  </a:lnTo>
                  <a:lnTo>
                    <a:pt x="1058" y="177"/>
                  </a:lnTo>
                  <a:lnTo>
                    <a:pt x="695" y="654"/>
                  </a:lnTo>
                  <a:lnTo>
                    <a:pt x="0" y="49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6" name="Freeform 1042"/>
            <p:cNvSpPr>
              <a:spLocks/>
            </p:cNvSpPr>
            <p:nvPr/>
          </p:nvSpPr>
          <p:spPr bwMode="auto">
            <a:xfrm>
              <a:off x="4586" y="2651"/>
              <a:ext cx="21" cy="16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346" y="0"/>
                </a:cxn>
                <a:cxn ang="0">
                  <a:pos x="1071" y="188"/>
                </a:cxn>
                <a:cxn ang="0">
                  <a:pos x="757" y="620"/>
                </a:cxn>
                <a:cxn ang="0">
                  <a:pos x="0" y="428"/>
                </a:cxn>
              </a:cxnLst>
              <a:rect l="0" t="0" r="r" b="b"/>
              <a:pathLst>
                <a:path w="1071" h="620">
                  <a:moveTo>
                    <a:pt x="0" y="428"/>
                  </a:moveTo>
                  <a:lnTo>
                    <a:pt x="346" y="0"/>
                  </a:lnTo>
                  <a:lnTo>
                    <a:pt x="1071" y="188"/>
                  </a:lnTo>
                  <a:lnTo>
                    <a:pt x="757" y="620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7" name="Freeform 1043"/>
            <p:cNvSpPr>
              <a:spLocks/>
            </p:cNvSpPr>
            <p:nvPr/>
          </p:nvSpPr>
          <p:spPr bwMode="auto">
            <a:xfrm>
              <a:off x="4586" y="2651"/>
              <a:ext cx="21" cy="16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346" y="0"/>
                </a:cxn>
                <a:cxn ang="0">
                  <a:pos x="1071" y="188"/>
                </a:cxn>
                <a:cxn ang="0">
                  <a:pos x="757" y="620"/>
                </a:cxn>
                <a:cxn ang="0">
                  <a:pos x="0" y="428"/>
                </a:cxn>
              </a:cxnLst>
              <a:rect l="0" t="0" r="r" b="b"/>
              <a:pathLst>
                <a:path w="1071" h="620">
                  <a:moveTo>
                    <a:pt x="0" y="428"/>
                  </a:moveTo>
                  <a:lnTo>
                    <a:pt x="346" y="0"/>
                  </a:lnTo>
                  <a:lnTo>
                    <a:pt x="1071" y="188"/>
                  </a:lnTo>
                  <a:lnTo>
                    <a:pt x="757" y="620"/>
                  </a:lnTo>
                  <a:lnTo>
                    <a:pt x="0" y="42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8" name="Freeform 1044"/>
            <p:cNvSpPr>
              <a:spLocks/>
            </p:cNvSpPr>
            <p:nvPr/>
          </p:nvSpPr>
          <p:spPr bwMode="auto">
            <a:xfrm>
              <a:off x="4578" y="2664"/>
              <a:ext cx="22" cy="14"/>
            </a:xfrm>
            <a:custGeom>
              <a:avLst/>
              <a:gdLst/>
              <a:ahLst/>
              <a:cxnLst>
                <a:cxn ang="0">
                  <a:pos x="0" y="415"/>
                </a:cxn>
                <a:cxn ang="0">
                  <a:pos x="333" y="0"/>
                </a:cxn>
                <a:cxn ang="0">
                  <a:pos x="1103" y="192"/>
                </a:cxn>
                <a:cxn ang="0">
                  <a:pos x="740" y="592"/>
                </a:cxn>
                <a:cxn ang="0">
                  <a:pos x="0" y="415"/>
                </a:cxn>
              </a:cxnLst>
              <a:rect l="0" t="0" r="r" b="b"/>
              <a:pathLst>
                <a:path w="1103" h="592">
                  <a:moveTo>
                    <a:pt x="0" y="415"/>
                  </a:moveTo>
                  <a:lnTo>
                    <a:pt x="333" y="0"/>
                  </a:lnTo>
                  <a:lnTo>
                    <a:pt x="1103" y="192"/>
                  </a:lnTo>
                  <a:lnTo>
                    <a:pt x="740" y="592"/>
                  </a:lnTo>
                  <a:lnTo>
                    <a:pt x="0" y="415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9" name="Freeform 1045"/>
            <p:cNvSpPr>
              <a:spLocks/>
            </p:cNvSpPr>
            <p:nvPr/>
          </p:nvSpPr>
          <p:spPr bwMode="auto">
            <a:xfrm>
              <a:off x="4578" y="2664"/>
              <a:ext cx="22" cy="14"/>
            </a:xfrm>
            <a:custGeom>
              <a:avLst/>
              <a:gdLst/>
              <a:ahLst/>
              <a:cxnLst>
                <a:cxn ang="0">
                  <a:pos x="0" y="415"/>
                </a:cxn>
                <a:cxn ang="0">
                  <a:pos x="333" y="0"/>
                </a:cxn>
                <a:cxn ang="0">
                  <a:pos x="1103" y="192"/>
                </a:cxn>
                <a:cxn ang="0">
                  <a:pos x="740" y="592"/>
                </a:cxn>
                <a:cxn ang="0">
                  <a:pos x="0" y="415"/>
                </a:cxn>
              </a:cxnLst>
              <a:rect l="0" t="0" r="r" b="b"/>
              <a:pathLst>
                <a:path w="1103" h="592">
                  <a:moveTo>
                    <a:pt x="0" y="415"/>
                  </a:moveTo>
                  <a:lnTo>
                    <a:pt x="333" y="0"/>
                  </a:lnTo>
                  <a:lnTo>
                    <a:pt x="1103" y="192"/>
                  </a:lnTo>
                  <a:lnTo>
                    <a:pt x="740" y="592"/>
                  </a:lnTo>
                  <a:lnTo>
                    <a:pt x="0" y="41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0" name="Freeform 1046"/>
            <p:cNvSpPr>
              <a:spLocks/>
            </p:cNvSpPr>
            <p:nvPr/>
          </p:nvSpPr>
          <p:spPr bwMode="auto">
            <a:xfrm>
              <a:off x="4596" y="2670"/>
              <a:ext cx="24" cy="14"/>
            </a:xfrm>
            <a:custGeom>
              <a:avLst/>
              <a:gdLst/>
              <a:ahLst/>
              <a:cxnLst>
                <a:cxn ang="0">
                  <a:pos x="0" y="427"/>
                </a:cxn>
                <a:cxn ang="0">
                  <a:pos x="376" y="0"/>
                </a:cxn>
                <a:cxn ang="0">
                  <a:pos x="1194" y="187"/>
                </a:cxn>
                <a:cxn ang="0">
                  <a:pos x="818" y="605"/>
                </a:cxn>
                <a:cxn ang="0">
                  <a:pos x="0" y="427"/>
                </a:cxn>
              </a:cxnLst>
              <a:rect l="0" t="0" r="r" b="b"/>
              <a:pathLst>
                <a:path w="1194" h="605">
                  <a:moveTo>
                    <a:pt x="0" y="427"/>
                  </a:moveTo>
                  <a:lnTo>
                    <a:pt x="376" y="0"/>
                  </a:lnTo>
                  <a:lnTo>
                    <a:pt x="1194" y="187"/>
                  </a:lnTo>
                  <a:lnTo>
                    <a:pt x="818" y="605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1" name="Freeform 1047"/>
            <p:cNvSpPr>
              <a:spLocks/>
            </p:cNvSpPr>
            <p:nvPr/>
          </p:nvSpPr>
          <p:spPr bwMode="auto">
            <a:xfrm>
              <a:off x="4596" y="2670"/>
              <a:ext cx="24" cy="14"/>
            </a:xfrm>
            <a:custGeom>
              <a:avLst/>
              <a:gdLst/>
              <a:ahLst/>
              <a:cxnLst>
                <a:cxn ang="0">
                  <a:pos x="0" y="427"/>
                </a:cxn>
                <a:cxn ang="0">
                  <a:pos x="376" y="0"/>
                </a:cxn>
                <a:cxn ang="0">
                  <a:pos x="1194" y="187"/>
                </a:cxn>
                <a:cxn ang="0">
                  <a:pos x="818" y="605"/>
                </a:cxn>
                <a:cxn ang="0">
                  <a:pos x="0" y="427"/>
                </a:cxn>
              </a:cxnLst>
              <a:rect l="0" t="0" r="r" b="b"/>
              <a:pathLst>
                <a:path w="1194" h="605">
                  <a:moveTo>
                    <a:pt x="0" y="427"/>
                  </a:moveTo>
                  <a:lnTo>
                    <a:pt x="376" y="0"/>
                  </a:lnTo>
                  <a:lnTo>
                    <a:pt x="1194" y="187"/>
                  </a:lnTo>
                  <a:lnTo>
                    <a:pt x="818" y="605"/>
                  </a:lnTo>
                  <a:lnTo>
                    <a:pt x="0" y="42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2" name="Freeform 1048"/>
            <p:cNvSpPr>
              <a:spLocks/>
            </p:cNvSpPr>
            <p:nvPr/>
          </p:nvSpPr>
          <p:spPr bwMode="auto">
            <a:xfrm>
              <a:off x="4605" y="2658"/>
              <a:ext cx="21" cy="15"/>
            </a:xfrm>
            <a:custGeom>
              <a:avLst/>
              <a:gdLst/>
              <a:ahLst/>
              <a:cxnLst>
                <a:cxn ang="0">
                  <a:pos x="0" y="419"/>
                </a:cxn>
                <a:cxn ang="0">
                  <a:pos x="342" y="0"/>
                </a:cxn>
                <a:cxn ang="0">
                  <a:pos x="1078" y="161"/>
                </a:cxn>
                <a:cxn ang="0">
                  <a:pos x="770" y="624"/>
                </a:cxn>
                <a:cxn ang="0">
                  <a:pos x="0" y="419"/>
                </a:cxn>
              </a:cxnLst>
              <a:rect l="0" t="0" r="r" b="b"/>
              <a:pathLst>
                <a:path w="1078" h="624">
                  <a:moveTo>
                    <a:pt x="0" y="419"/>
                  </a:moveTo>
                  <a:lnTo>
                    <a:pt x="342" y="0"/>
                  </a:lnTo>
                  <a:lnTo>
                    <a:pt x="1078" y="161"/>
                  </a:lnTo>
                  <a:lnTo>
                    <a:pt x="770" y="624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3" name="Freeform 1049"/>
            <p:cNvSpPr>
              <a:spLocks/>
            </p:cNvSpPr>
            <p:nvPr/>
          </p:nvSpPr>
          <p:spPr bwMode="auto">
            <a:xfrm>
              <a:off x="4605" y="2658"/>
              <a:ext cx="21" cy="15"/>
            </a:xfrm>
            <a:custGeom>
              <a:avLst/>
              <a:gdLst/>
              <a:ahLst/>
              <a:cxnLst>
                <a:cxn ang="0">
                  <a:pos x="0" y="419"/>
                </a:cxn>
                <a:cxn ang="0">
                  <a:pos x="342" y="0"/>
                </a:cxn>
                <a:cxn ang="0">
                  <a:pos x="1078" y="161"/>
                </a:cxn>
                <a:cxn ang="0">
                  <a:pos x="770" y="624"/>
                </a:cxn>
                <a:cxn ang="0">
                  <a:pos x="0" y="419"/>
                </a:cxn>
              </a:cxnLst>
              <a:rect l="0" t="0" r="r" b="b"/>
              <a:pathLst>
                <a:path w="1078" h="624">
                  <a:moveTo>
                    <a:pt x="0" y="419"/>
                  </a:moveTo>
                  <a:lnTo>
                    <a:pt x="342" y="0"/>
                  </a:lnTo>
                  <a:lnTo>
                    <a:pt x="1078" y="161"/>
                  </a:lnTo>
                  <a:lnTo>
                    <a:pt x="770" y="624"/>
                  </a:lnTo>
                  <a:lnTo>
                    <a:pt x="0" y="41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4" name="Freeform 1050"/>
            <p:cNvSpPr>
              <a:spLocks/>
            </p:cNvSpPr>
            <p:nvPr/>
          </p:nvSpPr>
          <p:spPr bwMode="auto">
            <a:xfrm>
              <a:off x="4589" y="2637"/>
              <a:ext cx="22" cy="15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379" y="0"/>
                </a:cxn>
                <a:cxn ang="0">
                  <a:pos x="1074" y="178"/>
                </a:cxn>
                <a:cxn ang="0">
                  <a:pos x="725" y="641"/>
                </a:cxn>
                <a:cxn ang="0">
                  <a:pos x="0" y="448"/>
                </a:cxn>
              </a:cxnLst>
              <a:rect l="0" t="0" r="r" b="b"/>
              <a:pathLst>
                <a:path w="1074" h="641">
                  <a:moveTo>
                    <a:pt x="0" y="448"/>
                  </a:moveTo>
                  <a:lnTo>
                    <a:pt x="379" y="0"/>
                  </a:lnTo>
                  <a:lnTo>
                    <a:pt x="1074" y="178"/>
                  </a:lnTo>
                  <a:lnTo>
                    <a:pt x="725" y="641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5" name="Freeform 1051"/>
            <p:cNvSpPr>
              <a:spLocks/>
            </p:cNvSpPr>
            <p:nvPr/>
          </p:nvSpPr>
          <p:spPr bwMode="auto">
            <a:xfrm>
              <a:off x="4589" y="2637"/>
              <a:ext cx="22" cy="15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379" y="0"/>
                </a:cxn>
                <a:cxn ang="0">
                  <a:pos x="1074" y="178"/>
                </a:cxn>
                <a:cxn ang="0">
                  <a:pos x="725" y="641"/>
                </a:cxn>
                <a:cxn ang="0">
                  <a:pos x="0" y="448"/>
                </a:cxn>
              </a:cxnLst>
              <a:rect l="0" t="0" r="r" b="b"/>
              <a:pathLst>
                <a:path w="1074" h="641">
                  <a:moveTo>
                    <a:pt x="0" y="448"/>
                  </a:moveTo>
                  <a:lnTo>
                    <a:pt x="379" y="0"/>
                  </a:lnTo>
                  <a:lnTo>
                    <a:pt x="1074" y="178"/>
                  </a:lnTo>
                  <a:lnTo>
                    <a:pt x="725" y="641"/>
                  </a:lnTo>
                  <a:lnTo>
                    <a:pt x="0" y="4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6" name="Freeform 1052"/>
            <p:cNvSpPr>
              <a:spLocks/>
            </p:cNvSpPr>
            <p:nvPr/>
          </p:nvSpPr>
          <p:spPr bwMode="auto">
            <a:xfrm>
              <a:off x="4593" y="2622"/>
              <a:ext cx="21" cy="15"/>
            </a:xfrm>
            <a:custGeom>
              <a:avLst/>
              <a:gdLst/>
              <a:ahLst/>
              <a:cxnLst>
                <a:cxn ang="0">
                  <a:pos x="1075" y="174"/>
                </a:cxn>
                <a:cxn ang="0">
                  <a:pos x="681" y="623"/>
                </a:cxn>
                <a:cxn ang="0">
                  <a:pos x="0" y="463"/>
                </a:cxn>
                <a:cxn ang="0">
                  <a:pos x="301" y="0"/>
                </a:cxn>
                <a:cxn ang="0">
                  <a:pos x="1075" y="174"/>
                </a:cxn>
              </a:cxnLst>
              <a:rect l="0" t="0" r="r" b="b"/>
              <a:pathLst>
                <a:path w="1075" h="623">
                  <a:moveTo>
                    <a:pt x="1075" y="174"/>
                  </a:moveTo>
                  <a:lnTo>
                    <a:pt x="681" y="623"/>
                  </a:lnTo>
                  <a:lnTo>
                    <a:pt x="0" y="463"/>
                  </a:lnTo>
                  <a:lnTo>
                    <a:pt x="301" y="0"/>
                  </a:lnTo>
                  <a:lnTo>
                    <a:pt x="1075" y="174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7" name="Freeform 1053"/>
            <p:cNvSpPr>
              <a:spLocks/>
            </p:cNvSpPr>
            <p:nvPr/>
          </p:nvSpPr>
          <p:spPr bwMode="auto">
            <a:xfrm>
              <a:off x="4593" y="2622"/>
              <a:ext cx="21" cy="15"/>
            </a:xfrm>
            <a:custGeom>
              <a:avLst/>
              <a:gdLst/>
              <a:ahLst/>
              <a:cxnLst>
                <a:cxn ang="0">
                  <a:pos x="1075" y="174"/>
                </a:cxn>
                <a:cxn ang="0">
                  <a:pos x="681" y="623"/>
                </a:cxn>
                <a:cxn ang="0">
                  <a:pos x="0" y="463"/>
                </a:cxn>
                <a:cxn ang="0">
                  <a:pos x="301" y="0"/>
                </a:cxn>
                <a:cxn ang="0">
                  <a:pos x="1075" y="174"/>
                </a:cxn>
              </a:cxnLst>
              <a:rect l="0" t="0" r="r" b="b"/>
              <a:pathLst>
                <a:path w="1075" h="623">
                  <a:moveTo>
                    <a:pt x="1075" y="174"/>
                  </a:moveTo>
                  <a:lnTo>
                    <a:pt x="681" y="623"/>
                  </a:lnTo>
                  <a:lnTo>
                    <a:pt x="0" y="463"/>
                  </a:lnTo>
                  <a:lnTo>
                    <a:pt x="301" y="0"/>
                  </a:lnTo>
                  <a:lnTo>
                    <a:pt x="1075" y="1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8" name="Freeform 1054"/>
            <p:cNvSpPr>
              <a:spLocks/>
            </p:cNvSpPr>
            <p:nvPr/>
          </p:nvSpPr>
          <p:spPr bwMode="auto">
            <a:xfrm>
              <a:off x="4597" y="2607"/>
              <a:ext cx="21" cy="17"/>
            </a:xfrm>
            <a:custGeom>
              <a:avLst/>
              <a:gdLst/>
              <a:ahLst/>
              <a:cxnLst>
                <a:cxn ang="0">
                  <a:pos x="0" y="512"/>
                </a:cxn>
                <a:cxn ang="0">
                  <a:pos x="393" y="0"/>
                </a:cxn>
                <a:cxn ang="0">
                  <a:pos x="1088" y="174"/>
                </a:cxn>
                <a:cxn ang="0">
                  <a:pos x="739" y="668"/>
                </a:cxn>
                <a:cxn ang="0">
                  <a:pos x="0" y="512"/>
                </a:cxn>
              </a:cxnLst>
              <a:rect l="0" t="0" r="r" b="b"/>
              <a:pathLst>
                <a:path w="1088" h="668">
                  <a:moveTo>
                    <a:pt x="0" y="512"/>
                  </a:moveTo>
                  <a:lnTo>
                    <a:pt x="393" y="0"/>
                  </a:lnTo>
                  <a:lnTo>
                    <a:pt x="1088" y="174"/>
                  </a:lnTo>
                  <a:lnTo>
                    <a:pt x="739" y="668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9" name="Freeform 1055"/>
            <p:cNvSpPr>
              <a:spLocks/>
            </p:cNvSpPr>
            <p:nvPr/>
          </p:nvSpPr>
          <p:spPr bwMode="auto">
            <a:xfrm>
              <a:off x="4597" y="2607"/>
              <a:ext cx="21" cy="17"/>
            </a:xfrm>
            <a:custGeom>
              <a:avLst/>
              <a:gdLst/>
              <a:ahLst/>
              <a:cxnLst>
                <a:cxn ang="0">
                  <a:pos x="0" y="512"/>
                </a:cxn>
                <a:cxn ang="0">
                  <a:pos x="393" y="0"/>
                </a:cxn>
                <a:cxn ang="0">
                  <a:pos x="1088" y="174"/>
                </a:cxn>
                <a:cxn ang="0">
                  <a:pos x="739" y="668"/>
                </a:cxn>
                <a:cxn ang="0">
                  <a:pos x="0" y="512"/>
                </a:cxn>
              </a:cxnLst>
              <a:rect l="0" t="0" r="r" b="b"/>
              <a:pathLst>
                <a:path w="1088" h="668">
                  <a:moveTo>
                    <a:pt x="0" y="512"/>
                  </a:moveTo>
                  <a:lnTo>
                    <a:pt x="393" y="0"/>
                  </a:lnTo>
                  <a:lnTo>
                    <a:pt x="1088" y="174"/>
                  </a:lnTo>
                  <a:lnTo>
                    <a:pt x="739" y="668"/>
                  </a:lnTo>
                  <a:lnTo>
                    <a:pt x="0" y="5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0" name="Freeform 1056"/>
            <p:cNvSpPr>
              <a:spLocks/>
            </p:cNvSpPr>
            <p:nvPr/>
          </p:nvSpPr>
          <p:spPr bwMode="auto">
            <a:xfrm>
              <a:off x="4608" y="2642"/>
              <a:ext cx="22" cy="15"/>
            </a:xfrm>
            <a:custGeom>
              <a:avLst/>
              <a:gdLst/>
              <a:ahLst/>
              <a:cxnLst>
                <a:cxn ang="0">
                  <a:pos x="0" y="463"/>
                </a:cxn>
                <a:cxn ang="0">
                  <a:pos x="366" y="0"/>
                </a:cxn>
                <a:cxn ang="0">
                  <a:pos x="1058" y="160"/>
                </a:cxn>
                <a:cxn ang="0">
                  <a:pos x="695" y="624"/>
                </a:cxn>
                <a:cxn ang="0">
                  <a:pos x="0" y="463"/>
                </a:cxn>
              </a:cxnLst>
              <a:rect l="0" t="0" r="r" b="b"/>
              <a:pathLst>
                <a:path w="1058" h="624">
                  <a:moveTo>
                    <a:pt x="0" y="463"/>
                  </a:moveTo>
                  <a:lnTo>
                    <a:pt x="366" y="0"/>
                  </a:lnTo>
                  <a:lnTo>
                    <a:pt x="1058" y="160"/>
                  </a:lnTo>
                  <a:lnTo>
                    <a:pt x="695" y="624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1" name="Freeform 1057"/>
            <p:cNvSpPr>
              <a:spLocks/>
            </p:cNvSpPr>
            <p:nvPr/>
          </p:nvSpPr>
          <p:spPr bwMode="auto">
            <a:xfrm>
              <a:off x="4608" y="2642"/>
              <a:ext cx="22" cy="15"/>
            </a:xfrm>
            <a:custGeom>
              <a:avLst/>
              <a:gdLst/>
              <a:ahLst/>
              <a:cxnLst>
                <a:cxn ang="0">
                  <a:pos x="0" y="463"/>
                </a:cxn>
                <a:cxn ang="0">
                  <a:pos x="366" y="0"/>
                </a:cxn>
                <a:cxn ang="0">
                  <a:pos x="1058" y="160"/>
                </a:cxn>
                <a:cxn ang="0">
                  <a:pos x="695" y="624"/>
                </a:cxn>
                <a:cxn ang="0">
                  <a:pos x="0" y="463"/>
                </a:cxn>
              </a:cxnLst>
              <a:rect l="0" t="0" r="r" b="b"/>
              <a:pathLst>
                <a:path w="1058" h="624">
                  <a:moveTo>
                    <a:pt x="0" y="463"/>
                  </a:moveTo>
                  <a:lnTo>
                    <a:pt x="366" y="0"/>
                  </a:lnTo>
                  <a:lnTo>
                    <a:pt x="1058" y="160"/>
                  </a:lnTo>
                  <a:lnTo>
                    <a:pt x="695" y="624"/>
                  </a:lnTo>
                  <a:lnTo>
                    <a:pt x="0" y="4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Freeform 1058"/>
            <p:cNvSpPr>
              <a:spLocks/>
            </p:cNvSpPr>
            <p:nvPr/>
          </p:nvSpPr>
          <p:spPr bwMode="auto">
            <a:xfrm>
              <a:off x="4612" y="2628"/>
              <a:ext cx="20" cy="14"/>
            </a:xfrm>
            <a:custGeom>
              <a:avLst/>
              <a:gdLst/>
              <a:ahLst/>
              <a:cxnLst>
                <a:cxn ang="0">
                  <a:pos x="0" y="446"/>
                </a:cxn>
                <a:cxn ang="0">
                  <a:pos x="379" y="0"/>
                </a:cxn>
                <a:cxn ang="0">
                  <a:pos x="1041" y="160"/>
                </a:cxn>
                <a:cxn ang="0">
                  <a:pos x="694" y="606"/>
                </a:cxn>
                <a:cxn ang="0">
                  <a:pos x="0" y="446"/>
                </a:cxn>
              </a:cxnLst>
              <a:rect l="0" t="0" r="r" b="b"/>
              <a:pathLst>
                <a:path w="1041" h="606">
                  <a:moveTo>
                    <a:pt x="0" y="446"/>
                  </a:moveTo>
                  <a:lnTo>
                    <a:pt x="379" y="0"/>
                  </a:lnTo>
                  <a:lnTo>
                    <a:pt x="1041" y="160"/>
                  </a:lnTo>
                  <a:lnTo>
                    <a:pt x="694" y="606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3" name="Freeform 1059"/>
            <p:cNvSpPr>
              <a:spLocks/>
            </p:cNvSpPr>
            <p:nvPr/>
          </p:nvSpPr>
          <p:spPr bwMode="auto">
            <a:xfrm>
              <a:off x="4612" y="2628"/>
              <a:ext cx="20" cy="14"/>
            </a:xfrm>
            <a:custGeom>
              <a:avLst/>
              <a:gdLst/>
              <a:ahLst/>
              <a:cxnLst>
                <a:cxn ang="0">
                  <a:pos x="0" y="446"/>
                </a:cxn>
                <a:cxn ang="0">
                  <a:pos x="379" y="0"/>
                </a:cxn>
                <a:cxn ang="0">
                  <a:pos x="1041" y="160"/>
                </a:cxn>
                <a:cxn ang="0">
                  <a:pos x="694" y="606"/>
                </a:cxn>
                <a:cxn ang="0">
                  <a:pos x="0" y="446"/>
                </a:cxn>
              </a:cxnLst>
              <a:rect l="0" t="0" r="r" b="b"/>
              <a:pathLst>
                <a:path w="1041" h="606">
                  <a:moveTo>
                    <a:pt x="0" y="446"/>
                  </a:moveTo>
                  <a:lnTo>
                    <a:pt x="379" y="0"/>
                  </a:lnTo>
                  <a:lnTo>
                    <a:pt x="1041" y="160"/>
                  </a:lnTo>
                  <a:lnTo>
                    <a:pt x="694" y="606"/>
                  </a:lnTo>
                  <a:lnTo>
                    <a:pt x="0" y="4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4" name="Freeform 1060"/>
            <p:cNvSpPr>
              <a:spLocks/>
            </p:cNvSpPr>
            <p:nvPr/>
          </p:nvSpPr>
          <p:spPr bwMode="auto">
            <a:xfrm>
              <a:off x="4615" y="2613"/>
              <a:ext cx="22" cy="16"/>
            </a:xfrm>
            <a:custGeom>
              <a:avLst/>
              <a:gdLst/>
              <a:ahLst/>
              <a:cxnLst>
                <a:cxn ang="0">
                  <a:pos x="0" y="477"/>
                </a:cxn>
                <a:cxn ang="0">
                  <a:pos x="346" y="0"/>
                </a:cxn>
                <a:cxn ang="0">
                  <a:pos x="1076" y="192"/>
                </a:cxn>
                <a:cxn ang="0">
                  <a:pos x="743" y="651"/>
                </a:cxn>
                <a:cxn ang="0">
                  <a:pos x="0" y="477"/>
                </a:cxn>
              </a:cxnLst>
              <a:rect l="0" t="0" r="r" b="b"/>
              <a:pathLst>
                <a:path w="1076" h="651">
                  <a:moveTo>
                    <a:pt x="0" y="477"/>
                  </a:moveTo>
                  <a:lnTo>
                    <a:pt x="346" y="0"/>
                  </a:lnTo>
                  <a:lnTo>
                    <a:pt x="1076" y="192"/>
                  </a:lnTo>
                  <a:lnTo>
                    <a:pt x="743" y="651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Freeform 1061"/>
            <p:cNvSpPr>
              <a:spLocks/>
            </p:cNvSpPr>
            <p:nvPr/>
          </p:nvSpPr>
          <p:spPr bwMode="auto">
            <a:xfrm>
              <a:off x="4615" y="2613"/>
              <a:ext cx="22" cy="16"/>
            </a:xfrm>
            <a:custGeom>
              <a:avLst/>
              <a:gdLst/>
              <a:ahLst/>
              <a:cxnLst>
                <a:cxn ang="0">
                  <a:pos x="0" y="477"/>
                </a:cxn>
                <a:cxn ang="0">
                  <a:pos x="346" y="0"/>
                </a:cxn>
                <a:cxn ang="0">
                  <a:pos x="1076" y="192"/>
                </a:cxn>
                <a:cxn ang="0">
                  <a:pos x="743" y="651"/>
                </a:cxn>
                <a:cxn ang="0">
                  <a:pos x="0" y="477"/>
                </a:cxn>
              </a:cxnLst>
              <a:rect l="0" t="0" r="r" b="b"/>
              <a:pathLst>
                <a:path w="1076" h="651">
                  <a:moveTo>
                    <a:pt x="0" y="477"/>
                  </a:moveTo>
                  <a:lnTo>
                    <a:pt x="346" y="0"/>
                  </a:lnTo>
                  <a:lnTo>
                    <a:pt x="1076" y="192"/>
                  </a:lnTo>
                  <a:lnTo>
                    <a:pt x="743" y="651"/>
                  </a:lnTo>
                  <a:lnTo>
                    <a:pt x="0" y="47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Freeform 1062"/>
            <p:cNvSpPr>
              <a:spLocks/>
            </p:cNvSpPr>
            <p:nvPr/>
          </p:nvSpPr>
          <p:spPr bwMode="auto">
            <a:xfrm>
              <a:off x="4615" y="2675"/>
              <a:ext cx="23" cy="15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377" y="0"/>
                </a:cxn>
                <a:cxn ang="0">
                  <a:pos x="1151" y="204"/>
                </a:cxn>
                <a:cxn ang="0">
                  <a:pos x="770" y="605"/>
                </a:cxn>
                <a:cxn ang="0">
                  <a:pos x="0" y="414"/>
                </a:cxn>
              </a:cxnLst>
              <a:rect l="0" t="0" r="r" b="b"/>
              <a:pathLst>
                <a:path w="1151" h="605">
                  <a:moveTo>
                    <a:pt x="0" y="414"/>
                  </a:moveTo>
                  <a:lnTo>
                    <a:pt x="377" y="0"/>
                  </a:lnTo>
                  <a:lnTo>
                    <a:pt x="1151" y="204"/>
                  </a:lnTo>
                  <a:lnTo>
                    <a:pt x="770" y="605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Freeform 1063"/>
            <p:cNvSpPr>
              <a:spLocks/>
            </p:cNvSpPr>
            <p:nvPr/>
          </p:nvSpPr>
          <p:spPr bwMode="auto">
            <a:xfrm>
              <a:off x="4615" y="2675"/>
              <a:ext cx="23" cy="15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377" y="0"/>
                </a:cxn>
                <a:cxn ang="0">
                  <a:pos x="1151" y="204"/>
                </a:cxn>
                <a:cxn ang="0">
                  <a:pos x="770" y="605"/>
                </a:cxn>
                <a:cxn ang="0">
                  <a:pos x="0" y="414"/>
                </a:cxn>
              </a:cxnLst>
              <a:rect l="0" t="0" r="r" b="b"/>
              <a:pathLst>
                <a:path w="1151" h="605">
                  <a:moveTo>
                    <a:pt x="0" y="414"/>
                  </a:moveTo>
                  <a:lnTo>
                    <a:pt x="377" y="0"/>
                  </a:lnTo>
                  <a:lnTo>
                    <a:pt x="1151" y="204"/>
                  </a:lnTo>
                  <a:lnTo>
                    <a:pt x="770" y="605"/>
                  </a:lnTo>
                  <a:lnTo>
                    <a:pt x="0" y="41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8" name="Freeform 1064"/>
            <p:cNvSpPr>
              <a:spLocks/>
            </p:cNvSpPr>
            <p:nvPr/>
          </p:nvSpPr>
          <p:spPr bwMode="auto">
            <a:xfrm>
              <a:off x="4623" y="2663"/>
              <a:ext cx="22" cy="15"/>
            </a:xfrm>
            <a:custGeom>
              <a:avLst/>
              <a:gdLst/>
              <a:ahLst/>
              <a:cxnLst>
                <a:cxn ang="0">
                  <a:pos x="0" y="431"/>
                </a:cxn>
                <a:cxn ang="0">
                  <a:pos x="362" y="0"/>
                </a:cxn>
                <a:cxn ang="0">
                  <a:pos x="1089" y="177"/>
                </a:cxn>
                <a:cxn ang="0">
                  <a:pos x="774" y="623"/>
                </a:cxn>
                <a:cxn ang="0">
                  <a:pos x="0" y="431"/>
                </a:cxn>
              </a:cxnLst>
              <a:rect l="0" t="0" r="r" b="b"/>
              <a:pathLst>
                <a:path w="1089" h="623">
                  <a:moveTo>
                    <a:pt x="0" y="431"/>
                  </a:moveTo>
                  <a:lnTo>
                    <a:pt x="362" y="0"/>
                  </a:lnTo>
                  <a:lnTo>
                    <a:pt x="1089" y="177"/>
                  </a:lnTo>
                  <a:lnTo>
                    <a:pt x="774" y="623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9" name="Freeform 1065"/>
            <p:cNvSpPr>
              <a:spLocks/>
            </p:cNvSpPr>
            <p:nvPr/>
          </p:nvSpPr>
          <p:spPr bwMode="auto">
            <a:xfrm>
              <a:off x="4623" y="2663"/>
              <a:ext cx="22" cy="15"/>
            </a:xfrm>
            <a:custGeom>
              <a:avLst/>
              <a:gdLst/>
              <a:ahLst/>
              <a:cxnLst>
                <a:cxn ang="0">
                  <a:pos x="0" y="431"/>
                </a:cxn>
                <a:cxn ang="0">
                  <a:pos x="362" y="0"/>
                </a:cxn>
                <a:cxn ang="0">
                  <a:pos x="1089" y="177"/>
                </a:cxn>
                <a:cxn ang="0">
                  <a:pos x="774" y="623"/>
                </a:cxn>
                <a:cxn ang="0">
                  <a:pos x="0" y="431"/>
                </a:cxn>
              </a:cxnLst>
              <a:rect l="0" t="0" r="r" b="b"/>
              <a:pathLst>
                <a:path w="1089" h="623">
                  <a:moveTo>
                    <a:pt x="0" y="431"/>
                  </a:moveTo>
                  <a:lnTo>
                    <a:pt x="362" y="0"/>
                  </a:lnTo>
                  <a:lnTo>
                    <a:pt x="1089" y="177"/>
                  </a:lnTo>
                  <a:lnTo>
                    <a:pt x="774" y="623"/>
                  </a:lnTo>
                  <a:lnTo>
                    <a:pt x="0" y="43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0" name="Freeform 1066"/>
            <p:cNvSpPr>
              <a:spLocks/>
            </p:cNvSpPr>
            <p:nvPr/>
          </p:nvSpPr>
          <p:spPr bwMode="auto">
            <a:xfrm>
              <a:off x="4627" y="2648"/>
              <a:ext cx="22" cy="15"/>
            </a:xfrm>
            <a:custGeom>
              <a:avLst/>
              <a:gdLst/>
              <a:ahLst/>
              <a:cxnLst>
                <a:cxn ang="0">
                  <a:pos x="0" y="463"/>
                </a:cxn>
                <a:cxn ang="0">
                  <a:pos x="378" y="0"/>
                </a:cxn>
                <a:cxn ang="0">
                  <a:pos x="1103" y="160"/>
                </a:cxn>
                <a:cxn ang="0">
                  <a:pos x="710" y="623"/>
                </a:cxn>
                <a:cxn ang="0">
                  <a:pos x="0" y="463"/>
                </a:cxn>
              </a:cxnLst>
              <a:rect l="0" t="0" r="r" b="b"/>
              <a:pathLst>
                <a:path w="1103" h="623">
                  <a:moveTo>
                    <a:pt x="0" y="463"/>
                  </a:moveTo>
                  <a:lnTo>
                    <a:pt x="378" y="0"/>
                  </a:lnTo>
                  <a:lnTo>
                    <a:pt x="1103" y="160"/>
                  </a:lnTo>
                  <a:lnTo>
                    <a:pt x="710" y="623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1" name="Freeform 1067"/>
            <p:cNvSpPr>
              <a:spLocks/>
            </p:cNvSpPr>
            <p:nvPr/>
          </p:nvSpPr>
          <p:spPr bwMode="auto">
            <a:xfrm>
              <a:off x="4627" y="2648"/>
              <a:ext cx="22" cy="15"/>
            </a:xfrm>
            <a:custGeom>
              <a:avLst/>
              <a:gdLst/>
              <a:ahLst/>
              <a:cxnLst>
                <a:cxn ang="0">
                  <a:pos x="0" y="463"/>
                </a:cxn>
                <a:cxn ang="0">
                  <a:pos x="378" y="0"/>
                </a:cxn>
                <a:cxn ang="0">
                  <a:pos x="1103" y="160"/>
                </a:cxn>
                <a:cxn ang="0">
                  <a:pos x="710" y="623"/>
                </a:cxn>
                <a:cxn ang="0">
                  <a:pos x="0" y="463"/>
                </a:cxn>
              </a:cxnLst>
              <a:rect l="0" t="0" r="r" b="b"/>
              <a:pathLst>
                <a:path w="1103" h="623">
                  <a:moveTo>
                    <a:pt x="0" y="463"/>
                  </a:moveTo>
                  <a:lnTo>
                    <a:pt x="378" y="0"/>
                  </a:lnTo>
                  <a:lnTo>
                    <a:pt x="1103" y="160"/>
                  </a:lnTo>
                  <a:lnTo>
                    <a:pt x="710" y="623"/>
                  </a:lnTo>
                  <a:lnTo>
                    <a:pt x="0" y="4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Freeform 1068"/>
            <p:cNvSpPr>
              <a:spLocks/>
            </p:cNvSpPr>
            <p:nvPr/>
          </p:nvSpPr>
          <p:spPr bwMode="auto">
            <a:xfrm>
              <a:off x="4630" y="2633"/>
              <a:ext cx="20" cy="14"/>
            </a:xfrm>
            <a:custGeom>
              <a:avLst/>
              <a:gdLst/>
              <a:ahLst/>
              <a:cxnLst>
                <a:cxn ang="0">
                  <a:pos x="0" y="429"/>
                </a:cxn>
                <a:cxn ang="0">
                  <a:pos x="377" y="0"/>
                </a:cxn>
                <a:cxn ang="0">
                  <a:pos x="1007" y="126"/>
                </a:cxn>
                <a:cxn ang="0">
                  <a:pos x="630" y="574"/>
                </a:cxn>
                <a:cxn ang="0">
                  <a:pos x="0" y="429"/>
                </a:cxn>
              </a:cxnLst>
              <a:rect l="0" t="0" r="r" b="b"/>
              <a:pathLst>
                <a:path w="1007" h="574">
                  <a:moveTo>
                    <a:pt x="0" y="429"/>
                  </a:moveTo>
                  <a:lnTo>
                    <a:pt x="377" y="0"/>
                  </a:lnTo>
                  <a:lnTo>
                    <a:pt x="1007" y="126"/>
                  </a:lnTo>
                  <a:lnTo>
                    <a:pt x="630" y="574"/>
                  </a:lnTo>
                  <a:lnTo>
                    <a:pt x="0" y="429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3" name="Freeform 1069"/>
            <p:cNvSpPr>
              <a:spLocks/>
            </p:cNvSpPr>
            <p:nvPr/>
          </p:nvSpPr>
          <p:spPr bwMode="auto">
            <a:xfrm>
              <a:off x="4630" y="2633"/>
              <a:ext cx="20" cy="14"/>
            </a:xfrm>
            <a:custGeom>
              <a:avLst/>
              <a:gdLst/>
              <a:ahLst/>
              <a:cxnLst>
                <a:cxn ang="0">
                  <a:pos x="0" y="429"/>
                </a:cxn>
                <a:cxn ang="0">
                  <a:pos x="377" y="0"/>
                </a:cxn>
                <a:cxn ang="0">
                  <a:pos x="1007" y="126"/>
                </a:cxn>
                <a:cxn ang="0">
                  <a:pos x="630" y="574"/>
                </a:cxn>
                <a:cxn ang="0">
                  <a:pos x="0" y="429"/>
                </a:cxn>
              </a:cxnLst>
              <a:rect l="0" t="0" r="r" b="b"/>
              <a:pathLst>
                <a:path w="1007" h="574">
                  <a:moveTo>
                    <a:pt x="0" y="429"/>
                  </a:moveTo>
                  <a:lnTo>
                    <a:pt x="377" y="0"/>
                  </a:lnTo>
                  <a:lnTo>
                    <a:pt x="1007" y="126"/>
                  </a:lnTo>
                  <a:lnTo>
                    <a:pt x="630" y="574"/>
                  </a:lnTo>
                  <a:lnTo>
                    <a:pt x="0" y="42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4" name="Freeform 1070"/>
            <p:cNvSpPr>
              <a:spLocks/>
            </p:cNvSpPr>
            <p:nvPr/>
          </p:nvSpPr>
          <p:spPr bwMode="auto">
            <a:xfrm>
              <a:off x="4633" y="2681"/>
              <a:ext cx="23" cy="15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362" y="0"/>
                </a:cxn>
                <a:cxn ang="0">
                  <a:pos x="1153" y="187"/>
                </a:cxn>
                <a:cxn ang="0">
                  <a:pos x="790" y="620"/>
                </a:cxn>
                <a:cxn ang="0">
                  <a:pos x="0" y="414"/>
                </a:cxn>
              </a:cxnLst>
              <a:rect l="0" t="0" r="r" b="b"/>
              <a:pathLst>
                <a:path w="1153" h="620">
                  <a:moveTo>
                    <a:pt x="0" y="414"/>
                  </a:moveTo>
                  <a:lnTo>
                    <a:pt x="362" y="0"/>
                  </a:lnTo>
                  <a:lnTo>
                    <a:pt x="1153" y="187"/>
                  </a:lnTo>
                  <a:lnTo>
                    <a:pt x="790" y="620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5" name="Freeform 1071"/>
            <p:cNvSpPr>
              <a:spLocks/>
            </p:cNvSpPr>
            <p:nvPr/>
          </p:nvSpPr>
          <p:spPr bwMode="auto">
            <a:xfrm>
              <a:off x="4633" y="2681"/>
              <a:ext cx="23" cy="15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362" y="0"/>
                </a:cxn>
                <a:cxn ang="0">
                  <a:pos x="1153" y="187"/>
                </a:cxn>
                <a:cxn ang="0">
                  <a:pos x="790" y="620"/>
                </a:cxn>
                <a:cxn ang="0">
                  <a:pos x="0" y="414"/>
                </a:cxn>
              </a:cxnLst>
              <a:rect l="0" t="0" r="r" b="b"/>
              <a:pathLst>
                <a:path w="1153" h="620">
                  <a:moveTo>
                    <a:pt x="0" y="414"/>
                  </a:moveTo>
                  <a:lnTo>
                    <a:pt x="362" y="0"/>
                  </a:lnTo>
                  <a:lnTo>
                    <a:pt x="1153" y="187"/>
                  </a:lnTo>
                  <a:lnTo>
                    <a:pt x="790" y="620"/>
                  </a:lnTo>
                  <a:lnTo>
                    <a:pt x="0" y="41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6" name="Freeform 1072"/>
            <p:cNvSpPr>
              <a:spLocks/>
            </p:cNvSpPr>
            <p:nvPr/>
          </p:nvSpPr>
          <p:spPr bwMode="auto">
            <a:xfrm>
              <a:off x="4642" y="2668"/>
              <a:ext cx="24" cy="16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63" y="0"/>
                </a:cxn>
                <a:cxn ang="0">
                  <a:pos x="1215" y="236"/>
                </a:cxn>
                <a:cxn ang="0">
                  <a:pos x="852" y="668"/>
                </a:cxn>
                <a:cxn ang="0">
                  <a:pos x="0" y="445"/>
                </a:cxn>
              </a:cxnLst>
              <a:rect l="0" t="0" r="r" b="b"/>
              <a:pathLst>
                <a:path w="1215" h="668">
                  <a:moveTo>
                    <a:pt x="0" y="445"/>
                  </a:moveTo>
                  <a:lnTo>
                    <a:pt x="363" y="0"/>
                  </a:lnTo>
                  <a:lnTo>
                    <a:pt x="1215" y="236"/>
                  </a:lnTo>
                  <a:lnTo>
                    <a:pt x="852" y="668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7" name="Freeform 1073"/>
            <p:cNvSpPr>
              <a:spLocks/>
            </p:cNvSpPr>
            <p:nvPr/>
          </p:nvSpPr>
          <p:spPr bwMode="auto">
            <a:xfrm>
              <a:off x="4642" y="2668"/>
              <a:ext cx="24" cy="16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63" y="0"/>
                </a:cxn>
                <a:cxn ang="0">
                  <a:pos x="1215" y="236"/>
                </a:cxn>
                <a:cxn ang="0">
                  <a:pos x="852" y="668"/>
                </a:cxn>
                <a:cxn ang="0">
                  <a:pos x="0" y="445"/>
                </a:cxn>
              </a:cxnLst>
              <a:rect l="0" t="0" r="r" b="b"/>
              <a:pathLst>
                <a:path w="1215" h="668">
                  <a:moveTo>
                    <a:pt x="0" y="445"/>
                  </a:moveTo>
                  <a:lnTo>
                    <a:pt x="363" y="0"/>
                  </a:lnTo>
                  <a:lnTo>
                    <a:pt x="1215" y="236"/>
                  </a:lnTo>
                  <a:lnTo>
                    <a:pt x="852" y="668"/>
                  </a:lnTo>
                  <a:lnTo>
                    <a:pt x="0" y="44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8" name="Freeform 1074"/>
            <p:cNvSpPr>
              <a:spLocks/>
            </p:cNvSpPr>
            <p:nvPr/>
          </p:nvSpPr>
          <p:spPr bwMode="auto">
            <a:xfrm>
              <a:off x="4646" y="2638"/>
              <a:ext cx="20" cy="14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93" y="0"/>
                </a:cxn>
                <a:cxn ang="0">
                  <a:pos x="1009" y="142"/>
                </a:cxn>
                <a:cxn ang="0">
                  <a:pos x="599" y="575"/>
                </a:cxn>
                <a:cxn ang="0">
                  <a:pos x="0" y="445"/>
                </a:cxn>
              </a:cxnLst>
              <a:rect l="0" t="0" r="r" b="b"/>
              <a:pathLst>
                <a:path w="1009" h="575">
                  <a:moveTo>
                    <a:pt x="0" y="445"/>
                  </a:moveTo>
                  <a:lnTo>
                    <a:pt x="393" y="0"/>
                  </a:lnTo>
                  <a:lnTo>
                    <a:pt x="1009" y="142"/>
                  </a:lnTo>
                  <a:lnTo>
                    <a:pt x="599" y="57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9" name="Freeform 1075"/>
            <p:cNvSpPr>
              <a:spLocks/>
            </p:cNvSpPr>
            <p:nvPr/>
          </p:nvSpPr>
          <p:spPr bwMode="auto">
            <a:xfrm>
              <a:off x="4646" y="2638"/>
              <a:ext cx="20" cy="14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93" y="0"/>
                </a:cxn>
                <a:cxn ang="0">
                  <a:pos x="1009" y="142"/>
                </a:cxn>
                <a:cxn ang="0">
                  <a:pos x="599" y="575"/>
                </a:cxn>
                <a:cxn ang="0">
                  <a:pos x="0" y="445"/>
                </a:cxn>
              </a:cxnLst>
              <a:rect l="0" t="0" r="r" b="b"/>
              <a:pathLst>
                <a:path w="1009" h="575">
                  <a:moveTo>
                    <a:pt x="0" y="445"/>
                  </a:moveTo>
                  <a:lnTo>
                    <a:pt x="393" y="0"/>
                  </a:lnTo>
                  <a:lnTo>
                    <a:pt x="1009" y="142"/>
                  </a:lnTo>
                  <a:lnTo>
                    <a:pt x="599" y="575"/>
                  </a:lnTo>
                  <a:lnTo>
                    <a:pt x="0" y="44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0" name="Freeform 1076"/>
            <p:cNvSpPr>
              <a:spLocks/>
            </p:cNvSpPr>
            <p:nvPr/>
          </p:nvSpPr>
          <p:spPr bwMode="auto">
            <a:xfrm>
              <a:off x="4643" y="2644"/>
              <a:ext cx="42" cy="27"/>
            </a:xfrm>
            <a:custGeom>
              <a:avLst/>
              <a:gdLst/>
              <a:ahLst/>
              <a:cxnLst>
                <a:cxn ang="0">
                  <a:pos x="0" y="850"/>
                </a:cxn>
                <a:cxn ang="0">
                  <a:pos x="411" y="400"/>
                </a:cxn>
                <a:cxn ang="0">
                  <a:pos x="900" y="530"/>
                </a:cxn>
                <a:cxn ang="0">
                  <a:pos x="1389" y="0"/>
                </a:cxn>
                <a:cxn ang="0">
                  <a:pos x="2112" y="163"/>
                </a:cxn>
                <a:cxn ang="0">
                  <a:pos x="1232" y="1135"/>
                </a:cxn>
                <a:cxn ang="0">
                  <a:pos x="0" y="850"/>
                </a:cxn>
              </a:cxnLst>
              <a:rect l="0" t="0" r="r" b="b"/>
              <a:pathLst>
                <a:path w="2112" h="1135">
                  <a:moveTo>
                    <a:pt x="0" y="850"/>
                  </a:moveTo>
                  <a:lnTo>
                    <a:pt x="411" y="400"/>
                  </a:lnTo>
                  <a:lnTo>
                    <a:pt x="900" y="530"/>
                  </a:lnTo>
                  <a:lnTo>
                    <a:pt x="1389" y="0"/>
                  </a:lnTo>
                  <a:lnTo>
                    <a:pt x="2112" y="163"/>
                  </a:lnTo>
                  <a:lnTo>
                    <a:pt x="1232" y="1135"/>
                  </a:lnTo>
                  <a:lnTo>
                    <a:pt x="0" y="850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Freeform 1077"/>
            <p:cNvSpPr>
              <a:spLocks/>
            </p:cNvSpPr>
            <p:nvPr/>
          </p:nvSpPr>
          <p:spPr bwMode="auto">
            <a:xfrm>
              <a:off x="4643" y="2644"/>
              <a:ext cx="42" cy="27"/>
            </a:xfrm>
            <a:custGeom>
              <a:avLst/>
              <a:gdLst/>
              <a:ahLst/>
              <a:cxnLst>
                <a:cxn ang="0">
                  <a:pos x="0" y="850"/>
                </a:cxn>
                <a:cxn ang="0">
                  <a:pos x="411" y="400"/>
                </a:cxn>
                <a:cxn ang="0">
                  <a:pos x="900" y="530"/>
                </a:cxn>
                <a:cxn ang="0">
                  <a:pos x="1389" y="0"/>
                </a:cxn>
                <a:cxn ang="0">
                  <a:pos x="2112" y="163"/>
                </a:cxn>
                <a:cxn ang="0">
                  <a:pos x="1232" y="1135"/>
                </a:cxn>
                <a:cxn ang="0">
                  <a:pos x="0" y="850"/>
                </a:cxn>
              </a:cxnLst>
              <a:rect l="0" t="0" r="r" b="b"/>
              <a:pathLst>
                <a:path w="2112" h="1135">
                  <a:moveTo>
                    <a:pt x="0" y="850"/>
                  </a:moveTo>
                  <a:lnTo>
                    <a:pt x="411" y="400"/>
                  </a:lnTo>
                  <a:lnTo>
                    <a:pt x="900" y="530"/>
                  </a:lnTo>
                  <a:lnTo>
                    <a:pt x="1389" y="0"/>
                  </a:lnTo>
                  <a:lnTo>
                    <a:pt x="2112" y="163"/>
                  </a:lnTo>
                  <a:lnTo>
                    <a:pt x="1232" y="1135"/>
                  </a:lnTo>
                  <a:lnTo>
                    <a:pt x="0" y="85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2" name="Freeform 1078"/>
            <p:cNvSpPr>
              <a:spLocks/>
            </p:cNvSpPr>
            <p:nvPr/>
          </p:nvSpPr>
          <p:spPr bwMode="auto">
            <a:xfrm>
              <a:off x="4667" y="2629"/>
              <a:ext cx="29" cy="17"/>
            </a:xfrm>
            <a:custGeom>
              <a:avLst/>
              <a:gdLst/>
              <a:ahLst/>
              <a:cxnLst>
                <a:cxn ang="0">
                  <a:pos x="0" y="463"/>
                </a:cxn>
                <a:cxn ang="0">
                  <a:pos x="393" y="0"/>
                </a:cxn>
                <a:cxn ang="0">
                  <a:pos x="1417" y="227"/>
                </a:cxn>
                <a:cxn ang="0">
                  <a:pos x="993" y="686"/>
                </a:cxn>
                <a:cxn ang="0">
                  <a:pos x="0" y="463"/>
                </a:cxn>
              </a:cxnLst>
              <a:rect l="0" t="0" r="r" b="b"/>
              <a:pathLst>
                <a:path w="1417" h="686">
                  <a:moveTo>
                    <a:pt x="0" y="463"/>
                  </a:moveTo>
                  <a:lnTo>
                    <a:pt x="393" y="0"/>
                  </a:lnTo>
                  <a:lnTo>
                    <a:pt x="1417" y="227"/>
                  </a:lnTo>
                  <a:lnTo>
                    <a:pt x="993" y="686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3" name="Freeform 1079"/>
            <p:cNvSpPr>
              <a:spLocks/>
            </p:cNvSpPr>
            <p:nvPr/>
          </p:nvSpPr>
          <p:spPr bwMode="auto">
            <a:xfrm>
              <a:off x="4667" y="2629"/>
              <a:ext cx="29" cy="17"/>
            </a:xfrm>
            <a:custGeom>
              <a:avLst/>
              <a:gdLst/>
              <a:ahLst/>
              <a:cxnLst>
                <a:cxn ang="0">
                  <a:pos x="0" y="463"/>
                </a:cxn>
                <a:cxn ang="0">
                  <a:pos x="393" y="0"/>
                </a:cxn>
                <a:cxn ang="0">
                  <a:pos x="1417" y="227"/>
                </a:cxn>
                <a:cxn ang="0">
                  <a:pos x="993" y="686"/>
                </a:cxn>
                <a:cxn ang="0">
                  <a:pos x="0" y="463"/>
                </a:cxn>
              </a:cxnLst>
              <a:rect l="0" t="0" r="r" b="b"/>
              <a:pathLst>
                <a:path w="1417" h="686">
                  <a:moveTo>
                    <a:pt x="0" y="463"/>
                  </a:moveTo>
                  <a:lnTo>
                    <a:pt x="393" y="0"/>
                  </a:lnTo>
                  <a:lnTo>
                    <a:pt x="1417" y="227"/>
                  </a:lnTo>
                  <a:lnTo>
                    <a:pt x="993" y="686"/>
                  </a:lnTo>
                  <a:lnTo>
                    <a:pt x="0" y="4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4" name="Freeform 1080"/>
            <p:cNvSpPr>
              <a:spLocks/>
            </p:cNvSpPr>
            <p:nvPr/>
          </p:nvSpPr>
          <p:spPr bwMode="auto">
            <a:xfrm>
              <a:off x="4633" y="2618"/>
              <a:ext cx="20" cy="16"/>
            </a:xfrm>
            <a:custGeom>
              <a:avLst/>
              <a:gdLst/>
              <a:ahLst/>
              <a:cxnLst>
                <a:cxn ang="0">
                  <a:pos x="0" y="477"/>
                </a:cxn>
                <a:cxn ang="0">
                  <a:pos x="366" y="0"/>
                </a:cxn>
                <a:cxn ang="0">
                  <a:pos x="1009" y="178"/>
                </a:cxn>
                <a:cxn ang="0">
                  <a:pos x="633" y="638"/>
                </a:cxn>
                <a:cxn ang="0">
                  <a:pos x="0" y="477"/>
                </a:cxn>
              </a:cxnLst>
              <a:rect l="0" t="0" r="r" b="b"/>
              <a:pathLst>
                <a:path w="1009" h="638">
                  <a:moveTo>
                    <a:pt x="0" y="477"/>
                  </a:moveTo>
                  <a:lnTo>
                    <a:pt x="366" y="0"/>
                  </a:lnTo>
                  <a:lnTo>
                    <a:pt x="1009" y="178"/>
                  </a:lnTo>
                  <a:lnTo>
                    <a:pt x="633" y="638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5" name="Freeform 1081"/>
            <p:cNvSpPr>
              <a:spLocks/>
            </p:cNvSpPr>
            <p:nvPr/>
          </p:nvSpPr>
          <p:spPr bwMode="auto">
            <a:xfrm>
              <a:off x="4633" y="2618"/>
              <a:ext cx="20" cy="16"/>
            </a:xfrm>
            <a:custGeom>
              <a:avLst/>
              <a:gdLst/>
              <a:ahLst/>
              <a:cxnLst>
                <a:cxn ang="0">
                  <a:pos x="0" y="477"/>
                </a:cxn>
                <a:cxn ang="0">
                  <a:pos x="366" y="0"/>
                </a:cxn>
                <a:cxn ang="0">
                  <a:pos x="1009" y="178"/>
                </a:cxn>
                <a:cxn ang="0">
                  <a:pos x="633" y="638"/>
                </a:cxn>
                <a:cxn ang="0">
                  <a:pos x="0" y="477"/>
                </a:cxn>
              </a:cxnLst>
              <a:rect l="0" t="0" r="r" b="b"/>
              <a:pathLst>
                <a:path w="1009" h="638">
                  <a:moveTo>
                    <a:pt x="0" y="477"/>
                  </a:moveTo>
                  <a:lnTo>
                    <a:pt x="366" y="0"/>
                  </a:lnTo>
                  <a:lnTo>
                    <a:pt x="1009" y="178"/>
                  </a:lnTo>
                  <a:lnTo>
                    <a:pt x="633" y="638"/>
                  </a:lnTo>
                  <a:lnTo>
                    <a:pt x="0" y="47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6" name="Freeform 1082"/>
            <p:cNvSpPr>
              <a:spLocks/>
            </p:cNvSpPr>
            <p:nvPr/>
          </p:nvSpPr>
          <p:spPr bwMode="auto">
            <a:xfrm>
              <a:off x="4650" y="2624"/>
              <a:ext cx="20" cy="15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80" y="0"/>
                </a:cxn>
                <a:cxn ang="0">
                  <a:pos x="1009" y="161"/>
                </a:cxn>
                <a:cxn ang="0">
                  <a:pos x="633" y="607"/>
                </a:cxn>
                <a:cxn ang="0">
                  <a:pos x="0" y="450"/>
                </a:cxn>
              </a:cxnLst>
              <a:rect l="0" t="0" r="r" b="b"/>
              <a:pathLst>
                <a:path w="1009" h="607">
                  <a:moveTo>
                    <a:pt x="0" y="450"/>
                  </a:moveTo>
                  <a:lnTo>
                    <a:pt x="380" y="0"/>
                  </a:lnTo>
                  <a:lnTo>
                    <a:pt x="1009" y="161"/>
                  </a:lnTo>
                  <a:lnTo>
                    <a:pt x="633" y="607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7" name="Freeform 1083"/>
            <p:cNvSpPr>
              <a:spLocks/>
            </p:cNvSpPr>
            <p:nvPr/>
          </p:nvSpPr>
          <p:spPr bwMode="auto">
            <a:xfrm>
              <a:off x="4650" y="2624"/>
              <a:ext cx="20" cy="15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80" y="0"/>
                </a:cxn>
                <a:cxn ang="0">
                  <a:pos x="1009" y="161"/>
                </a:cxn>
                <a:cxn ang="0">
                  <a:pos x="633" y="607"/>
                </a:cxn>
                <a:cxn ang="0">
                  <a:pos x="0" y="450"/>
                </a:cxn>
              </a:cxnLst>
              <a:rect l="0" t="0" r="r" b="b"/>
              <a:pathLst>
                <a:path w="1009" h="607">
                  <a:moveTo>
                    <a:pt x="0" y="450"/>
                  </a:moveTo>
                  <a:lnTo>
                    <a:pt x="380" y="0"/>
                  </a:lnTo>
                  <a:lnTo>
                    <a:pt x="1009" y="161"/>
                  </a:lnTo>
                  <a:lnTo>
                    <a:pt x="633" y="607"/>
                  </a:lnTo>
                  <a:lnTo>
                    <a:pt x="0" y="45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8" name="Freeform 1084"/>
            <p:cNvSpPr>
              <a:spLocks/>
            </p:cNvSpPr>
            <p:nvPr/>
          </p:nvSpPr>
          <p:spPr bwMode="auto">
            <a:xfrm>
              <a:off x="4656" y="2631"/>
              <a:ext cx="69" cy="96"/>
            </a:xfrm>
            <a:custGeom>
              <a:avLst/>
              <a:gdLst/>
              <a:ahLst/>
              <a:cxnLst>
                <a:cxn ang="0">
                  <a:pos x="3451" y="0"/>
                </a:cxn>
                <a:cxn ang="0">
                  <a:pos x="445" y="3179"/>
                </a:cxn>
                <a:cxn ang="0">
                  <a:pos x="445" y="3488"/>
                </a:cxn>
                <a:cxn ang="0">
                  <a:pos x="0" y="3938"/>
                </a:cxn>
              </a:cxnLst>
              <a:rect l="0" t="0" r="r" b="b"/>
              <a:pathLst>
                <a:path w="3451" h="3938">
                  <a:moveTo>
                    <a:pt x="3451" y="0"/>
                  </a:moveTo>
                  <a:lnTo>
                    <a:pt x="445" y="3179"/>
                  </a:lnTo>
                  <a:lnTo>
                    <a:pt x="445" y="3488"/>
                  </a:lnTo>
                  <a:lnTo>
                    <a:pt x="0" y="39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9" name="Freeform 1085"/>
            <p:cNvSpPr>
              <a:spLocks/>
            </p:cNvSpPr>
            <p:nvPr/>
          </p:nvSpPr>
          <p:spPr bwMode="auto">
            <a:xfrm>
              <a:off x="4370" y="2637"/>
              <a:ext cx="279" cy="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46" y="3446"/>
                </a:cxn>
                <a:cxn ang="0">
                  <a:pos x="13979" y="3446"/>
                </a:cxn>
                <a:cxn ang="0">
                  <a:pos x="13979" y="3669"/>
                </a:cxn>
              </a:cxnLst>
              <a:rect l="0" t="0" r="r" b="b"/>
              <a:pathLst>
                <a:path w="13979" h="3669">
                  <a:moveTo>
                    <a:pt x="0" y="0"/>
                  </a:moveTo>
                  <a:lnTo>
                    <a:pt x="13846" y="3446"/>
                  </a:lnTo>
                  <a:lnTo>
                    <a:pt x="13979" y="3446"/>
                  </a:lnTo>
                  <a:lnTo>
                    <a:pt x="13979" y="366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0" name="Freeform 1086"/>
            <p:cNvSpPr>
              <a:spLocks/>
            </p:cNvSpPr>
            <p:nvPr/>
          </p:nvSpPr>
          <p:spPr bwMode="auto">
            <a:xfrm>
              <a:off x="4390" y="2558"/>
              <a:ext cx="312" cy="73"/>
            </a:xfrm>
            <a:custGeom>
              <a:avLst/>
              <a:gdLst/>
              <a:ahLst/>
              <a:cxnLst>
                <a:cxn ang="0">
                  <a:pos x="0" y="2415"/>
                </a:cxn>
                <a:cxn ang="0">
                  <a:pos x="2921" y="0"/>
                </a:cxn>
                <a:cxn ang="0">
                  <a:pos x="15572" y="2997"/>
                </a:cxn>
              </a:cxnLst>
              <a:rect l="0" t="0" r="r" b="b"/>
              <a:pathLst>
                <a:path w="15572" h="2997">
                  <a:moveTo>
                    <a:pt x="0" y="2415"/>
                  </a:moveTo>
                  <a:lnTo>
                    <a:pt x="2921" y="0"/>
                  </a:lnTo>
                  <a:lnTo>
                    <a:pt x="15572" y="299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1" name="Line 1087"/>
            <p:cNvSpPr>
              <a:spLocks noChangeShapeType="1"/>
            </p:cNvSpPr>
            <p:nvPr/>
          </p:nvSpPr>
          <p:spPr bwMode="auto">
            <a:xfrm>
              <a:off x="4476" y="2385"/>
              <a:ext cx="25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2" name="Line 1088"/>
            <p:cNvSpPr>
              <a:spLocks noChangeShapeType="1"/>
            </p:cNvSpPr>
            <p:nvPr/>
          </p:nvSpPr>
          <p:spPr bwMode="auto">
            <a:xfrm>
              <a:off x="4475" y="2390"/>
              <a:ext cx="30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3" name="Line 1089"/>
            <p:cNvSpPr>
              <a:spLocks noChangeShapeType="1"/>
            </p:cNvSpPr>
            <p:nvPr/>
          </p:nvSpPr>
          <p:spPr bwMode="auto">
            <a:xfrm>
              <a:off x="4474" y="2397"/>
              <a:ext cx="33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4" name="Line 1090"/>
            <p:cNvSpPr>
              <a:spLocks noChangeShapeType="1"/>
            </p:cNvSpPr>
            <p:nvPr/>
          </p:nvSpPr>
          <p:spPr bwMode="auto">
            <a:xfrm>
              <a:off x="4474" y="2404"/>
              <a:ext cx="34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5" name="Line 1091"/>
            <p:cNvSpPr>
              <a:spLocks noChangeShapeType="1"/>
            </p:cNvSpPr>
            <p:nvPr/>
          </p:nvSpPr>
          <p:spPr bwMode="auto">
            <a:xfrm>
              <a:off x="4473" y="2410"/>
              <a:ext cx="33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6" name="Line 1092"/>
            <p:cNvSpPr>
              <a:spLocks noChangeShapeType="1"/>
            </p:cNvSpPr>
            <p:nvPr/>
          </p:nvSpPr>
          <p:spPr bwMode="auto">
            <a:xfrm>
              <a:off x="4472" y="2416"/>
              <a:ext cx="3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7" name="Line 1093"/>
            <p:cNvSpPr>
              <a:spLocks noChangeShapeType="1"/>
            </p:cNvSpPr>
            <p:nvPr/>
          </p:nvSpPr>
          <p:spPr bwMode="auto">
            <a:xfrm>
              <a:off x="4471" y="2421"/>
              <a:ext cx="23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530" name="Group 306"/>
          <p:cNvGrpSpPr>
            <a:grpSpLocks/>
          </p:cNvGrpSpPr>
          <p:nvPr/>
        </p:nvGrpSpPr>
        <p:grpSpPr bwMode="auto">
          <a:xfrm rot="16200000">
            <a:off x="7864759" y="4171933"/>
            <a:ext cx="288925" cy="304800"/>
            <a:chOff x="1697" y="1685"/>
            <a:chExt cx="364" cy="349"/>
          </a:xfrm>
        </p:grpSpPr>
        <p:grpSp>
          <p:nvGrpSpPr>
            <p:cNvPr id="52531" name="Group 307"/>
            <p:cNvGrpSpPr>
              <a:grpSpLocks/>
            </p:cNvGrpSpPr>
            <p:nvPr/>
          </p:nvGrpSpPr>
          <p:grpSpPr bwMode="auto">
            <a:xfrm>
              <a:off x="1884" y="1685"/>
              <a:ext cx="177" cy="349"/>
              <a:chOff x="1884" y="1685"/>
              <a:chExt cx="177" cy="349"/>
            </a:xfrm>
          </p:grpSpPr>
          <p:sp>
            <p:nvSpPr>
              <p:cNvPr id="52532" name="Arc 308"/>
              <p:cNvSpPr>
                <a:spLocks/>
              </p:cNvSpPr>
              <p:nvPr/>
            </p:nvSpPr>
            <p:spPr bwMode="auto">
              <a:xfrm>
                <a:off x="1952" y="1685"/>
                <a:ext cx="109" cy="349"/>
              </a:xfrm>
              <a:custGeom>
                <a:avLst/>
                <a:gdLst>
                  <a:gd name="G0" fmla="+- 0 0 0"/>
                  <a:gd name="G1" fmla="+- 21166 0 0"/>
                  <a:gd name="G2" fmla="+- 21600 0 0"/>
                  <a:gd name="T0" fmla="*/ 4308 w 21600"/>
                  <a:gd name="T1" fmla="*/ 0 h 41996"/>
                  <a:gd name="T2" fmla="*/ 5717 w 21600"/>
                  <a:gd name="T3" fmla="*/ 41996 h 41996"/>
                  <a:gd name="T4" fmla="*/ 0 w 21600"/>
                  <a:gd name="T5" fmla="*/ 21166 h 4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96" fill="none" extrusionOk="0">
                    <a:moveTo>
                      <a:pt x="4308" y="-1"/>
                    </a:moveTo>
                    <a:cubicBezTo>
                      <a:pt x="14370" y="2048"/>
                      <a:pt x="21600" y="10897"/>
                      <a:pt x="21600" y="21166"/>
                    </a:cubicBezTo>
                    <a:cubicBezTo>
                      <a:pt x="21600" y="30893"/>
                      <a:pt x="15097" y="39421"/>
                      <a:pt x="5716" y="41995"/>
                    </a:cubicBezTo>
                  </a:path>
                  <a:path w="21600" h="41996" stroke="0" extrusionOk="0">
                    <a:moveTo>
                      <a:pt x="4308" y="-1"/>
                    </a:moveTo>
                    <a:cubicBezTo>
                      <a:pt x="14370" y="2048"/>
                      <a:pt x="21600" y="10897"/>
                      <a:pt x="21600" y="21166"/>
                    </a:cubicBezTo>
                    <a:cubicBezTo>
                      <a:pt x="21600" y="30893"/>
                      <a:pt x="15097" y="39421"/>
                      <a:pt x="5716" y="41995"/>
                    </a:cubicBezTo>
                    <a:lnTo>
                      <a:pt x="0" y="21166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33" name="Arc 309"/>
              <p:cNvSpPr>
                <a:spLocks/>
              </p:cNvSpPr>
              <p:nvPr/>
            </p:nvSpPr>
            <p:spPr bwMode="auto">
              <a:xfrm>
                <a:off x="1921" y="1708"/>
                <a:ext cx="94" cy="300"/>
              </a:xfrm>
              <a:custGeom>
                <a:avLst/>
                <a:gdLst>
                  <a:gd name="G0" fmla="+- 0 0 0"/>
                  <a:gd name="G1" fmla="+- 21164 0 0"/>
                  <a:gd name="G2" fmla="+- 21600 0 0"/>
                  <a:gd name="T0" fmla="*/ 4320 w 21600"/>
                  <a:gd name="T1" fmla="*/ 0 h 41987"/>
                  <a:gd name="T2" fmla="*/ 5742 w 21600"/>
                  <a:gd name="T3" fmla="*/ 41987 h 41987"/>
                  <a:gd name="T4" fmla="*/ 0 w 21600"/>
                  <a:gd name="T5" fmla="*/ 21164 h 41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87" fill="none" extrusionOk="0">
                    <a:moveTo>
                      <a:pt x="4319" y="0"/>
                    </a:moveTo>
                    <a:cubicBezTo>
                      <a:pt x="14376" y="2053"/>
                      <a:pt x="21600" y="10899"/>
                      <a:pt x="21600" y="21164"/>
                    </a:cubicBezTo>
                    <a:cubicBezTo>
                      <a:pt x="21600" y="30881"/>
                      <a:pt x="15110" y="39403"/>
                      <a:pt x="5741" y="41986"/>
                    </a:cubicBezTo>
                  </a:path>
                  <a:path w="21600" h="41987" stroke="0" extrusionOk="0">
                    <a:moveTo>
                      <a:pt x="4319" y="0"/>
                    </a:moveTo>
                    <a:cubicBezTo>
                      <a:pt x="14376" y="2053"/>
                      <a:pt x="21600" y="10899"/>
                      <a:pt x="21600" y="21164"/>
                    </a:cubicBezTo>
                    <a:cubicBezTo>
                      <a:pt x="21600" y="30881"/>
                      <a:pt x="15110" y="39403"/>
                      <a:pt x="5741" y="41986"/>
                    </a:cubicBezTo>
                    <a:lnTo>
                      <a:pt x="0" y="21164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34" name="Arc 310"/>
              <p:cNvSpPr>
                <a:spLocks/>
              </p:cNvSpPr>
              <p:nvPr/>
            </p:nvSpPr>
            <p:spPr bwMode="auto">
              <a:xfrm>
                <a:off x="1884" y="1733"/>
                <a:ext cx="88" cy="253"/>
              </a:xfrm>
              <a:custGeom>
                <a:avLst/>
                <a:gdLst>
                  <a:gd name="G0" fmla="+- 0 0 0"/>
                  <a:gd name="G1" fmla="+- 21198 0 0"/>
                  <a:gd name="G2" fmla="+- 21600 0 0"/>
                  <a:gd name="T0" fmla="*/ 4150 w 21600"/>
                  <a:gd name="T1" fmla="*/ 0 h 42045"/>
                  <a:gd name="T2" fmla="*/ 5654 w 21600"/>
                  <a:gd name="T3" fmla="*/ 42045 h 42045"/>
                  <a:gd name="T4" fmla="*/ 0 w 21600"/>
                  <a:gd name="T5" fmla="*/ 21198 h 4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45" fill="none" extrusionOk="0">
                    <a:moveTo>
                      <a:pt x="4149" y="0"/>
                    </a:moveTo>
                    <a:cubicBezTo>
                      <a:pt x="14286" y="1984"/>
                      <a:pt x="21600" y="10868"/>
                      <a:pt x="21600" y="21198"/>
                    </a:cubicBezTo>
                    <a:cubicBezTo>
                      <a:pt x="21600" y="30949"/>
                      <a:pt x="15065" y="39492"/>
                      <a:pt x="5653" y="42044"/>
                    </a:cubicBezTo>
                  </a:path>
                  <a:path w="21600" h="42045" stroke="0" extrusionOk="0">
                    <a:moveTo>
                      <a:pt x="4149" y="0"/>
                    </a:moveTo>
                    <a:cubicBezTo>
                      <a:pt x="14286" y="1984"/>
                      <a:pt x="21600" y="10868"/>
                      <a:pt x="21600" y="21198"/>
                    </a:cubicBezTo>
                    <a:cubicBezTo>
                      <a:pt x="21600" y="30949"/>
                      <a:pt x="15065" y="39492"/>
                      <a:pt x="5653" y="42044"/>
                    </a:cubicBezTo>
                    <a:lnTo>
                      <a:pt x="0" y="21198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535" name="Group 311"/>
            <p:cNvGrpSpPr>
              <a:grpSpLocks/>
            </p:cNvGrpSpPr>
            <p:nvPr/>
          </p:nvGrpSpPr>
          <p:grpSpPr bwMode="auto">
            <a:xfrm>
              <a:off x="1782" y="1750"/>
              <a:ext cx="150" cy="232"/>
              <a:chOff x="1782" y="1750"/>
              <a:chExt cx="150" cy="232"/>
            </a:xfrm>
          </p:grpSpPr>
          <p:sp>
            <p:nvSpPr>
              <p:cNvPr id="52536" name="Arc 312"/>
              <p:cNvSpPr>
                <a:spLocks/>
              </p:cNvSpPr>
              <p:nvPr/>
            </p:nvSpPr>
            <p:spPr bwMode="auto">
              <a:xfrm>
                <a:off x="1840" y="1750"/>
                <a:ext cx="92" cy="232"/>
              </a:xfrm>
              <a:custGeom>
                <a:avLst/>
                <a:gdLst>
                  <a:gd name="G0" fmla="+- 0 0 0"/>
                  <a:gd name="G1" fmla="+- 21185 0 0"/>
                  <a:gd name="G2" fmla="+- 21600 0 0"/>
                  <a:gd name="T0" fmla="*/ 4216 w 21600"/>
                  <a:gd name="T1" fmla="*/ 0 h 42051"/>
                  <a:gd name="T2" fmla="*/ 5584 w 21600"/>
                  <a:gd name="T3" fmla="*/ 42051 h 42051"/>
                  <a:gd name="T4" fmla="*/ 0 w 21600"/>
                  <a:gd name="T5" fmla="*/ 21185 h 4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51" fill="none" extrusionOk="0">
                    <a:moveTo>
                      <a:pt x="4215" y="0"/>
                    </a:moveTo>
                    <a:cubicBezTo>
                      <a:pt x="14321" y="2011"/>
                      <a:pt x="21600" y="10880"/>
                      <a:pt x="21600" y="21185"/>
                    </a:cubicBezTo>
                    <a:cubicBezTo>
                      <a:pt x="21600" y="30963"/>
                      <a:pt x="15030" y="39522"/>
                      <a:pt x="5583" y="42050"/>
                    </a:cubicBezTo>
                  </a:path>
                  <a:path w="21600" h="42051" stroke="0" extrusionOk="0">
                    <a:moveTo>
                      <a:pt x="4215" y="0"/>
                    </a:moveTo>
                    <a:cubicBezTo>
                      <a:pt x="14321" y="2011"/>
                      <a:pt x="21600" y="10880"/>
                      <a:pt x="21600" y="21185"/>
                    </a:cubicBezTo>
                    <a:cubicBezTo>
                      <a:pt x="21600" y="30963"/>
                      <a:pt x="15030" y="39522"/>
                      <a:pt x="5583" y="42050"/>
                    </a:cubicBezTo>
                    <a:lnTo>
                      <a:pt x="0" y="21185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37" name="Arc 313"/>
              <p:cNvSpPr>
                <a:spLocks/>
              </p:cNvSpPr>
              <p:nvPr/>
            </p:nvSpPr>
            <p:spPr bwMode="auto">
              <a:xfrm>
                <a:off x="1814" y="1766"/>
                <a:ext cx="79" cy="199"/>
              </a:xfrm>
              <a:custGeom>
                <a:avLst/>
                <a:gdLst>
                  <a:gd name="G0" fmla="+- 0 0 0"/>
                  <a:gd name="G1" fmla="+- 21214 0 0"/>
                  <a:gd name="G2" fmla="+- 21600 0 0"/>
                  <a:gd name="T0" fmla="*/ 4068 w 21600"/>
                  <a:gd name="T1" fmla="*/ 0 h 42128"/>
                  <a:gd name="T2" fmla="*/ 5401 w 21600"/>
                  <a:gd name="T3" fmla="*/ 42128 h 42128"/>
                  <a:gd name="T4" fmla="*/ 0 w 21600"/>
                  <a:gd name="T5" fmla="*/ 21214 h 42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128" fill="none" extrusionOk="0">
                    <a:moveTo>
                      <a:pt x="4067" y="0"/>
                    </a:moveTo>
                    <a:cubicBezTo>
                      <a:pt x="14243" y="1951"/>
                      <a:pt x="21600" y="10853"/>
                      <a:pt x="21600" y="21214"/>
                    </a:cubicBezTo>
                    <a:cubicBezTo>
                      <a:pt x="21600" y="31063"/>
                      <a:pt x="14937" y="39665"/>
                      <a:pt x="5400" y="42127"/>
                    </a:cubicBezTo>
                  </a:path>
                  <a:path w="21600" h="42128" stroke="0" extrusionOk="0">
                    <a:moveTo>
                      <a:pt x="4067" y="0"/>
                    </a:moveTo>
                    <a:cubicBezTo>
                      <a:pt x="14243" y="1951"/>
                      <a:pt x="21600" y="10853"/>
                      <a:pt x="21600" y="21214"/>
                    </a:cubicBezTo>
                    <a:cubicBezTo>
                      <a:pt x="21600" y="31063"/>
                      <a:pt x="14937" y="39665"/>
                      <a:pt x="5400" y="42127"/>
                    </a:cubicBezTo>
                    <a:lnTo>
                      <a:pt x="0" y="21214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38" name="Arc 314"/>
              <p:cNvSpPr>
                <a:spLocks/>
              </p:cNvSpPr>
              <p:nvPr/>
            </p:nvSpPr>
            <p:spPr bwMode="auto">
              <a:xfrm>
                <a:off x="1782" y="1783"/>
                <a:ext cx="74" cy="168"/>
              </a:xfrm>
              <a:custGeom>
                <a:avLst/>
                <a:gdLst>
                  <a:gd name="G0" fmla="+- 0 0 0"/>
                  <a:gd name="G1" fmla="+- 21165 0 0"/>
                  <a:gd name="G2" fmla="+- 21600 0 0"/>
                  <a:gd name="T0" fmla="*/ 4315 w 21600"/>
                  <a:gd name="T1" fmla="*/ 0 h 41974"/>
                  <a:gd name="T2" fmla="*/ 5791 w 21600"/>
                  <a:gd name="T3" fmla="*/ 41974 h 41974"/>
                  <a:gd name="T4" fmla="*/ 0 w 21600"/>
                  <a:gd name="T5" fmla="*/ 21165 h 4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74" fill="none" extrusionOk="0">
                    <a:moveTo>
                      <a:pt x="4314" y="0"/>
                    </a:moveTo>
                    <a:cubicBezTo>
                      <a:pt x="14374" y="2051"/>
                      <a:pt x="21600" y="10898"/>
                      <a:pt x="21600" y="21165"/>
                    </a:cubicBezTo>
                    <a:cubicBezTo>
                      <a:pt x="21600" y="30864"/>
                      <a:pt x="15135" y="39373"/>
                      <a:pt x="5791" y="41974"/>
                    </a:cubicBezTo>
                  </a:path>
                  <a:path w="21600" h="41974" stroke="0" extrusionOk="0">
                    <a:moveTo>
                      <a:pt x="4314" y="0"/>
                    </a:moveTo>
                    <a:cubicBezTo>
                      <a:pt x="14374" y="2051"/>
                      <a:pt x="21600" y="10898"/>
                      <a:pt x="21600" y="21165"/>
                    </a:cubicBezTo>
                    <a:cubicBezTo>
                      <a:pt x="21600" y="30864"/>
                      <a:pt x="15135" y="39373"/>
                      <a:pt x="5791" y="41974"/>
                    </a:cubicBezTo>
                    <a:lnTo>
                      <a:pt x="0" y="21165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539" name="Arc 315"/>
            <p:cNvSpPr>
              <a:spLocks/>
            </p:cNvSpPr>
            <p:nvPr/>
          </p:nvSpPr>
          <p:spPr bwMode="auto">
            <a:xfrm>
              <a:off x="1757" y="1797"/>
              <a:ext cx="67" cy="147"/>
            </a:xfrm>
            <a:custGeom>
              <a:avLst/>
              <a:gdLst>
                <a:gd name="G0" fmla="+- 0 0 0"/>
                <a:gd name="G1" fmla="+- 21248 0 0"/>
                <a:gd name="G2" fmla="+- 21600 0 0"/>
                <a:gd name="T0" fmla="*/ 3886 w 21600"/>
                <a:gd name="T1" fmla="*/ 0 h 42217"/>
                <a:gd name="T2" fmla="*/ 5183 w 21600"/>
                <a:gd name="T3" fmla="*/ 42217 h 42217"/>
                <a:gd name="T4" fmla="*/ 0 w 21600"/>
                <a:gd name="T5" fmla="*/ 21248 h 4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17" fill="none" extrusionOk="0">
                  <a:moveTo>
                    <a:pt x="3885" y="0"/>
                  </a:moveTo>
                  <a:cubicBezTo>
                    <a:pt x="14146" y="1876"/>
                    <a:pt x="21600" y="10817"/>
                    <a:pt x="21600" y="21248"/>
                  </a:cubicBezTo>
                  <a:cubicBezTo>
                    <a:pt x="21600" y="31180"/>
                    <a:pt x="14825" y="39833"/>
                    <a:pt x="5182" y="42216"/>
                  </a:cubicBezTo>
                </a:path>
                <a:path w="21600" h="42217" stroke="0" extrusionOk="0">
                  <a:moveTo>
                    <a:pt x="3885" y="0"/>
                  </a:moveTo>
                  <a:cubicBezTo>
                    <a:pt x="14146" y="1876"/>
                    <a:pt x="21600" y="10817"/>
                    <a:pt x="21600" y="21248"/>
                  </a:cubicBezTo>
                  <a:cubicBezTo>
                    <a:pt x="21600" y="31180"/>
                    <a:pt x="14825" y="39833"/>
                    <a:pt x="5182" y="42216"/>
                  </a:cubicBezTo>
                  <a:lnTo>
                    <a:pt x="0" y="21248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0" name="Arc 316"/>
            <p:cNvSpPr>
              <a:spLocks/>
            </p:cNvSpPr>
            <p:nvPr/>
          </p:nvSpPr>
          <p:spPr bwMode="auto">
            <a:xfrm>
              <a:off x="1729" y="1808"/>
              <a:ext cx="58" cy="126"/>
            </a:xfrm>
            <a:custGeom>
              <a:avLst/>
              <a:gdLst>
                <a:gd name="G0" fmla="+- 0 0 0"/>
                <a:gd name="G1" fmla="+- 21221 0 0"/>
                <a:gd name="G2" fmla="+- 21600 0 0"/>
                <a:gd name="T0" fmla="*/ 4028 w 21600"/>
                <a:gd name="T1" fmla="*/ 0 h 42160"/>
                <a:gd name="T2" fmla="*/ 5304 w 21600"/>
                <a:gd name="T3" fmla="*/ 42160 h 42160"/>
                <a:gd name="T4" fmla="*/ 0 w 21600"/>
                <a:gd name="T5" fmla="*/ 21221 h 4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160" fill="none" extrusionOk="0">
                  <a:moveTo>
                    <a:pt x="4028" y="-1"/>
                  </a:moveTo>
                  <a:cubicBezTo>
                    <a:pt x="14222" y="1934"/>
                    <a:pt x="21600" y="10844"/>
                    <a:pt x="21600" y="21221"/>
                  </a:cubicBezTo>
                  <a:cubicBezTo>
                    <a:pt x="21600" y="31107"/>
                    <a:pt x="14887" y="39732"/>
                    <a:pt x="5303" y="42159"/>
                  </a:cubicBezTo>
                </a:path>
                <a:path w="21600" h="42160" stroke="0" extrusionOk="0">
                  <a:moveTo>
                    <a:pt x="4028" y="-1"/>
                  </a:moveTo>
                  <a:cubicBezTo>
                    <a:pt x="14222" y="1934"/>
                    <a:pt x="21600" y="10844"/>
                    <a:pt x="21600" y="21221"/>
                  </a:cubicBezTo>
                  <a:cubicBezTo>
                    <a:pt x="21600" y="31107"/>
                    <a:pt x="14887" y="39732"/>
                    <a:pt x="5303" y="42159"/>
                  </a:cubicBezTo>
                  <a:lnTo>
                    <a:pt x="0" y="21221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1" name="Arc 317"/>
            <p:cNvSpPr>
              <a:spLocks/>
            </p:cNvSpPr>
            <p:nvPr/>
          </p:nvSpPr>
          <p:spPr bwMode="auto">
            <a:xfrm>
              <a:off x="1706" y="1824"/>
              <a:ext cx="50" cy="98"/>
            </a:xfrm>
            <a:custGeom>
              <a:avLst/>
              <a:gdLst>
                <a:gd name="G0" fmla="+- 0 0 0"/>
                <a:gd name="G1" fmla="+- 21180 0 0"/>
                <a:gd name="G2" fmla="+- 21600 0 0"/>
                <a:gd name="T0" fmla="*/ 4237 w 21600"/>
                <a:gd name="T1" fmla="*/ 0 h 42030"/>
                <a:gd name="T2" fmla="*/ 5643 w 21600"/>
                <a:gd name="T3" fmla="*/ 42030 h 42030"/>
                <a:gd name="T4" fmla="*/ 0 w 21600"/>
                <a:gd name="T5" fmla="*/ 21180 h 4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030" fill="none" extrusionOk="0">
                  <a:moveTo>
                    <a:pt x="4237" y="-1"/>
                  </a:moveTo>
                  <a:cubicBezTo>
                    <a:pt x="14332" y="2019"/>
                    <a:pt x="21600" y="10884"/>
                    <a:pt x="21600" y="21180"/>
                  </a:cubicBezTo>
                  <a:cubicBezTo>
                    <a:pt x="21600" y="30936"/>
                    <a:pt x="15060" y="39481"/>
                    <a:pt x="5642" y="42029"/>
                  </a:cubicBezTo>
                </a:path>
                <a:path w="21600" h="42030" stroke="0" extrusionOk="0">
                  <a:moveTo>
                    <a:pt x="4237" y="-1"/>
                  </a:moveTo>
                  <a:cubicBezTo>
                    <a:pt x="14332" y="2019"/>
                    <a:pt x="21600" y="10884"/>
                    <a:pt x="21600" y="21180"/>
                  </a:cubicBezTo>
                  <a:cubicBezTo>
                    <a:pt x="21600" y="30936"/>
                    <a:pt x="15060" y="39481"/>
                    <a:pt x="5642" y="42029"/>
                  </a:cubicBezTo>
                  <a:lnTo>
                    <a:pt x="0" y="2118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2" name="Arc 318"/>
            <p:cNvSpPr>
              <a:spLocks/>
            </p:cNvSpPr>
            <p:nvPr/>
          </p:nvSpPr>
          <p:spPr bwMode="auto">
            <a:xfrm>
              <a:off x="1697" y="1839"/>
              <a:ext cx="30" cy="74"/>
            </a:xfrm>
            <a:custGeom>
              <a:avLst/>
              <a:gdLst>
                <a:gd name="G0" fmla="+- 0 0 0"/>
                <a:gd name="G1" fmla="+- 21296 0 0"/>
                <a:gd name="G2" fmla="+- 21600 0 0"/>
                <a:gd name="T0" fmla="*/ 3610 w 21600"/>
                <a:gd name="T1" fmla="*/ 0 h 42282"/>
                <a:gd name="T2" fmla="*/ 5114 w 21600"/>
                <a:gd name="T3" fmla="*/ 42282 h 42282"/>
                <a:gd name="T4" fmla="*/ 0 w 21600"/>
                <a:gd name="T5" fmla="*/ 21296 h 4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82" fill="none" extrusionOk="0">
                  <a:moveTo>
                    <a:pt x="3610" y="-1"/>
                  </a:moveTo>
                  <a:cubicBezTo>
                    <a:pt x="13998" y="1760"/>
                    <a:pt x="21600" y="10759"/>
                    <a:pt x="21600" y="21296"/>
                  </a:cubicBezTo>
                  <a:cubicBezTo>
                    <a:pt x="21600" y="31255"/>
                    <a:pt x="14790" y="39923"/>
                    <a:pt x="5113" y="42281"/>
                  </a:cubicBezTo>
                </a:path>
                <a:path w="21600" h="42282" stroke="0" extrusionOk="0">
                  <a:moveTo>
                    <a:pt x="3610" y="-1"/>
                  </a:moveTo>
                  <a:cubicBezTo>
                    <a:pt x="13998" y="1760"/>
                    <a:pt x="21600" y="10759"/>
                    <a:pt x="21600" y="21296"/>
                  </a:cubicBezTo>
                  <a:cubicBezTo>
                    <a:pt x="21600" y="31255"/>
                    <a:pt x="14790" y="39923"/>
                    <a:pt x="5113" y="42281"/>
                  </a:cubicBezTo>
                  <a:lnTo>
                    <a:pt x="0" y="21296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543" name="Group 319"/>
          <p:cNvGrpSpPr>
            <a:grpSpLocks/>
          </p:cNvGrpSpPr>
          <p:nvPr/>
        </p:nvGrpSpPr>
        <p:grpSpPr bwMode="auto">
          <a:xfrm rot="16200000">
            <a:off x="6949565" y="3737752"/>
            <a:ext cx="290513" cy="304800"/>
            <a:chOff x="1697" y="1685"/>
            <a:chExt cx="364" cy="349"/>
          </a:xfrm>
        </p:grpSpPr>
        <p:grpSp>
          <p:nvGrpSpPr>
            <p:cNvPr id="52544" name="Group 320"/>
            <p:cNvGrpSpPr>
              <a:grpSpLocks/>
            </p:cNvGrpSpPr>
            <p:nvPr/>
          </p:nvGrpSpPr>
          <p:grpSpPr bwMode="auto">
            <a:xfrm>
              <a:off x="1884" y="1685"/>
              <a:ext cx="177" cy="349"/>
              <a:chOff x="1884" y="1685"/>
              <a:chExt cx="177" cy="349"/>
            </a:xfrm>
          </p:grpSpPr>
          <p:sp>
            <p:nvSpPr>
              <p:cNvPr id="52545" name="Arc 321"/>
              <p:cNvSpPr>
                <a:spLocks/>
              </p:cNvSpPr>
              <p:nvPr/>
            </p:nvSpPr>
            <p:spPr bwMode="auto">
              <a:xfrm>
                <a:off x="1952" y="1685"/>
                <a:ext cx="109" cy="349"/>
              </a:xfrm>
              <a:custGeom>
                <a:avLst/>
                <a:gdLst>
                  <a:gd name="G0" fmla="+- 0 0 0"/>
                  <a:gd name="G1" fmla="+- 21166 0 0"/>
                  <a:gd name="G2" fmla="+- 21600 0 0"/>
                  <a:gd name="T0" fmla="*/ 4308 w 21600"/>
                  <a:gd name="T1" fmla="*/ 0 h 41996"/>
                  <a:gd name="T2" fmla="*/ 5717 w 21600"/>
                  <a:gd name="T3" fmla="*/ 41996 h 41996"/>
                  <a:gd name="T4" fmla="*/ 0 w 21600"/>
                  <a:gd name="T5" fmla="*/ 21166 h 4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96" fill="none" extrusionOk="0">
                    <a:moveTo>
                      <a:pt x="4308" y="-1"/>
                    </a:moveTo>
                    <a:cubicBezTo>
                      <a:pt x="14370" y="2048"/>
                      <a:pt x="21600" y="10897"/>
                      <a:pt x="21600" y="21166"/>
                    </a:cubicBezTo>
                    <a:cubicBezTo>
                      <a:pt x="21600" y="30893"/>
                      <a:pt x="15097" y="39421"/>
                      <a:pt x="5716" y="41995"/>
                    </a:cubicBezTo>
                  </a:path>
                  <a:path w="21600" h="41996" stroke="0" extrusionOk="0">
                    <a:moveTo>
                      <a:pt x="4308" y="-1"/>
                    </a:moveTo>
                    <a:cubicBezTo>
                      <a:pt x="14370" y="2048"/>
                      <a:pt x="21600" y="10897"/>
                      <a:pt x="21600" y="21166"/>
                    </a:cubicBezTo>
                    <a:cubicBezTo>
                      <a:pt x="21600" y="30893"/>
                      <a:pt x="15097" y="39421"/>
                      <a:pt x="5716" y="41995"/>
                    </a:cubicBezTo>
                    <a:lnTo>
                      <a:pt x="0" y="21166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46" name="Arc 322"/>
              <p:cNvSpPr>
                <a:spLocks/>
              </p:cNvSpPr>
              <p:nvPr/>
            </p:nvSpPr>
            <p:spPr bwMode="auto">
              <a:xfrm>
                <a:off x="1921" y="1708"/>
                <a:ext cx="94" cy="300"/>
              </a:xfrm>
              <a:custGeom>
                <a:avLst/>
                <a:gdLst>
                  <a:gd name="G0" fmla="+- 0 0 0"/>
                  <a:gd name="G1" fmla="+- 21164 0 0"/>
                  <a:gd name="G2" fmla="+- 21600 0 0"/>
                  <a:gd name="T0" fmla="*/ 4320 w 21600"/>
                  <a:gd name="T1" fmla="*/ 0 h 41987"/>
                  <a:gd name="T2" fmla="*/ 5742 w 21600"/>
                  <a:gd name="T3" fmla="*/ 41987 h 41987"/>
                  <a:gd name="T4" fmla="*/ 0 w 21600"/>
                  <a:gd name="T5" fmla="*/ 21164 h 41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87" fill="none" extrusionOk="0">
                    <a:moveTo>
                      <a:pt x="4319" y="0"/>
                    </a:moveTo>
                    <a:cubicBezTo>
                      <a:pt x="14376" y="2053"/>
                      <a:pt x="21600" y="10899"/>
                      <a:pt x="21600" y="21164"/>
                    </a:cubicBezTo>
                    <a:cubicBezTo>
                      <a:pt x="21600" y="30881"/>
                      <a:pt x="15110" y="39403"/>
                      <a:pt x="5741" y="41986"/>
                    </a:cubicBezTo>
                  </a:path>
                  <a:path w="21600" h="41987" stroke="0" extrusionOk="0">
                    <a:moveTo>
                      <a:pt x="4319" y="0"/>
                    </a:moveTo>
                    <a:cubicBezTo>
                      <a:pt x="14376" y="2053"/>
                      <a:pt x="21600" y="10899"/>
                      <a:pt x="21600" y="21164"/>
                    </a:cubicBezTo>
                    <a:cubicBezTo>
                      <a:pt x="21600" y="30881"/>
                      <a:pt x="15110" y="39403"/>
                      <a:pt x="5741" y="41986"/>
                    </a:cubicBezTo>
                    <a:lnTo>
                      <a:pt x="0" y="21164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47" name="Arc 323"/>
              <p:cNvSpPr>
                <a:spLocks/>
              </p:cNvSpPr>
              <p:nvPr/>
            </p:nvSpPr>
            <p:spPr bwMode="auto">
              <a:xfrm>
                <a:off x="1884" y="1733"/>
                <a:ext cx="88" cy="253"/>
              </a:xfrm>
              <a:custGeom>
                <a:avLst/>
                <a:gdLst>
                  <a:gd name="G0" fmla="+- 0 0 0"/>
                  <a:gd name="G1" fmla="+- 21198 0 0"/>
                  <a:gd name="G2" fmla="+- 21600 0 0"/>
                  <a:gd name="T0" fmla="*/ 4150 w 21600"/>
                  <a:gd name="T1" fmla="*/ 0 h 42045"/>
                  <a:gd name="T2" fmla="*/ 5654 w 21600"/>
                  <a:gd name="T3" fmla="*/ 42045 h 42045"/>
                  <a:gd name="T4" fmla="*/ 0 w 21600"/>
                  <a:gd name="T5" fmla="*/ 21198 h 4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45" fill="none" extrusionOk="0">
                    <a:moveTo>
                      <a:pt x="4149" y="0"/>
                    </a:moveTo>
                    <a:cubicBezTo>
                      <a:pt x="14286" y="1984"/>
                      <a:pt x="21600" y="10868"/>
                      <a:pt x="21600" y="21198"/>
                    </a:cubicBezTo>
                    <a:cubicBezTo>
                      <a:pt x="21600" y="30949"/>
                      <a:pt x="15065" y="39492"/>
                      <a:pt x="5653" y="42044"/>
                    </a:cubicBezTo>
                  </a:path>
                  <a:path w="21600" h="42045" stroke="0" extrusionOk="0">
                    <a:moveTo>
                      <a:pt x="4149" y="0"/>
                    </a:moveTo>
                    <a:cubicBezTo>
                      <a:pt x="14286" y="1984"/>
                      <a:pt x="21600" y="10868"/>
                      <a:pt x="21600" y="21198"/>
                    </a:cubicBezTo>
                    <a:cubicBezTo>
                      <a:pt x="21600" y="30949"/>
                      <a:pt x="15065" y="39492"/>
                      <a:pt x="5653" y="42044"/>
                    </a:cubicBezTo>
                    <a:lnTo>
                      <a:pt x="0" y="21198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548" name="Group 324"/>
            <p:cNvGrpSpPr>
              <a:grpSpLocks/>
            </p:cNvGrpSpPr>
            <p:nvPr/>
          </p:nvGrpSpPr>
          <p:grpSpPr bwMode="auto">
            <a:xfrm>
              <a:off x="1782" y="1750"/>
              <a:ext cx="150" cy="232"/>
              <a:chOff x="1782" y="1750"/>
              <a:chExt cx="150" cy="232"/>
            </a:xfrm>
          </p:grpSpPr>
          <p:sp>
            <p:nvSpPr>
              <p:cNvPr id="52549" name="Arc 325"/>
              <p:cNvSpPr>
                <a:spLocks/>
              </p:cNvSpPr>
              <p:nvPr/>
            </p:nvSpPr>
            <p:spPr bwMode="auto">
              <a:xfrm>
                <a:off x="1840" y="1750"/>
                <a:ext cx="92" cy="232"/>
              </a:xfrm>
              <a:custGeom>
                <a:avLst/>
                <a:gdLst>
                  <a:gd name="G0" fmla="+- 0 0 0"/>
                  <a:gd name="G1" fmla="+- 21185 0 0"/>
                  <a:gd name="G2" fmla="+- 21600 0 0"/>
                  <a:gd name="T0" fmla="*/ 4216 w 21600"/>
                  <a:gd name="T1" fmla="*/ 0 h 42051"/>
                  <a:gd name="T2" fmla="*/ 5584 w 21600"/>
                  <a:gd name="T3" fmla="*/ 42051 h 42051"/>
                  <a:gd name="T4" fmla="*/ 0 w 21600"/>
                  <a:gd name="T5" fmla="*/ 21185 h 4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51" fill="none" extrusionOk="0">
                    <a:moveTo>
                      <a:pt x="4215" y="0"/>
                    </a:moveTo>
                    <a:cubicBezTo>
                      <a:pt x="14321" y="2011"/>
                      <a:pt x="21600" y="10880"/>
                      <a:pt x="21600" y="21185"/>
                    </a:cubicBezTo>
                    <a:cubicBezTo>
                      <a:pt x="21600" y="30963"/>
                      <a:pt x="15030" y="39522"/>
                      <a:pt x="5583" y="42050"/>
                    </a:cubicBezTo>
                  </a:path>
                  <a:path w="21600" h="42051" stroke="0" extrusionOk="0">
                    <a:moveTo>
                      <a:pt x="4215" y="0"/>
                    </a:moveTo>
                    <a:cubicBezTo>
                      <a:pt x="14321" y="2011"/>
                      <a:pt x="21600" y="10880"/>
                      <a:pt x="21600" y="21185"/>
                    </a:cubicBezTo>
                    <a:cubicBezTo>
                      <a:pt x="21600" y="30963"/>
                      <a:pt x="15030" y="39522"/>
                      <a:pt x="5583" y="42050"/>
                    </a:cubicBezTo>
                    <a:lnTo>
                      <a:pt x="0" y="21185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50" name="Arc 326"/>
              <p:cNvSpPr>
                <a:spLocks/>
              </p:cNvSpPr>
              <p:nvPr/>
            </p:nvSpPr>
            <p:spPr bwMode="auto">
              <a:xfrm>
                <a:off x="1814" y="1766"/>
                <a:ext cx="79" cy="199"/>
              </a:xfrm>
              <a:custGeom>
                <a:avLst/>
                <a:gdLst>
                  <a:gd name="G0" fmla="+- 0 0 0"/>
                  <a:gd name="G1" fmla="+- 21214 0 0"/>
                  <a:gd name="G2" fmla="+- 21600 0 0"/>
                  <a:gd name="T0" fmla="*/ 4068 w 21600"/>
                  <a:gd name="T1" fmla="*/ 0 h 42128"/>
                  <a:gd name="T2" fmla="*/ 5401 w 21600"/>
                  <a:gd name="T3" fmla="*/ 42128 h 42128"/>
                  <a:gd name="T4" fmla="*/ 0 w 21600"/>
                  <a:gd name="T5" fmla="*/ 21214 h 42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128" fill="none" extrusionOk="0">
                    <a:moveTo>
                      <a:pt x="4067" y="0"/>
                    </a:moveTo>
                    <a:cubicBezTo>
                      <a:pt x="14243" y="1951"/>
                      <a:pt x="21600" y="10853"/>
                      <a:pt x="21600" y="21214"/>
                    </a:cubicBezTo>
                    <a:cubicBezTo>
                      <a:pt x="21600" y="31063"/>
                      <a:pt x="14937" y="39665"/>
                      <a:pt x="5400" y="42127"/>
                    </a:cubicBezTo>
                  </a:path>
                  <a:path w="21600" h="42128" stroke="0" extrusionOk="0">
                    <a:moveTo>
                      <a:pt x="4067" y="0"/>
                    </a:moveTo>
                    <a:cubicBezTo>
                      <a:pt x="14243" y="1951"/>
                      <a:pt x="21600" y="10853"/>
                      <a:pt x="21600" y="21214"/>
                    </a:cubicBezTo>
                    <a:cubicBezTo>
                      <a:pt x="21600" y="31063"/>
                      <a:pt x="14937" y="39665"/>
                      <a:pt x="5400" y="42127"/>
                    </a:cubicBezTo>
                    <a:lnTo>
                      <a:pt x="0" y="21214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51" name="Arc 327"/>
              <p:cNvSpPr>
                <a:spLocks/>
              </p:cNvSpPr>
              <p:nvPr/>
            </p:nvSpPr>
            <p:spPr bwMode="auto">
              <a:xfrm>
                <a:off x="1782" y="1783"/>
                <a:ext cx="74" cy="168"/>
              </a:xfrm>
              <a:custGeom>
                <a:avLst/>
                <a:gdLst>
                  <a:gd name="G0" fmla="+- 0 0 0"/>
                  <a:gd name="G1" fmla="+- 21165 0 0"/>
                  <a:gd name="G2" fmla="+- 21600 0 0"/>
                  <a:gd name="T0" fmla="*/ 4315 w 21600"/>
                  <a:gd name="T1" fmla="*/ 0 h 41974"/>
                  <a:gd name="T2" fmla="*/ 5791 w 21600"/>
                  <a:gd name="T3" fmla="*/ 41974 h 41974"/>
                  <a:gd name="T4" fmla="*/ 0 w 21600"/>
                  <a:gd name="T5" fmla="*/ 21165 h 4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74" fill="none" extrusionOk="0">
                    <a:moveTo>
                      <a:pt x="4314" y="0"/>
                    </a:moveTo>
                    <a:cubicBezTo>
                      <a:pt x="14374" y="2051"/>
                      <a:pt x="21600" y="10898"/>
                      <a:pt x="21600" y="21165"/>
                    </a:cubicBezTo>
                    <a:cubicBezTo>
                      <a:pt x="21600" y="30864"/>
                      <a:pt x="15135" y="39373"/>
                      <a:pt x="5791" y="41974"/>
                    </a:cubicBezTo>
                  </a:path>
                  <a:path w="21600" h="41974" stroke="0" extrusionOk="0">
                    <a:moveTo>
                      <a:pt x="4314" y="0"/>
                    </a:moveTo>
                    <a:cubicBezTo>
                      <a:pt x="14374" y="2051"/>
                      <a:pt x="21600" y="10898"/>
                      <a:pt x="21600" y="21165"/>
                    </a:cubicBezTo>
                    <a:cubicBezTo>
                      <a:pt x="21600" y="30864"/>
                      <a:pt x="15135" y="39373"/>
                      <a:pt x="5791" y="41974"/>
                    </a:cubicBezTo>
                    <a:lnTo>
                      <a:pt x="0" y="21165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552" name="Arc 328"/>
            <p:cNvSpPr>
              <a:spLocks/>
            </p:cNvSpPr>
            <p:nvPr/>
          </p:nvSpPr>
          <p:spPr bwMode="auto">
            <a:xfrm>
              <a:off x="1757" y="1797"/>
              <a:ext cx="67" cy="147"/>
            </a:xfrm>
            <a:custGeom>
              <a:avLst/>
              <a:gdLst>
                <a:gd name="G0" fmla="+- 0 0 0"/>
                <a:gd name="G1" fmla="+- 21248 0 0"/>
                <a:gd name="G2" fmla="+- 21600 0 0"/>
                <a:gd name="T0" fmla="*/ 3886 w 21600"/>
                <a:gd name="T1" fmla="*/ 0 h 42217"/>
                <a:gd name="T2" fmla="*/ 5183 w 21600"/>
                <a:gd name="T3" fmla="*/ 42217 h 42217"/>
                <a:gd name="T4" fmla="*/ 0 w 21600"/>
                <a:gd name="T5" fmla="*/ 21248 h 4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17" fill="none" extrusionOk="0">
                  <a:moveTo>
                    <a:pt x="3885" y="0"/>
                  </a:moveTo>
                  <a:cubicBezTo>
                    <a:pt x="14146" y="1876"/>
                    <a:pt x="21600" y="10817"/>
                    <a:pt x="21600" y="21248"/>
                  </a:cubicBezTo>
                  <a:cubicBezTo>
                    <a:pt x="21600" y="31180"/>
                    <a:pt x="14825" y="39833"/>
                    <a:pt x="5182" y="42216"/>
                  </a:cubicBezTo>
                </a:path>
                <a:path w="21600" h="42217" stroke="0" extrusionOk="0">
                  <a:moveTo>
                    <a:pt x="3885" y="0"/>
                  </a:moveTo>
                  <a:cubicBezTo>
                    <a:pt x="14146" y="1876"/>
                    <a:pt x="21600" y="10817"/>
                    <a:pt x="21600" y="21248"/>
                  </a:cubicBezTo>
                  <a:cubicBezTo>
                    <a:pt x="21600" y="31180"/>
                    <a:pt x="14825" y="39833"/>
                    <a:pt x="5182" y="42216"/>
                  </a:cubicBezTo>
                  <a:lnTo>
                    <a:pt x="0" y="21248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3" name="Arc 329"/>
            <p:cNvSpPr>
              <a:spLocks/>
            </p:cNvSpPr>
            <p:nvPr/>
          </p:nvSpPr>
          <p:spPr bwMode="auto">
            <a:xfrm>
              <a:off x="1729" y="1808"/>
              <a:ext cx="58" cy="126"/>
            </a:xfrm>
            <a:custGeom>
              <a:avLst/>
              <a:gdLst>
                <a:gd name="G0" fmla="+- 0 0 0"/>
                <a:gd name="G1" fmla="+- 21221 0 0"/>
                <a:gd name="G2" fmla="+- 21600 0 0"/>
                <a:gd name="T0" fmla="*/ 4028 w 21600"/>
                <a:gd name="T1" fmla="*/ 0 h 42160"/>
                <a:gd name="T2" fmla="*/ 5304 w 21600"/>
                <a:gd name="T3" fmla="*/ 42160 h 42160"/>
                <a:gd name="T4" fmla="*/ 0 w 21600"/>
                <a:gd name="T5" fmla="*/ 21221 h 4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160" fill="none" extrusionOk="0">
                  <a:moveTo>
                    <a:pt x="4028" y="-1"/>
                  </a:moveTo>
                  <a:cubicBezTo>
                    <a:pt x="14222" y="1934"/>
                    <a:pt x="21600" y="10844"/>
                    <a:pt x="21600" y="21221"/>
                  </a:cubicBezTo>
                  <a:cubicBezTo>
                    <a:pt x="21600" y="31107"/>
                    <a:pt x="14887" y="39732"/>
                    <a:pt x="5303" y="42159"/>
                  </a:cubicBezTo>
                </a:path>
                <a:path w="21600" h="42160" stroke="0" extrusionOk="0">
                  <a:moveTo>
                    <a:pt x="4028" y="-1"/>
                  </a:moveTo>
                  <a:cubicBezTo>
                    <a:pt x="14222" y="1934"/>
                    <a:pt x="21600" y="10844"/>
                    <a:pt x="21600" y="21221"/>
                  </a:cubicBezTo>
                  <a:cubicBezTo>
                    <a:pt x="21600" y="31107"/>
                    <a:pt x="14887" y="39732"/>
                    <a:pt x="5303" y="42159"/>
                  </a:cubicBezTo>
                  <a:lnTo>
                    <a:pt x="0" y="21221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4" name="Arc 330"/>
            <p:cNvSpPr>
              <a:spLocks/>
            </p:cNvSpPr>
            <p:nvPr/>
          </p:nvSpPr>
          <p:spPr bwMode="auto">
            <a:xfrm>
              <a:off x="1706" y="1824"/>
              <a:ext cx="50" cy="98"/>
            </a:xfrm>
            <a:custGeom>
              <a:avLst/>
              <a:gdLst>
                <a:gd name="G0" fmla="+- 0 0 0"/>
                <a:gd name="G1" fmla="+- 21180 0 0"/>
                <a:gd name="G2" fmla="+- 21600 0 0"/>
                <a:gd name="T0" fmla="*/ 4237 w 21600"/>
                <a:gd name="T1" fmla="*/ 0 h 42030"/>
                <a:gd name="T2" fmla="*/ 5643 w 21600"/>
                <a:gd name="T3" fmla="*/ 42030 h 42030"/>
                <a:gd name="T4" fmla="*/ 0 w 21600"/>
                <a:gd name="T5" fmla="*/ 21180 h 4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030" fill="none" extrusionOk="0">
                  <a:moveTo>
                    <a:pt x="4237" y="-1"/>
                  </a:moveTo>
                  <a:cubicBezTo>
                    <a:pt x="14332" y="2019"/>
                    <a:pt x="21600" y="10884"/>
                    <a:pt x="21600" y="21180"/>
                  </a:cubicBezTo>
                  <a:cubicBezTo>
                    <a:pt x="21600" y="30936"/>
                    <a:pt x="15060" y="39481"/>
                    <a:pt x="5642" y="42029"/>
                  </a:cubicBezTo>
                </a:path>
                <a:path w="21600" h="42030" stroke="0" extrusionOk="0">
                  <a:moveTo>
                    <a:pt x="4237" y="-1"/>
                  </a:moveTo>
                  <a:cubicBezTo>
                    <a:pt x="14332" y="2019"/>
                    <a:pt x="21600" y="10884"/>
                    <a:pt x="21600" y="21180"/>
                  </a:cubicBezTo>
                  <a:cubicBezTo>
                    <a:pt x="21600" y="30936"/>
                    <a:pt x="15060" y="39481"/>
                    <a:pt x="5642" y="42029"/>
                  </a:cubicBezTo>
                  <a:lnTo>
                    <a:pt x="0" y="2118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5" name="Arc 331"/>
            <p:cNvSpPr>
              <a:spLocks/>
            </p:cNvSpPr>
            <p:nvPr/>
          </p:nvSpPr>
          <p:spPr bwMode="auto">
            <a:xfrm>
              <a:off x="1697" y="1839"/>
              <a:ext cx="30" cy="74"/>
            </a:xfrm>
            <a:custGeom>
              <a:avLst/>
              <a:gdLst>
                <a:gd name="G0" fmla="+- 0 0 0"/>
                <a:gd name="G1" fmla="+- 21296 0 0"/>
                <a:gd name="G2" fmla="+- 21600 0 0"/>
                <a:gd name="T0" fmla="*/ 3610 w 21600"/>
                <a:gd name="T1" fmla="*/ 0 h 42282"/>
                <a:gd name="T2" fmla="*/ 5114 w 21600"/>
                <a:gd name="T3" fmla="*/ 42282 h 42282"/>
                <a:gd name="T4" fmla="*/ 0 w 21600"/>
                <a:gd name="T5" fmla="*/ 21296 h 4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82" fill="none" extrusionOk="0">
                  <a:moveTo>
                    <a:pt x="3610" y="-1"/>
                  </a:moveTo>
                  <a:cubicBezTo>
                    <a:pt x="13998" y="1760"/>
                    <a:pt x="21600" y="10759"/>
                    <a:pt x="21600" y="21296"/>
                  </a:cubicBezTo>
                  <a:cubicBezTo>
                    <a:pt x="21600" y="31255"/>
                    <a:pt x="14790" y="39923"/>
                    <a:pt x="5113" y="42281"/>
                  </a:cubicBezTo>
                </a:path>
                <a:path w="21600" h="42282" stroke="0" extrusionOk="0">
                  <a:moveTo>
                    <a:pt x="3610" y="-1"/>
                  </a:moveTo>
                  <a:cubicBezTo>
                    <a:pt x="13998" y="1760"/>
                    <a:pt x="21600" y="10759"/>
                    <a:pt x="21600" y="21296"/>
                  </a:cubicBezTo>
                  <a:cubicBezTo>
                    <a:pt x="21600" y="31255"/>
                    <a:pt x="14790" y="39923"/>
                    <a:pt x="5113" y="42281"/>
                  </a:cubicBezTo>
                  <a:lnTo>
                    <a:pt x="0" y="21296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556" name="Group 332"/>
          <p:cNvGrpSpPr>
            <a:grpSpLocks/>
          </p:cNvGrpSpPr>
          <p:nvPr/>
        </p:nvGrpSpPr>
        <p:grpSpPr bwMode="auto">
          <a:xfrm rot="16200000">
            <a:off x="7788559" y="3086083"/>
            <a:ext cx="288925" cy="304800"/>
            <a:chOff x="1697" y="1685"/>
            <a:chExt cx="364" cy="349"/>
          </a:xfrm>
        </p:grpSpPr>
        <p:grpSp>
          <p:nvGrpSpPr>
            <p:cNvPr id="52557" name="Group 333"/>
            <p:cNvGrpSpPr>
              <a:grpSpLocks/>
            </p:cNvGrpSpPr>
            <p:nvPr/>
          </p:nvGrpSpPr>
          <p:grpSpPr bwMode="auto">
            <a:xfrm>
              <a:off x="1884" y="1685"/>
              <a:ext cx="177" cy="349"/>
              <a:chOff x="1884" y="1685"/>
              <a:chExt cx="177" cy="349"/>
            </a:xfrm>
          </p:grpSpPr>
          <p:sp>
            <p:nvSpPr>
              <p:cNvPr id="52558" name="Arc 334"/>
              <p:cNvSpPr>
                <a:spLocks/>
              </p:cNvSpPr>
              <p:nvPr/>
            </p:nvSpPr>
            <p:spPr bwMode="auto">
              <a:xfrm>
                <a:off x="1952" y="1685"/>
                <a:ext cx="109" cy="349"/>
              </a:xfrm>
              <a:custGeom>
                <a:avLst/>
                <a:gdLst>
                  <a:gd name="G0" fmla="+- 0 0 0"/>
                  <a:gd name="G1" fmla="+- 21166 0 0"/>
                  <a:gd name="G2" fmla="+- 21600 0 0"/>
                  <a:gd name="T0" fmla="*/ 4308 w 21600"/>
                  <a:gd name="T1" fmla="*/ 0 h 41996"/>
                  <a:gd name="T2" fmla="*/ 5717 w 21600"/>
                  <a:gd name="T3" fmla="*/ 41996 h 41996"/>
                  <a:gd name="T4" fmla="*/ 0 w 21600"/>
                  <a:gd name="T5" fmla="*/ 21166 h 4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96" fill="none" extrusionOk="0">
                    <a:moveTo>
                      <a:pt x="4308" y="-1"/>
                    </a:moveTo>
                    <a:cubicBezTo>
                      <a:pt x="14370" y="2048"/>
                      <a:pt x="21600" y="10897"/>
                      <a:pt x="21600" y="21166"/>
                    </a:cubicBezTo>
                    <a:cubicBezTo>
                      <a:pt x="21600" y="30893"/>
                      <a:pt x="15097" y="39421"/>
                      <a:pt x="5716" y="41995"/>
                    </a:cubicBezTo>
                  </a:path>
                  <a:path w="21600" h="41996" stroke="0" extrusionOk="0">
                    <a:moveTo>
                      <a:pt x="4308" y="-1"/>
                    </a:moveTo>
                    <a:cubicBezTo>
                      <a:pt x="14370" y="2048"/>
                      <a:pt x="21600" y="10897"/>
                      <a:pt x="21600" y="21166"/>
                    </a:cubicBezTo>
                    <a:cubicBezTo>
                      <a:pt x="21600" y="30893"/>
                      <a:pt x="15097" y="39421"/>
                      <a:pt x="5716" y="41995"/>
                    </a:cubicBezTo>
                    <a:lnTo>
                      <a:pt x="0" y="21166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59" name="Arc 335"/>
              <p:cNvSpPr>
                <a:spLocks/>
              </p:cNvSpPr>
              <p:nvPr/>
            </p:nvSpPr>
            <p:spPr bwMode="auto">
              <a:xfrm>
                <a:off x="1921" y="1708"/>
                <a:ext cx="94" cy="300"/>
              </a:xfrm>
              <a:custGeom>
                <a:avLst/>
                <a:gdLst>
                  <a:gd name="G0" fmla="+- 0 0 0"/>
                  <a:gd name="G1" fmla="+- 21164 0 0"/>
                  <a:gd name="G2" fmla="+- 21600 0 0"/>
                  <a:gd name="T0" fmla="*/ 4320 w 21600"/>
                  <a:gd name="T1" fmla="*/ 0 h 41987"/>
                  <a:gd name="T2" fmla="*/ 5742 w 21600"/>
                  <a:gd name="T3" fmla="*/ 41987 h 41987"/>
                  <a:gd name="T4" fmla="*/ 0 w 21600"/>
                  <a:gd name="T5" fmla="*/ 21164 h 41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87" fill="none" extrusionOk="0">
                    <a:moveTo>
                      <a:pt x="4319" y="0"/>
                    </a:moveTo>
                    <a:cubicBezTo>
                      <a:pt x="14376" y="2053"/>
                      <a:pt x="21600" y="10899"/>
                      <a:pt x="21600" y="21164"/>
                    </a:cubicBezTo>
                    <a:cubicBezTo>
                      <a:pt x="21600" y="30881"/>
                      <a:pt x="15110" y="39403"/>
                      <a:pt x="5741" y="41986"/>
                    </a:cubicBezTo>
                  </a:path>
                  <a:path w="21600" h="41987" stroke="0" extrusionOk="0">
                    <a:moveTo>
                      <a:pt x="4319" y="0"/>
                    </a:moveTo>
                    <a:cubicBezTo>
                      <a:pt x="14376" y="2053"/>
                      <a:pt x="21600" y="10899"/>
                      <a:pt x="21600" y="21164"/>
                    </a:cubicBezTo>
                    <a:cubicBezTo>
                      <a:pt x="21600" y="30881"/>
                      <a:pt x="15110" y="39403"/>
                      <a:pt x="5741" y="41986"/>
                    </a:cubicBezTo>
                    <a:lnTo>
                      <a:pt x="0" y="21164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60" name="Arc 336"/>
              <p:cNvSpPr>
                <a:spLocks/>
              </p:cNvSpPr>
              <p:nvPr/>
            </p:nvSpPr>
            <p:spPr bwMode="auto">
              <a:xfrm>
                <a:off x="1884" y="1733"/>
                <a:ext cx="88" cy="253"/>
              </a:xfrm>
              <a:custGeom>
                <a:avLst/>
                <a:gdLst>
                  <a:gd name="G0" fmla="+- 0 0 0"/>
                  <a:gd name="G1" fmla="+- 21198 0 0"/>
                  <a:gd name="G2" fmla="+- 21600 0 0"/>
                  <a:gd name="T0" fmla="*/ 4150 w 21600"/>
                  <a:gd name="T1" fmla="*/ 0 h 42045"/>
                  <a:gd name="T2" fmla="*/ 5654 w 21600"/>
                  <a:gd name="T3" fmla="*/ 42045 h 42045"/>
                  <a:gd name="T4" fmla="*/ 0 w 21600"/>
                  <a:gd name="T5" fmla="*/ 21198 h 4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45" fill="none" extrusionOk="0">
                    <a:moveTo>
                      <a:pt x="4149" y="0"/>
                    </a:moveTo>
                    <a:cubicBezTo>
                      <a:pt x="14286" y="1984"/>
                      <a:pt x="21600" y="10868"/>
                      <a:pt x="21600" y="21198"/>
                    </a:cubicBezTo>
                    <a:cubicBezTo>
                      <a:pt x="21600" y="30949"/>
                      <a:pt x="15065" y="39492"/>
                      <a:pt x="5653" y="42044"/>
                    </a:cubicBezTo>
                  </a:path>
                  <a:path w="21600" h="42045" stroke="0" extrusionOk="0">
                    <a:moveTo>
                      <a:pt x="4149" y="0"/>
                    </a:moveTo>
                    <a:cubicBezTo>
                      <a:pt x="14286" y="1984"/>
                      <a:pt x="21600" y="10868"/>
                      <a:pt x="21600" y="21198"/>
                    </a:cubicBezTo>
                    <a:cubicBezTo>
                      <a:pt x="21600" y="30949"/>
                      <a:pt x="15065" y="39492"/>
                      <a:pt x="5653" y="42044"/>
                    </a:cubicBezTo>
                    <a:lnTo>
                      <a:pt x="0" y="21198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561" name="Group 337"/>
            <p:cNvGrpSpPr>
              <a:grpSpLocks/>
            </p:cNvGrpSpPr>
            <p:nvPr/>
          </p:nvGrpSpPr>
          <p:grpSpPr bwMode="auto">
            <a:xfrm>
              <a:off x="1782" y="1750"/>
              <a:ext cx="150" cy="232"/>
              <a:chOff x="1782" y="1750"/>
              <a:chExt cx="150" cy="232"/>
            </a:xfrm>
          </p:grpSpPr>
          <p:sp>
            <p:nvSpPr>
              <p:cNvPr id="52562" name="Arc 338"/>
              <p:cNvSpPr>
                <a:spLocks/>
              </p:cNvSpPr>
              <p:nvPr/>
            </p:nvSpPr>
            <p:spPr bwMode="auto">
              <a:xfrm>
                <a:off x="1840" y="1750"/>
                <a:ext cx="92" cy="232"/>
              </a:xfrm>
              <a:custGeom>
                <a:avLst/>
                <a:gdLst>
                  <a:gd name="G0" fmla="+- 0 0 0"/>
                  <a:gd name="G1" fmla="+- 21185 0 0"/>
                  <a:gd name="G2" fmla="+- 21600 0 0"/>
                  <a:gd name="T0" fmla="*/ 4216 w 21600"/>
                  <a:gd name="T1" fmla="*/ 0 h 42051"/>
                  <a:gd name="T2" fmla="*/ 5584 w 21600"/>
                  <a:gd name="T3" fmla="*/ 42051 h 42051"/>
                  <a:gd name="T4" fmla="*/ 0 w 21600"/>
                  <a:gd name="T5" fmla="*/ 21185 h 4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51" fill="none" extrusionOk="0">
                    <a:moveTo>
                      <a:pt x="4215" y="0"/>
                    </a:moveTo>
                    <a:cubicBezTo>
                      <a:pt x="14321" y="2011"/>
                      <a:pt x="21600" y="10880"/>
                      <a:pt x="21600" y="21185"/>
                    </a:cubicBezTo>
                    <a:cubicBezTo>
                      <a:pt x="21600" y="30963"/>
                      <a:pt x="15030" y="39522"/>
                      <a:pt x="5583" y="42050"/>
                    </a:cubicBezTo>
                  </a:path>
                  <a:path w="21600" h="42051" stroke="0" extrusionOk="0">
                    <a:moveTo>
                      <a:pt x="4215" y="0"/>
                    </a:moveTo>
                    <a:cubicBezTo>
                      <a:pt x="14321" y="2011"/>
                      <a:pt x="21600" y="10880"/>
                      <a:pt x="21600" y="21185"/>
                    </a:cubicBezTo>
                    <a:cubicBezTo>
                      <a:pt x="21600" y="30963"/>
                      <a:pt x="15030" y="39522"/>
                      <a:pt x="5583" y="42050"/>
                    </a:cubicBezTo>
                    <a:lnTo>
                      <a:pt x="0" y="21185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63" name="Arc 339"/>
              <p:cNvSpPr>
                <a:spLocks/>
              </p:cNvSpPr>
              <p:nvPr/>
            </p:nvSpPr>
            <p:spPr bwMode="auto">
              <a:xfrm>
                <a:off x="1814" y="1766"/>
                <a:ext cx="79" cy="199"/>
              </a:xfrm>
              <a:custGeom>
                <a:avLst/>
                <a:gdLst>
                  <a:gd name="G0" fmla="+- 0 0 0"/>
                  <a:gd name="G1" fmla="+- 21214 0 0"/>
                  <a:gd name="G2" fmla="+- 21600 0 0"/>
                  <a:gd name="T0" fmla="*/ 4068 w 21600"/>
                  <a:gd name="T1" fmla="*/ 0 h 42128"/>
                  <a:gd name="T2" fmla="*/ 5401 w 21600"/>
                  <a:gd name="T3" fmla="*/ 42128 h 42128"/>
                  <a:gd name="T4" fmla="*/ 0 w 21600"/>
                  <a:gd name="T5" fmla="*/ 21214 h 42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128" fill="none" extrusionOk="0">
                    <a:moveTo>
                      <a:pt x="4067" y="0"/>
                    </a:moveTo>
                    <a:cubicBezTo>
                      <a:pt x="14243" y="1951"/>
                      <a:pt x="21600" y="10853"/>
                      <a:pt x="21600" y="21214"/>
                    </a:cubicBezTo>
                    <a:cubicBezTo>
                      <a:pt x="21600" y="31063"/>
                      <a:pt x="14937" y="39665"/>
                      <a:pt x="5400" y="42127"/>
                    </a:cubicBezTo>
                  </a:path>
                  <a:path w="21600" h="42128" stroke="0" extrusionOk="0">
                    <a:moveTo>
                      <a:pt x="4067" y="0"/>
                    </a:moveTo>
                    <a:cubicBezTo>
                      <a:pt x="14243" y="1951"/>
                      <a:pt x="21600" y="10853"/>
                      <a:pt x="21600" y="21214"/>
                    </a:cubicBezTo>
                    <a:cubicBezTo>
                      <a:pt x="21600" y="31063"/>
                      <a:pt x="14937" y="39665"/>
                      <a:pt x="5400" y="42127"/>
                    </a:cubicBezTo>
                    <a:lnTo>
                      <a:pt x="0" y="21214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64" name="Arc 340"/>
              <p:cNvSpPr>
                <a:spLocks/>
              </p:cNvSpPr>
              <p:nvPr/>
            </p:nvSpPr>
            <p:spPr bwMode="auto">
              <a:xfrm>
                <a:off x="1782" y="1783"/>
                <a:ext cx="74" cy="168"/>
              </a:xfrm>
              <a:custGeom>
                <a:avLst/>
                <a:gdLst>
                  <a:gd name="G0" fmla="+- 0 0 0"/>
                  <a:gd name="G1" fmla="+- 21165 0 0"/>
                  <a:gd name="G2" fmla="+- 21600 0 0"/>
                  <a:gd name="T0" fmla="*/ 4315 w 21600"/>
                  <a:gd name="T1" fmla="*/ 0 h 41974"/>
                  <a:gd name="T2" fmla="*/ 5791 w 21600"/>
                  <a:gd name="T3" fmla="*/ 41974 h 41974"/>
                  <a:gd name="T4" fmla="*/ 0 w 21600"/>
                  <a:gd name="T5" fmla="*/ 21165 h 4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74" fill="none" extrusionOk="0">
                    <a:moveTo>
                      <a:pt x="4314" y="0"/>
                    </a:moveTo>
                    <a:cubicBezTo>
                      <a:pt x="14374" y="2051"/>
                      <a:pt x="21600" y="10898"/>
                      <a:pt x="21600" y="21165"/>
                    </a:cubicBezTo>
                    <a:cubicBezTo>
                      <a:pt x="21600" y="30864"/>
                      <a:pt x="15135" y="39373"/>
                      <a:pt x="5791" y="41974"/>
                    </a:cubicBezTo>
                  </a:path>
                  <a:path w="21600" h="41974" stroke="0" extrusionOk="0">
                    <a:moveTo>
                      <a:pt x="4314" y="0"/>
                    </a:moveTo>
                    <a:cubicBezTo>
                      <a:pt x="14374" y="2051"/>
                      <a:pt x="21600" y="10898"/>
                      <a:pt x="21600" y="21165"/>
                    </a:cubicBezTo>
                    <a:cubicBezTo>
                      <a:pt x="21600" y="30864"/>
                      <a:pt x="15135" y="39373"/>
                      <a:pt x="5791" y="41974"/>
                    </a:cubicBezTo>
                    <a:lnTo>
                      <a:pt x="0" y="21165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565" name="Arc 341"/>
            <p:cNvSpPr>
              <a:spLocks/>
            </p:cNvSpPr>
            <p:nvPr/>
          </p:nvSpPr>
          <p:spPr bwMode="auto">
            <a:xfrm>
              <a:off x="1757" y="1797"/>
              <a:ext cx="67" cy="147"/>
            </a:xfrm>
            <a:custGeom>
              <a:avLst/>
              <a:gdLst>
                <a:gd name="G0" fmla="+- 0 0 0"/>
                <a:gd name="G1" fmla="+- 21248 0 0"/>
                <a:gd name="G2" fmla="+- 21600 0 0"/>
                <a:gd name="T0" fmla="*/ 3886 w 21600"/>
                <a:gd name="T1" fmla="*/ 0 h 42217"/>
                <a:gd name="T2" fmla="*/ 5183 w 21600"/>
                <a:gd name="T3" fmla="*/ 42217 h 42217"/>
                <a:gd name="T4" fmla="*/ 0 w 21600"/>
                <a:gd name="T5" fmla="*/ 21248 h 4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17" fill="none" extrusionOk="0">
                  <a:moveTo>
                    <a:pt x="3885" y="0"/>
                  </a:moveTo>
                  <a:cubicBezTo>
                    <a:pt x="14146" y="1876"/>
                    <a:pt x="21600" y="10817"/>
                    <a:pt x="21600" y="21248"/>
                  </a:cubicBezTo>
                  <a:cubicBezTo>
                    <a:pt x="21600" y="31180"/>
                    <a:pt x="14825" y="39833"/>
                    <a:pt x="5182" y="42216"/>
                  </a:cubicBezTo>
                </a:path>
                <a:path w="21600" h="42217" stroke="0" extrusionOk="0">
                  <a:moveTo>
                    <a:pt x="3885" y="0"/>
                  </a:moveTo>
                  <a:cubicBezTo>
                    <a:pt x="14146" y="1876"/>
                    <a:pt x="21600" y="10817"/>
                    <a:pt x="21600" y="21248"/>
                  </a:cubicBezTo>
                  <a:cubicBezTo>
                    <a:pt x="21600" y="31180"/>
                    <a:pt x="14825" y="39833"/>
                    <a:pt x="5182" y="42216"/>
                  </a:cubicBezTo>
                  <a:lnTo>
                    <a:pt x="0" y="21248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6" name="Arc 342"/>
            <p:cNvSpPr>
              <a:spLocks/>
            </p:cNvSpPr>
            <p:nvPr/>
          </p:nvSpPr>
          <p:spPr bwMode="auto">
            <a:xfrm>
              <a:off x="1729" y="1808"/>
              <a:ext cx="58" cy="126"/>
            </a:xfrm>
            <a:custGeom>
              <a:avLst/>
              <a:gdLst>
                <a:gd name="G0" fmla="+- 0 0 0"/>
                <a:gd name="G1" fmla="+- 21221 0 0"/>
                <a:gd name="G2" fmla="+- 21600 0 0"/>
                <a:gd name="T0" fmla="*/ 4028 w 21600"/>
                <a:gd name="T1" fmla="*/ 0 h 42160"/>
                <a:gd name="T2" fmla="*/ 5304 w 21600"/>
                <a:gd name="T3" fmla="*/ 42160 h 42160"/>
                <a:gd name="T4" fmla="*/ 0 w 21600"/>
                <a:gd name="T5" fmla="*/ 21221 h 4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160" fill="none" extrusionOk="0">
                  <a:moveTo>
                    <a:pt x="4028" y="-1"/>
                  </a:moveTo>
                  <a:cubicBezTo>
                    <a:pt x="14222" y="1934"/>
                    <a:pt x="21600" y="10844"/>
                    <a:pt x="21600" y="21221"/>
                  </a:cubicBezTo>
                  <a:cubicBezTo>
                    <a:pt x="21600" y="31107"/>
                    <a:pt x="14887" y="39732"/>
                    <a:pt x="5303" y="42159"/>
                  </a:cubicBezTo>
                </a:path>
                <a:path w="21600" h="42160" stroke="0" extrusionOk="0">
                  <a:moveTo>
                    <a:pt x="4028" y="-1"/>
                  </a:moveTo>
                  <a:cubicBezTo>
                    <a:pt x="14222" y="1934"/>
                    <a:pt x="21600" y="10844"/>
                    <a:pt x="21600" y="21221"/>
                  </a:cubicBezTo>
                  <a:cubicBezTo>
                    <a:pt x="21600" y="31107"/>
                    <a:pt x="14887" y="39732"/>
                    <a:pt x="5303" y="42159"/>
                  </a:cubicBezTo>
                  <a:lnTo>
                    <a:pt x="0" y="21221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7" name="Arc 343"/>
            <p:cNvSpPr>
              <a:spLocks/>
            </p:cNvSpPr>
            <p:nvPr/>
          </p:nvSpPr>
          <p:spPr bwMode="auto">
            <a:xfrm>
              <a:off x="1706" y="1824"/>
              <a:ext cx="50" cy="98"/>
            </a:xfrm>
            <a:custGeom>
              <a:avLst/>
              <a:gdLst>
                <a:gd name="G0" fmla="+- 0 0 0"/>
                <a:gd name="G1" fmla="+- 21180 0 0"/>
                <a:gd name="G2" fmla="+- 21600 0 0"/>
                <a:gd name="T0" fmla="*/ 4237 w 21600"/>
                <a:gd name="T1" fmla="*/ 0 h 42030"/>
                <a:gd name="T2" fmla="*/ 5643 w 21600"/>
                <a:gd name="T3" fmla="*/ 42030 h 42030"/>
                <a:gd name="T4" fmla="*/ 0 w 21600"/>
                <a:gd name="T5" fmla="*/ 21180 h 4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030" fill="none" extrusionOk="0">
                  <a:moveTo>
                    <a:pt x="4237" y="-1"/>
                  </a:moveTo>
                  <a:cubicBezTo>
                    <a:pt x="14332" y="2019"/>
                    <a:pt x="21600" y="10884"/>
                    <a:pt x="21600" y="21180"/>
                  </a:cubicBezTo>
                  <a:cubicBezTo>
                    <a:pt x="21600" y="30936"/>
                    <a:pt x="15060" y="39481"/>
                    <a:pt x="5642" y="42029"/>
                  </a:cubicBezTo>
                </a:path>
                <a:path w="21600" h="42030" stroke="0" extrusionOk="0">
                  <a:moveTo>
                    <a:pt x="4237" y="-1"/>
                  </a:moveTo>
                  <a:cubicBezTo>
                    <a:pt x="14332" y="2019"/>
                    <a:pt x="21600" y="10884"/>
                    <a:pt x="21600" y="21180"/>
                  </a:cubicBezTo>
                  <a:cubicBezTo>
                    <a:pt x="21600" y="30936"/>
                    <a:pt x="15060" y="39481"/>
                    <a:pt x="5642" y="42029"/>
                  </a:cubicBezTo>
                  <a:lnTo>
                    <a:pt x="0" y="2118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8" name="Arc 344"/>
            <p:cNvSpPr>
              <a:spLocks/>
            </p:cNvSpPr>
            <p:nvPr/>
          </p:nvSpPr>
          <p:spPr bwMode="auto">
            <a:xfrm>
              <a:off x="1697" y="1839"/>
              <a:ext cx="30" cy="74"/>
            </a:xfrm>
            <a:custGeom>
              <a:avLst/>
              <a:gdLst>
                <a:gd name="G0" fmla="+- 0 0 0"/>
                <a:gd name="G1" fmla="+- 21296 0 0"/>
                <a:gd name="G2" fmla="+- 21600 0 0"/>
                <a:gd name="T0" fmla="*/ 3610 w 21600"/>
                <a:gd name="T1" fmla="*/ 0 h 42282"/>
                <a:gd name="T2" fmla="*/ 5114 w 21600"/>
                <a:gd name="T3" fmla="*/ 42282 h 42282"/>
                <a:gd name="T4" fmla="*/ 0 w 21600"/>
                <a:gd name="T5" fmla="*/ 21296 h 4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82" fill="none" extrusionOk="0">
                  <a:moveTo>
                    <a:pt x="3610" y="-1"/>
                  </a:moveTo>
                  <a:cubicBezTo>
                    <a:pt x="13998" y="1760"/>
                    <a:pt x="21600" y="10759"/>
                    <a:pt x="21600" y="21296"/>
                  </a:cubicBezTo>
                  <a:cubicBezTo>
                    <a:pt x="21600" y="31255"/>
                    <a:pt x="14790" y="39923"/>
                    <a:pt x="5113" y="42281"/>
                  </a:cubicBezTo>
                </a:path>
                <a:path w="21600" h="42282" stroke="0" extrusionOk="0">
                  <a:moveTo>
                    <a:pt x="3610" y="-1"/>
                  </a:moveTo>
                  <a:cubicBezTo>
                    <a:pt x="13998" y="1760"/>
                    <a:pt x="21600" y="10759"/>
                    <a:pt x="21600" y="21296"/>
                  </a:cubicBezTo>
                  <a:cubicBezTo>
                    <a:pt x="21600" y="31255"/>
                    <a:pt x="14790" y="39923"/>
                    <a:pt x="5113" y="42281"/>
                  </a:cubicBezTo>
                  <a:lnTo>
                    <a:pt x="0" y="21296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569" name="Group 345"/>
          <p:cNvGrpSpPr>
            <a:grpSpLocks/>
          </p:cNvGrpSpPr>
          <p:nvPr/>
        </p:nvGrpSpPr>
        <p:grpSpPr bwMode="auto">
          <a:xfrm rot="16200000">
            <a:off x="8321165" y="3737752"/>
            <a:ext cx="290513" cy="304800"/>
            <a:chOff x="1697" y="1685"/>
            <a:chExt cx="364" cy="349"/>
          </a:xfrm>
        </p:grpSpPr>
        <p:grpSp>
          <p:nvGrpSpPr>
            <p:cNvPr id="52570" name="Group 346"/>
            <p:cNvGrpSpPr>
              <a:grpSpLocks/>
            </p:cNvGrpSpPr>
            <p:nvPr/>
          </p:nvGrpSpPr>
          <p:grpSpPr bwMode="auto">
            <a:xfrm>
              <a:off x="1884" y="1685"/>
              <a:ext cx="177" cy="349"/>
              <a:chOff x="1884" y="1685"/>
              <a:chExt cx="177" cy="349"/>
            </a:xfrm>
          </p:grpSpPr>
          <p:sp>
            <p:nvSpPr>
              <p:cNvPr id="52571" name="Arc 347"/>
              <p:cNvSpPr>
                <a:spLocks/>
              </p:cNvSpPr>
              <p:nvPr/>
            </p:nvSpPr>
            <p:spPr bwMode="auto">
              <a:xfrm>
                <a:off x="1952" y="1685"/>
                <a:ext cx="109" cy="349"/>
              </a:xfrm>
              <a:custGeom>
                <a:avLst/>
                <a:gdLst>
                  <a:gd name="G0" fmla="+- 0 0 0"/>
                  <a:gd name="G1" fmla="+- 21166 0 0"/>
                  <a:gd name="G2" fmla="+- 21600 0 0"/>
                  <a:gd name="T0" fmla="*/ 4308 w 21600"/>
                  <a:gd name="T1" fmla="*/ 0 h 41996"/>
                  <a:gd name="T2" fmla="*/ 5717 w 21600"/>
                  <a:gd name="T3" fmla="*/ 41996 h 41996"/>
                  <a:gd name="T4" fmla="*/ 0 w 21600"/>
                  <a:gd name="T5" fmla="*/ 21166 h 4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96" fill="none" extrusionOk="0">
                    <a:moveTo>
                      <a:pt x="4308" y="-1"/>
                    </a:moveTo>
                    <a:cubicBezTo>
                      <a:pt x="14370" y="2048"/>
                      <a:pt x="21600" y="10897"/>
                      <a:pt x="21600" y="21166"/>
                    </a:cubicBezTo>
                    <a:cubicBezTo>
                      <a:pt x="21600" y="30893"/>
                      <a:pt x="15097" y="39421"/>
                      <a:pt x="5716" y="41995"/>
                    </a:cubicBezTo>
                  </a:path>
                  <a:path w="21600" h="41996" stroke="0" extrusionOk="0">
                    <a:moveTo>
                      <a:pt x="4308" y="-1"/>
                    </a:moveTo>
                    <a:cubicBezTo>
                      <a:pt x="14370" y="2048"/>
                      <a:pt x="21600" y="10897"/>
                      <a:pt x="21600" y="21166"/>
                    </a:cubicBezTo>
                    <a:cubicBezTo>
                      <a:pt x="21600" y="30893"/>
                      <a:pt x="15097" y="39421"/>
                      <a:pt x="5716" y="41995"/>
                    </a:cubicBezTo>
                    <a:lnTo>
                      <a:pt x="0" y="21166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72" name="Arc 348"/>
              <p:cNvSpPr>
                <a:spLocks/>
              </p:cNvSpPr>
              <p:nvPr/>
            </p:nvSpPr>
            <p:spPr bwMode="auto">
              <a:xfrm>
                <a:off x="1921" y="1708"/>
                <a:ext cx="94" cy="300"/>
              </a:xfrm>
              <a:custGeom>
                <a:avLst/>
                <a:gdLst>
                  <a:gd name="G0" fmla="+- 0 0 0"/>
                  <a:gd name="G1" fmla="+- 21164 0 0"/>
                  <a:gd name="G2" fmla="+- 21600 0 0"/>
                  <a:gd name="T0" fmla="*/ 4320 w 21600"/>
                  <a:gd name="T1" fmla="*/ 0 h 41987"/>
                  <a:gd name="T2" fmla="*/ 5742 w 21600"/>
                  <a:gd name="T3" fmla="*/ 41987 h 41987"/>
                  <a:gd name="T4" fmla="*/ 0 w 21600"/>
                  <a:gd name="T5" fmla="*/ 21164 h 41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87" fill="none" extrusionOk="0">
                    <a:moveTo>
                      <a:pt x="4319" y="0"/>
                    </a:moveTo>
                    <a:cubicBezTo>
                      <a:pt x="14376" y="2053"/>
                      <a:pt x="21600" y="10899"/>
                      <a:pt x="21600" y="21164"/>
                    </a:cubicBezTo>
                    <a:cubicBezTo>
                      <a:pt x="21600" y="30881"/>
                      <a:pt x="15110" y="39403"/>
                      <a:pt x="5741" y="41986"/>
                    </a:cubicBezTo>
                  </a:path>
                  <a:path w="21600" h="41987" stroke="0" extrusionOk="0">
                    <a:moveTo>
                      <a:pt x="4319" y="0"/>
                    </a:moveTo>
                    <a:cubicBezTo>
                      <a:pt x="14376" y="2053"/>
                      <a:pt x="21600" y="10899"/>
                      <a:pt x="21600" y="21164"/>
                    </a:cubicBezTo>
                    <a:cubicBezTo>
                      <a:pt x="21600" y="30881"/>
                      <a:pt x="15110" y="39403"/>
                      <a:pt x="5741" y="41986"/>
                    </a:cubicBezTo>
                    <a:lnTo>
                      <a:pt x="0" y="21164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73" name="Arc 349"/>
              <p:cNvSpPr>
                <a:spLocks/>
              </p:cNvSpPr>
              <p:nvPr/>
            </p:nvSpPr>
            <p:spPr bwMode="auto">
              <a:xfrm>
                <a:off x="1884" y="1733"/>
                <a:ext cx="88" cy="253"/>
              </a:xfrm>
              <a:custGeom>
                <a:avLst/>
                <a:gdLst>
                  <a:gd name="G0" fmla="+- 0 0 0"/>
                  <a:gd name="G1" fmla="+- 21198 0 0"/>
                  <a:gd name="G2" fmla="+- 21600 0 0"/>
                  <a:gd name="T0" fmla="*/ 4150 w 21600"/>
                  <a:gd name="T1" fmla="*/ 0 h 42045"/>
                  <a:gd name="T2" fmla="*/ 5654 w 21600"/>
                  <a:gd name="T3" fmla="*/ 42045 h 42045"/>
                  <a:gd name="T4" fmla="*/ 0 w 21600"/>
                  <a:gd name="T5" fmla="*/ 21198 h 4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45" fill="none" extrusionOk="0">
                    <a:moveTo>
                      <a:pt x="4149" y="0"/>
                    </a:moveTo>
                    <a:cubicBezTo>
                      <a:pt x="14286" y="1984"/>
                      <a:pt x="21600" y="10868"/>
                      <a:pt x="21600" y="21198"/>
                    </a:cubicBezTo>
                    <a:cubicBezTo>
                      <a:pt x="21600" y="30949"/>
                      <a:pt x="15065" y="39492"/>
                      <a:pt x="5653" y="42044"/>
                    </a:cubicBezTo>
                  </a:path>
                  <a:path w="21600" h="42045" stroke="0" extrusionOk="0">
                    <a:moveTo>
                      <a:pt x="4149" y="0"/>
                    </a:moveTo>
                    <a:cubicBezTo>
                      <a:pt x="14286" y="1984"/>
                      <a:pt x="21600" y="10868"/>
                      <a:pt x="21600" y="21198"/>
                    </a:cubicBezTo>
                    <a:cubicBezTo>
                      <a:pt x="21600" y="30949"/>
                      <a:pt x="15065" y="39492"/>
                      <a:pt x="5653" y="42044"/>
                    </a:cubicBezTo>
                    <a:lnTo>
                      <a:pt x="0" y="21198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574" name="Group 350"/>
            <p:cNvGrpSpPr>
              <a:grpSpLocks/>
            </p:cNvGrpSpPr>
            <p:nvPr/>
          </p:nvGrpSpPr>
          <p:grpSpPr bwMode="auto">
            <a:xfrm>
              <a:off x="1782" y="1750"/>
              <a:ext cx="150" cy="232"/>
              <a:chOff x="1782" y="1750"/>
              <a:chExt cx="150" cy="232"/>
            </a:xfrm>
          </p:grpSpPr>
          <p:sp>
            <p:nvSpPr>
              <p:cNvPr id="52575" name="Arc 351"/>
              <p:cNvSpPr>
                <a:spLocks/>
              </p:cNvSpPr>
              <p:nvPr/>
            </p:nvSpPr>
            <p:spPr bwMode="auto">
              <a:xfrm>
                <a:off x="1840" y="1750"/>
                <a:ext cx="92" cy="232"/>
              </a:xfrm>
              <a:custGeom>
                <a:avLst/>
                <a:gdLst>
                  <a:gd name="G0" fmla="+- 0 0 0"/>
                  <a:gd name="G1" fmla="+- 21185 0 0"/>
                  <a:gd name="G2" fmla="+- 21600 0 0"/>
                  <a:gd name="T0" fmla="*/ 4216 w 21600"/>
                  <a:gd name="T1" fmla="*/ 0 h 42051"/>
                  <a:gd name="T2" fmla="*/ 5584 w 21600"/>
                  <a:gd name="T3" fmla="*/ 42051 h 42051"/>
                  <a:gd name="T4" fmla="*/ 0 w 21600"/>
                  <a:gd name="T5" fmla="*/ 21185 h 4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51" fill="none" extrusionOk="0">
                    <a:moveTo>
                      <a:pt x="4215" y="0"/>
                    </a:moveTo>
                    <a:cubicBezTo>
                      <a:pt x="14321" y="2011"/>
                      <a:pt x="21600" y="10880"/>
                      <a:pt x="21600" y="21185"/>
                    </a:cubicBezTo>
                    <a:cubicBezTo>
                      <a:pt x="21600" y="30963"/>
                      <a:pt x="15030" y="39522"/>
                      <a:pt x="5583" y="42050"/>
                    </a:cubicBezTo>
                  </a:path>
                  <a:path w="21600" h="42051" stroke="0" extrusionOk="0">
                    <a:moveTo>
                      <a:pt x="4215" y="0"/>
                    </a:moveTo>
                    <a:cubicBezTo>
                      <a:pt x="14321" y="2011"/>
                      <a:pt x="21600" y="10880"/>
                      <a:pt x="21600" y="21185"/>
                    </a:cubicBezTo>
                    <a:cubicBezTo>
                      <a:pt x="21600" y="30963"/>
                      <a:pt x="15030" y="39522"/>
                      <a:pt x="5583" y="42050"/>
                    </a:cubicBezTo>
                    <a:lnTo>
                      <a:pt x="0" y="21185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76" name="Arc 352"/>
              <p:cNvSpPr>
                <a:spLocks/>
              </p:cNvSpPr>
              <p:nvPr/>
            </p:nvSpPr>
            <p:spPr bwMode="auto">
              <a:xfrm>
                <a:off x="1814" y="1766"/>
                <a:ext cx="79" cy="199"/>
              </a:xfrm>
              <a:custGeom>
                <a:avLst/>
                <a:gdLst>
                  <a:gd name="G0" fmla="+- 0 0 0"/>
                  <a:gd name="G1" fmla="+- 21214 0 0"/>
                  <a:gd name="G2" fmla="+- 21600 0 0"/>
                  <a:gd name="T0" fmla="*/ 4068 w 21600"/>
                  <a:gd name="T1" fmla="*/ 0 h 42128"/>
                  <a:gd name="T2" fmla="*/ 5401 w 21600"/>
                  <a:gd name="T3" fmla="*/ 42128 h 42128"/>
                  <a:gd name="T4" fmla="*/ 0 w 21600"/>
                  <a:gd name="T5" fmla="*/ 21214 h 42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128" fill="none" extrusionOk="0">
                    <a:moveTo>
                      <a:pt x="4067" y="0"/>
                    </a:moveTo>
                    <a:cubicBezTo>
                      <a:pt x="14243" y="1951"/>
                      <a:pt x="21600" y="10853"/>
                      <a:pt x="21600" y="21214"/>
                    </a:cubicBezTo>
                    <a:cubicBezTo>
                      <a:pt x="21600" y="31063"/>
                      <a:pt x="14937" y="39665"/>
                      <a:pt x="5400" y="42127"/>
                    </a:cubicBezTo>
                  </a:path>
                  <a:path w="21600" h="42128" stroke="0" extrusionOk="0">
                    <a:moveTo>
                      <a:pt x="4067" y="0"/>
                    </a:moveTo>
                    <a:cubicBezTo>
                      <a:pt x="14243" y="1951"/>
                      <a:pt x="21600" y="10853"/>
                      <a:pt x="21600" y="21214"/>
                    </a:cubicBezTo>
                    <a:cubicBezTo>
                      <a:pt x="21600" y="31063"/>
                      <a:pt x="14937" y="39665"/>
                      <a:pt x="5400" y="42127"/>
                    </a:cubicBezTo>
                    <a:lnTo>
                      <a:pt x="0" y="21214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77" name="Arc 353"/>
              <p:cNvSpPr>
                <a:spLocks/>
              </p:cNvSpPr>
              <p:nvPr/>
            </p:nvSpPr>
            <p:spPr bwMode="auto">
              <a:xfrm>
                <a:off x="1782" y="1783"/>
                <a:ext cx="74" cy="168"/>
              </a:xfrm>
              <a:custGeom>
                <a:avLst/>
                <a:gdLst>
                  <a:gd name="G0" fmla="+- 0 0 0"/>
                  <a:gd name="G1" fmla="+- 21165 0 0"/>
                  <a:gd name="G2" fmla="+- 21600 0 0"/>
                  <a:gd name="T0" fmla="*/ 4315 w 21600"/>
                  <a:gd name="T1" fmla="*/ 0 h 41974"/>
                  <a:gd name="T2" fmla="*/ 5791 w 21600"/>
                  <a:gd name="T3" fmla="*/ 41974 h 41974"/>
                  <a:gd name="T4" fmla="*/ 0 w 21600"/>
                  <a:gd name="T5" fmla="*/ 21165 h 4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74" fill="none" extrusionOk="0">
                    <a:moveTo>
                      <a:pt x="4314" y="0"/>
                    </a:moveTo>
                    <a:cubicBezTo>
                      <a:pt x="14374" y="2051"/>
                      <a:pt x="21600" y="10898"/>
                      <a:pt x="21600" y="21165"/>
                    </a:cubicBezTo>
                    <a:cubicBezTo>
                      <a:pt x="21600" y="30864"/>
                      <a:pt x="15135" y="39373"/>
                      <a:pt x="5791" y="41974"/>
                    </a:cubicBezTo>
                  </a:path>
                  <a:path w="21600" h="41974" stroke="0" extrusionOk="0">
                    <a:moveTo>
                      <a:pt x="4314" y="0"/>
                    </a:moveTo>
                    <a:cubicBezTo>
                      <a:pt x="14374" y="2051"/>
                      <a:pt x="21600" y="10898"/>
                      <a:pt x="21600" y="21165"/>
                    </a:cubicBezTo>
                    <a:cubicBezTo>
                      <a:pt x="21600" y="30864"/>
                      <a:pt x="15135" y="39373"/>
                      <a:pt x="5791" y="41974"/>
                    </a:cubicBezTo>
                    <a:lnTo>
                      <a:pt x="0" y="21165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578" name="Arc 354"/>
            <p:cNvSpPr>
              <a:spLocks/>
            </p:cNvSpPr>
            <p:nvPr/>
          </p:nvSpPr>
          <p:spPr bwMode="auto">
            <a:xfrm>
              <a:off x="1757" y="1797"/>
              <a:ext cx="67" cy="147"/>
            </a:xfrm>
            <a:custGeom>
              <a:avLst/>
              <a:gdLst>
                <a:gd name="G0" fmla="+- 0 0 0"/>
                <a:gd name="G1" fmla="+- 21248 0 0"/>
                <a:gd name="G2" fmla="+- 21600 0 0"/>
                <a:gd name="T0" fmla="*/ 3886 w 21600"/>
                <a:gd name="T1" fmla="*/ 0 h 42217"/>
                <a:gd name="T2" fmla="*/ 5183 w 21600"/>
                <a:gd name="T3" fmla="*/ 42217 h 42217"/>
                <a:gd name="T4" fmla="*/ 0 w 21600"/>
                <a:gd name="T5" fmla="*/ 21248 h 4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17" fill="none" extrusionOk="0">
                  <a:moveTo>
                    <a:pt x="3885" y="0"/>
                  </a:moveTo>
                  <a:cubicBezTo>
                    <a:pt x="14146" y="1876"/>
                    <a:pt x="21600" y="10817"/>
                    <a:pt x="21600" y="21248"/>
                  </a:cubicBezTo>
                  <a:cubicBezTo>
                    <a:pt x="21600" y="31180"/>
                    <a:pt x="14825" y="39833"/>
                    <a:pt x="5182" y="42216"/>
                  </a:cubicBezTo>
                </a:path>
                <a:path w="21600" h="42217" stroke="0" extrusionOk="0">
                  <a:moveTo>
                    <a:pt x="3885" y="0"/>
                  </a:moveTo>
                  <a:cubicBezTo>
                    <a:pt x="14146" y="1876"/>
                    <a:pt x="21600" y="10817"/>
                    <a:pt x="21600" y="21248"/>
                  </a:cubicBezTo>
                  <a:cubicBezTo>
                    <a:pt x="21600" y="31180"/>
                    <a:pt x="14825" y="39833"/>
                    <a:pt x="5182" y="42216"/>
                  </a:cubicBezTo>
                  <a:lnTo>
                    <a:pt x="0" y="21248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79" name="Arc 355"/>
            <p:cNvSpPr>
              <a:spLocks/>
            </p:cNvSpPr>
            <p:nvPr/>
          </p:nvSpPr>
          <p:spPr bwMode="auto">
            <a:xfrm>
              <a:off x="1729" y="1808"/>
              <a:ext cx="58" cy="126"/>
            </a:xfrm>
            <a:custGeom>
              <a:avLst/>
              <a:gdLst>
                <a:gd name="G0" fmla="+- 0 0 0"/>
                <a:gd name="G1" fmla="+- 21221 0 0"/>
                <a:gd name="G2" fmla="+- 21600 0 0"/>
                <a:gd name="T0" fmla="*/ 4028 w 21600"/>
                <a:gd name="T1" fmla="*/ 0 h 42160"/>
                <a:gd name="T2" fmla="*/ 5304 w 21600"/>
                <a:gd name="T3" fmla="*/ 42160 h 42160"/>
                <a:gd name="T4" fmla="*/ 0 w 21600"/>
                <a:gd name="T5" fmla="*/ 21221 h 4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160" fill="none" extrusionOk="0">
                  <a:moveTo>
                    <a:pt x="4028" y="-1"/>
                  </a:moveTo>
                  <a:cubicBezTo>
                    <a:pt x="14222" y="1934"/>
                    <a:pt x="21600" y="10844"/>
                    <a:pt x="21600" y="21221"/>
                  </a:cubicBezTo>
                  <a:cubicBezTo>
                    <a:pt x="21600" y="31107"/>
                    <a:pt x="14887" y="39732"/>
                    <a:pt x="5303" y="42159"/>
                  </a:cubicBezTo>
                </a:path>
                <a:path w="21600" h="42160" stroke="0" extrusionOk="0">
                  <a:moveTo>
                    <a:pt x="4028" y="-1"/>
                  </a:moveTo>
                  <a:cubicBezTo>
                    <a:pt x="14222" y="1934"/>
                    <a:pt x="21600" y="10844"/>
                    <a:pt x="21600" y="21221"/>
                  </a:cubicBezTo>
                  <a:cubicBezTo>
                    <a:pt x="21600" y="31107"/>
                    <a:pt x="14887" y="39732"/>
                    <a:pt x="5303" y="42159"/>
                  </a:cubicBezTo>
                  <a:lnTo>
                    <a:pt x="0" y="21221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0" name="Arc 356"/>
            <p:cNvSpPr>
              <a:spLocks/>
            </p:cNvSpPr>
            <p:nvPr/>
          </p:nvSpPr>
          <p:spPr bwMode="auto">
            <a:xfrm>
              <a:off x="1706" y="1824"/>
              <a:ext cx="50" cy="98"/>
            </a:xfrm>
            <a:custGeom>
              <a:avLst/>
              <a:gdLst>
                <a:gd name="G0" fmla="+- 0 0 0"/>
                <a:gd name="G1" fmla="+- 21180 0 0"/>
                <a:gd name="G2" fmla="+- 21600 0 0"/>
                <a:gd name="T0" fmla="*/ 4237 w 21600"/>
                <a:gd name="T1" fmla="*/ 0 h 42030"/>
                <a:gd name="T2" fmla="*/ 5643 w 21600"/>
                <a:gd name="T3" fmla="*/ 42030 h 42030"/>
                <a:gd name="T4" fmla="*/ 0 w 21600"/>
                <a:gd name="T5" fmla="*/ 21180 h 4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030" fill="none" extrusionOk="0">
                  <a:moveTo>
                    <a:pt x="4237" y="-1"/>
                  </a:moveTo>
                  <a:cubicBezTo>
                    <a:pt x="14332" y="2019"/>
                    <a:pt x="21600" y="10884"/>
                    <a:pt x="21600" y="21180"/>
                  </a:cubicBezTo>
                  <a:cubicBezTo>
                    <a:pt x="21600" y="30936"/>
                    <a:pt x="15060" y="39481"/>
                    <a:pt x="5642" y="42029"/>
                  </a:cubicBezTo>
                </a:path>
                <a:path w="21600" h="42030" stroke="0" extrusionOk="0">
                  <a:moveTo>
                    <a:pt x="4237" y="-1"/>
                  </a:moveTo>
                  <a:cubicBezTo>
                    <a:pt x="14332" y="2019"/>
                    <a:pt x="21600" y="10884"/>
                    <a:pt x="21600" y="21180"/>
                  </a:cubicBezTo>
                  <a:cubicBezTo>
                    <a:pt x="21600" y="30936"/>
                    <a:pt x="15060" y="39481"/>
                    <a:pt x="5642" y="42029"/>
                  </a:cubicBezTo>
                  <a:lnTo>
                    <a:pt x="0" y="2118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1" name="Arc 357"/>
            <p:cNvSpPr>
              <a:spLocks/>
            </p:cNvSpPr>
            <p:nvPr/>
          </p:nvSpPr>
          <p:spPr bwMode="auto">
            <a:xfrm>
              <a:off x="1697" y="1839"/>
              <a:ext cx="30" cy="74"/>
            </a:xfrm>
            <a:custGeom>
              <a:avLst/>
              <a:gdLst>
                <a:gd name="G0" fmla="+- 0 0 0"/>
                <a:gd name="G1" fmla="+- 21296 0 0"/>
                <a:gd name="G2" fmla="+- 21600 0 0"/>
                <a:gd name="T0" fmla="*/ 3610 w 21600"/>
                <a:gd name="T1" fmla="*/ 0 h 42282"/>
                <a:gd name="T2" fmla="*/ 5114 w 21600"/>
                <a:gd name="T3" fmla="*/ 42282 h 42282"/>
                <a:gd name="T4" fmla="*/ 0 w 21600"/>
                <a:gd name="T5" fmla="*/ 21296 h 4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82" fill="none" extrusionOk="0">
                  <a:moveTo>
                    <a:pt x="3610" y="-1"/>
                  </a:moveTo>
                  <a:cubicBezTo>
                    <a:pt x="13998" y="1760"/>
                    <a:pt x="21600" y="10759"/>
                    <a:pt x="21600" y="21296"/>
                  </a:cubicBezTo>
                  <a:cubicBezTo>
                    <a:pt x="21600" y="31255"/>
                    <a:pt x="14790" y="39923"/>
                    <a:pt x="5113" y="42281"/>
                  </a:cubicBezTo>
                </a:path>
                <a:path w="21600" h="42282" stroke="0" extrusionOk="0">
                  <a:moveTo>
                    <a:pt x="3610" y="-1"/>
                  </a:moveTo>
                  <a:cubicBezTo>
                    <a:pt x="13998" y="1760"/>
                    <a:pt x="21600" y="10759"/>
                    <a:pt x="21600" y="21296"/>
                  </a:cubicBezTo>
                  <a:cubicBezTo>
                    <a:pt x="21600" y="31255"/>
                    <a:pt x="14790" y="39923"/>
                    <a:pt x="5113" y="42281"/>
                  </a:cubicBezTo>
                  <a:lnTo>
                    <a:pt x="0" y="21296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585" name="Line 361"/>
          <p:cNvSpPr>
            <a:spLocks noChangeShapeType="1"/>
          </p:cNvSpPr>
          <p:nvPr/>
        </p:nvSpPr>
        <p:spPr bwMode="auto">
          <a:xfrm flipV="1">
            <a:off x="1151222" y="2081195"/>
            <a:ext cx="1295400" cy="4349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86" name="Line 362"/>
          <p:cNvSpPr>
            <a:spLocks noChangeShapeType="1"/>
          </p:cNvSpPr>
          <p:nvPr/>
        </p:nvSpPr>
        <p:spPr bwMode="auto">
          <a:xfrm flipV="1">
            <a:off x="3513422" y="1863708"/>
            <a:ext cx="2514600" cy="730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87" name="Line 363"/>
          <p:cNvSpPr>
            <a:spLocks noChangeShapeType="1"/>
          </p:cNvSpPr>
          <p:nvPr/>
        </p:nvSpPr>
        <p:spPr bwMode="auto">
          <a:xfrm>
            <a:off x="3284822" y="2009758"/>
            <a:ext cx="1371600" cy="16637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53" name="Group 2129"/>
          <p:cNvGrpSpPr>
            <a:grpSpLocks noChangeAspect="1"/>
          </p:cNvGrpSpPr>
          <p:nvPr/>
        </p:nvGrpSpPr>
        <p:grpSpPr bwMode="auto">
          <a:xfrm rot="20468763">
            <a:off x="4427822" y="4468795"/>
            <a:ext cx="762000" cy="357188"/>
            <a:chOff x="307" y="16318"/>
            <a:chExt cx="3570" cy="1818"/>
          </a:xfrm>
        </p:grpSpPr>
        <p:sp>
          <p:nvSpPr>
            <p:cNvPr id="54354" name="Freeform 2130"/>
            <p:cNvSpPr>
              <a:spLocks noChangeAspect="1"/>
            </p:cNvSpPr>
            <p:nvPr/>
          </p:nvSpPr>
          <p:spPr bwMode="auto">
            <a:xfrm>
              <a:off x="1258" y="16568"/>
              <a:ext cx="646" cy="767"/>
            </a:xfrm>
            <a:custGeom>
              <a:avLst/>
              <a:gdLst/>
              <a:ahLst/>
              <a:cxnLst>
                <a:cxn ang="0">
                  <a:pos x="228" y="99"/>
                </a:cxn>
                <a:cxn ang="0">
                  <a:pos x="178" y="129"/>
                </a:cxn>
                <a:cxn ang="0">
                  <a:pos x="136" y="167"/>
                </a:cxn>
                <a:cxn ang="0">
                  <a:pos x="98" y="209"/>
                </a:cxn>
                <a:cxn ang="0">
                  <a:pos x="64" y="255"/>
                </a:cxn>
                <a:cxn ang="0">
                  <a:pos x="38" y="304"/>
                </a:cxn>
                <a:cxn ang="0">
                  <a:pos x="19" y="357"/>
                </a:cxn>
                <a:cxn ang="0">
                  <a:pos x="7" y="414"/>
                </a:cxn>
                <a:cxn ang="0">
                  <a:pos x="0" y="471"/>
                </a:cxn>
                <a:cxn ang="0">
                  <a:pos x="7" y="551"/>
                </a:cxn>
                <a:cxn ang="0">
                  <a:pos x="38" y="615"/>
                </a:cxn>
                <a:cxn ang="0">
                  <a:pos x="83" y="672"/>
                </a:cxn>
                <a:cxn ang="0">
                  <a:pos x="144" y="714"/>
                </a:cxn>
                <a:cxn ang="0">
                  <a:pos x="212" y="748"/>
                </a:cxn>
                <a:cxn ang="0">
                  <a:pos x="285" y="763"/>
                </a:cxn>
                <a:cxn ang="0">
                  <a:pos x="361" y="767"/>
                </a:cxn>
                <a:cxn ang="0">
                  <a:pos x="433" y="756"/>
                </a:cxn>
                <a:cxn ang="0">
                  <a:pos x="448" y="756"/>
                </a:cxn>
                <a:cxn ang="0">
                  <a:pos x="463" y="748"/>
                </a:cxn>
                <a:cxn ang="0">
                  <a:pos x="475" y="737"/>
                </a:cxn>
                <a:cxn ang="0">
                  <a:pos x="479" y="722"/>
                </a:cxn>
                <a:cxn ang="0">
                  <a:pos x="471" y="703"/>
                </a:cxn>
                <a:cxn ang="0">
                  <a:pos x="456" y="687"/>
                </a:cxn>
                <a:cxn ang="0">
                  <a:pos x="437" y="672"/>
                </a:cxn>
                <a:cxn ang="0">
                  <a:pos x="418" y="665"/>
                </a:cxn>
                <a:cxn ang="0">
                  <a:pos x="380" y="653"/>
                </a:cxn>
                <a:cxn ang="0">
                  <a:pos x="342" y="646"/>
                </a:cxn>
                <a:cxn ang="0">
                  <a:pos x="304" y="638"/>
                </a:cxn>
                <a:cxn ang="0">
                  <a:pos x="269" y="631"/>
                </a:cxn>
                <a:cxn ang="0">
                  <a:pos x="235" y="619"/>
                </a:cxn>
                <a:cxn ang="0">
                  <a:pos x="201" y="604"/>
                </a:cxn>
                <a:cxn ang="0">
                  <a:pos x="171" y="585"/>
                </a:cxn>
                <a:cxn ang="0">
                  <a:pos x="140" y="555"/>
                </a:cxn>
                <a:cxn ang="0">
                  <a:pos x="129" y="425"/>
                </a:cxn>
                <a:cxn ang="0">
                  <a:pos x="159" y="319"/>
                </a:cxn>
                <a:cxn ang="0">
                  <a:pos x="220" y="236"/>
                </a:cxn>
                <a:cxn ang="0">
                  <a:pos x="304" y="167"/>
                </a:cxn>
                <a:cxn ang="0">
                  <a:pos x="395" y="114"/>
                </a:cxn>
                <a:cxn ang="0">
                  <a:pos x="490" y="72"/>
                </a:cxn>
                <a:cxn ang="0">
                  <a:pos x="577" y="42"/>
                </a:cxn>
                <a:cxn ang="0">
                  <a:pos x="646" y="15"/>
                </a:cxn>
                <a:cxn ang="0">
                  <a:pos x="604" y="4"/>
                </a:cxn>
                <a:cxn ang="0">
                  <a:pos x="558" y="0"/>
                </a:cxn>
                <a:cxn ang="0">
                  <a:pos x="505" y="8"/>
                </a:cxn>
                <a:cxn ang="0">
                  <a:pos x="448" y="15"/>
                </a:cxn>
                <a:cxn ang="0">
                  <a:pos x="391" y="34"/>
                </a:cxn>
                <a:cxn ang="0">
                  <a:pos x="334" y="53"/>
                </a:cxn>
                <a:cxn ang="0">
                  <a:pos x="277" y="76"/>
                </a:cxn>
                <a:cxn ang="0">
                  <a:pos x="228" y="99"/>
                </a:cxn>
              </a:cxnLst>
              <a:rect l="0" t="0" r="r" b="b"/>
              <a:pathLst>
                <a:path w="646" h="767">
                  <a:moveTo>
                    <a:pt x="228" y="99"/>
                  </a:moveTo>
                  <a:lnTo>
                    <a:pt x="178" y="129"/>
                  </a:lnTo>
                  <a:lnTo>
                    <a:pt x="136" y="167"/>
                  </a:lnTo>
                  <a:lnTo>
                    <a:pt x="98" y="209"/>
                  </a:lnTo>
                  <a:lnTo>
                    <a:pt x="64" y="255"/>
                  </a:lnTo>
                  <a:lnTo>
                    <a:pt x="38" y="304"/>
                  </a:lnTo>
                  <a:lnTo>
                    <a:pt x="19" y="357"/>
                  </a:lnTo>
                  <a:lnTo>
                    <a:pt x="7" y="414"/>
                  </a:lnTo>
                  <a:lnTo>
                    <a:pt x="0" y="471"/>
                  </a:lnTo>
                  <a:lnTo>
                    <a:pt x="7" y="551"/>
                  </a:lnTo>
                  <a:lnTo>
                    <a:pt x="38" y="615"/>
                  </a:lnTo>
                  <a:lnTo>
                    <a:pt x="83" y="672"/>
                  </a:lnTo>
                  <a:lnTo>
                    <a:pt x="144" y="714"/>
                  </a:lnTo>
                  <a:lnTo>
                    <a:pt x="212" y="748"/>
                  </a:lnTo>
                  <a:lnTo>
                    <a:pt x="285" y="763"/>
                  </a:lnTo>
                  <a:lnTo>
                    <a:pt x="361" y="767"/>
                  </a:lnTo>
                  <a:lnTo>
                    <a:pt x="433" y="756"/>
                  </a:lnTo>
                  <a:lnTo>
                    <a:pt x="448" y="756"/>
                  </a:lnTo>
                  <a:lnTo>
                    <a:pt x="463" y="748"/>
                  </a:lnTo>
                  <a:lnTo>
                    <a:pt x="475" y="737"/>
                  </a:lnTo>
                  <a:lnTo>
                    <a:pt x="479" y="722"/>
                  </a:lnTo>
                  <a:lnTo>
                    <a:pt x="471" y="703"/>
                  </a:lnTo>
                  <a:lnTo>
                    <a:pt x="456" y="687"/>
                  </a:lnTo>
                  <a:lnTo>
                    <a:pt x="437" y="672"/>
                  </a:lnTo>
                  <a:lnTo>
                    <a:pt x="418" y="665"/>
                  </a:lnTo>
                  <a:lnTo>
                    <a:pt x="380" y="653"/>
                  </a:lnTo>
                  <a:lnTo>
                    <a:pt x="342" y="646"/>
                  </a:lnTo>
                  <a:lnTo>
                    <a:pt x="304" y="638"/>
                  </a:lnTo>
                  <a:lnTo>
                    <a:pt x="269" y="631"/>
                  </a:lnTo>
                  <a:lnTo>
                    <a:pt x="235" y="619"/>
                  </a:lnTo>
                  <a:lnTo>
                    <a:pt x="201" y="604"/>
                  </a:lnTo>
                  <a:lnTo>
                    <a:pt x="171" y="585"/>
                  </a:lnTo>
                  <a:lnTo>
                    <a:pt x="140" y="555"/>
                  </a:lnTo>
                  <a:lnTo>
                    <a:pt x="129" y="425"/>
                  </a:lnTo>
                  <a:lnTo>
                    <a:pt x="159" y="319"/>
                  </a:lnTo>
                  <a:lnTo>
                    <a:pt x="220" y="236"/>
                  </a:lnTo>
                  <a:lnTo>
                    <a:pt x="304" y="167"/>
                  </a:lnTo>
                  <a:lnTo>
                    <a:pt x="395" y="114"/>
                  </a:lnTo>
                  <a:lnTo>
                    <a:pt x="490" y="72"/>
                  </a:lnTo>
                  <a:lnTo>
                    <a:pt x="577" y="42"/>
                  </a:lnTo>
                  <a:lnTo>
                    <a:pt x="646" y="15"/>
                  </a:lnTo>
                  <a:lnTo>
                    <a:pt x="604" y="4"/>
                  </a:lnTo>
                  <a:lnTo>
                    <a:pt x="558" y="0"/>
                  </a:lnTo>
                  <a:lnTo>
                    <a:pt x="505" y="8"/>
                  </a:lnTo>
                  <a:lnTo>
                    <a:pt x="448" y="15"/>
                  </a:lnTo>
                  <a:lnTo>
                    <a:pt x="391" y="34"/>
                  </a:lnTo>
                  <a:lnTo>
                    <a:pt x="334" y="53"/>
                  </a:lnTo>
                  <a:lnTo>
                    <a:pt x="277" y="76"/>
                  </a:lnTo>
                  <a:lnTo>
                    <a:pt x="228" y="9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5" name="Freeform 2131"/>
            <p:cNvSpPr>
              <a:spLocks noChangeAspect="1"/>
            </p:cNvSpPr>
            <p:nvPr/>
          </p:nvSpPr>
          <p:spPr bwMode="auto">
            <a:xfrm>
              <a:off x="2360" y="16557"/>
              <a:ext cx="415" cy="596"/>
            </a:xfrm>
            <a:custGeom>
              <a:avLst/>
              <a:gdLst/>
              <a:ahLst/>
              <a:cxnLst>
                <a:cxn ang="0">
                  <a:pos x="350" y="193"/>
                </a:cxn>
                <a:cxn ang="0">
                  <a:pos x="365" y="254"/>
                </a:cxn>
                <a:cxn ang="0">
                  <a:pos x="361" y="311"/>
                </a:cxn>
                <a:cxn ang="0">
                  <a:pos x="335" y="357"/>
                </a:cxn>
                <a:cxn ang="0">
                  <a:pos x="297" y="399"/>
                </a:cxn>
                <a:cxn ang="0">
                  <a:pos x="251" y="436"/>
                </a:cxn>
                <a:cxn ang="0">
                  <a:pos x="198" y="474"/>
                </a:cxn>
                <a:cxn ang="0">
                  <a:pos x="145" y="509"/>
                </a:cxn>
                <a:cxn ang="0">
                  <a:pos x="99" y="543"/>
                </a:cxn>
                <a:cxn ang="0">
                  <a:pos x="91" y="554"/>
                </a:cxn>
                <a:cxn ang="0">
                  <a:pos x="88" y="562"/>
                </a:cxn>
                <a:cxn ang="0">
                  <a:pos x="88" y="573"/>
                </a:cxn>
                <a:cxn ang="0">
                  <a:pos x="91" y="585"/>
                </a:cxn>
                <a:cxn ang="0">
                  <a:pos x="103" y="592"/>
                </a:cxn>
                <a:cxn ang="0">
                  <a:pos x="114" y="596"/>
                </a:cxn>
                <a:cxn ang="0">
                  <a:pos x="122" y="596"/>
                </a:cxn>
                <a:cxn ang="0">
                  <a:pos x="133" y="592"/>
                </a:cxn>
                <a:cxn ang="0">
                  <a:pos x="194" y="558"/>
                </a:cxn>
                <a:cxn ang="0">
                  <a:pos x="251" y="520"/>
                </a:cxn>
                <a:cxn ang="0">
                  <a:pos x="304" y="478"/>
                </a:cxn>
                <a:cxn ang="0">
                  <a:pos x="354" y="429"/>
                </a:cxn>
                <a:cxn ang="0">
                  <a:pos x="388" y="376"/>
                </a:cxn>
                <a:cxn ang="0">
                  <a:pos x="411" y="315"/>
                </a:cxn>
                <a:cxn ang="0">
                  <a:pos x="415" y="250"/>
                </a:cxn>
                <a:cxn ang="0">
                  <a:pos x="399" y="182"/>
                </a:cxn>
                <a:cxn ang="0">
                  <a:pos x="365" y="129"/>
                </a:cxn>
                <a:cxn ang="0">
                  <a:pos x="316" y="83"/>
                </a:cxn>
                <a:cxn ang="0">
                  <a:pos x="255" y="49"/>
                </a:cxn>
                <a:cxn ang="0">
                  <a:pos x="186" y="23"/>
                </a:cxn>
                <a:cxn ang="0">
                  <a:pos x="118" y="7"/>
                </a:cxn>
                <a:cxn ang="0">
                  <a:pos x="61" y="0"/>
                </a:cxn>
                <a:cxn ang="0">
                  <a:pos x="19" y="0"/>
                </a:cxn>
                <a:cxn ang="0">
                  <a:pos x="0" y="11"/>
                </a:cxn>
                <a:cxn ang="0">
                  <a:pos x="46" y="30"/>
                </a:cxn>
                <a:cxn ang="0">
                  <a:pos x="95" y="45"/>
                </a:cxn>
                <a:cxn ang="0">
                  <a:pos x="148" y="61"/>
                </a:cxn>
                <a:cxn ang="0">
                  <a:pos x="198" y="76"/>
                </a:cxn>
                <a:cxn ang="0">
                  <a:pos x="247" y="95"/>
                </a:cxn>
                <a:cxn ang="0">
                  <a:pos x="289" y="121"/>
                </a:cxn>
                <a:cxn ang="0">
                  <a:pos x="323" y="152"/>
                </a:cxn>
                <a:cxn ang="0">
                  <a:pos x="350" y="193"/>
                </a:cxn>
              </a:cxnLst>
              <a:rect l="0" t="0" r="r" b="b"/>
              <a:pathLst>
                <a:path w="415" h="596">
                  <a:moveTo>
                    <a:pt x="350" y="193"/>
                  </a:moveTo>
                  <a:lnTo>
                    <a:pt x="365" y="254"/>
                  </a:lnTo>
                  <a:lnTo>
                    <a:pt x="361" y="311"/>
                  </a:lnTo>
                  <a:lnTo>
                    <a:pt x="335" y="357"/>
                  </a:lnTo>
                  <a:lnTo>
                    <a:pt x="297" y="399"/>
                  </a:lnTo>
                  <a:lnTo>
                    <a:pt x="251" y="436"/>
                  </a:lnTo>
                  <a:lnTo>
                    <a:pt x="198" y="474"/>
                  </a:lnTo>
                  <a:lnTo>
                    <a:pt x="145" y="509"/>
                  </a:lnTo>
                  <a:lnTo>
                    <a:pt x="99" y="543"/>
                  </a:lnTo>
                  <a:lnTo>
                    <a:pt x="91" y="554"/>
                  </a:lnTo>
                  <a:lnTo>
                    <a:pt x="88" y="562"/>
                  </a:lnTo>
                  <a:lnTo>
                    <a:pt x="88" y="573"/>
                  </a:lnTo>
                  <a:lnTo>
                    <a:pt x="91" y="585"/>
                  </a:lnTo>
                  <a:lnTo>
                    <a:pt x="103" y="592"/>
                  </a:lnTo>
                  <a:lnTo>
                    <a:pt x="114" y="596"/>
                  </a:lnTo>
                  <a:lnTo>
                    <a:pt x="122" y="596"/>
                  </a:lnTo>
                  <a:lnTo>
                    <a:pt x="133" y="592"/>
                  </a:lnTo>
                  <a:lnTo>
                    <a:pt x="194" y="558"/>
                  </a:lnTo>
                  <a:lnTo>
                    <a:pt x="251" y="520"/>
                  </a:lnTo>
                  <a:lnTo>
                    <a:pt x="304" y="478"/>
                  </a:lnTo>
                  <a:lnTo>
                    <a:pt x="354" y="429"/>
                  </a:lnTo>
                  <a:lnTo>
                    <a:pt x="388" y="376"/>
                  </a:lnTo>
                  <a:lnTo>
                    <a:pt x="411" y="315"/>
                  </a:lnTo>
                  <a:lnTo>
                    <a:pt x="415" y="250"/>
                  </a:lnTo>
                  <a:lnTo>
                    <a:pt x="399" y="182"/>
                  </a:lnTo>
                  <a:lnTo>
                    <a:pt x="365" y="129"/>
                  </a:lnTo>
                  <a:lnTo>
                    <a:pt x="316" y="83"/>
                  </a:lnTo>
                  <a:lnTo>
                    <a:pt x="255" y="49"/>
                  </a:lnTo>
                  <a:lnTo>
                    <a:pt x="186" y="23"/>
                  </a:lnTo>
                  <a:lnTo>
                    <a:pt x="118" y="7"/>
                  </a:lnTo>
                  <a:lnTo>
                    <a:pt x="61" y="0"/>
                  </a:lnTo>
                  <a:lnTo>
                    <a:pt x="19" y="0"/>
                  </a:lnTo>
                  <a:lnTo>
                    <a:pt x="0" y="11"/>
                  </a:lnTo>
                  <a:lnTo>
                    <a:pt x="46" y="30"/>
                  </a:lnTo>
                  <a:lnTo>
                    <a:pt x="95" y="45"/>
                  </a:lnTo>
                  <a:lnTo>
                    <a:pt x="148" y="61"/>
                  </a:lnTo>
                  <a:lnTo>
                    <a:pt x="198" y="76"/>
                  </a:lnTo>
                  <a:lnTo>
                    <a:pt x="247" y="95"/>
                  </a:lnTo>
                  <a:lnTo>
                    <a:pt x="289" y="121"/>
                  </a:lnTo>
                  <a:lnTo>
                    <a:pt x="323" y="152"/>
                  </a:lnTo>
                  <a:lnTo>
                    <a:pt x="350" y="193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6" name="Freeform 2132"/>
            <p:cNvSpPr>
              <a:spLocks noChangeAspect="1"/>
            </p:cNvSpPr>
            <p:nvPr/>
          </p:nvSpPr>
          <p:spPr bwMode="auto">
            <a:xfrm>
              <a:off x="851" y="16416"/>
              <a:ext cx="1045" cy="1250"/>
            </a:xfrm>
            <a:custGeom>
              <a:avLst/>
              <a:gdLst/>
              <a:ahLst/>
              <a:cxnLst>
                <a:cxn ang="0">
                  <a:pos x="327" y="232"/>
                </a:cxn>
                <a:cxn ang="0">
                  <a:pos x="175" y="380"/>
                </a:cxn>
                <a:cxn ang="0">
                  <a:pos x="57" y="551"/>
                </a:cxn>
                <a:cxn ang="0">
                  <a:pos x="0" y="748"/>
                </a:cxn>
                <a:cxn ang="0">
                  <a:pos x="11" y="881"/>
                </a:cxn>
                <a:cxn ang="0">
                  <a:pos x="30" y="934"/>
                </a:cxn>
                <a:cxn ang="0">
                  <a:pos x="64" y="984"/>
                </a:cxn>
                <a:cxn ang="0">
                  <a:pos x="106" y="1026"/>
                </a:cxn>
                <a:cxn ang="0">
                  <a:pos x="182" y="1071"/>
                </a:cxn>
                <a:cxn ang="0">
                  <a:pos x="281" y="1120"/>
                </a:cxn>
                <a:cxn ang="0">
                  <a:pos x="388" y="1158"/>
                </a:cxn>
                <a:cxn ang="0">
                  <a:pos x="494" y="1189"/>
                </a:cxn>
                <a:cxn ang="0">
                  <a:pos x="604" y="1212"/>
                </a:cxn>
                <a:cxn ang="0">
                  <a:pos x="715" y="1227"/>
                </a:cxn>
                <a:cxn ang="0">
                  <a:pos x="825" y="1238"/>
                </a:cxn>
                <a:cxn ang="0">
                  <a:pos x="939" y="1246"/>
                </a:cxn>
                <a:cxn ang="0">
                  <a:pos x="1011" y="1250"/>
                </a:cxn>
                <a:cxn ang="0">
                  <a:pos x="1038" y="1227"/>
                </a:cxn>
                <a:cxn ang="0">
                  <a:pos x="1045" y="1193"/>
                </a:cxn>
                <a:cxn ang="0">
                  <a:pos x="1022" y="1166"/>
                </a:cxn>
                <a:cxn ang="0">
                  <a:pos x="954" y="1147"/>
                </a:cxn>
                <a:cxn ang="0">
                  <a:pos x="855" y="1128"/>
                </a:cxn>
                <a:cxn ang="0">
                  <a:pos x="753" y="1113"/>
                </a:cxn>
                <a:cxn ang="0">
                  <a:pos x="650" y="1098"/>
                </a:cxn>
                <a:cxn ang="0">
                  <a:pos x="551" y="1079"/>
                </a:cxn>
                <a:cxn ang="0">
                  <a:pos x="452" y="1052"/>
                </a:cxn>
                <a:cxn ang="0">
                  <a:pos x="357" y="1022"/>
                </a:cxn>
                <a:cxn ang="0">
                  <a:pos x="262" y="984"/>
                </a:cxn>
                <a:cxn ang="0">
                  <a:pos x="178" y="931"/>
                </a:cxn>
                <a:cxn ang="0">
                  <a:pos x="125" y="858"/>
                </a:cxn>
                <a:cxn ang="0">
                  <a:pos x="110" y="767"/>
                </a:cxn>
                <a:cxn ang="0">
                  <a:pos x="125" y="661"/>
                </a:cxn>
                <a:cxn ang="0">
                  <a:pos x="167" y="562"/>
                </a:cxn>
                <a:cxn ang="0">
                  <a:pos x="232" y="456"/>
                </a:cxn>
                <a:cxn ang="0">
                  <a:pos x="308" y="365"/>
                </a:cxn>
                <a:cxn ang="0">
                  <a:pos x="399" y="274"/>
                </a:cxn>
                <a:cxn ang="0">
                  <a:pos x="498" y="190"/>
                </a:cxn>
                <a:cxn ang="0">
                  <a:pos x="635" y="126"/>
                </a:cxn>
                <a:cxn ang="0">
                  <a:pos x="772" y="69"/>
                </a:cxn>
                <a:cxn ang="0">
                  <a:pos x="859" y="23"/>
                </a:cxn>
                <a:cxn ang="0">
                  <a:pos x="832" y="0"/>
                </a:cxn>
                <a:cxn ang="0">
                  <a:pos x="718" y="15"/>
                </a:cxn>
                <a:cxn ang="0">
                  <a:pos x="585" y="61"/>
                </a:cxn>
                <a:cxn ang="0">
                  <a:pos x="460" y="126"/>
                </a:cxn>
              </a:cxnLst>
              <a:rect l="0" t="0" r="r" b="b"/>
              <a:pathLst>
                <a:path w="1045" h="1250">
                  <a:moveTo>
                    <a:pt x="407" y="164"/>
                  </a:moveTo>
                  <a:lnTo>
                    <a:pt x="327" y="232"/>
                  </a:lnTo>
                  <a:lnTo>
                    <a:pt x="247" y="300"/>
                  </a:lnTo>
                  <a:lnTo>
                    <a:pt x="175" y="380"/>
                  </a:lnTo>
                  <a:lnTo>
                    <a:pt x="110" y="464"/>
                  </a:lnTo>
                  <a:lnTo>
                    <a:pt x="57" y="551"/>
                  </a:lnTo>
                  <a:lnTo>
                    <a:pt x="19" y="646"/>
                  </a:lnTo>
                  <a:lnTo>
                    <a:pt x="0" y="748"/>
                  </a:lnTo>
                  <a:lnTo>
                    <a:pt x="4" y="855"/>
                  </a:lnTo>
                  <a:lnTo>
                    <a:pt x="11" y="881"/>
                  </a:lnTo>
                  <a:lnTo>
                    <a:pt x="19" y="912"/>
                  </a:lnTo>
                  <a:lnTo>
                    <a:pt x="30" y="934"/>
                  </a:lnTo>
                  <a:lnTo>
                    <a:pt x="45" y="961"/>
                  </a:lnTo>
                  <a:lnTo>
                    <a:pt x="64" y="984"/>
                  </a:lnTo>
                  <a:lnTo>
                    <a:pt x="87" y="1007"/>
                  </a:lnTo>
                  <a:lnTo>
                    <a:pt x="106" y="1026"/>
                  </a:lnTo>
                  <a:lnTo>
                    <a:pt x="133" y="1041"/>
                  </a:lnTo>
                  <a:lnTo>
                    <a:pt x="182" y="1071"/>
                  </a:lnTo>
                  <a:lnTo>
                    <a:pt x="232" y="1098"/>
                  </a:lnTo>
                  <a:lnTo>
                    <a:pt x="281" y="1120"/>
                  </a:lnTo>
                  <a:lnTo>
                    <a:pt x="334" y="1139"/>
                  </a:lnTo>
                  <a:lnTo>
                    <a:pt x="388" y="1158"/>
                  </a:lnTo>
                  <a:lnTo>
                    <a:pt x="441" y="1174"/>
                  </a:lnTo>
                  <a:lnTo>
                    <a:pt x="494" y="1189"/>
                  </a:lnTo>
                  <a:lnTo>
                    <a:pt x="547" y="1200"/>
                  </a:lnTo>
                  <a:lnTo>
                    <a:pt x="604" y="1212"/>
                  </a:lnTo>
                  <a:lnTo>
                    <a:pt x="657" y="1219"/>
                  </a:lnTo>
                  <a:lnTo>
                    <a:pt x="715" y="1227"/>
                  </a:lnTo>
                  <a:lnTo>
                    <a:pt x="772" y="1234"/>
                  </a:lnTo>
                  <a:lnTo>
                    <a:pt x="825" y="1238"/>
                  </a:lnTo>
                  <a:lnTo>
                    <a:pt x="882" y="1242"/>
                  </a:lnTo>
                  <a:lnTo>
                    <a:pt x="939" y="1246"/>
                  </a:lnTo>
                  <a:lnTo>
                    <a:pt x="992" y="1250"/>
                  </a:lnTo>
                  <a:lnTo>
                    <a:pt x="1011" y="1250"/>
                  </a:lnTo>
                  <a:lnTo>
                    <a:pt x="1026" y="1242"/>
                  </a:lnTo>
                  <a:lnTo>
                    <a:pt x="1038" y="1227"/>
                  </a:lnTo>
                  <a:lnTo>
                    <a:pt x="1045" y="1212"/>
                  </a:lnTo>
                  <a:lnTo>
                    <a:pt x="1045" y="1193"/>
                  </a:lnTo>
                  <a:lnTo>
                    <a:pt x="1038" y="1177"/>
                  </a:lnTo>
                  <a:lnTo>
                    <a:pt x="1022" y="1166"/>
                  </a:lnTo>
                  <a:lnTo>
                    <a:pt x="1003" y="1158"/>
                  </a:lnTo>
                  <a:lnTo>
                    <a:pt x="954" y="1147"/>
                  </a:lnTo>
                  <a:lnTo>
                    <a:pt x="905" y="1139"/>
                  </a:lnTo>
                  <a:lnTo>
                    <a:pt x="855" y="1128"/>
                  </a:lnTo>
                  <a:lnTo>
                    <a:pt x="802" y="1120"/>
                  </a:lnTo>
                  <a:lnTo>
                    <a:pt x="753" y="1113"/>
                  </a:lnTo>
                  <a:lnTo>
                    <a:pt x="703" y="1105"/>
                  </a:lnTo>
                  <a:lnTo>
                    <a:pt x="650" y="1098"/>
                  </a:lnTo>
                  <a:lnTo>
                    <a:pt x="600" y="1086"/>
                  </a:lnTo>
                  <a:lnTo>
                    <a:pt x="551" y="1079"/>
                  </a:lnTo>
                  <a:lnTo>
                    <a:pt x="502" y="1067"/>
                  </a:lnTo>
                  <a:lnTo>
                    <a:pt x="452" y="1052"/>
                  </a:lnTo>
                  <a:lnTo>
                    <a:pt x="403" y="1041"/>
                  </a:lnTo>
                  <a:lnTo>
                    <a:pt x="357" y="1022"/>
                  </a:lnTo>
                  <a:lnTo>
                    <a:pt x="308" y="1003"/>
                  </a:lnTo>
                  <a:lnTo>
                    <a:pt x="262" y="984"/>
                  </a:lnTo>
                  <a:lnTo>
                    <a:pt x="216" y="957"/>
                  </a:lnTo>
                  <a:lnTo>
                    <a:pt x="178" y="931"/>
                  </a:lnTo>
                  <a:lnTo>
                    <a:pt x="148" y="896"/>
                  </a:lnTo>
                  <a:lnTo>
                    <a:pt x="125" y="858"/>
                  </a:lnTo>
                  <a:lnTo>
                    <a:pt x="114" y="813"/>
                  </a:lnTo>
                  <a:lnTo>
                    <a:pt x="110" y="767"/>
                  </a:lnTo>
                  <a:lnTo>
                    <a:pt x="114" y="714"/>
                  </a:lnTo>
                  <a:lnTo>
                    <a:pt x="125" y="661"/>
                  </a:lnTo>
                  <a:lnTo>
                    <a:pt x="140" y="619"/>
                  </a:lnTo>
                  <a:lnTo>
                    <a:pt x="167" y="562"/>
                  </a:lnTo>
                  <a:lnTo>
                    <a:pt x="197" y="505"/>
                  </a:lnTo>
                  <a:lnTo>
                    <a:pt x="232" y="456"/>
                  </a:lnTo>
                  <a:lnTo>
                    <a:pt x="270" y="410"/>
                  </a:lnTo>
                  <a:lnTo>
                    <a:pt x="308" y="365"/>
                  </a:lnTo>
                  <a:lnTo>
                    <a:pt x="350" y="319"/>
                  </a:lnTo>
                  <a:lnTo>
                    <a:pt x="399" y="274"/>
                  </a:lnTo>
                  <a:lnTo>
                    <a:pt x="448" y="228"/>
                  </a:lnTo>
                  <a:lnTo>
                    <a:pt x="498" y="190"/>
                  </a:lnTo>
                  <a:lnTo>
                    <a:pt x="562" y="156"/>
                  </a:lnTo>
                  <a:lnTo>
                    <a:pt x="635" y="126"/>
                  </a:lnTo>
                  <a:lnTo>
                    <a:pt x="707" y="95"/>
                  </a:lnTo>
                  <a:lnTo>
                    <a:pt x="772" y="69"/>
                  </a:lnTo>
                  <a:lnTo>
                    <a:pt x="825" y="46"/>
                  </a:lnTo>
                  <a:lnTo>
                    <a:pt x="859" y="23"/>
                  </a:lnTo>
                  <a:lnTo>
                    <a:pt x="870" y="8"/>
                  </a:lnTo>
                  <a:lnTo>
                    <a:pt x="832" y="0"/>
                  </a:lnTo>
                  <a:lnTo>
                    <a:pt x="779" y="4"/>
                  </a:lnTo>
                  <a:lnTo>
                    <a:pt x="718" y="15"/>
                  </a:lnTo>
                  <a:lnTo>
                    <a:pt x="654" y="34"/>
                  </a:lnTo>
                  <a:lnTo>
                    <a:pt x="585" y="61"/>
                  </a:lnTo>
                  <a:lnTo>
                    <a:pt x="521" y="91"/>
                  </a:lnTo>
                  <a:lnTo>
                    <a:pt x="460" y="126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7" name="Freeform 2133"/>
            <p:cNvSpPr>
              <a:spLocks noChangeAspect="1"/>
            </p:cNvSpPr>
            <p:nvPr/>
          </p:nvSpPr>
          <p:spPr bwMode="auto">
            <a:xfrm>
              <a:off x="2322" y="16375"/>
              <a:ext cx="916" cy="831"/>
            </a:xfrm>
            <a:custGeom>
              <a:avLst/>
              <a:gdLst/>
              <a:ahLst/>
              <a:cxnLst>
                <a:cxn ang="0">
                  <a:pos x="761" y="254"/>
                </a:cxn>
                <a:cxn ang="0">
                  <a:pos x="802" y="300"/>
                </a:cxn>
                <a:cxn ang="0">
                  <a:pos x="829" y="353"/>
                </a:cxn>
                <a:cxn ang="0">
                  <a:pos x="840" y="410"/>
                </a:cxn>
                <a:cxn ang="0">
                  <a:pos x="840" y="470"/>
                </a:cxn>
                <a:cxn ang="0">
                  <a:pos x="833" y="520"/>
                </a:cxn>
                <a:cxn ang="0">
                  <a:pos x="818" y="562"/>
                </a:cxn>
                <a:cxn ang="0">
                  <a:pos x="791" y="603"/>
                </a:cxn>
                <a:cxn ang="0">
                  <a:pos x="764" y="637"/>
                </a:cxn>
                <a:cxn ang="0">
                  <a:pos x="730" y="675"/>
                </a:cxn>
                <a:cxn ang="0">
                  <a:pos x="696" y="706"/>
                </a:cxn>
                <a:cxn ang="0">
                  <a:pos x="662" y="740"/>
                </a:cxn>
                <a:cxn ang="0">
                  <a:pos x="627" y="774"/>
                </a:cxn>
                <a:cxn ang="0">
                  <a:pos x="620" y="786"/>
                </a:cxn>
                <a:cxn ang="0">
                  <a:pos x="620" y="797"/>
                </a:cxn>
                <a:cxn ang="0">
                  <a:pos x="620" y="808"/>
                </a:cxn>
                <a:cxn ang="0">
                  <a:pos x="627" y="820"/>
                </a:cxn>
                <a:cxn ang="0">
                  <a:pos x="639" y="827"/>
                </a:cxn>
                <a:cxn ang="0">
                  <a:pos x="654" y="831"/>
                </a:cxn>
                <a:cxn ang="0">
                  <a:pos x="666" y="827"/>
                </a:cxn>
                <a:cxn ang="0">
                  <a:pos x="677" y="820"/>
                </a:cxn>
                <a:cxn ang="0">
                  <a:pos x="753" y="770"/>
                </a:cxn>
                <a:cxn ang="0">
                  <a:pos x="818" y="706"/>
                </a:cxn>
                <a:cxn ang="0">
                  <a:pos x="867" y="634"/>
                </a:cxn>
                <a:cxn ang="0">
                  <a:pos x="901" y="550"/>
                </a:cxn>
                <a:cxn ang="0">
                  <a:pos x="916" y="467"/>
                </a:cxn>
                <a:cxn ang="0">
                  <a:pos x="909" y="379"/>
                </a:cxn>
                <a:cxn ang="0">
                  <a:pos x="878" y="300"/>
                </a:cxn>
                <a:cxn ang="0">
                  <a:pos x="818" y="227"/>
                </a:cxn>
                <a:cxn ang="0">
                  <a:pos x="772" y="189"/>
                </a:cxn>
                <a:cxn ang="0">
                  <a:pos x="719" y="159"/>
                </a:cxn>
                <a:cxn ang="0">
                  <a:pos x="662" y="129"/>
                </a:cxn>
                <a:cxn ang="0">
                  <a:pos x="597" y="102"/>
                </a:cxn>
                <a:cxn ang="0">
                  <a:pos x="532" y="75"/>
                </a:cxn>
                <a:cxn ang="0">
                  <a:pos x="468" y="56"/>
                </a:cxn>
                <a:cxn ang="0">
                  <a:pos x="399" y="41"/>
                </a:cxn>
                <a:cxn ang="0">
                  <a:pos x="335" y="26"/>
                </a:cxn>
                <a:cxn ang="0">
                  <a:pos x="270" y="15"/>
                </a:cxn>
                <a:cxn ang="0">
                  <a:pos x="213" y="7"/>
                </a:cxn>
                <a:cxn ang="0">
                  <a:pos x="156" y="0"/>
                </a:cxn>
                <a:cxn ang="0">
                  <a:pos x="110" y="0"/>
                </a:cxn>
                <a:cxn ang="0">
                  <a:pos x="69" y="0"/>
                </a:cxn>
                <a:cxn ang="0">
                  <a:pos x="34" y="0"/>
                </a:cxn>
                <a:cxn ang="0">
                  <a:pos x="12" y="7"/>
                </a:cxn>
                <a:cxn ang="0">
                  <a:pos x="0" y="15"/>
                </a:cxn>
                <a:cxn ang="0">
                  <a:pos x="38" y="22"/>
                </a:cxn>
                <a:cxn ang="0">
                  <a:pos x="76" y="26"/>
                </a:cxn>
                <a:cxn ang="0">
                  <a:pos x="122" y="34"/>
                </a:cxn>
                <a:cxn ang="0">
                  <a:pos x="167" y="41"/>
                </a:cxn>
                <a:cxn ang="0">
                  <a:pos x="213" y="53"/>
                </a:cxn>
                <a:cxn ang="0">
                  <a:pos x="266" y="60"/>
                </a:cxn>
                <a:cxn ang="0">
                  <a:pos x="316" y="72"/>
                </a:cxn>
                <a:cxn ang="0">
                  <a:pos x="369" y="83"/>
                </a:cxn>
                <a:cxn ang="0">
                  <a:pos x="418" y="98"/>
                </a:cxn>
                <a:cxn ang="0">
                  <a:pos x="472" y="113"/>
                </a:cxn>
                <a:cxn ang="0">
                  <a:pos x="525" y="129"/>
                </a:cxn>
                <a:cxn ang="0">
                  <a:pos x="574" y="148"/>
                </a:cxn>
                <a:cxn ang="0">
                  <a:pos x="624" y="170"/>
                </a:cxn>
                <a:cxn ang="0">
                  <a:pos x="673" y="197"/>
                </a:cxn>
                <a:cxn ang="0">
                  <a:pos x="719" y="224"/>
                </a:cxn>
                <a:cxn ang="0">
                  <a:pos x="761" y="254"/>
                </a:cxn>
              </a:cxnLst>
              <a:rect l="0" t="0" r="r" b="b"/>
              <a:pathLst>
                <a:path w="916" h="831">
                  <a:moveTo>
                    <a:pt x="761" y="254"/>
                  </a:moveTo>
                  <a:lnTo>
                    <a:pt x="802" y="300"/>
                  </a:lnTo>
                  <a:lnTo>
                    <a:pt x="829" y="353"/>
                  </a:lnTo>
                  <a:lnTo>
                    <a:pt x="840" y="410"/>
                  </a:lnTo>
                  <a:lnTo>
                    <a:pt x="840" y="470"/>
                  </a:lnTo>
                  <a:lnTo>
                    <a:pt x="833" y="520"/>
                  </a:lnTo>
                  <a:lnTo>
                    <a:pt x="818" y="562"/>
                  </a:lnTo>
                  <a:lnTo>
                    <a:pt x="791" y="603"/>
                  </a:lnTo>
                  <a:lnTo>
                    <a:pt x="764" y="637"/>
                  </a:lnTo>
                  <a:lnTo>
                    <a:pt x="730" y="675"/>
                  </a:lnTo>
                  <a:lnTo>
                    <a:pt x="696" y="706"/>
                  </a:lnTo>
                  <a:lnTo>
                    <a:pt x="662" y="740"/>
                  </a:lnTo>
                  <a:lnTo>
                    <a:pt x="627" y="774"/>
                  </a:lnTo>
                  <a:lnTo>
                    <a:pt x="620" y="786"/>
                  </a:lnTo>
                  <a:lnTo>
                    <a:pt x="620" y="797"/>
                  </a:lnTo>
                  <a:lnTo>
                    <a:pt x="620" y="808"/>
                  </a:lnTo>
                  <a:lnTo>
                    <a:pt x="627" y="820"/>
                  </a:lnTo>
                  <a:lnTo>
                    <a:pt x="639" y="827"/>
                  </a:lnTo>
                  <a:lnTo>
                    <a:pt x="654" y="831"/>
                  </a:lnTo>
                  <a:lnTo>
                    <a:pt x="666" y="827"/>
                  </a:lnTo>
                  <a:lnTo>
                    <a:pt x="677" y="820"/>
                  </a:lnTo>
                  <a:lnTo>
                    <a:pt x="753" y="770"/>
                  </a:lnTo>
                  <a:lnTo>
                    <a:pt x="818" y="706"/>
                  </a:lnTo>
                  <a:lnTo>
                    <a:pt x="867" y="634"/>
                  </a:lnTo>
                  <a:lnTo>
                    <a:pt x="901" y="550"/>
                  </a:lnTo>
                  <a:lnTo>
                    <a:pt x="916" y="467"/>
                  </a:lnTo>
                  <a:lnTo>
                    <a:pt x="909" y="379"/>
                  </a:lnTo>
                  <a:lnTo>
                    <a:pt x="878" y="300"/>
                  </a:lnTo>
                  <a:lnTo>
                    <a:pt x="818" y="227"/>
                  </a:lnTo>
                  <a:lnTo>
                    <a:pt x="772" y="189"/>
                  </a:lnTo>
                  <a:lnTo>
                    <a:pt x="719" y="159"/>
                  </a:lnTo>
                  <a:lnTo>
                    <a:pt x="662" y="129"/>
                  </a:lnTo>
                  <a:lnTo>
                    <a:pt x="597" y="102"/>
                  </a:lnTo>
                  <a:lnTo>
                    <a:pt x="532" y="75"/>
                  </a:lnTo>
                  <a:lnTo>
                    <a:pt x="468" y="56"/>
                  </a:lnTo>
                  <a:lnTo>
                    <a:pt x="399" y="41"/>
                  </a:lnTo>
                  <a:lnTo>
                    <a:pt x="335" y="26"/>
                  </a:lnTo>
                  <a:lnTo>
                    <a:pt x="270" y="15"/>
                  </a:lnTo>
                  <a:lnTo>
                    <a:pt x="213" y="7"/>
                  </a:lnTo>
                  <a:lnTo>
                    <a:pt x="156" y="0"/>
                  </a:lnTo>
                  <a:lnTo>
                    <a:pt x="110" y="0"/>
                  </a:lnTo>
                  <a:lnTo>
                    <a:pt x="69" y="0"/>
                  </a:lnTo>
                  <a:lnTo>
                    <a:pt x="34" y="0"/>
                  </a:lnTo>
                  <a:lnTo>
                    <a:pt x="12" y="7"/>
                  </a:lnTo>
                  <a:lnTo>
                    <a:pt x="0" y="15"/>
                  </a:lnTo>
                  <a:lnTo>
                    <a:pt x="38" y="22"/>
                  </a:lnTo>
                  <a:lnTo>
                    <a:pt x="76" y="26"/>
                  </a:lnTo>
                  <a:lnTo>
                    <a:pt x="122" y="34"/>
                  </a:lnTo>
                  <a:lnTo>
                    <a:pt x="167" y="41"/>
                  </a:lnTo>
                  <a:lnTo>
                    <a:pt x="213" y="53"/>
                  </a:lnTo>
                  <a:lnTo>
                    <a:pt x="266" y="60"/>
                  </a:lnTo>
                  <a:lnTo>
                    <a:pt x="316" y="72"/>
                  </a:lnTo>
                  <a:lnTo>
                    <a:pt x="369" y="83"/>
                  </a:lnTo>
                  <a:lnTo>
                    <a:pt x="418" y="98"/>
                  </a:lnTo>
                  <a:lnTo>
                    <a:pt x="472" y="113"/>
                  </a:lnTo>
                  <a:lnTo>
                    <a:pt x="525" y="129"/>
                  </a:lnTo>
                  <a:lnTo>
                    <a:pt x="574" y="148"/>
                  </a:lnTo>
                  <a:lnTo>
                    <a:pt x="624" y="170"/>
                  </a:lnTo>
                  <a:lnTo>
                    <a:pt x="673" y="197"/>
                  </a:lnTo>
                  <a:lnTo>
                    <a:pt x="719" y="224"/>
                  </a:lnTo>
                  <a:lnTo>
                    <a:pt x="761" y="25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8" name="Freeform 2134"/>
            <p:cNvSpPr>
              <a:spLocks noChangeAspect="1"/>
            </p:cNvSpPr>
            <p:nvPr/>
          </p:nvSpPr>
          <p:spPr bwMode="auto">
            <a:xfrm>
              <a:off x="455" y="16758"/>
              <a:ext cx="373" cy="786"/>
            </a:xfrm>
            <a:custGeom>
              <a:avLst/>
              <a:gdLst/>
              <a:ahLst/>
              <a:cxnLst>
                <a:cxn ang="0">
                  <a:pos x="0" y="429"/>
                </a:cxn>
                <a:cxn ang="0">
                  <a:pos x="0" y="494"/>
                </a:cxn>
                <a:cxn ang="0">
                  <a:pos x="16" y="554"/>
                </a:cxn>
                <a:cxn ang="0">
                  <a:pos x="42" y="611"/>
                </a:cxn>
                <a:cxn ang="0">
                  <a:pos x="80" y="661"/>
                </a:cxn>
                <a:cxn ang="0">
                  <a:pos x="126" y="703"/>
                </a:cxn>
                <a:cxn ang="0">
                  <a:pos x="179" y="741"/>
                </a:cxn>
                <a:cxn ang="0">
                  <a:pos x="240" y="767"/>
                </a:cxn>
                <a:cxn ang="0">
                  <a:pos x="301" y="782"/>
                </a:cxn>
                <a:cxn ang="0">
                  <a:pos x="320" y="786"/>
                </a:cxn>
                <a:cxn ang="0">
                  <a:pos x="339" y="778"/>
                </a:cxn>
                <a:cxn ang="0">
                  <a:pos x="354" y="767"/>
                </a:cxn>
                <a:cxn ang="0">
                  <a:pos x="361" y="752"/>
                </a:cxn>
                <a:cxn ang="0">
                  <a:pos x="361" y="733"/>
                </a:cxn>
                <a:cxn ang="0">
                  <a:pos x="358" y="714"/>
                </a:cxn>
                <a:cxn ang="0">
                  <a:pos x="346" y="699"/>
                </a:cxn>
                <a:cxn ang="0">
                  <a:pos x="327" y="691"/>
                </a:cxn>
                <a:cxn ang="0">
                  <a:pos x="266" y="668"/>
                </a:cxn>
                <a:cxn ang="0">
                  <a:pos x="209" y="638"/>
                </a:cxn>
                <a:cxn ang="0">
                  <a:pos x="164" y="596"/>
                </a:cxn>
                <a:cxn ang="0">
                  <a:pos x="130" y="551"/>
                </a:cxn>
                <a:cxn ang="0">
                  <a:pos x="107" y="494"/>
                </a:cxn>
                <a:cxn ang="0">
                  <a:pos x="95" y="433"/>
                </a:cxn>
                <a:cxn ang="0">
                  <a:pos x="95" y="368"/>
                </a:cxn>
                <a:cxn ang="0">
                  <a:pos x="114" y="300"/>
                </a:cxn>
                <a:cxn ang="0">
                  <a:pos x="137" y="251"/>
                </a:cxn>
                <a:cxn ang="0">
                  <a:pos x="168" y="205"/>
                </a:cxn>
                <a:cxn ang="0">
                  <a:pos x="202" y="163"/>
                </a:cxn>
                <a:cxn ang="0">
                  <a:pos x="240" y="125"/>
                </a:cxn>
                <a:cxn ang="0">
                  <a:pos x="274" y="91"/>
                </a:cxn>
                <a:cxn ang="0">
                  <a:pos x="312" y="61"/>
                </a:cxn>
                <a:cxn ang="0">
                  <a:pos x="346" y="30"/>
                </a:cxn>
                <a:cxn ang="0">
                  <a:pos x="373" y="4"/>
                </a:cxn>
                <a:cxn ang="0">
                  <a:pos x="346" y="0"/>
                </a:cxn>
                <a:cxn ang="0">
                  <a:pos x="304" y="19"/>
                </a:cxn>
                <a:cxn ang="0">
                  <a:pos x="247" y="61"/>
                </a:cxn>
                <a:cxn ang="0">
                  <a:pos x="183" y="118"/>
                </a:cxn>
                <a:cxn ang="0">
                  <a:pos x="122" y="190"/>
                </a:cxn>
                <a:cxn ang="0">
                  <a:pos x="65" y="266"/>
                </a:cxn>
                <a:cxn ang="0">
                  <a:pos x="23" y="349"/>
                </a:cxn>
                <a:cxn ang="0">
                  <a:pos x="0" y="429"/>
                </a:cxn>
              </a:cxnLst>
              <a:rect l="0" t="0" r="r" b="b"/>
              <a:pathLst>
                <a:path w="373" h="786">
                  <a:moveTo>
                    <a:pt x="0" y="429"/>
                  </a:moveTo>
                  <a:lnTo>
                    <a:pt x="0" y="494"/>
                  </a:lnTo>
                  <a:lnTo>
                    <a:pt x="16" y="554"/>
                  </a:lnTo>
                  <a:lnTo>
                    <a:pt x="42" y="611"/>
                  </a:lnTo>
                  <a:lnTo>
                    <a:pt x="80" y="661"/>
                  </a:lnTo>
                  <a:lnTo>
                    <a:pt x="126" y="703"/>
                  </a:lnTo>
                  <a:lnTo>
                    <a:pt x="179" y="741"/>
                  </a:lnTo>
                  <a:lnTo>
                    <a:pt x="240" y="767"/>
                  </a:lnTo>
                  <a:lnTo>
                    <a:pt x="301" y="782"/>
                  </a:lnTo>
                  <a:lnTo>
                    <a:pt x="320" y="786"/>
                  </a:lnTo>
                  <a:lnTo>
                    <a:pt x="339" y="778"/>
                  </a:lnTo>
                  <a:lnTo>
                    <a:pt x="354" y="767"/>
                  </a:lnTo>
                  <a:lnTo>
                    <a:pt x="361" y="752"/>
                  </a:lnTo>
                  <a:lnTo>
                    <a:pt x="361" y="733"/>
                  </a:lnTo>
                  <a:lnTo>
                    <a:pt x="358" y="714"/>
                  </a:lnTo>
                  <a:lnTo>
                    <a:pt x="346" y="699"/>
                  </a:lnTo>
                  <a:lnTo>
                    <a:pt x="327" y="691"/>
                  </a:lnTo>
                  <a:lnTo>
                    <a:pt x="266" y="668"/>
                  </a:lnTo>
                  <a:lnTo>
                    <a:pt x="209" y="638"/>
                  </a:lnTo>
                  <a:lnTo>
                    <a:pt x="164" y="596"/>
                  </a:lnTo>
                  <a:lnTo>
                    <a:pt x="130" y="551"/>
                  </a:lnTo>
                  <a:lnTo>
                    <a:pt x="107" y="494"/>
                  </a:lnTo>
                  <a:lnTo>
                    <a:pt x="95" y="433"/>
                  </a:lnTo>
                  <a:lnTo>
                    <a:pt x="95" y="368"/>
                  </a:lnTo>
                  <a:lnTo>
                    <a:pt x="114" y="300"/>
                  </a:lnTo>
                  <a:lnTo>
                    <a:pt x="137" y="251"/>
                  </a:lnTo>
                  <a:lnTo>
                    <a:pt x="168" y="205"/>
                  </a:lnTo>
                  <a:lnTo>
                    <a:pt x="202" y="163"/>
                  </a:lnTo>
                  <a:lnTo>
                    <a:pt x="240" y="125"/>
                  </a:lnTo>
                  <a:lnTo>
                    <a:pt x="274" y="91"/>
                  </a:lnTo>
                  <a:lnTo>
                    <a:pt x="312" y="61"/>
                  </a:lnTo>
                  <a:lnTo>
                    <a:pt x="346" y="30"/>
                  </a:lnTo>
                  <a:lnTo>
                    <a:pt x="373" y="4"/>
                  </a:lnTo>
                  <a:lnTo>
                    <a:pt x="346" y="0"/>
                  </a:lnTo>
                  <a:lnTo>
                    <a:pt x="304" y="19"/>
                  </a:lnTo>
                  <a:lnTo>
                    <a:pt x="247" y="61"/>
                  </a:lnTo>
                  <a:lnTo>
                    <a:pt x="183" y="118"/>
                  </a:lnTo>
                  <a:lnTo>
                    <a:pt x="122" y="190"/>
                  </a:lnTo>
                  <a:lnTo>
                    <a:pt x="65" y="266"/>
                  </a:lnTo>
                  <a:lnTo>
                    <a:pt x="23" y="349"/>
                  </a:lnTo>
                  <a:lnTo>
                    <a:pt x="0" y="4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9" name="Freeform 2135"/>
            <p:cNvSpPr>
              <a:spLocks noChangeAspect="1"/>
            </p:cNvSpPr>
            <p:nvPr/>
          </p:nvSpPr>
          <p:spPr bwMode="auto">
            <a:xfrm>
              <a:off x="3079" y="16318"/>
              <a:ext cx="798" cy="1025"/>
            </a:xfrm>
            <a:custGeom>
              <a:avLst/>
              <a:gdLst/>
              <a:ahLst/>
              <a:cxnLst>
                <a:cxn ang="0">
                  <a:pos x="673" y="410"/>
                </a:cxn>
                <a:cxn ang="0">
                  <a:pos x="711" y="474"/>
                </a:cxn>
                <a:cxn ang="0">
                  <a:pos x="730" y="543"/>
                </a:cxn>
                <a:cxn ang="0">
                  <a:pos x="718" y="619"/>
                </a:cxn>
                <a:cxn ang="0">
                  <a:pos x="677" y="691"/>
                </a:cxn>
                <a:cxn ang="0">
                  <a:pos x="612" y="755"/>
                </a:cxn>
                <a:cxn ang="0">
                  <a:pos x="540" y="812"/>
                </a:cxn>
                <a:cxn ang="0">
                  <a:pos x="464" y="873"/>
                </a:cxn>
                <a:cxn ang="0">
                  <a:pos x="418" y="919"/>
                </a:cxn>
                <a:cxn ang="0">
                  <a:pos x="403" y="949"/>
                </a:cxn>
                <a:cxn ang="0">
                  <a:pos x="391" y="979"/>
                </a:cxn>
                <a:cxn ang="0">
                  <a:pos x="395" y="1010"/>
                </a:cxn>
                <a:cxn ang="0">
                  <a:pos x="422" y="1025"/>
                </a:cxn>
                <a:cxn ang="0">
                  <a:pos x="452" y="1021"/>
                </a:cxn>
                <a:cxn ang="0">
                  <a:pos x="502" y="968"/>
                </a:cxn>
                <a:cxn ang="0">
                  <a:pos x="585" y="888"/>
                </a:cxn>
                <a:cxn ang="0">
                  <a:pos x="673" y="812"/>
                </a:cxn>
                <a:cxn ang="0">
                  <a:pos x="749" y="725"/>
                </a:cxn>
                <a:cxn ang="0">
                  <a:pos x="794" y="619"/>
                </a:cxn>
                <a:cxn ang="0">
                  <a:pos x="787" y="505"/>
                </a:cxn>
                <a:cxn ang="0">
                  <a:pos x="737" y="398"/>
                </a:cxn>
                <a:cxn ang="0">
                  <a:pos x="654" y="311"/>
                </a:cxn>
                <a:cxn ang="0">
                  <a:pos x="574" y="246"/>
                </a:cxn>
                <a:cxn ang="0">
                  <a:pos x="494" y="197"/>
                </a:cxn>
                <a:cxn ang="0">
                  <a:pos x="410" y="144"/>
                </a:cxn>
                <a:cxn ang="0">
                  <a:pos x="319" y="94"/>
                </a:cxn>
                <a:cxn ang="0">
                  <a:pos x="235" y="53"/>
                </a:cxn>
                <a:cxn ang="0">
                  <a:pos x="152" y="22"/>
                </a:cxn>
                <a:cxn ang="0">
                  <a:pos x="80" y="3"/>
                </a:cxn>
                <a:cxn ang="0">
                  <a:pos x="23" y="3"/>
                </a:cxn>
                <a:cxn ang="0">
                  <a:pos x="26" y="19"/>
                </a:cxn>
                <a:cxn ang="0">
                  <a:pos x="91" y="45"/>
                </a:cxn>
                <a:cxn ang="0">
                  <a:pos x="167" y="79"/>
                </a:cxn>
                <a:cxn ang="0">
                  <a:pos x="255" y="121"/>
                </a:cxn>
                <a:cxn ang="0">
                  <a:pos x="346" y="170"/>
                </a:cxn>
                <a:cxn ang="0">
                  <a:pos x="437" y="227"/>
                </a:cxn>
                <a:cxn ang="0">
                  <a:pos x="528" y="288"/>
                </a:cxn>
                <a:cxn ang="0">
                  <a:pos x="608" y="349"/>
                </a:cxn>
              </a:cxnLst>
              <a:rect l="0" t="0" r="r" b="b"/>
              <a:pathLst>
                <a:path w="798" h="1025">
                  <a:moveTo>
                    <a:pt x="646" y="383"/>
                  </a:moveTo>
                  <a:lnTo>
                    <a:pt x="673" y="410"/>
                  </a:lnTo>
                  <a:lnTo>
                    <a:pt x="696" y="440"/>
                  </a:lnTo>
                  <a:lnTo>
                    <a:pt x="711" y="474"/>
                  </a:lnTo>
                  <a:lnTo>
                    <a:pt x="726" y="508"/>
                  </a:lnTo>
                  <a:lnTo>
                    <a:pt x="730" y="543"/>
                  </a:lnTo>
                  <a:lnTo>
                    <a:pt x="730" y="581"/>
                  </a:lnTo>
                  <a:lnTo>
                    <a:pt x="718" y="619"/>
                  </a:lnTo>
                  <a:lnTo>
                    <a:pt x="703" y="653"/>
                  </a:lnTo>
                  <a:lnTo>
                    <a:pt x="677" y="691"/>
                  </a:lnTo>
                  <a:lnTo>
                    <a:pt x="646" y="725"/>
                  </a:lnTo>
                  <a:lnTo>
                    <a:pt x="612" y="755"/>
                  </a:lnTo>
                  <a:lnTo>
                    <a:pt x="574" y="786"/>
                  </a:lnTo>
                  <a:lnTo>
                    <a:pt x="540" y="812"/>
                  </a:lnTo>
                  <a:lnTo>
                    <a:pt x="502" y="843"/>
                  </a:lnTo>
                  <a:lnTo>
                    <a:pt x="464" y="873"/>
                  </a:lnTo>
                  <a:lnTo>
                    <a:pt x="429" y="907"/>
                  </a:lnTo>
                  <a:lnTo>
                    <a:pt x="418" y="919"/>
                  </a:lnTo>
                  <a:lnTo>
                    <a:pt x="410" y="934"/>
                  </a:lnTo>
                  <a:lnTo>
                    <a:pt x="403" y="949"/>
                  </a:lnTo>
                  <a:lnTo>
                    <a:pt x="395" y="964"/>
                  </a:lnTo>
                  <a:lnTo>
                    <a:pt x="391" y="979"/>
                  </a:lnTo>
                  <a:lnTo>
                    <a:pt x="391" y="994"/>
                  </a:lnTo>
                  <a:lnTo>
                    <a:pt x="395" y="1010"/>
                  </a:lnTo>
                  <a:lnTo>
                    <a:pt x="407" y="1021"/>
                  </a:lnTo>
                  <a:lnTo>
                    <a:pt x="422" y="1025"/>
                  </a:lnTo>
                  <a:lnTo>
                    <a:pt x="437" y="1025"/>
                  </a:lnTo>
                  <a:lnTo>
                    <a:pt x="452" y="1021"/>
                  </a:lnTo>
                  <a:lnTo>
                    <a:pt x="464" y="1010"/>
                  </a:lnTo>
                  <a:lnTo>
                    <a:pt x="502" y="968"/>
                  </a:lnTo>
                  <a:lnTo>
                    <a:pt x="543" y="926"/>
                  </a:lnTo>
                  <a:lnTo>
                    <a:pt x="585" y="888"/>
                  </a:lnTo>
                  <a:lnTo>
                    <a:pt x="631" y="850"/>
                  </a:lnTo>
                  <a:lnTo>
                    <a:pt x="673" y="812"/>
                  </a:lnTo>
                  <a:lnTo>
                    <a:pt x="711" y="770"/>
                  </a:lnTo>
                  <a:lnTo>
                    <a:pt x="749" y="725"/>
                  </a:lnTo>
                  <a:lnTo>
                    <a:pt x="775" y="675"/>
                  </a:lnTo>
                  <a:lnTo>
                    <a:pt x="794" y="619"/>
                  </a:lnTo>
                  <a:lnTo>
                    <a:pt x="798" y="562"/>
                  </a:lnTo>
                  <a:lnTo>
                    <a:pt x="787" y="505"/>
                  </a:lnTo>
                  <a:lnTo>
                    <a:pt x="768" y="451"/>
                  </a:lnTo>
                  <a:lnTo>
                    <a:pt x="737" y="398"/>
                  </a:lnTo>
                  <a:lnTo>
                    <a:pt x="699" y="353"/>
                  </a:lnTo>
                  <a:lnTo>
                    <a:pt x="654" y="311"/>
                  </a:lnTo>
                  <a:lnTo>
                    <a:pt x="608" y="273"/>
                  </a:lnTo>
                  <a:lnTo>
                    <a:pt x="574" y="246"/>
                  </a:lnTo>
                  <a:lnTo>
                    <a:pt x="536" y="224"/>
                  </a:lnTo>
                  <a:lnTo>
                    <a:pt x="494" y="197"/>
                  </a:lnTo>
                  <a:lnTo>
                    <a:pt x="452" y="170"/>
                  </a:lnTo>
                  <a:lnTo>
                    <a:pt x="410" y="144"/>
                  </a:lnTo>
                  <a:lnTo>
                    <a:pt x="365" y="117"/>
                  </a:lnTo>
                  <a:lnTo>
                    <a:pt x="319" y="94"/>
                  </a:lnTo>
                  <a:lnTo>
                    <a:pt x="277" y="72"/>
                  </a:lnTo>
                  <a:lnTo>
                    <a:pt x="235" y="53"/>
                  </a:lnTo>
                  <a:lnTo>
                    <a:pt x="194" y="34"/>
                  </a:lnTo>
                  <a:lnTo>
                    <a:pt x="152" y="22"/>
                  </a:lnTo>
                  <a:lnTo>
                    <a:pt x="114" y="11"/>
                  </a:lnTo>
                  <a:lnTo>
                    <a:pt x="80" y="3"/>
                  </a:lnTo>
                  <a:lnTo>
                    <a:pt x="49" y="0"/>
                  </a:lnTo>
                  <a:lnTo>
                    <a:pt x="23" y="3"/>
                  </a:lnTo>
                  <a:lnTo>
                    <a:pt x="0" y="11"/>
                  </a:lnTo>
                  <a:lnTo>
                    <a:pt x="26" y="19"/>
                  </a:lnTo>
                  <a:lnTo>
                    <a:pt x="57" y="30"/>
                  </a:lnTo>
                  <a:lnTo>
                    <a:pt x="91" y="45"/>
                  </a:lnTo>
                  <a:lnTo>
                    <a:pt x="125" y="60"/>
                  </a:lnTo>
                  <a:lnTo>
                    <a:pt x="167" y="79"/>
                  </a:lnTo>
                  <a:lnTo>
                    <a:pt x="209" y="98"/>
                  </a:lnTo>
                  <a:lnTo>
                    <a:pt x="255" y="121"/>
                  </a:lnTo>
                  <a:lnTo>
                    <a:pt x="300" y="144"/>
                  </a:lnTo>
                  <a:lnTo>
                    <a:pt x="346" y="170"/>
                  </a:lnTo>
                  <a:lnTo>
                    <a:pt x="391" y="197"/>
                  </a:lnTo>
                  <a:lnTo>
                    <a:pt x="437" y="227"/>
                  </a:lnTo>
                  <a:lnTo>
                    <a:pt x="483" y="258"/>
                  </a:lnTo>
                  <a:lnTo>
                    <a:pt x="528" y="288"/>
                  </a:lnTo>
                  <a:lnTo>
                    <a:pt x="570" y="319"/>
                  </a:lnTo>
                  <a:lnTo>
                    <a:pt x="608" y="349"/>
                  </a:lnTo>
                  <a:lnTo>
                    <a:pt x="646" y="383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0" name="Freeform 2136"/>
            <p:cNvSpPr>
              <a:spLocks noChangeAspect="1"/>
            </p:cNvSpPr>
            <p:nvPr/>
          </p:nvSpPr>
          <p:spPr bwMode="auto">
            <a:xfrm>
              <a:off x="2197" y="17517"/>
              <a:ext cx="270" cy="619"/>
            </a:xfrm>
            <a:custGeom>
              <a:avLst/>
              <a:gdLst/>
              <a:ahLst/>
              <a:cxnLst>
                <a:cxn ang="0">
                  <a:pos x="102" y="46"/>
                </a:cxn>
                <a:cxn ang="0">
                  <a:pos x="95" y="27"/>
                </a:cxn>
                <a:cxn ang="0">
                  <a:pos x="83" y="12"/>
                </a:cxn>
                <a:cxn ang="0">
                  <a:pos x="64" y="4"/>
                </a:cxn>
                <a:cxn ang="0">
                  <a:pos x="45" y="0"/>
                </a:cxn>
                <a:cxn ang="0">
                  <a:pos x="26" y="8"/>
                </a:cxn>
                <a:cxn ang="0">
                  <a:pos x="11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9" y="141"/>
                </a:cxn>
                <a:cxn ang="0">
                  <a:pos x="49" y="236"/>
                </a:cxn>
                <a:cxn ang="0">
                  <a:pos x="87" y="331"/>
                </a:cxn>
                <a:cxn ang="0">
                  <a:pos x="133" y="422"/>
                </a:cxn>
                <a:cxn ang="0">
                  <a:pos x="178" y="502"/>
                </a:cxn>
                <a:cxn ang="0">
                  <a:pos x="220" y="566"/>
                </a:cxn>
                <a:cxn ang="0">
                  <a:pos x="251" y="608"/>
                </a:cxn>
                <a:cxn ang="0">
                  <a:pos x="270" y="619"/>
                </a:cxn>
                <a:cxn ang="0">
                  <a:pos x="262" y="578"/>
                </a:cxn>
                <a:cxn ang="0">
                  <a:pos x="243" y="525"/>
                </a:cxn>
                <a:cxn ang="0">
                  <a:pos x="220" y="456"/>
                </a:cxn>
                <a:cxn ang="0">
                  <a:pos x="194" y="376"/>
                </a:cxn>
                <a:cxn ang="0">
                  <a:pos x="167" y="293"/>
                </a:cxn>
                <a:cxn ang="0">
                  <a:pos x="140" y="209"/>
                </a:cxn>
                <a:cxn ang="0">
                  <a:pos x="118" y="126"/>
                </a:cxn>
                <a:cxn ang="0">
                  <a:pos x="102" y="46"/>
                </a:cxn>
              </a:cxnLst>
              <a:rect l="0" t="0" r="r" b="b"/>
              <a:pathLst>
                <a:path w="270" h="619">
                  <a:moveTo>
                    <a:pt x="102" y="46"/>
                  </a:moveTo>
                  <a:lnTo>
                    <a:pt x="95" y="27"/>
                  </a:lnTo>
                  <a:lnTo>
                    <a:pt x="83" y="12"/>
                  </a:lnTo>
                  <a:lnTo>
                    <a:pt x="64" y="4"/>
                  </a:lnTo>
                  <a:lnTo>
                    <a:pt x="45" y="0"/>
                  </a:lnTo>
                  <a:lnTo>
                    <a:pt x="26" y="8"/>
                  </a:lnTo>
                  <a:lnTo>
                    <a:pt x="11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9" y="141"/>
                  </a:lnTo>
                  <a:lnTo>
                    <a:pt x="49" y="236"/>
                  </a:lnTo>
                  <a:lnTo>
                    <a:pt x="87" y="331"/>
                  </a:lnTo>
                  <a:lnTo>
                    <a:pt x="133" y="422"/>
                  </a:lnTo>
                  <a:lnTo>
                    <a:pt x="178" y="502"/>
                  </a:lnTo>
                  <a:lnTo>
                    <a:pt x="220" y="566"/>
                  </a:lnTo>
                  <a:lnTo>
                    <a:pt x="251" y="608"/>
                  </a:lnTo>
                  <a:lnTo>
                    <a:pt x="270" y="619"/>
                  </a:lnTo>
                  <a:lnTo>
                    <a:pt x="262" y="578"/>
                  </a:lnTo>
                  <a:lnTo>
                    <a:pt x="243" y="525"/>
                  </a:lnTo>
                  <a:lnTo>
                    <a:pt x="220" y="456"/>
                  </a:lnTo>
                  <a:lnTo>
                    <a:pt x="194" y="376"/>
                  </a:lnTo>
                  <a:lnTo>
                    <a:pt x="167" y="293"/>
                  </a:lnTo>
                  <a:lnTo>
                    <a:pt x="140" y="209"/>
                  </a:lnTo>
                  <a:lnTo>
                    <a:pt x="118" y="126"/>
                  </a:lnTo>
                  <a:lnTo>
                    <a:pt x="102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1" name="Freeform 2137"/>
            <p:cNvSpPr>
              <a:spLocks noChangeAspect="1"/>
            </p:cNvSpPr>
            <p:nvPr/>
          </p:nvSpPr>
          <p:spPr bwMode="auto">
            <a:xfrm>
              <a:off x="2079" y="17187"/>
              <a:ext cx="140" cy="312"/>
            </a:xfrm>
            <a:custGeom>
              <a:avLst/>
              <a:gdLst/>
              <a:ahLst/>
              <a:cxnLst>
                <a:cxn ang="0">
                  <a:pos x="72" y="34"/>
                </a:cxn>
                <a:cxn ang="0">
                  <a:pos x="68" y="19"/>
                </a:cxn>
                <a:cxn ang="0">
                  <a:pos x="57" y="8"/>
                </a:cxn>
                <a:cxn ang="0">
                  <a:pos x="45" y="0"/>
                </a:cxn>
                <a:cxn ang="0">
                  <a:pos x="30" y="0"/>
                </a:cxn>
                <a:cxn ang="0">
                  <a:pos x="19" y="4"/>
                </a:cxn>
                <a:cxn ang="0">
                  <a:pos x="7" y="12"/>
                </a:cxn>
                <a:cxn ang="0">
                  <a:pos x="0" y="23"/>
                </a:cxn>
                <a:cxn ang="0">
                  <a:pos x="0" y="38"/>
                </a:cxn>
                <a:cxn ang="0">
                  <a:pos x="0" y="80"/>
                </a:cxn>
                <a:cxn ang="0">
                  <a:pos x="11" y="125"/>
                </a:cxn>
                <a:cxn ang="0">
                  <a:pos x="26" y="171"/>
                </a:cxn>
                <a:cxn ang="0">
                  <a:pos x="45" y="217"/>
                </a:cxn>
                <a:cxn ang="0">
                  <a:pos x="68" y="258"/>
                </a:cxn>
                <a:cxn ang="0">
                  <a:pos x="91" y="289"/>
                </a:cxn>
                <a:cxn ang="0">
                  <a:pos x="118" y="308"/>
                </a:cxn>
                <a:cxn ang="0">
                  <a:pos x="137" y="312"/>
                </a:cxn>
                <a:cxn ang="0">
                  <a:pos x="140" y="251"/>
                </a:cxn>
                <a:cxn ang="0">
                  <a:pos x="121" y="179"/>
                </a:cxn>
                <a:cxn ang="0">
                  <a:pos x="99" y="106"/>
                </a:cxn>
                <a:cxn ang="0">
                  <a:pos x="72" y="34"/>
                </a:cxn>
              </a:cxnLst>
              <a:rect l="0" t="0" r="r" b="b"/>
              <a:pathLst>
                <a:path w="140" h="312">
                  <a:moveTo>
                    <a:pt x="72" y="34"/>
                  </a:moveTo>
                  <a:lnTo>
                    <a:pt x="68" y="19"/>
                  </a:lnTo>
                  <a:lnTo>
                    <a:pt x="57" y="8"/>
                  </a:lnTo>
                  <a:lnTo>
                    <a:pt x="45" y="0"/>
                  </a:lnTo>
                  <a:lnTo>
                    <a:pt x="30" y="0"/>
                  </a:lnTo>
                  <a:lnTo>
                    <a:pt x="19" y="4"/>
                  </a:lnTo>
                  <a:lnTo>
                    <a:pt x="7" y="12"/>
                  </a:lnTo>
                  <a:lnTo>
                    <a:pt x="0" y="23"/>
                  </a:lnTo>
                  <a:lnTo>
                    <a:pt x="0" y="38"/>
                  </a:lnTo>
                  <a:lnTo>
                    <a:pt x="0" y="80"/>
                  </a:lnTo>
                  <a:lnTo>
                    <a:pt x="11" y="125"/>
                  </a:lnTo>
                  <a:lnTo>
                    <a:pt x="26" y="171"/>
                  </a:lnTo>
                  <a:lnTo>
                    <a:pt x="45" y="217"/>
                  </a:lnTo>
                  <a:lnTo>
                    <a:pt x="68" y="258"/>
                  </a:lnTo>
                  <a:lnTo>
                    <a:pt x="91" y="289"/>
                  </a:lnTo>
                  <a:lnTo>
                    <a:pt x="118" y="308"/>
                  </a:lnTo>
                  <a:lnTo>
                    <a:pt x="137" y="312"/>
                  </a:lnTo>
                  <a:lnTo>
                    <a:pt x="140" y="251"/>
                  </a:lnTo>
                  <a:lnTo>
                    <a:pt x="121" y="179"/>
                  </a:lnTo>
                  <a:lnTo>
                    <a:pt x="99" y="106"/>
                  </a:lnTo>
                  <a:lnTo>
                    <a:pt x="7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2" name="Freeform 2138"/>
            <p:cNvSpPr>
              <a:spLocks noChangeAspect="1"/>
            </p:cNvSpPr>
            <p:nvPr/>
          </p:nvSpPr>
          <p:spPr bwMode="auto">
            <a:xfrm>
              <a:off x="1965" y="16959"/>
              <a:ext cx="121" cy="179"/>
            </a:xfrm>
            <a:custGeom>
              <a:avLst/>
              <a:gdLst/>
              <a:ahLst/>
              <a:cxnLst>
                <a:cxn ang="0">
                  <a:pos x="64" y="23"/>
                </a:cxn>
                <a:cxn ang="0">
                  <a:pos x="64" y="27"/>
                </a:cxn>
                <a:cxn ang="0">
                  <a:pos x="64" y="27"/>
                </a:cxn>
                <a:cxn ang="0">
                  <a:pos x="64" y="27"/>
                </a:cxn>
                <a:cxn ang="0">
                  <a:pos x="64" y="27"/>
                </a:cxn>
                <a:cxn ang="0">
                  <a:pos x="61" y="15"/>
                </a:cxn>
                <a:cxn ang="0">
                  <a:pos x="49" y="4"/>
                </a:cxn>
                <a:cxn ang="0">
                  <a:pos x="38" y="0"/>
                </a:cxn>
                <a:cxn ang="0">
                  <a:pos x="23" y="0"/>
                </a:cxn>
                <a:cxn ang="0">
                  <a:pos x="11" y="4"/>
                </a:cxn>
                <a:cxn ang="0">
                  <a:pos x="4" y="15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4" y="57"/>
                </a:cxn>
                <a:cxn ang="0">
                  <a:pos x="11" y="80"/>
                </a:cxn>
                <a:cxn ang="0">
                  <a:pos x="26" y="107"/>
                </a:cxn>
                <a:cxn ang="0">
                  <a:pos x="45" y="129"/>
                </a:cxn>
                <a:cxn ang="0">
                  <a:pos x="64" y="152"/>
                </a:cxn>
                <a:cxn ang="0">
                  <a:pos x="87" y="167"/>
                </a:cxn>
                <a:cxn ang="0">
                  <a:pos x="106" y="179"/>
                </a:cxn>
                <a:cxn ang="0">
                  <a:pos x="121" y="179"/>
                </a:cxn>
                <a:cxn ang="0">
                  <a:pos x="118" y="141"/>
                </a:cxn>
                <a:cxn ang="0">
                  <a:pos x="102" y="95"/>
                </a:cxn>
                <a:cxn ang="0">
                  <a:pos x="80" y="53"/>
                </a:cxn>
                <a:cxn ang="0">
                  <a:pos x="64" y="23"/>
                </a:cxn>
              </a:cxnLst>
              <a:rect l="0" t="0" r="r" b="b"/>
              <a:pathLst>
                <a:path w="121" h="179">
                  <a:moveTo>
                    <a:pt x="64" y="23"/>
                  </a:move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1" y="15"/>
                  </a:lnTo>
                  <a:lnTo>
                    <a:pt x="49" y="4"/>
                  </a:lnTo>
                  <a:lnTo>
                    <a:pt x="38" y="0"/>
                  </a:lnTo>
                  <a:lnTo>
                    <a:pt x="23" y="0"/>
                  </a:lnTo>
                  <a:lnTo>
                    <a:pt x="11" y="4"/>
                  </a:lnTo>
                  <a:lnTo>
                    <a:pt x="4" y="15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4" y="57"/>
                  </a:lnTo>
                  <a:lnTo>
                    <a:pt x="11" y="80"/>
                  </a:lnTo>
                  <a:lnTo>
                    <a:pt x="26" y="107"/>
                  </a:lnTo>
                  <a:lnTo>
                    <a:pt x="45" y="129"/>
                  </a:lnTo>
                  <a:lnTo>
                    <a:pt x="64" y="152"/>
                  </a:lnTo>
                  <a:lnTo>
                    <a:pt x="87" y="167"/>
                  </a:lnTo>
                  <a:lnTo>
                    <a:pt x="106" y="179"/>
                  </a:lnTo>
                  <a:lnTo>
                    <a:pt x="121" y="179"/>
                  </a:lnTo>
                  <a:lnTo>
                    <a:pt x="118" y="141"/>
                  </a:lnTo>
                  <a:lnTo>
                    <a:pt x="102" y="95"/>
                  </a:lnTo>
                  <a:lnTo>
                    <a:pt x="80" y="53"/>
                  </a:lnTo>
                  <a:lnTo>
                    <a:pt x="6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3" name="Freeform 2139"/>
            <p:cNvSpPr>
              <a:spLocks noChangeAspect="1"/>
            </p:cNvSpPr>
            <p:nvPr/>
          </p:nvSpPr>
          <p:spPr bwMode="auto">
            <a:xfrm>
              <a:off x="1862" y="16811"/>
              <a:ext cx="167" cy="118"/>
            </a:xfrm>
            <a:custGeom>
              <a:avLst/>
              <a:gdLst/>
              <a:ahLst/>
              <a:cxnLst>
                <a:cxn ang="0">
                  <a:pos x="133" y="88"/>
                </a:cxn>
                <a:cxn ang="0">
                  <a:pos x="148" y="80"/>
                </a:cxn>
                <a:cxn ang="0">
                  <a:pos x="164" y="69"/>
                </a:cxn>
                <a:cxn ang="0">
                  <a:pos x="167" y="53"/>
                </a:cxn>
                <a:cxn ang="0">
                  <a:pos x="167" y="38"/>
                </a:cxn>
                <a:cxn ang="0">
                  <a:pos x="160" y="19"/>
                </a:cxn>
                <a:cxn ang="0">
                  <a:pos x="148" y="8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107" y="0"/>
                </a:cxn>
                <a:cxn ang="0">
                  <a:pos x="91" y="4"/>
                </a:cxn>
                <a:cxn ang="0">
                  <a:pos x="69" y="12"/>
                </a:cxn>
                <a:cxn ang="0">
                  <a:pos x="42" y="27"/>
                </a:cxn>
                <a:cxn ang="0">
                  <a:pos x="19" y="50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103"/>
                </a:cxn>
                <a:cxn ang="0">
                  <a:pos x="11" y="110"/>
                </a:cxn>
                <a:cxn ang="0">
                  <a:pos x="27" y="118"/>
                </a:cxn>
                <a:cxn ang="0">
                  <a:pos x="42" y="118"/>
                </a:cxn>
                <a:cxn ang="0">
                  <a:pos x="57" y="118"/>
                </a:cxn>
                <a:cxn ang="0">
                  <a:pos x="76" y="110"/>
                </a:cxn>
                <a:cxn ang="0">
                  <a:pos x="95" y="107"/>
                </a:cxn>
                <a:cxn ang="0">
                  <a:pos x="114" y="99"/>
                </a:cxn>
                <a:cxn ang="0">
                  <a:pos x="133" y="88"/>
                </a:cxn>
              </a:cxnLst>
              <a:rect l="0" t="0" r="r" b="b"/>
              <a:pathLst>
                <a:path w="167" h="118">
                  <a:moveTo>
                    <a:pt x="133" y="88"/>
                  </a:moveTo>
                  <a:lnTo>
                    <a:pt x="148" y="80"/>
                  </a:lnTo>
                  <a:lnTo>
                    <a:pt x="164" y="69"/>
                  </a:lnTo>
                  <a:lnTo>
                    <a:pt x="167" y="53"/>
                  </a:lnTo>
                  <a:lnTo>
                    <a:pt x="167" y="38"/>
                  </a:lnTo>
                  <a:lnTo>
                    <a:pt x="160" y="19"/>
                  </a:lnTo>
                  <a:lnTo>
                    <a:pt x="148" y="8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107" y="0"/>
                  </a:lnTo>
                  <a:lnTo>
                    <a:pt x="91" y="4"/>
                  </a:lnTo>
                  <a:lnTo>
                    <a:pt x="69" y="12"/>
                  </a:lnTo>
                  <a:lnTo>
                    <a:pt x="42" y="27"/>
                  </a:lnTo>
                  <a:lnTo>
                    <a:pt x="19" y="50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103"/>
                  </a:lnTo>
                  <a:lnTo>
                    <a:pt x="11" y="110"/>
                  </a:lnTo>
                  <a:lnTo>
                    <a:pt x="27" y="118"/>
                  </a:lnTo>
                  <a:lnTo>
                    <a:pt x="42" y="118"/>
                  </a:lnTo>
                  <a:lnTo>
                    <a:pt x="57" y="118"/>
                  </a:lnTo>
                  <a:lnTo>
                    <a:pt x="76" y="110"/>
                  </a:lnTo>
                  <a:lnTo>
                    <a:pt x="95" y="107"/>
                  </a:lnTo>
                  <a:lnTo>
                    <a:pt x="114" y="99"/>
                  </a:lnTo>
                  <a:lnTo>
                    <a:pt x="133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4" name="Freeform 2140"/>
            <p:cNvSpPr>
              <a:spLocks noChangeAspect="1"/>
            </p:cNvSpPr>
            <p:nvPr/>
          </p:nvSpPr>
          <p:spPr bwMode="auto">
            <a:xfrm>
              <a:off x="1079" y="16614"/>
              <a:ext cx="642" cy="778"/>
            </a:xfrm>
            <a:custGeom>
              <a:avLst/>
              <a:gdLst/>
              <a:ahLst/>
              <a:cxnLst>
                <a:cxn ang="0">
                  <a:pos x="236" y="117"/>
                </a:cxn>
                <a:cxn ang="0">
                  <a:pos x="190" y="152"/>
                </a:cxn>
                <a:cxn ang="0">
                  <a:pos x="148" y="190"/>
                </a:cxn>
                <a:cxn ang="0">
                  <a:pos x="106" y="235"/>
                </a:cxn>
                <a:cxn ang="0">
                  <a:pos x="72" y="281"/>
                </a:cxn>
                <a:cxn ang="0">
                  <a:pos x="45" y="330"/>
                </a:cxn>
                <a:cxn ang="0">
                  <a:pos x="23" y="379"/>
                </a:cxn>
                <a:cxn ang="0">
                  <a:pos x="7" y="429"/>
                </a:cxn>
                <a:cxn ang="0">
                  <a:pos x="0" y="482"/>
                </a:cxn>
                <a:cxn ang="0">
                  <a:pos x="7" y="562"/>
                </a:cxn>
                <a:cxn ang="0">
                  <a:pos x="38" y="626"/>
                </a:cxn>
                <a:cxn ang="0">
                  <a:pos x="83" y="683"/>
                </a:cxn>
                <a:cxn ang="0">
                  <a:pos x="141" y="725"/>
                </a:cxn>
                <a:cxn ang="0">
                  <a:pos x="209" y="755"/>
                </a:cxn>
                <a:cxn ang="0">
                  <a:pos x="285" y="774"/>
                </a:cxn>
                <a:cxn ang="0">
                  <a:pos x="357" y="778"/>
                </a:cxn>
                <a:cxn ang="0">
                  <a:pos x="429" y="767"/>
                </a:cxn>
                <a:cxn ang="0">
                  <a:pos x="445" y="767"/>
                </a:cxn>
                <a:cxn ang="0">
                  <a:pos x="460" y="759"/>
                </a:cxn>
                <a:cxn ang="0">
                  <a:pos x="471" y="744"/>
                </a:cxn>
                <a:cxn ang="0">
                  <a:pos x="475" y="729"/>
                </a:cxn>
                <a:cxn ang="0">
                  <a:pos x="471" y="721"/>
                </a:cxn>
                <a:cxn ang="0">
                  <a:pos x="460" y="721"/>
                </a:cxn>
                <a:cxn ang="0">
                  <a:pos x="445" y="717"/>
                </a:cxn>
                <a:cxn ang="0">
                  <a:pos x="426" y="717"/>
                </a:cxn>
                <a:cxn ang="0">
                  <a:pos x="403" y="717"/>
                </a:cxn>
                <a:cxn ang="0">
                  <a:pos x="384" y="717"/>
                </a:cxn>
                <a:cxn ang="0">
                  <a:pos x="365" y="717"/>
                </a:cxn>
                <a:cxn ang="0">
                  <a:pos x="353" y="717"/>
                </a:cxn>
                <a:cxn ang="0">
                  <a:pos x="315" y="714"/>
                </a:cxn>
                <a:cxn ang="0">
                  <a:pos x="281" y="710"/>
                </a:cxn>
                <a:cxn ang="0">
                  <a:pos x="243" y="706"/>
                </a:cxn>
                <a:cxn ang="0">
                  <a:pos x="205" y="695"/>
                </a:cxn>
                <a:cxn ang="0">
                  <a:pos x="167" y="683"/>
                </a:cxn>
                <a:cxn ang="0">
                  <a:pos x="129" y="657"/>
                </a:cxn>
                <a:cxn ang="0">
                  <a:pos x="95" y="623"/>
                </a:cxn>
                <a:cxn ang="0">
                  <a:pos x="57" y="573"/>
                </a:cxn>
                <a:cxn ang="0">
                  <a:pos x="49" y="516"/>
                </a:cxn>
                <a:cxn ang="0">
                  <a:pos x="53" y="463"/>
                </a:cxn>
                <a:cxn ang="0">
                  <a:pos x="68" y="410"/>
                </a:cxn>
                <a:cxn ang="0">
                  <a:pos x="91" y="360"/>
                </a:cxn>
                <a:cxn ang="0">
                  <a:pos x="125" y="315"/>
                </a:cxn>
                <a:cxn ang="0">
                  <a:pos x="163" y="269"/>
                </a:cxn>
                <a:cxn ang="0">
                  <a:pos x="205" y="231"/>
                </a:cxn>
                <a:cxn ang="0">
                  <a:pos x="255" y="193"/>
                </a:cxn>
                <a:cxn ang="0">
                  <a:pos x="304" y="159"/>
                </a:cxn>
                <a:cxn ang="0">
                  <a:pos x="357" y="129"/>
                </a:cxn>
                <a:cxn ang="0">
                  <a:pos x="410" y="102"/>
                </a:cxn>
                <a:cxn ang="0">
                  <a:pos x="460" y="79"/>
                </a:cxn>
                <a:cxn ang="0">
                  <a:pos x="513" y="61"/>
                </a:cxn>
                <a:cxn ang="0">
                  <a:pos x="559" y="42"/>
                </a:cxn>
                <a:cxn ang="0">
                  <a:pos x="604" y="30"/>
                </a:cxn>
                <a:cxn ang="0">
                  <a:pos x="642" y="23"/>
                </a:cxn>
                <a:cxn ang="0">
                  <a:pos x="616" y="7"/>
                </a:cxn>
                <a:cxn ang="0">
                  <a:pos x="574" y="0"/>
                </a:cxn>
                <a:cxn ang="0">
                  <a:pos x="525" y="7"/>
                </a:cxn>
                <a:cxn ang="0">
                  <a:pos x="468" y="19"/>
                </a:cxn>
                <a:cxn ang="0">
                  <a:pos x="403" y="38"/>
                </a:cxn>
                <a:cxn ang="0">
                  <a:pos x="342" y="61"/>
                </a:cxn>
                <a:cxn ang="0">
                  <a:pos x="285" y="91"/>
                </a:cxn>
                <a:cxn ang="0">
                  <a:pos x="236" y="117"/>
                </a:cxn>
              </a:cxnLst>
              <a:rect l="0" t="0" r="r" b="b"/>
              <a:pathLst>
                <a:path w="642" h="778">
                  <a:moveTo>
                    <a:pt x="236" y="117"/>
                  </a:moveTo>
                  <a:lnTo>
                    <a:pt x="190" y="152"/>
                  </a:lnTo>
                  <a:lnTo>
                    <a:pt x="148" y="190"/>
                  </a:lnTo>
                  <a:lnTo>
                    <a:pt x="106" y="235"/>
                  </a:lnTo>
                  <a:lnTo>
                    <a:pt x="72" y="281"/>
                  </a:lnTo>
                  <a:lnTo>
                    <a:pt x="45" y="330"/>
                  </a:lnTo>
                  <a:lnTo>
                    <a:pt x="23" y="379"/>
                  </a:lnTo>
                  <a:lnTo>
                    <a:pt x="7" y="429"/>
                  </a:lnTo>
                  <a:lnTo>
                    <a:pt x="0" y="482"/>
                  </a:lnTo>
                  <a:lnTo>
                    <a:pt x="7" y="562"/>
                  </a:lnTo>
                  <a:lnTo>
                    <a:pt x="38" y="626"/>
                  </a:lnTo>
                  <a:lnTo>
                    <a:pt x="83" y="683"/>
                  </a:lnTo>
                  <a:lnTo>
                    <a:pt x="141" y="725"/>
                  </a:lnTo>
                  <a:lnTo>
                    <a:pt x="209" y="755"/>
                  </a:lnTo>
                  <a:lnTo>
                    <a:pt x="285" y="774"/>
                  </a:lnTo>
                  <a:lnTo>
                    <a:pt x="357" y="778"/>
                  </a:lnTo>
                  <a:lnTo>
                    <a:pt x="429" y="767"/>
                  </a:lnTo>
                  <a:lnTo>
                    <a:pt x="445" y="767"/>
                  </a:lnTo>
                  <a:lnTo>
                    <a:pt x="460" y="759"/>
                  </a:lnTo>
                  <a:lnTo>
                    <a:pt x="471" y="744"/>
                  </a:lnTo>
                  <a:lnTo>
                    <a:pt x="475" y="729"/>
                  </a:lnTo>
                  <a:lnTo>
                    <a:pt x="471" y="721"/>
                  </a:lnTo>
                  <a:lnTo>
                    <a:pt x="460" y="721"/>
                  </a:lnTo>
                  <a:lnTo>
                    <a:pt x="445" y="717"/>
                  </a:lnTo>
                  <a:lnTo>
                    <a:pt x="426" y="717"/>
                  </a:lnTo>
                  <a:lnTo>
                    <a:pt x="403" y="717"/>
                  </a:lnTo>
                  <a:lnTo>
                    <a:pt x="384" y="717"/>
                  </a:lnTo>
                  <a:lnTo>
                    <a:pt x="365" y="717"/>
                  </a:lnTo>
                  <a:lnTo>
                    <a:pt x="353" y="717"/>
                  </a:lnTo>
                  <a:lnTo>
                    <a:pt x="315" y="714"/>
                  </a:lnTo>
                  <a:lnTo>
                    <a:pt x="281" y="710"/>
                  </a:lnTo>
                  <a:lnTo>
                    <a:pt x="243" y="706"/>
                  </a:lnTo>
                  <a:lnTo>
                    <a:pt x="205" y="695"/>
                  </a:lnTo>
                  <a:lnTo>
                    <a:pt x="167" y="683"/>
                  </a:lnTo>
                  <a:lnTo>
                    <a:pt x="129" y="657"/>
                  </a:lnTo>
                  <a:lnTo>
                    <a:pt x="95" y="623"/>
                  </a:lnTo>
                  <a:lnTo>
                    <a:pt x="57" y="573"/>
                  </a:lnTo>
                  <a:lnTo>
                    <a:pt x="49" y="516"/>
                  </a:lnTo>
                  <a:lnTo>
                    <a:pt x="53" y="463"/>
                  </a:lnTo>
                  <a:lnTo>
                    <a:pt x="68" y="410"/>
                  </a:lnTo>
                  <a:lnTo>
                    <a:pt x="91" y="360"/>
                  </a:lnTo>
                  <a:lnTo>
                    <a:pt x="125" y="315"/>
                  </a:lnTo>
                  <a:lnTo>
                    <a:pt x="163" y="269"/>
                  </a:lnTo>
                  <a:lnTo>
                    <a:pt x="205" y="231"/>
                  </a:lnTo>
                  <a:lnTo>
                    <a:pt x="255" y="193"/>
                  </a:lnTo>
                  <a:lnTo>
                    <a:pt x="304" y="159"/>
                  </a:lnTo>
                  <a:lnTo>
                    <a:pt x="357" y="129"/>
                  </a:lnTo>
                  <a:lnTo>
                    <a:pt x="410" y="102"/>
                  </a:lnTo>
                  <a:lnTo>
                    <a:pt x="460" y="79"/>
                  </a:lnTo>
                  <a:lnTo>
                    <a:pt x="513" y="61"/>
                  </a:lnTo>
                  <a:lnTo>
                    <a:pt x="559" y="42"/>
                  </a:lnTo>
                  <a:lnTo>
                    <a:pt x="604" y="30"/>
                  </a:lnTo>
                  <a:lnTo>
                    <a:pt x="642" y="23"/>
                  </a:lnTo>
                  <a:lnTo>
                    <a:pt x="616" y="7"/>
                  </a:lnTo>
                  <a:lnTo>
                    <a:pt x="574" y="0"/>
                  </a:lnTo>
                  <a:lnTo>
                    <a:pt x="525" y="7"/>
                  </a:lnTo>
                  <a:lnTo>
                    <a:pt x="468" y="19"/>
                  </a:lnTo>
                  <a:lnTo>
                    <a:pt x="403" y="38"/>
                  </a:lnTo>
                  <a:lnTo>
                    <a:pt x="342" y="61"/>
                  </a:lnTo>
                  <a:lnTo>
                    <a:pt x="285" y="91"/>
                  </a:lnTo>
                  <a:lnTo>
                    <a:pt x="236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5" name="Freeform 2141"/>
            <p:cNvSpPr>
              <a:spLocks noChangeAspect="1"/>
            </p:cNvSpPr>
            <p:nvPr/>
          </p:nvSpPr>
          <p:spPr bwMode="auto">
            <a:xfrm>
              <a:off x="2181" y="16606"/>
              <a:ext cx="415" cy="604"/>
            </a:xfrm>
            <a:custGeom>
              <a:avLst/>
              <a:gdLst/>
              <a:ahLst/>
              <a:cxnLst>
                <a:cxn ang="0">
                  <a:pos x="350" y="201"/>
                </a:cxn>
                <a:cxn ang="0">
                  <a:pos x="362" y="266"/>
                </a:cxn>
                <a:cxn ang="0">
                  <a:pos x="354" y="319"/>
                </a:cxn>
                <a:cxn ang="0">
                  <a:pos x="327" y="365"/>
                </a:cxn>
                <a:cxn ang="0">
                  <a:pos x="289" y="406"/>
                </a:cxn>
                <a:cxn ang="0">
                  <a:pos x="244" y="444"/>
                </a:cxn>
                <a:cxn ang="0">
                  <a:pos x="194" y="479"/>
                </a:cxn>
                <a:cxn ang="0">
                  <a:pos x="141" y="517"/>
                </a:cxn>
                <a:cxn ang="0">
                  <a:pos x="96" y="551"/>
                </a:cxn>
                <a:cxn ang="0">
                  <a:pos x="88" y="562"/>
                </a:cxn>
                <a:cxn ang="0">
                  <a:pos x="84" y="570"/>
                </a:cxn>
                <a:cxn ang="0">
                  <a:pos x="84" y="581"/>
                </a:cxn>
                <a:cxn ang="0">
                  <a:pos x="92" y="593"/>
                </a:cxn>
                <a:cxn ang="0">
                  <a:pos x="99" y="600"/>
                </a:cxn>
                <a:cxn ang="0">
                  <a:pos x="111" y="604"/>
                </a:cxn>
                <a:cxn ang="0">
                  <a:pos x="122" y="604"/>
                </a:cxn>
                <a:cxn ang="0">
                  <a:pos x="134" y="600"/>
                </a:cxn>
                <a:cxn ang="0">
                  <a:pos x="191" y="566"/>
                </a:cxn>
                <a:cxn ang="0">
                  <a:pos x="248" y="528"/>
                </a:cxn>
                <a:cxn ang="0">
                  <a:pos x="301" y="486"/>
                </a:cxn>
                <a:cxn ang="0">
                  <a:pos x="350" y="437"/>
                </a:cxn>
                <a:cxn ang="0">
                  <a:pos x="384" y="384"/>
                </a:cxn>
                <a:cxn ang="0">
                  <a:pos x="407" y="323"/>
                </a:cxn>
                <a:cxn ang="0">
                  <a:pos x="415" y="258"/>
                </a:cxn>
                <a:cxn ang="0">
                  <a:pos x="400" y="190"/>
                </a:cxn>
                <a:cxn ang="0">
                  <a:pos x="365" y="137"/>
                </a:cxn>
                <a:cxn ang="0">
                  <a:pos x="320" y="91"/>
                </a:cxn>
                <a:cxn ang="0">
                  <a:pos x="259" y="53"/>
                </a:cxn>
                <a:cxn ang="0">
                  <a:pos x="198" y="27"/>
                </a:cxn>
                <a:cxn ang="0">
                  <a:pos x="134" y="8"/>
                </a:cxn>
                <a:cxn ang="0">
                  <a:pos x="77" y="0"/>
                </a:cxn>
                <a:cxn ang="0">
                  <a:pos x="31" y="4"/>
                </a:cxn>
                <a:cxn ang="0">
                  <a:pos x="0" y="19"/>
                </a:cxn>
                <a:cxn ang="0">
                  <a:pos x="54" y="34"/>
                </a:cxn>
                <a:cxn ang="0">
                  <a:pos x="107" y="46"/>
                </a:cxn>
                <a:cxn ang="0">
                  <a:pos x="156" y="57"/>
                </a:cxn>
                <a:cxn ang="0">
                  <a:pos x="206" y="72"/>
                </a:cxn>
                <a:cxn ang="0">
                  <a:pos x="251" y="91"/>
                </a:cxn>
                <a:cxn ang="0">
                  <a:pos x="293" y="118"/>
                </a:cxn>
                <a:cxn ang="0">
                  <a:pos x="327" y="152"/>
                </a:cxn>
                <a:cxn ang="0">
                  <a:pos x="350" y="201"/>
                </a:cxn>
              </a:cxnLst>
              <a:rect l="0" t="0" r="r" b="b"/>
              <a:pathLst>
                <a:path w="415" h="604">
                  <a:moveTo>
                    <a:pt x="350" y="201"/>
                  </a:moveTo>
                  <a:lnTo>
                    <a:pt x="362" y="266"/>
                  </a:lnTo>
                  <a:lnTo>
                    <a:pt x="354" y="319"/>
                  </a:lnTo>
                  <a:lnTo>
                    <a:pt x="327" y="365"/>
                  </a:lnTo>
                  <a:lnTo>
                    <a:pt x="289" y="406"/>
                  </a:lnTo>
                  <a:lnTo>
                    <a:pt x="244" y="444"/>
                  </a:lnTo>
                  <a:lnTo>
                    <a:pt x="194" y="479"/>
                  </a:lnTo>
                  <a:lnTo>
                    <a:pt x="141" y="517"/>
                  </a:lnTo>
                  <a:lnTo>
                    <a:pt x="96" y="551"/>
                  </a:lnTo>
                  <a:lnTo>
                    <a:pt x="88" y="562"/>
                  </a:lnTo>
                  <a:lnTo>
                    <a:pt x="84" y="570"/>
                  </a:lnTo>
                  <a:lnTo>
                    <a:pt x="84" y="581"/>
                  </a:lnTo>
                  <a:lnTo>
                    <a:pt x="92" y="593"/>
                  </a:lnTo>
                  <a:lnTo>
                    <a:pt x="99" y="600"/>
                  </a:lnTo>
                  <a:lnTo>
                    <a:pt x="111" y="604"/>
                  </a:lnTo>
                  <a:lnTo>
                    <a:pt x="122" y="604"/>
                  </a:lnTo>
                  <a:lnTo>
                    <a:pt x="134" y="600"/>
                  </a:lnTo>
                  <a:lnTo>
                    <a:pt x="191" y="566"/>
                  </a:lnTo>
                  <a:lnTo>
                    <a:pt x="248" y="528"/>
                  </a:lnTo>
                  <a:lnTo>
                    <a:pt x="301" y="486"/>
                  </a:lnTo>
                  <a:lnTo>
                    <a:pt x="350" y="437"/>
                  </a:lnTo>
                  <a:lnTo>
                    <a:pt x="384" y="384"/>
                  </a:lnTo>
                  <a:lnTo>
                    <a:pt x="407" y="323"/>
                  </a:lnTo>
                  <a:lnTo>
                    <a:pt x="415" y="258"/>
                  </a:lnTo>
                  <a:lnTo>
                    <a:pt x="400" y="190"/>
                  </a:lnTo>
                  <a:lnTo>
                    <a:pt x="365" y="137"/>
                  </a:lnTo>
                  <a:lnTo>
                    <a:pt x="320" y="91"/>
                  </a:lnTo>
                  <a:lnTo>
                    <a:pt x="259" y="53"/>
                  </a:lnTo>
                  <a:lnTo>
                    <a:pt x="198" y="27"/>
                  </a:lnTo>
                  <a:lnTo>
                    <a:pt x="134" y="8"/>
                  </a:lnTo>
                  <a:lnTo>
                    <a:pt x="77" y="0"/>
                  </a:lnTo>
                  <a:lnTo>
                    <a:pt x="31" y="4"/>
                  </a:lnTo>
                  <a:lnTo>
                    <a:pt x="0" y="19"/>
                  </a:lnTo>
                  <a:lnTo>
                    <a:pt x="54" y="34"/>
                  </a:lnTo>
                  <a:lnTo>
                    <a:pt x="107" y="46"/>
                  </a:lnTo>
                  <a:lnTo>
                    <a:pt x="156" y="57"/>
                  </a:lnTo>
                  <a:lnTo>
                    <a:pt x="206" y="72"/>
                  </a:lnTo>
                  <a:lnTo>
                    <a:pt x="251" y="91"/>
                  </a:lnTo>
                  <a:lnTo>
                    <a:pt x="293" y="118"/>
                  </a:lnTo>
                  <a:lnTo>
                    <a:pt x="327" y="152"/>
                  </a:lnTo>
                  <a:lnTo>
                    <a:pt x="350" y="2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6" name="Freeform 2142"/>
            <p:cNvSpPr>
              <a:spLocks noChangeAspect="1"/>
            </p:cNvSpPr>
            <p:nvPr/>
          </p:nvSpPr>
          <p:spPr bwMode="auto">
            <a:xfrm>
              <a:off x="668" y="16469"/>
              <a:ext cx="1046" cy="1254"/>
            </a:xfrm>
            <a:custGeom>
              <a:avLst/>
              <a:gdLst/>
              <a:ahLst/>
              <a:cxnLst>
                <a:cxn ang="0">
                  <a:pos x="327" y="232"/>
                </a:cxn>
                <a:cxn ang="0">
                  <a:pos x="175" y="380"/>
                </a:cxn>
                <a:cxn ang="0">
                  <a:pos x="57" y="555"/>
                </a:cxn>
                <a:cxn ang="0">
                  <a:pos x="0" y="752"/>
                </a:cxn>
                <a:cxn ang="0">
                  <a:pos x="12" y="885"/>
                </a:cxn>
                <a:cxn ang="0">
                  <a:pos x="34" y="938"/>
                </a:cxn>
                <a:cxn ang="0">
                  <a:pos x="69" y="988"/>
                </a:cxn>
                <a:cxn ang="0">
                  <a:pos x="110" y="1030"/>
                </a:cxn>
                <a:cxn ang="0">
                  <a:pos x="183" y="1075"/>
                </a:cxn>
                <a:cxn ang="0">
                  <a:pos x="282" y="1124"/>
                </a:cxn>
                <a:cxn ang="0">
                  <a:pos x="388" y="1162"/>
                </a:cxn>
                <a:cxn ang="0">
                  <a:pos x="494" y="1193"/>
                </a:cxn>
                <a:cxn ang="0">
                  <a:pos x="605" y="1216"/>
                </a:cxn>
                <a:cxn ang="0">
                  <a:pos x="715" y="1231"/>
                </a:cxn>
                <a:cxn ang="0">
                  <a:pos x="829" y="1242"/>
                </a:cxn>
                <a:cxn ang="0">
                  <a:pos x="939" y="1250"/>
                </a:cxn>
                <a:cxn ang="0">
                  <a:pos x="1012" y="1254"/>
                </a:cxn>
                <a:cxn ang="0">
                  <a:pos x="1038" y="1231"/>
                </a:cxn>
                <a:cxn ang="0">
                  <a:pos x="1046" y="1193"/>
                </a:cxn>
                <a:cxn ang="0">
                  <a:pos x="1023" y="1166"/>
                </a:cxn>
                <a:cxn ang="0">
                  <a:pos x="955" y="1162"/>
                </a:cxn>
                <a:cxn ang="0">
                  <a:pos x="852" y="1159"/>
                </a:cxn>
                <a:cxn ang="0">
                  <a:pos x="749" y="1151"/>
                </a:cxn>
                <a:cxn ang="0">
                  <a:pos x="647" y="1136"/>
                </a:cxn>
                <a:cxn ang="0">
                  <a:pos x="544" y="1117"/>
                </a:cxn>
                <a:cxn ang="0">
                  <a:pos x="441" y="1090"/>
                </a:cxn>
                <a:cxn ang="0">
                  <a:pos x="342" y="1060"/>
                </a:cxn>
                <a:cxn ang="0">
                  <a:pos x="247" y="1014"/>
                </a:cxn>
                <a:cxn ang="0">
                  <a:pos x="164" y="965"/>
                </a:cxn>
                <a:cxn ang="0">
                  <a:pos x="114" y="889"/>
                </a:cxn>
                <a:cxn ang="0">
                  <a:pos x="99" y="790"/>
                </a:cxn>
                <a:cxn ang="0">
                  <a:pos x="122" y="654"/>
                </a:cxn>
                <a:cxn ang="0">
                  <a:pos x="164" y="547"/>
                </a:cxn>
                <a:cxn ang="0">
                  <a:pos x="221" y="452"/>
                </a:cxn>
                <a:cxn ang="0">
                  <a:pos x="289" y="369"/>
                </a:cxn>
                <a:cxn ang="0">
                  <a:pos x="369" y="293"/>
                </a:cxn>
                <a:cxn ang="0">
                  <a:pos x="468" y="213"/>
                </a:cxn>
                <a:cxn ang="0">
                  <a:pos x="586" y="137"/>
                </a:cxn>
                <a:cxn ang="0">
                  <a:pos x="711" y="73"/>
                </a:cxn>
                <a:cxn ang="0">
                  <a:pos x="821" y="23"/>
                </a:cxn>
                <a:cxn ang="0">
                  <a:pos x="825" y="0"/>
                </a:cxn>
                <a:cxn ang="0">
                  <a:pos x="715" y="19"/>
                </a:cxn>
                <a:cxn ang="0">
                  <a:pos x="586" y="65"/>
                </a:cxn>
                <a:cxn ang="0">
                  <a:pos x="460" y="130"/>
                </a:cxn>
              </a:cxnLst>
              <a:rect l="0" t="0" r="r" b="b"/>
              <a:pathLst>
                <a:path w="1046" h="1254">
                  <a:moveTo>
                    <a:pt x="407" y="168"/>
                  </a:moveTo>
                  <a:lnTo>
                    <a:pt x="327" y="232"/>
                  </a:lnTo>
                  <a:lnTo>
                    <a:pt x="247" y="304"/>
                  </a:lnTo>
                  <a:lnTo>
                    <a:pt x="175" y="380"/>
                  </a:lnTo>
                  <a:lnTo>
                    <a:pt x="110" y="464"/>
                  </a:lnTo>
                  <a:lnTo>
                    <a:pt x="57" y="555"/>
                  </a:lnTo>
                  <a:lnTo>
                    <a:pt x="19" y="650"/>
                  </a:lnTo>
                  <a:lnTo>
                    <a:pt x="0" y="752"/>
                  </a:lnTo>
                  <a:lnTo>
                    <a:pt x="4" y="859"/>
                  </a:lnTo>
                  <a:lnTo>
                    <a:pt x="12" y="885"/>
                  </a:lnTo>
                  <a:lnTo>
                    <a:pt x="23" y="916"/>
                  </a:lnTo>
                  <a:lnTo>
                    <a:pt x="34" y="938"/>
                  </a:lnTo>
                  <a:lnTo>
                    <a:pt x="50" y="965"/>
                  </a:lnTo>
                  <a:lnTo>
                    <a:pt x="69" y="988"/>
                  </a:lnTo>
                  <a:lnTo>
                    <a:pt x="88" y="1011"/>
                  </a:lnTo>
                  <a:lnTo>
                    <a:pt x="110" y="1030"/>
                  </a:lnTo>
                  <a:lnTo>
                    <a:pt x="133" y="1045"/>
                  </a:lnTo>
                  <a:lnTo>
                    <a:pt x="183" y="1075"/>
                  </a:lnTo>
                  <a:lnTo>
                    <a:pt x="232" y="1102"/>
                  </a:lnTo>
                  <a:lnTo>
                    <a:pt x="282" y="1124"/>
                  </a:lnTo>
                  <a:lnTo>
                    <a:pt x="335" y="1143"/>
                  </a:lnTo>
                  <a:lnTo>
                    <a:pt x="388" y="1162"/>
                  </a:lnTo>
                  <a:lnTo>
                    <a:pt x="441" y="1178"/>
                  </a:lnTo>
                  <a:lnTo>
                    <a:pt x="494" y="1193"/>
                  </a:lnTo>
                  <a:lnTo>
                    <a:pt x="548" y="1204"/>
                  </a:lnTo>
                  <a:lnTo>
                    <a:pt x="605" y="1216"/>
                  </a:lnTo>
                  <a:lnTo>
                    <a:pt x="662" y="1223"/>
                  </a:lnTo>
                  <a:lnTo>
                    <a:pt x="715" y="1231"/>
                  </a:lnTo>
                  <a:lnTo>
                    <a:pt x="772" y="1238"/>
                  </a:lnTo>
                  <a:lnTo>
                    <a:pt x="829" y="1242"/>
                  </a:lnTo>
                  <a:lnTo>
                    <a:pt x="886" y="1246"/>
                  </a:lnTo>
                  <a:lnTo>
                    <a:pt x="939" y="1250"/>
                  </a:lnTo>
                  <a:lnTo>
                    <a:pt x="996" y="1254"/>
                  </a:lnTo>
                  <a:lnTo>
                    <a:pt x="1012" y="1254"/>
                  </a:lnTo>
                  <a:lnTo>
                    <a:pt x="1027" y="1242"/>
                  </a:lnTo>
                  <a:lnTo>
                    <a:pt x="1038" y="1231"/>
                  </a:lnTo>
                  <a:lnTo>
                    <a:pt x="1046" y="1212"/>
                  </a:lnTo>
                  <a:lnTo>
                    <a:pt x="1046" y="1193"/>
                  </a:lnTo>
                  <a:lnTo>
                    <a:pt x="1038" y="1178"/>
                  </a:lnTo>
                  <a:lnTo>
                    <a:pt x="1023" y="1166"/>
                  </a:lnTo>
                  <a:lnTo>
                    <a:pt x="1008" y="1162"/>
                  </a:lnTo>
                  <a:lnTo>
                    <a:pt x="955" y="1162"/>
                  </a:lnTo>
                  <a:lnTo>
                    <a:pt x="905" y="1162"/>
                  </a:lnTo>
                  <a:lnTo>
                    <a:pt x="852" y="1159"/>
                  </a:lnTo>
                  <a:lnTo>
                    <a:pt x="802" y="1155"/>
                  </a:lnTo>
                  <a:lnTo>
                    <a:pt x="749" y="1151"/>
                  </a:lnTo>
                  <a:lnTo>
                    <a:pt x="696" y="1143"/>
                  </a:lnTo>
                  <a:lnTo>
                    <a:pt x="647" y="1136"/>
                  </a:lnTo>
                  <a:lnTo>
                    <a:pt x="593" y="1128"/>
                  </a:lnTo>
                  <a:lnTo>
                    <a:pt x="544" y="1117"/>
                  </a:lnTo>
                  <a:lnTo>
                    <a:pt x="491" y="1105"/>
                  </a:lnTo>
                  <a:lnTo>
                    <a:pt x="441" y="1090"/>
                  </a:lnTo>
                  <a:lnTo>
                    <a:pt x="392" y="1075"/>
                  </a:lnTo>
                  <a:lnTo>
                    <a:pt x="342" y="1060"/>
                  </a:lnTo>
                  <a:lnTo>
                    <a:pt x="297" y="1037"/>
                  </a:lnTo>
                  <a:lnTo>
                    <a:pt x="247" y="1014"/>
                  </a:lnTo>
                  <a:lnTo>
                    <a:pt x="202" y="992"/>
                  </a:lnTo>
                  <a:lnTo>
                    <a:pt x="164" y="965"/>
                  </a:lnTo>
                  <a:lnTo>
                    <a:pt x="133" y="927"/>
                  </a:lnTo>
                  <a:lnTo>
                    <a:pt x="114" y="889"/>
                  </a:lnTo>
                  <a:lnTo>
                    <a:pt x="99" y="843"/>
                  </a:lnTo>
                  <a:lnTo>
                    <a:pt x="99" y="790"/>
                  </a:lnTo>
                  <a:lnTo>
                    <a:pt x="107" y="722"/>
                  </a:lnTo>
                  <a:lnTo>
                    <a:pt x="122" y="654"/>
                  </a:lnTo>
                  <a:lnTo>
                    <a:pt x="137" y="604"/>
                  </a:lnTo>
                  <a:lnTo>
                    <a:pt x="164" y="547"/>
                  </a:lnTo>
                  <a:lnTo>
                    <a:pt x="194" y="498"/>
                  </a:lnTo>
                  <a:lnTo>
                    <a:pt x="221" y="452"/>
                  </a:lnTo>
                  <a:lnTo>
                    <a:pt x="255" y="411"/>
                  </a:lnTo>
                  <a:lnTo>
                    <a:pt x="289" y="369"/>
                  </a:lnTo>
                  <a:lnTo>
                    <a:pt x="327" y="331"/>
                  </a:lnTo>
                  <a:lnTo>
                    <a:pt x="369" y="293"/>
                  </a:lnTo>
                  <a:lnTo>
                    <a:pt x="418" y="251"/>
                  </a:lnTo>
                  <a:lnTo>
                    <a:pt x="468" y="213"/>
                  </a:lnTo>
                  <a:lnTo>
                    <a:pt x="525" y="175"/>
                  </a:lnTo>
                  <a:lnTo>
                    <a:pt x="586" y="137"/>
                  </a:lnTo>
                  <a:lnTo>
                    <a:pt x="650" y="103"/>
                  </a:lnTo>
                  <a:lnTo>
                    <a:pt x="711" y="73"/>
                  </a:lnTo>
                  <a:lnTo>
                    <a:pt x="768" y="46"/>
                  </a:lnTo>
                  <a:lnTo>
                    <a:pt x="821" y="23"/>
                  </a:lnTo>
                  <a:lnTo>
                    <a:pt x="867" y="4"/>
                  </a:lnTo>
                  <a:lnTo>
                    <a:pt x="825" y="0"/>
                  </a:lnTo>
                  <a:lnTo>
                    <a:pt x="772" y="4"/>
                  </a:lnTo>
                  <a:lnTo>
                    <a:pt x="715" y="19"/>
                  </a:lnTo>
                  <a:lnTo>
                    <a:pt x="650" y="38"/>
                  </a:lnTo>
                  <a:lnTo>
                    <a:pt x="586" y="65"/>
                  </a:lnTo>
                  <a:lnTo>
                    <a:pt x="521" y="95"/>
                  </a:lnTo>
                  <a:lnTo>
                    <a:pt x="460" y="130"/>
                  </a:lnTo>
                  <a:lnTo>
                    <a:pt x="407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7" name="Freeform 2143"/>
            <p:cNvSpPr>
              <a:spLocks noChangeAspect="1"/>
            </p:cNvSpPr>
            <p:nvPr/>
          </p:nvSpPr>
          <p:spPr bwMode="auto">
            <a:xfrm>
              <a:off x="2143" y="16428"/>
              <a:ext cx="913" cy="835"/>
            </a:xfrm>
            <a:custGeom>
              <a:avLst/>
              <a:gdLst/>
              <a:ahLst/>
              <a:cxnLst>
                <a:cxn ang="0">
                  <a:pos x="761" y="258"/>
                </a:cxn>
                <a:cxn ang="0">
                  <a:pos x="803" y="303"/>
                </a:cxn>
                <a:cxn ang="0">
                  <a:pos x="826" y="357"/>
                </a:cxn>
                <a:cxn ang="0">
                  <a:pos x="841" y="414"/>
                </a:cxn>
                <a:cxn ang="0">
                  <a:pos x="841" y="474"/>
                </a:cxn>
                <a:cxn ang="0">
                  <a:pos x="833" y="524"/>
                </a:cxn>
                <a:cxn ang="0">
                  <a:pos x="818" y="565"/>
                </a:cxn>
                <a:cxn ang="0">
                  <a:pos x="791" y="607"/>
                </a:cxn>
                <a:cxn ang="0">
                  <a:pos x="765" y="641"/>
                </a:cxn>
                <a:cxn ang="0">
                  <a:pos x="730" y="679"/>
                </a:cxn>
                <a:cxn ang="0">
                  <a:pos x="696" y="710"/>
                </a:cxn>
                <a:cxn ang="0">
                  <a:pos x="662" y="744"/>
                </a:cxn>
                <a:cxn ang="0">
                  <a:pos x="628" y="778"/>
                </a:cxn>
                <a:cxn ang="0">
                  <a:pos x="620" y="790"/>
                </a:cxn>
                <a:cxn ang="0">
                  <a:pos x="616" y="801"/>
                </a:cxn>
                <a:cxn ang="0">
                  <a:pos x="620" y="812"/>
                </a:cxn>
                <a:cxn ang="0">
                  <a:pos x="628" y="824"/>
                </a:cxn>
                <a:cxn ang="0">
                  <a:pos x="639" y="831"/>
                </a:cxn>
                <a:cxn ang="0">
                  <a:pos x="651" y="835"/>
                </a:cxn>
                <a:cxn ang="0">
                  <a:pos x="666" y="831"/>
                </a:cxn>
                <a:cxn ang="0">
                  <a:pos x="677" y="824"/>
                </a:cxn>
                <a:cxn ang="0">
                  <a:pos x="753" y="774"/>
                </a:cxn>
                <a:cxn ang="0">
                  <a:pos x="814" y="710"/>
                </a:cxn>
                <a:cxn ang="0">
                  <a:pos x="867" y="634"/>
                </a:cxn>
                <a:cxn ang="0">
                  <a:pos x="902" y="554"/>
                </a:cxn>
                <a:cxn ang="0">
                  <a:pos x="913" y="467"/>
                </a:cxn>
                <a:cxn ang="0">
                  <a:pos x="905" y="383"/>
                </a:cxn>
                <a:cxn ang="0">
                  <a:pos x="875" y="303"/>
                </a:cxn>
                <a:cxn ang="0">
                  <a:pos x="814" y="231"/>
                </a:cxn>
                <a:cxn ang="0">
                  <a:pos x="768" y="193"/>
                </a:cxn>
                <a:cxn ang="0">
                  <a:pos x="715" y="159"/>
                </a:cxn>
                <a:cxn ang="0">
                  <a:pos x="654" y="129"/>
                </a:cxn>
                <a:cxn ang="0">
                  <a:pos x="594" y="102"/>
                </a:cxn>
                <a:cxn ang="0">
                  <a:pos x="529" y="79"/>
                </a:cxn>
                <a:cxn ang="0">
                  <a:pos x="461" y="60"/>
                </a:cxn>
                <a:cxn ang="0">
                  <a:pos x="396" y="41"/>
                </a:cxn>
                <a:cxn ang="0">
                  <a:pos x="327" y="26"/>
                </a:cxn>
                <a:cxn ang="0">
                  <a:pos x="267" y="15"/>
                </a:cxn>
                <a:cxn ang="0">
                  <a:pos x="206" y="7"/>
                </a:cxn>
                <a:cxn ang="0">
                  <a:pos x="153" y="0"/>
                </a:cxn>
                <a:cxn ang="0">
                  <a:pos x="103" y="0"/>
                </a:cxn>
                <a:cxn ang="0">
                  <a:pos x="61" y="0"/>
                </a:cxn>
                <a:cxn ang="0">
                  <a:pos x="31" y="3"/>
                </a:cxn>
                <a:cxn ang="0">
                  <a:pos x="12" y="11"/>
                </a:cxn>
                <a:cxn ang="0">
                  <a:pos x="0" y="19"/>
                </a:cxn>
                <a:cxn ang="0">
                  <a:pos x="38" y="26"/>
                </a:cxn>
                <a:cxn ang="0">
                  <a:pos x="80" y="30"/>
                </a:cxn>
                <a:cxn ang="0">
                  <a:pos x="122" y="38"/>
                </a:cxn>
                <a:cxn ang="0">
                  <a:pos x="168" y="45"/>
                </a:cxn>
                <a:cxn ang="0">
                  <a:pos x="217" y="53"/>
                </a:cxn>
                <a:cxn ang="0">
                  <a:pos x="267" y="60"/>
                </a:cxn>
                <a:cxn ang="0">
                  <a:pos x="316" y="72"/>
                </a:cxn>
                <a:cxn ang="0">
                  <a:pos x="369" y="83"/>
                </a:cxn>
                <a:cxn ang="0">
                  <a:pos x="419" y="98"/>
                </a:cxn>
                <a:cxn ang="0">
                  <a:pos x="472" y="114"/>
                </a:cxn>
                <a:cxn ang="0">
                  <a:pos x="525" y="133"/>
                </a:cxn>
                <a:cxn ang="0">
                  <a:pos x="575" y="152"/>
                </a:cxn>
                <a:cxn ang="0">
                  <a:pos x="624" y="174"/>
                </a:cxn>
                <a:cxn ang="0">
                  <a:pos x="673" y="197"/>
                </a:cxn>
                <a:cxn ang="0">
                  <a:pos x="719" y="228"/>
                </a:cxn>
                <a:cxn ang="0">
                  <a:pos x="761" y="258"/>
                </a:cxn>
              </a:cxnLst>
              <a:rect l="0" t="0" r="r" b="b"/>
              <a:pathLst>
                <a:path w="913" h="835">
                  <a:moveTo>
                    <a:pt x="761" y="258"/>
                  </a:moveTo>
                  <a:lnTo>
                    <a:pt x="803" y="303"/>
                  </a:lnTo>
                  <a:lnTo>
                    <a:pt x="826" y="357"/>
                  </a:lnTo>
                  <a:lnTo>
                    <a:pt x="841" y="414"/>
                  </a:lnTo>
                  <a:lnTo>
                    <a:pt x="841" y="474"/>
                  </a:lnTo>
                  <a:lnTo>
                    <a:pt x="833" y="524"/>
                  </a:lnTo>
                  <a:lnTo>
                    <a:pt x="818" y="565"/>
                  </a:lnTo>
                  <a:lnTo>
                    <a:pt x="791" y="607"/>
                  </a:lnTo>
                  <a:lnTo>
                    <a:pt x="765" y="641"/>
                  </a:lnTo>
                  <a:lnTo>
                    <a:pt x="730" y="679"/>
                  </a:lnTo>
                  <a:lnTo>
                    <a:pt x="696" y="710"/>
                  </a:lnTo>
                  <a:lnTo>
                    <a:pt x="662" y="744"/>
                  </a:lnTo>
                  <a:lnTo>
                    <a:pt x="628" y="778"/>
                  </a:lnTo>
                  <a:lnTo>
                    <a:pt x="620" y="790"/>
                  </a:lnTo>
                  <a:lnTo>
                    <a:pt x="616" y="801"/>
                  </a:lnTo>
                  <a:lnTo>
                    <a:pt x="620" y="812"/>
                  </a:lnTo>
                  <a:lnTo>
                    <a:pt x="628" y="824"/>
                  </a:lnTo>
                  <a:lnTo>
                    <a:pt x="639" y="831"/>
                  </a:lnTo>
                  <a:lnTo>
                    <a:pt x="651" y="835"/>
                  </a:lnTo>
                  <a:lnTo>
                    <a:pt x="666" y="831"/>
                  </a:lnTo>
                  <a:lnTo>
                    <a:pt x="677" y="824"/>
                  </a:lnTo>
                  <a:lnTo>
                    <a:pt x="753" y="774"/>
                  </a:lnTo>
                  <a:lnTo>
                    <a:pt x="814" y="710"/>
                  </a:lnTo>
                  <a:lnTo>
                    <a:pt x="867" y="634"/>
                  </a:lnTo>
                  <a:lnTo>
                    <a:pt x="902" y="554"/>
                  </a:lnTo>
                  <a:lnTo>
                    <a:pt x="913" y="467"/>
                  </a:lnTo>
                  <a:lnTo>
                    <a:pt x="905" y="383"/>
                  </a:lnTo>
                  <a:lnTo>
                    <a:pt x="875" y="303"/>
                  </a:lnTo>
                  <a:lnTo>
                    <a:pt x="814" y="231"/>
                  </a:lnTo>
                  <a:lnTo>
                    <a:pt x="768" y="193"/>
                  </a:lnTo>
                  <a:lnTo>
                    <a:pt x="715" y="159"/>
                  </a:lnTo>
                  <a:lnTo>
                    <a:pt x="654" y="129"/>
                  </a:lnTo>
                  <a:lnTo>
                    <a:pt x="594" y="102"/>
                  </a:lnTo>
                  <a:lnTo>
                    <a:pt x="529" y="79"/>
                  </a:lnTo>
                  <a:lnTo>
                    <a:pt x="461" y="60"/>
                  </a:lnTo>
                  <a:lnTo>
                    <a:pt x="396" y="41"/>
                  </a:lnTo>
                  <a:lnTo>
                    <a:pt x="327" y="26"/>
                  </a:lnTo>
                  <a:lnTo>
                    <a:pt x="267" y="15"/>
                  </a:lnTo>
                  <a:lnTo>
                    <a:pt x="206" y="7"/>
                  </a:lnTo>
                  <a:lnTo>
                    <a:pt x="153" y="0"/>
                  </a:lnTo>
                  <a:lnTo>
                    <a:pt x="103" y="0"/>
                  </a:lnTo>
                  <a:lnTo>
                    <a:pt x="61" y="0"/>
                  </a:lnTo>
                  <a:lnTo>
                    <a:pt x="31" y="3"/>
                  </a:lnTo>
                  <a:lnTo>
                    <a:pt x="12" y="11"/>
                  </a:lnTo>
                  <a:lnTo>
                    <a:pt x="0" y="19"/>
                  </a:lnTo>
                  <a:lnTo>
                    <a:pt x="38" y="26"/>
                  </a:lnTo>
                  <a:lnTo>
                    <a:pt x="80" y="30"/>
                  </a:lnTo>
                  <a:lnTo>
                    <a:pt x="122" y="38"/>
                  </a:lnTo>
                  <a:lnTo>
                    <a:pt x="168" y="45"/>
                  </a:lnTo>
                  <a:lnTo>
                    <a:pt x="217" y="53"/>
                  </a:lnTo>
                  <a:lnTo>
                    <a:pt x="267" y="60"/>
                  </a:lnTo>
                  <a:lnTo>
                    <a:pt x="316" y="72"/>
                  </a:lnTo>
                  <a:lnTo>
                    <a:pt x="369" y="83"/>
                  </a:lnTo>
                  <a:lnTo>
                    <a:pt x="419" y="98"/>
                  </a:lnTo>
                  <a:lnTo>
                    <a:pt x="472" y="114"/>
                  </a:lnTo>
                  <a:lnTo>
                    <a:pt x="525" y="133"/>
                  </a:lnTo>
                  <a:lnTo>
                    <a:pt x="575" y="152"/>
                  </a:lnTo>
                  <a:lnTo>
                    <a:pt x="624" y="174"/>
                  </a:lnTo>
                  <a:lnTo>
                    <a:pt x="673" y="197"/>
                  </a:lnTo>
                  <a:lnTo>
                    <a:pt x="719" y="228"/>
                  </a:lnTo>
                  <a:lnTo>
                    <a:pt x="761" y="2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8" name="Freeform 2144"/>
            <p:cNvSpPr>
              <a:spLocks noChangeAspect="1"/>
            </p:cNvSpPr>
            <p:nvPr/>
          </p:nvSpPr>
          <p:spPr bwMode="auto">
            <a:xfrm>
              <a:off x="307" y="16880"/>
              <a:ext cx="373" cy="782"/>
            </a:xfrm>
            <a:custGeom>
              <a:avLst/>
              <a:gdLst/>
              <a:ahLst/>
              <a:cxnLst>
                <a:cxn ang="0">
                  <a:pos x="0" y="425"/>
                </a:cxn>
                <a:cxn ang="0">
                  <a:pos x="0" y="489"/>
                </a:cxn>
                <a:cxn ang="0">
                  <a:pos x="15" y="550"/>
                </a:cxn>
                <a:cxn ang="0">
                  <a:pos x="42" y="607"/>
                </a:cxn>
                <a:cxn ang="0">
                  <a:pos x="80" y="656"/>
                </a:cxn>
                <a:cxn ang="0">
                  <a:pos x="125" y="698"/>
                </a:cxn>
                <a:cxn ang="0">
                  <a:pos x="179" y="736"/>
                </a:cxn>
                <a:cxn ang="0">
                  <a:pos x="240" y="763"/>
                </a:cxn>
                <a:cxn ang="0">
                  <a:pos x="300" y="778"/>
                </a:cxn>
                <a:cxn ang="0">
                  <a:pos x="319" y="782"/>
                </a:cxn>
                <a:cxn ang="0">
                  <a:pos x="338" y="774"/>
                </a:cxn>
                <a:cxn ang="0">
                  <a:pos x="354" y="763"/>
                </a:cxn>
                <a:cxn ang="0">
                  <a:pos x="361" y="748"/>
                </a:cxn>
                <a:cxn ang="0">
                  <a:pos x="361" y="729"/>
                </a:cxn>
                <a:cxn ang="0">
                  <a:pos x="357" y="710"/>
                </a:cxn>
                <a:cxn ang="0">
                  <a:pos x="346" y="694"/>
                </a:cxn>
                <a:cxn ang="0">
                  <a:pos x="327" y="687"/>
                </a:cxn>
                <a:cxn ang="0">
                  <a:pos x="266" y="664"/>
                </a:cxn>
                <a:cxn ang="0">
                  <a:pos x="209" y="634"/>
                </a:cxn>
                <a:cxn ang="0">
                  <a:pos x="164" y="592"/>
                </a:cxn>
                <a:cxn ang="0">
                  <a:pos x="129" y="546"/>
                </a:cxn>
                <a:cxn ang="0">
                  <a:pos x="106" y="489"/>
                </a:cxn>
                <a:cxn ang="0">
                  <a:pos x="95" y="429"/>
                </a:cxn>
                <a:cxn ang="0">
                  <a:pos x="95" y="364"/>
                </a:cxn>
                <a:cxn ang="0">
                  <a:pos x="114" y="296"/>
                </a:cxn>
                <a:cxn ang="0">
                  <a:pos x="141" y="246"/>
                </a:cxn>
                <a:cxn ang="0">
                  <a:pos x="183" y="197"/>
                </a:cxn>
                <a:cxn ang="0">
                  <a:pos x="228" y="151"/>
                </a:cxn>
                <a:cxn ang="0">
                  <a:pos x="278" y="110"/>
                </a:cxn>
                <a:cxn ang="0">
                  <a:pos x="319" y="76"/>
                </a:cxn>
                <a:cxn ang="0">
                  <a:pos x="354" y="41"/>
                </a:cxn>
                <a:cxn ang="0">
                  <a:pos x="373" y="19"/>
                </a:cxn>
                <a:cxn ang="0">
                  <a:pos x="373" y="0"/>
                </a:cxn>
                <a:cxn ang="0">
                  <a:pos x="331" y="15"/>
                </a:cxn>
                <a:cxn ang="0">
                  <a:pos x="278" y="41"/>
                </a:cxn>
                <a:cxn ang="0">
                  <a:pos x="221" y="87"/>
                </a:cxn>
                <a:cxn ang="0">
                  <a:pos x="160" y="140"/>
                </a:cxn>
                <a:cxn ang="0">
                  <a:pos x="103" y="201"/>
                </a:cxn>
                <a:cxn ang="0">
                  <a:pos x="57" y="273"/>
                </a:cxn>
                <a:cxn ang="0">
                  <a:pos x="19" y="349"/>
                </a:cxn>
                <a:cxn ang="0">
                  <a:pos x="0" y="425"/>
                </a:cxn>
              </a:cxnLst>
              <a:rect l="0" t="0" r="r" b="b"/>
              <a:pathLst>
                <a:path w="373" h="782">
                  <a:moveTo>
                    <a:pt x="0" y="425"/>
                  </a:moveTo>
                  <a:lnTo>
                    <a:pt x="0" y="489"/>
                  </a:lnTo>
                  <a:lnTo>
                    <a:pt x="15" y="550"/>
                  </a:lnTo>
                  <a:lnTo>
                    <a:pt x="42" y="607"/>
                  </a:lnTo>
                  <a:lnTo>
                    <a:pt x="80" y="656"/>
                  </a:lnTo>
                  <a:lnTo>
                    <a:pt x="125" y="698"/>
                  </a:lnTo>
                  <a:lnTo>
                    <a:pt x="179" y="736"/>
                  </a:lnTo>
                  <a:lnTo>
                    <a:pt x="240" y="763"/>
                  </a:lnTo>
                  <a:lnTo>
                    <a:pt x="300" y="778"/>
                  </a:lnTo>
                  <a:lnTo>
                    <a:pt x="319" y="782"/>
                  </a:lnTo>
                  <a:lnTo>
                    <a:pt x="338" y="774"/>
                  </a:lnTo>
                  <a:lnTo>
                    <a:pt x="354" y="763"/>
                  </a:lnTo>
                  <a:lnTo>
                    <a:pt x="361" y="748"/>
                  </a:lnTo>
                  <a:lnTo>
                    <a:pt x="361" y="729"/>
                  </a:lnTo>
                  <a:lnTo>
                    <a:pt x="357" y="710"/>
                  </a:lnTo>
                  <a:lnTo>
                    <a:pt x="346" y="694"/>
                  </a:lnTo>
                  <a:lnTo>
                    <a:pt x="327" y="687"/>
                  </a:lnTo>
                  <a:lnTo>
                    <a:pt x="266" y="664"/>
                  </a:lnTo>
                  <a:lnTo>
                    <a:pt x="209" y="634"/>
                  </a:lnTo>
                  <a:lnTo>
                    <a:pt x="164" y="592"/>
                  </a:lnTo>
                  <a:lnTo>
                    <a:pt x="129" y="546"/>
                  </a:lnTo>
                  <a:lnTo>
                    <a:pt x="106" y="489"/>
                  </a:lnTo>
                  <a:lnTo>
                    <a:pt x="95" y="429"/>
                  </a:lnTo>
                  <a:lnTo>
                    <a:pt x="95" y="364"/>
                  </a:lnTo>
                  <a:lnTo>
                    <a:pt x="114" y="296"/>
                  </a:lnTo>
                  <a:lnTo>
                    <a:pt x="141" y="246"/>
                  </a:lnTo>
                  <a:lnTo>
                    <a:pt x="183" y="197"/>
                  </a:lnTo>
                  <a:lnTo>
                    <a:pt x="228" y="151"/>
                  </a:lnTo>
                  <a:lnTo>
                    <a:pt x="278" y="110"/>
                  </a:lnTo>
                  <a:lnTo>
                    <a:pt x="319" y="76"/>
                  </a:lnTo>
                  <a:lnTo>
                    <a:pt x="354" y="41"/>
                  </a:lnTo>
                  <a:lnTo>
                    <a:pt x="373" y="19"/>
                  </a:lnTo>
                  <a:lnTo>
                    <a:pt x="373" y="0"/>
                  </a:lnTo>
                  <a:lnTo>
                    <a:pt x="331" y="15"/>
                  </a:lnTo>
                  <a:lnTo>
                    <a:pt x="278" y="41"/>
                  </a:lnTo>
                  <a:lnTo>
                    <a:pt x="221" y="87"/>
                  </a:lnTo>
                  <a:lnTo>
                    <a:pt x="160" y="140"/>
                  </a:lnTo>
                  <a:lnTo>
                    <a:pt x="103" y="201"/>
                  </a:lnTo>
                  <a:lnTo>
                    <a:pt x="57" y="273"/>
                  </a:lnTo>
                  <a:lnTo>
                    <a:pt x="19" y="349"/>
                  </a:lnTo>
                  <a:lnTo>
                    <a:pt x="0" y="4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9" name="Freeform 2145"/>
            <p:cNvSpPr>
              <a:spLocks noChangeAspect="1"/>
            </p:cNvSpPr>
            <p:nvPr/>
          </p:nvSpPr>
          <p:spPr bwMode="auto">
            <a:xfrm>
              <a:off x="2900" y="16375"/>
              <a:ext cx="795" cy="1025"/>
            </a:xfrm>
            <a:custGeom>
              <a:avLst/>
              <a:gdLst/>
              <a:ahLst/>
              <a:cxnLst>
                <a:cxn ang="0">
                  <a:pos x="673" y="410"/>
                </a:cxn>
                <a:cxn ang="0">
                  <a:pos x="711" y="474"/>
                </a:cxn>
                <a:cxn ang="0">
                  <a:pos x="730" y="543"/>
                </a:cxn>
                <a:cxn ang="0">
                  <a:pos x="719" y="618"/>
                </a:cxn>
                <a:cxn ang="0">
                  <a:pos x="673" y="691"/>
                </a:cxn>
                <a:cxn ang="0">
                  <a:pos x="608" y="755"/>
                </a:cxn>
                <a:cxn ang="0">
                  <a:pos x="536" y="812"/>
                </a:cxn>
                <a:cxn ang="0">
                  <a:pos x="460" y="873"/>
                </a:cxn>
                <a:cxn ang="0">
                  <a:pos x="414" y="918"/>
                </a:cxn>
                <a:cxn ang="0">
                  <a:pos x="399" y="949"/>
                </a:cxn>
                <a:cxn ang="0">
                  <a:pos x="388" y="979"/>
                </a:cxn>
                <a:cxn ang="0">
                  <a:pos x="395" y="1010"/>
                </a:cxn>
                <a:cxn ang="0">
                  <a:pos x="422" y="1025"/>
                </a:cxn>
                <a:cxn ang="0">
                  <a:pos x="449" y="1021"/>
                </a:cxn>
                <a:cxn ang="0">
                  <a:pos x="498" y="964"/>
                </a:cxn>
                <a:cxn ang="0">
                  <a:pos x="582" y="888"/>
                </a:cxn>
                <a:cxn ang="0">
                  <a:pos x="669" y="812"/>
                </a:cxn>
                <a:cxn ang="0">
                  <a:pos x="745" y="725"/>
                </a:cxn>
                <a:cxn ang="0">
                  <a:pos x="791" y="615"/>
                </a:cxn>
                <a:cxn ang="0">
                  <a:pos x="787" y="501"/>
                </a:cxn>
                <a:cxn ang="0">
                  <a:pos x="738" y="394"/>
                </a:cxn>
                <a:cxn ang="0">
                  <a:pos x="658" y="307"/>
                </a:cxn>
                <a:cxn ang="0">
                  <a:pos x="570" y="250"/>
                </a:cxn>
                <a:cxn ang="0">
                  <a:pos x="487" y="201"/>
                </a:cxn>
                <a:cxn ang="0">
                  <a:pos x="395" y="151"/>
                </a:cxn>
                <a:cxn ang="0">
                  <a:pos x="300" y="102"/>
                </a:cxn>
                <a:cxn ang="0">
                  <a:pos x="213" y="60"/>
                </a:cxn>
                <a:cxn ang="0">
                  <a:pos x="129" y="26"/>
                </a:cxn>
                <a:cxn ang="0">
                  <a:pos x="65" y="3"/>
                </a:cxn>
                <a:cxn ang="0">
                  <a:pos x="15" y="0"/>
                </a:cxn>
                <a:cxn ang="0">
                  <a:pos x="34" y="26"/>
                </a:cxn>
                <a:cxn ang="0">
                  <a:pos x="114" y="64"/>
                </a:cxn>
                <a:cxn ang="0">
                  <a:pos x="194" y="102"/>
                </a:cxn>
                <a:cxn ang="0">
                  <a:pos x="278" y="144"/>
                </a:cxn>
                <a:cxn ang="0">
                  <a:pos x="365" y="189"/>
                </a:cxn>
                <a:cxn ang="0">
                  <a:pos x="449" y="235"/>
                </a:cxn>
                <a:cxn ang="0">
                  <a:pos x="532" y="292"/>
                </a:cxn>
                <a:cxn ang="0">
                  <a:pos x="608" y="349"/>
                </a:cxn>
              </a:cxnLst>
              <a:rect l="0" t="0" r="r" b="b"/>
              <a:pathLst>
                <a:path w="795" h="1025">
                  <a:moveTo>
                    <a:pt x="646" y="383"/>
                  </a:moveTo>
                  <a:lnTo>
                    <a:pt x="673" y="410"/>
                  </a:lnTo>
                  <a:lnTo>
                    <a:pt x="692" y="440"/>
                  </a:lnTo>
                  <a:lnTo>
                    <a:pt x="711" y="474"/>
                  </a:lnTo>
                  <a:lnTo>
                    <a:pt x="722" y="508"/>
                  </a:lnTo>
                  <a:lnTo>
                    <a:pt x="730" y="543"/>
                  </a:lnTo>
                  <a:lnTo>
                    <a:pt x="726" y="581"/>
                  </a:lnTo>
                  <a:lnTo>
                    <a:pt x="719" y="618"/>
                  </a:lnTo>
                  <a:lnTo>
                    <a:pt x="700" y="653"/>
                  </a:lnTo>
                  <a:lnTo>
                    <a:pt x="673" y="691"/>
                  </a:lnTo>
                  <a:lnTo>
                    <a:pt x="643" y="725"/>
                  </a:lnTo>
                  <a:lnTo>
                    <a:pt x="608" y="755"/>
                  </a:lnTo>
                  <a:lnTo>
                    <a:pt x="574" y="786"/>
                  </a:lnTo>
                  <a:lnTo>
                    <a:pt x="536" y="812"/>
                  </a:lnTo>
                  <a:lnTo>
                    <a:pt x="498" y="843"/>
                  </a:lnTo>
                  <a:lnTo>
                    <a:pt x="460" y="873"/>
                  </a:lnTo>
                  <a:lnTo>
                    <a:pt x="426" y="907"/>
                  </a:lnTo>
                  <a:lnTo>
                    <a:pt x="414" y="918"/>
                  </a:lnTo>
                  <a:lnTo>
                    <a:pt x="407" y="934"/>
                  </a:lnTo>
                  <a:lnTo>
                    <a:pt x="399" y="949"/>
                  </a:lnTo>
                  <a:lnTo>
                    <a:pt x="392" y="964"/>
                  </a:lnTo>
                  <a:lnTo>
                    <a:pt x="388" y="979"/>
                  </a:lnTo>
                  <a:lnTo>
                    <a:pt x="388" y="994"/>
                  </a:lnTo>
                  <a:lnTo>
                    <a:pt x="395" y="1010"/>
                  </a:lnTo>
                  <a:lnTo>
                    <a:pt x="407" y="1021"/>
                  </a:lnTo>
                  <a:lnTo>
                    <a:pt x="422" y="1025"/>
                  </a:lnTo>
                  <a:lnTo>
                    <a:pt x="437" y="1025"/>
                  </a:lnTo>
                  <a:lnTo>
                    <a:pt x="449" y="1021"/>
                  </a:lnTo>
                  <a:lnTo>
                    <a:pt x="460" y="1010"/>
                  </a:lnTo>
                  <a:lnTo>
                    <a:pt x="498" y="964"/>
                  </a:lnTo>
                  <a:lnTo>
                    <a:pt x="540" y="926"/>
                  </a:lnTo>
                  <a:lnTo>
                    <a:pt x="582" y="888"/>
                  </a:lnTo>
                  <a:lnTo>
                    <a:pt x="627" y="850"/>
                  </a:lnTo>
                  <a:lnTo>
                    <a:pt x="669" y="812"/>
                  </a:lnTo>
                  <a:lnTo>
                    <a:pt x="711" y="770"/>
                  </a:lnTo>
                  <a:lnTo>
                    <a:pt x="745" y="725"/>
                  </a:lnTo>
                  <a:lnTo>
                    <a:pt x="772" y="675"/>
                  </a:lnTo>
                  <a:lnTo>
                    <a:pt x="791" y="615"/>
                  </a:lnTo>
                  <a:lnTo>
                    <a:pt x="795" y="558"/>
                  </a:lnTo>
                  <a:lnTo>
                    <a:pt x="787" y="501"/>
                  </a:lnTo>
                  <a:lnTo>
                    <a:pt x="768" y="444"/>
                  </a:lnTo>
                  <a:lnTo>
                    <a:pt x="738" y="394"/>
                  </a:lnTo>
                  <a:lnTo>
                    <a:pt x="703" y="345"/>
                  </a:lnTo>
                  <a:lnTo>
                    <a:pt x="658" y="307"/>
                  </a:lnTo>
                  <a:lnTo>
                    <a:pt x="608" y="273"/>
                  </a:lnTo>
                  <a:lnTo>
                    <a:pt x="570" y="250"/>
                  </a:lnTo>
                  <a:lnTo>
                    <a:pt x="529" y="227"/>
                  </a:lnTo>
                  <a:lnTo>
                    <a:pt x="487" y="201"/>
                  </a:lnTo>
                  <a:lnTo>
                    <a:pt x="441" y="178"/>
                  </a:lnTo>
                  <a:lnTo>
                    <a:pt x="395" y="151"/>
                  </a:lnTo>
                  <a:lnTo>
                    <a:pt x="346" y="129"/>
                  </a:lnTo>
                  <a:lnTo>
                    <a:pt x="300" y="102"/>
                  </a:lnTo>
                  <a:lnTo>
                    <a:pt x="255" y="79"/>
                  </a:lnTo>
                  <a:lnTo>
                    <a:pt x="213" y="60"/>
                  </a:lnTo>
                  <a:lnTo>
                    <a:pt x="171" y="41"/>
                  </a:lnTo>
                  <a:lnTo>
                    <a:pt x="129" y="26"/>
                  </a:lnTo>
                  <a:lnTo>
                    <a:pt x="95" y="15"/>
                  </a:lnTo>
                  <a:lnTo>
                    <a:pt x="65" y="3"/>
                  </a:lnTo>
                  <a:lnTo>
                    <a:pt x="38" y="0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4" y="26"/>
                  </a:lnTo>
                  <a:lnTo>
                    <a:pt x="72" y="45"/>
                  </a:lnTo>
                  <a:lnTo>
                    <a:pt x="114" y="64"/>
                  </a:lnTo>
                  <a:lnTo>
                    <a:pt x="152" y="83"/>
                  </a:lnTo>
                  <a:lnTo>
                    <a:pt x="194" y="102"/>
                  </a:lnTo>
                  <a:lnTo>
                    <a:pt x="236" y="121"/>
                  </a:lnTo>
                  <a:lnTo>
                    <a:pt x="278" y="144"/>
                  </a:lnTo>
                  <a:lnTo>
                    <a:pt x="319" y="167"/>
                  </a:lnTo>
                  <a:lnTo>
                    <a:pt x="365" y="189"/>
                  </a:lnTo>
                  <a:lnTo>
                    <a:pt x="407" y="212"/>
                  </a:lnTo>
                  <a:lnTo>
                    <a:pt x="449" y="235"/>
                  </a:lnTo>
                  <a:lnTo>
                    <a:pt x="491" y="262"/>
                  </a:lnTo>
                  <a:lnTo>
                    <a:pt x="532" y="292"/>
                  </a:lnTo>
                  <a:lnTo>
                    <a:pt x="570" y="318"/>
                  </a:lnTo>
                  <a:lnTo>
                    <a:pt x="608" y="349"/>
                  </a:lnTo>
                  <a:lnTo>
                    <a:pt x="646" y="3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370" name="Group 2146"/>
          <p:cNvGrpSpPr>
            <a:grpSpLocks/>
          </p:cNvGrpSpPr>
          <p:nvPr/>
        </p:nvGrpSpPr>
        <p:grpSpPr bwMode="auto">
          <a:xfrm rot="19019007">
            <a:off x="4351622" y="3528995"/>
            <a:ext cx="1066800" cy="679450"/>
            <a:chOff x="12912" y="12144"/>
            <a:chExt cx="2736" cy="1795"/>
          </a:xfrm>
        </p:grpSpPr>
        <p:grpSp>
          <p:nvGrpSpPr>
            <p:cNvPr id="54371" name="Group 2147"/>
            <p:cNvGrpSpPr>
              <a:grpSpLocks/>
            </p:cNvGrpSpPr>
            <p:nvPr/>
          </p:nvGrpSpPr>
          <p:grpSpPr bwMode="auto">
            <a:xfrm flipH="1">
              <a:off x="12912" y="12768"/>
              <a:ext cx="2736" cy="1171"/>
              <a:chOff x="4464" y="9901"/>
              <a:chExt cx="7591" cy="3249"/>
            </a:xfrm>
          </p:grpSpPr>
          <p:sp>
            <p:nvSpPr>
              <p:cNvPr id="54372" name="Freeform 2148"/>
              <p:cNvSpPr>
                <a:spLocks/>
              </p:cNvSpPr>
              <p:nvPr/>
            </p:nvSpPr>
            <p:spPr bwMode="auto">
              <a:xfrm>
                <a:off x="5186" y="11926"/>
                <a:ext cx="873" cy="1095"/>
              </a:xfrm>
              <a:custGeom>
                <a:avLst/>
                <a:gdLst/>
                <a:ahLst/>
                <a:cxnLst>
                  <a:cxn ang="0">
                    <a:pos x="861" y="187"/>
                  </a:cxn>
                  <a:cxn ang="0">
                    <a:pos x="867" y="230"/>
                  </a:cxn>
                  <a:cxn ang="0">
                    <a:pos x="830" y="260"/>
                  </a:cxn>
                  <a:cxn ang="0">
                    <a:pos x="764" y="260"/>
                  </a:cxn>
                  <a:cxn ang="0">
                    <a:pos x="594" y="193"/>
                  </a:cxn>
                  <a:cxn ang="0">
                    <a:pos x="370" y="205"/>
                  </a:cxn>
                  <a:cxn ang="0">
                    <a:pos x="236" y="339"/>
                  </a:cxn>
                  <a:cxn ang="0">
                    <a:pos x="230" y="502"/>
                  </a:cxn>
                  <a:cxn ang="0">
                    <a:pos x="333" y="617"/>
                  </a:cxn>
                  <a:cxn ang="0">
                    <a:pos x="309" y="659"/>
                  </a:cxn>
                  <a:cxn ang="0">
                    <a:pos x="170" y="768"/>
                  </a:cxn>
                  <a:cxn ang="0">
                    <a:pos x="145" y="908"/>
                  </a:cxn>
                  <a:cxn ang="0">
                    <a:pos x="267" y="968"/>
                  </a:cxn>
                  <a:cxn ang="0">
                    <a:pos x="406" y="932"/>
                  </a:cxn>
                  <a:cxn ang="0">
                    <a:pos x="485" y="823"/>
                  </a:cxn>
                  <a:cxn ang="0">
                    <a:pos x="582" y="823"/>
                  </a:cxn>
                  <a:cxn ang="0">
                    <a:pos x="570" y="932"/>
                  </a:cxn>
                  <a:cxn ang="0">
                    <a:pos x="485" y="1035"/>
                  </a:cxn>
                  <a:cxn ang="0">
                    <a:pos x="345" y="1095"/>
                  </a:cxn>
                  <a:cxn ang="0">
                    <a:pos x="170" y="1071"/>
                  </a:cxn>
                  <a:cxn ang="0">
                    <a:pos x="36" y="986"/>
                  </a:cxn>
                  <a:cxn ang="0">
                    <a:pos x="0" y="883"/>
                  </a:cxn>
                  <a:cxn ang="0">
                    <a:pos x="12" y="774"/>
                  </a:cxn>
                  <a:cxn ang="0">
                    <a:pos x="97" y="678"/>
                  </a:cxn>
                  <a:cxn ang="0">
                    <a:pos x="109" y="611"/>
                  </a:cxn>
                  <a:cxn ang="0">
                    <a:pos x="36" y="496"/>
                  </a:cxn>
                  <a:cxn ang="0">
                    <a:pos x="24" y="351"/>
                  </a:cxn>
                  <a:cxn ang="0">
                    <a:pos x="60" y="211"/>
                  </a:cxn>
                  <a:cxn ang="0">
                    <a:pos x="151" y="90"/>
                  </a:cxn>
                  <a:cxn ang="0">
                    <a:pos x="291" y="18"/>
                  </a:cxn>
                  <a:cxn ang="0">
                    <a:pos x="479" y="6"/>
                  </a:cxn>
                  <a:cxn ang="0">
                    <a:pos x="709" y="84"/>
                  </a:cxn>
                </a:cxnLst>
                <a:rect l="0" t="0" r="r" b="b"/>
                <a:pathLst>
                  <a:path w="873" h="1095">
                    <a:moveTo>
                      <a:pt x="836" y="163"/>
                    </a:moveTo>
                    <a:lnTo>
                      <a:pt x="861" y="187"/>
                    </a:lnTo>
                    <a:lnTo>
                      <a:pt x="873" y="211"/>
                    </a:lnTo>
                    <a:lnTo>
                      <a:pt x="867" y="230"/>
                    </a:lnTo>
                    <a:lnTo>
                      <a:pt x="855" y="248"/>
                    </a:lnTo>
                    <a:lnTo>
                      <a:pt x="830" y="260"/>
                    </a:lnTo>
                    <a:lnTo>
                      <a:pt x="800" y="266"/>
                    </a:lnTo>
                    <a:lnTo>
                      <a:pt x="764" y="260"/>
                    </a:lnTo>
                    <a:lnTo>
                      <a:pt x="733" y="248"/>
                    </a:lnTo>
                    <a:lnTo>
                      <a:pt x="594" y="193"/>
                    </a:lnTo>
                    <a:lnTo>
                      <a:pt x="473" y="181"/>
                    </a:lnTo>
                    <a:lnTo>
                      <a:pt x="370" y="205"/>
                    </a:lnTo>
                    <a:lnTo>
                      <a:pt x="285" y="266"/>
                    </a:lnTo>
                    <a:lnTo>
                      <a:pt x="236" y="339"/>
                    </a:lnTo>
                    <a:lnTo>
                      <a:pt x="218" y="423"/>
                    </a:lnTo>
                    <a:lnTo>
                      <a:pt x="230" y="502"/>
                    </a:lnTo>
                    <a:lnTo>
                      <a:pt x="291" y="575"/>
                    </a:lnTo>
                    <a:lnTo>
                      <a:pt x="333" y="617"/>
                    </a:lnTo>
                    <a:lnTo>
                      <a:pt x="333" y="647"/>
                    </a:lnTo>
                    <a:lnTo>
                      <a:pt x="309" y="659"/>
                    </a:lnTo>
                    <a:lnTo>
                      <a:pt x="267" y="684"/>
                    </a:lnTo>
                    <a:lnTo>
                      <a:pt x="170" y="768"/>
                    </a:lnTo>
                    <a:lnTo>
                      <a:pt x="133" y="847"/>
                    </a:lnTo>
                    <a:lnTo>
                      <a:pt x="145" y="908"/>
                    </a:lnTo>
                    <a:lnTo>
                      <a:pt x="200" y="944"/>
                    </a:lnTo>
                    <a:lnTo>
                      <a:pt x="267" y="968"/>
                    </a:lnTo>
                    <a:lnTo>
                      <a:pt x="345" y="962"/>
                    </a:lnTo>
                    <a:lnTo>
                      <a:pt x="406" y="932"/>
                    </a:lnTo>
                    <a:lnTo>
                      <a:pt x="448" y="871"/>
                    </a:lnTo>
                    <a:lnTo>
                      <a:pt x="485" y="823"/>
                    </a:lnTo>
                    <a:lnTo>
                      <a:pt x="539" y="805"/>
                    </a:lnTo>
                    <a:lnTo>
                      <a:pt x="582" y="823"/>
                    </a:lnTo>
                    <a:lnTo>
                      <a:pt x="588" y="883"/>
                    </a:lnTo>
                    <a:lnTo>
                      <a:pt x="570" y="932"/>
                    </a:lnTo>
                    <a:lnTo>
                      <a:pt x="533" y="986"/>
                    </a:lnTo>
                    <a:lnTo>
                      <a:pt x="485" y="1035"/>
                    </a:lnTo>
                    <a:lnTo>
                      <a:pt x="418" y="1071"/>
                    </a:lnTo>
                    <a:lnTo>
                      <a:pt x="345" y="1095"/>
                    </a:lnTo>
                    <a:lnTo>
                      <a:pt x="261" y="1095"/>
                    </a:lnTo>
                    <a:lnTo>
                      <a:pt x="170" y="1071"/>
                    </a:lnTo>
                    <a:lnTo>
                      <a:pt x="67" y="1017"/>
                    </a:lnTo>
                    <a:lnTo>
                      <a:pt x="36" y="986"/>
                    </a:lnTo>
                    <a:lnTo>
                      <a:pt x="12" y="938"/>
                    </a:lnTo>
                    <a:lnTo>
                      <a:pt x="0" y="883"/>
                    </a:lnTo>
                    <a:lnTo>
                      <a:pt x="0" y="829"/>
                    </a:lnTo>
                    <a:lnTo>
                      <a:pt x="12" y="774"/>
                    </a:lnTo>
                    <a:lnTo>
                      <a:pt x="42" y="720"/>
                    </a:lnTo>
                    <a:lnTo>
                      <a:pt x="97" y="678"/>
                    </a:lnTo>
                    <a:lnTo>
                      <a:pt x="164" y="653"/>
                    </a:lnTo>
                    <a:lnTo>
                      <a:pt x="109" y="611"/>
                    </a:lnTo>
                    <a:lnTo>
                      <a:pt x="67" y="557"/>
                    </a:lnTo>
                    <a:lnTo>
                      <a:pt x="36" y="496"/>
                    </a:lnTo>
                    <a:lnTo>
                      <a:pt x="24" y="423"/>
                    </a:lnTo>
                    <a:lnTo>
                      <a:pt x="24" y="351"/>
                    </a:lnTo>
                    <a:lnTo>
                      <a:pt x="36" y="278"/>
                    </a:lnTo>
                    <a:lnTo>
                      <a:pt x="60" y="211"/>
                    </a:lnTo>
                    <a:lnTo>
                      <a:pt x="103" y="145"/>
                    </a:lnTo>
                    <a:lnTo>
                      <a:pt x="151" y="90"/>
                    </a:lnTo>
                    <a:lnTo>
                      <a:pt x="218" y="48"/>
                    </a:lnTo>
                    <a:lnTo>
                      <a:pt x="291" y="18"/>
                    </a:lnTo>
                    <a:lnTo>
                      <a:pt x="382" y="0"/>
                    </a:lnTo>
                    <a:lnTo>
                      <a:pt x="479" y="6"/>
                    </a:lnTo>
                    <a:lnTo>
                      <a:pt x="588" y="30"/>
                    </a:lnTo>
                    <a:lnTo>
                      <a:pt x="709" y="84"/>
                    </a:lnTo>
                    <a:lnTo>
                      <a:pt x="836" y="1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3" name="Freeform 2149"/>
              <p:cNvSpPr>
                <a:spLocks/>
              </p:cNvSpPr>
              <p:nvPr/>
            </p:nvSpPr>
            <p:spPr bwMode="auto">
              <a:xfrm>
                <a:off x="4464" y="10945"/>
                <a:ext cx="1492" cy="1513"/>
              </a:xfrm>
              <a:custGeom>
                <a:avLst/>
                <a:gdLst/>
                <a:ahLst/>
                <a:cxnLst>
                  <a:cxn ang="0">
                    <a:pos x="758" y="248"/>
                  </a:cxn>
                  <a:cxn ang="0">
                    <a:pos x="976" y="24"/>
                  </a:cxn>
                  <a:cxn ang="0">
                    <a:pos x="1249" y="24"/>
                  </a:cxn>
                  <a:cxn ang="0">
                    <a:pos x="1455" y="218"/>
                  </a:cxn>
                  <a:cxn ang="0">
                    <a:pos x="1480" y="442"/>
                  </a:cxn>
                  <a:cxn ang="0">
                    <a:pos x="1425" y="430"/>
                  </a:cxn>
                  <a:cxn ang="0">
                    <a:pos x="1364" y="254"/>
                  </a:cxn>
                  <a:cxn ang="0">
                    <a:pos x="1189" y="139"/>
                  </a:cxn>
                  <a:cxn ang="0">
                    <a:pos x="976" y="194"/>
                  </a:cxn>
                  <a:cxn ang="0">
                    <a:pos x="861" y="412"/>
                  </a:cxn>
                  <a:cxn ang="0">
                    <a:pos x="867" y="623"/>
                  </a:cxn>
                  <a:cxn ang="0">
                    <a:pos x="801" y="630"/>
                  </a:cxn>
                  <a:cxn ang="0">
                    <a:pos x="637" y="539"/>
                  </a:cxn>
                  <a:cxn ang="0">
                    <a:pos x="407" y="563"/>
                  </a:cxn>
                  <a:cxn ang="0">
                    <a:pos x="267" y="751"/>
                  </a:cxn>
                  <a:cxn ang="0">
                    <a:pos x="291" y="1011"/>
                  </a:cxn>
                  <a:cxn ang="0">
                    <a:pos x="413" y="1180"/>
                  </a:cxn>
                  <a:cxn ang="0">
                    <a:pos x="352" y="1223"/>
                  </a:cxn>
                  <a:cxn ang="0">
                    <a:pos x="213" y="1211"/>
                  </a:cxn>
                  <a:cxn ang="0">
                    <a:pos x="140" y="1265"/>
                  </a:cxn>
                  <a:cxn ang="0">
                    <a:pos x="170" y="1350"/>
                  </a:cxn>
                  <a:cxn ang="0">
                    <a:pos x="267" y="1416"/>
                  </a:cxn>
                  <a:cxn ang="0">
                    <a:pos x="346" y="1422"/>
                  </a:cxn>
                  <a:cxn ang="0">
                    <a:pos x="370" y="1447"/>
                  </a:cxn>
                  <a:cxn ang="0">
                    <a:pos x="358" y="1489"/>
                  </a:cxn>
                  <a:cxn ang="0">
                    <a:pos x="279" y="1513"/>
                  </a:cxn>
                  <a:cxn ang="0">
                    <a:pos x="146" y="1495"/>
                  </a:cxn>
                  <a:cxn ang="0">
                    <a:pos x="43" y="1404"/>
                  </a:cxn>
                  <a:cxn ang="0">
                    <a:pos x="0" y="1271"/>
                  </a:cxn>
                  <a:cxn ang="0">
                    <a:pos x="55" y="1144"/>
                  </a:cxn>
                  <a:cxn ang="0">
                    <a:pos x="73" y="987"/>
                  </a:cxn>
                  <a:cxn ang="0">
                    <a:pos x="55" y="708"/>
                  </a:cxn>
                  <a:cxn ang="0">
                    <a:pos x="200" y="454"/>
                  </a:cxn>
                  <a:cxn ang="0">
                    <a:pos x="504" y="369"/>
                  </a:cxn>
                </a:cxnLst>
                <a:rect l="0" t="0" r="r" b="b"/>
                <a:pathLst>
                  <a:path w="1492" h="1513">
                    <a:moveTo>
                      <a:pt x="716" y="442"/>
                    </a:moveTo>
                    <a:lnTo>
                      <a:pt x="758" y="248"/>
                    </a:lnTo>
                    <a:lnTo>
                      <a:pt x="849" y="109"/>
                    </a:lnTo>
                    <a:lnTo>
                      <a:pt x="976" y="24"/>
                    </a:lnTo>
                    <a:lnTo>
                      <a:pt x="1110" y="0"/>
                    </a:lnTo>
                    <a:lnTo>
                      <a:pt x="1249" y="24"/>
                    </a:lnTo>
                    <a:lnTo>
                      <a:pt x="1364" y="97"/>
                    </a:lnTo>
                    <a:lnTo>
                      <a:pt x="1455" y="218"/>
                    </a:lnTo>
                    <a:lnTo>
                      <a:pt x="1492" y="387"/>
                    </a:lnTo>
                    <a:lnTo>
                      <a:pt x="1480" y="442"/>
                    </a:lnTo>
                    <a:lnTo>
                      <a:pt x="1455" y="454"/>
                    </a:lnTo>
                    <a:lnTo>
                      <a:pt x="1425" y="430"/>
                    </a:lnTo>
                    <a:lnTo>
                      <a:pt x="1407" y="387"/>
                    </a:lnTo>
                    <a:lnTo>
                      <a:pt x="1364" y="254"/>
                    </a:lnTo>
                    <a:lnTo>
                      <a:pt x="1286" y="176"/>
                    </a:lnTo>
                    <a:lnTo>
                      <a:pt x="1189" y="139"/>
                    </a:lnTo>
                    <a:lnTo>
                      <a:pt x="1080" y="145"/>
                    </a:lnTo>
                    <a:lnTo>
                      <a:pt x="976" y="194"/>
                    </a:lnTo>
                    <a:lnTo>
                      <a:pt x="898" y="284"/>
                    </a:lnTo>
                    <a:lnTo>
                      <a:pt x="861" y="412"/>
                    </a:lnTo>
                    <a:lnTo>
                      <a:pt x="873" y="581"/>
                    </a:lnTo>
                    <a:lnTo>
                      <a:pt x="867" y="623"/>
                    </a:lnTo>
                    <a:lnTo>
                      <a:pt x="843" y="636"/>
                    </a:lnTo>
                    <a:lnTo>
                      <a:pt x="801" y="630"/>
                    </a:lnTo>
                    <a:lnTo>
                      <a:pt x="764" y="611"/>
                    </a:lnTo>
                    <a:lnTo>
                      <a:pt x="637" y="539"/>
                    </a:lnTo>
                    <a:lnTo>
                      <a:pt x="510" y="527"/>
                    </a:lnTo>
                    <a:lnTo>
                      <a:pt x="407" y="563"/>
                    </a:lnTo>
                    <a:lnTo>
                      <a:pt x="322" y="642"/>
                    </a:lnTo>
                    <a:lnTo>
                      <a:pt x="267" y="751"/>
                    </a:lnTo>
                    <a:lnTo>
                      <a:pt x="255" y="878"/>
                    </a:lnTo>
                    <a:lnTo>
                      <a:pt x="291" y="1011"/>
                    </a:lnTo>
                    <a:lnTo>
                      <a:pt x="388" y="1138"/>
                    </a:lnTo>
                    <a:lnTo>
                      <a:pt x="413" y="1180"/>
                    </a:lnTo>
                    <a:lnTo>
                      <a:pt x="394" y="1205"/>
                    </a:lnTo>
                    <a:lnTo>
                      <a:pt x="352" y="1223"/>
                    </a:lnTo>
                    <a:lnTo>
                      <a:pt x="304" y="1223"/>
                    </a:lnTo>
                    <a:lnTo>
                      <a:pt x="213" y="1211"/>
                    </a:lnTo>
                    <a:lnTo>
                      <a:pt x="158" y="1229"/>
                    </a:lnTo>
                    <a:lnTo>
                      <a:pt x="140" y="1265"/>
                    </a:lnTo>
                    <a:lnTo>
                      <a:pt x="146" y="1307"/>
                    </a:lnTo>
                    <a:lnTo>
                      <a:pt x="170" y="1350"/>
                    </a:lnTo>
                    <a:lnTo>
                      <a:pt x="219" y="1392"/>
                    </a:lnTo>
                    <a:lnTo>
                      <a:pt x="267" y="1416"/>
                    </a:lnTo>
                    <a:lnTo>
                      <a:pt x="328" y="1422"/>
                    </a:lnTo>
                    <a:lnTo>
                      <a:pt x="346" y="1422"/>
                    </a:lnTo>
                    <a:lnTo>
                      <a:pt x="364" y="1435"/>
                    </a:lnTo>
                    <a:lnTo>
                      <a:pt x="370" y="1447"/>
                    </a:lnTo>
                    <a:lnTo>
                      <a:pt x="370" y="1465"/>
                    </a:lnTo>
                    <a:lnTo>
                      <a:pt x="358" y="1489"/>
                    </a:lnTo>
                    <a:lnTo>
                      <a:pt x="328" y="1501"/>
                    </a:lnTo>
                    <a:lnTo>
                      <a:pt x="279" y="1513"/>
                    </a:lnTo>
                    <a:lnTo>
                      <a:pt x="207" y="1513"/>
                    </a:lnTo>
                    <a:lnTo>
                      <a:pt x="146" y="1495"/>
                    </a:lnTo>
                    <a:lnTo>
                      <a:pt x="91" y="1459"/>
                    </a:lnTo>
                    <a:lnTo>
                      <a:pt x="43" y="1404"/>
                    </a:lnTo>
                    <a:lnTo>
                      <a:pt x="13" y="1338"/>
                    </a:lnTo>
                    <a:lnTo>
                      <a:pt x="0" y="1271"/>
                    </a:lnTo>
                    <a:lnTo>
                      <a:pt x="13" y="1205"/>
                    </a:lnTo>
                    <a:lnTo>
                      <a:pt x="55" y="1144"/>
                    </a:lnTo>
                    <a:lnTo>
                      <a:pt x="140" y="1096"/>
                    </a:lnTo>
                    <a:lnTo>
                      <a:pt x="73" y="987"/>
                    </a:lnTo>
                    <a:lnTo>
                      <a:pt x="43" y="853"/>
                    </a:lnTo>
                    <a:lnTo>
                      <a:pt x="55" y="708"/>
                    </a:lnTo>
                    <a:lnTo>
                      <a:pt x="110" y="569"/>
                    </a:lnTo>
                    <a:lnTo>
                      <a:pt x="200" y="454"/>
                    </a:lnTo>
                    <a:lnTo>
                      <a:pt x="334" y="381"/>
                    </a:lnTo>
                    <a:lnTo>
                      <a:pt x="504" y="369"/>
                    </a:lnTo>
                    <a:lnTo>
                      <a:pt x="716" y="4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4" name="Freeform 2150"/>
              <p:cNvSpPr>
                <a:spLocks/>
              </p:cNvSpPr>
              <p:nvPr/>
            </p:nvSpPr>
            <p:spPr bwMode="auto">
              <a:xfrm rot="719888">
                <a:off x="11357" y="11985"/>
                <a:ext cx="321" cy="418"/>
              </a:xfrm>
              <a:custGeom>
                <a:avLst/>
                <a:gdLst/>
                <a:ahLst/>
                <a:cxnLst>
                  <a:cxn ang="0">
                    <a:pos x="79" y="243"/>
                  </a:cxn>
                  <a:cxn ang="0">
                    <a:pos x="67" y="309"/>
                  </a:cxn>
                  <a:cxn ang="0">
                    <a:pos x="85" y="345"/>
                  </a:cxn>
                  <a:cxn ang="0">
                    <a:pos x="115" y="345"/>
                  </a:cxn>
                  <a:cxn ang="0">
                    <a:pos x="146" y="321"/>
                  </a:cxn>
                  <a:cxn ang="0">
                    <a:pos x="158" y="285"/>
                  </a:cxn>
                  <a:cxn ang="0">
                    <a:pos x="158" y="261"/>
                  </a:cxn>
                  <a:cxn ang="0">
                    <a:pos x="140" y="237"/>
                  </a:cxn>
                  <a:cxn ang="0">
                    <a:pos x="127" y="218"/>
                  </a:cxn>
                  <a:cxn ang="0">
                    <a:pos x="121" y="194"/>
                  </a:cxn>
                  <a:cxn ang="0">
                    <a:pos x="133" y="164"/>
                  </a:cxn>
                  <a:cxn ang="0">
                    <a:pos x="152" y="134"/>
                  </a:cxn>
                  <a:cxn ang="0">
                    <a:pos x="170" y="109"/>
                  </a:cxn>
                  <a:cxn ang="0">
                    <a:pos x="152" y="73"/>
                  </a:cxn>
                  <a:cxn ang="0">
                    <a:pos x="170" y="25"/>
                  </a:cxn>
                  <a:cxn ang="0">
                    <a:pos x="218" y="0"/>
                  </a:cxn>
                  <a:cxn ang="0">
                    <a:pos x="279" y="13"/>
                  </a:cxn>
                  <a:cxn ang="0">
                    <a:pos x="321" y="67"/>
                  </a:cxn>
                  <a:cxn ang="0">
                    <a:pos x="309" y="115"/>
                  </a:cxn>
                  <a:cxn ang="0">
                    <a:pos x="273" y="152"/>
                  </a:cxn>
                  <a:cxn ang="0">
                    <a:pos x="230" y="152"/>
                  </a:cxn>
                  <a:cxn ang="0">
                    <a:pos x="218" y="170"/>
                  </a:cxn>
                  <a:cxn ang="0">
                    <a:pos x="200" y="188"/>
                  </a:cxn>
                  <a:cxn ang="0">
                    <a:pos x="194" y="212"/>
                  </a:cxn>
                  <a:cxn ang="0">
                    <a:pos x="212" y="237"/>
                  </a:cxn>
                  <a:cxn ang="0">
                    <a:pos x="237" y="267"/>
                  </a:cxn>
                  <a:cxn ang="0">
                    <a:pos x="243" y="303"/>
                  </a:cxn>
                  <a:cxn ang="0">
                    <a:pos x="230" y="339"/>
                  </a:cxn>
                  <a:cxn ang="0">
                    <a:pos x="212" y="370"/>
                  </a:cxn>
                  <a:cxn ang="0">
                    <a:pos x="182" y="400"/>
                  </a:cxn>
                  <a:cxn ang="0">
                    <a:pos x="140" y="418"/>
                  </a:cxn>
                  <a:cxn ang="0">
                    <a:pos x="103" y="418"/>
                  </a:cxn>
                  <a:cxn ang="0">
                    <a:pos x="61" y="406"/>
                  </a:cxn>
                  <a:cxn ang="0">
                    <a:pos x="6" y="352"/>
                  </a:cxn>
                  <a:cxn ang="0">
                    <a:pos x="0" y="297"/>
                  </a:cxn>
                  <a:cxn ang="0">
                    <a:pos x="24" y="261"/>
                  </a:cxn>
                  <a:cxn ang="0">
                    <a:pos x="79" y="243"/>
                  </a:cxn>
                </a:cxnLst>
                <a:rect l="0" t="0" r="r" b="b"/>
                <a:pathLst>
                  <a:path w="321" h="418">
                    <a:moveTo>
                      <a:pt x="79" y="243"/>
                    </a:moveTo>
                    <a:lnTo>
                      <a:pt x="67" y="309"/>
                    </a:lnTo>
                    <a:lnTo>
                      <a:pt x="85" y="345"/>
                    </a:lnTo>
                    <a:lnTo>
                      <a:pt x="115" y="345"/>
                    </a:lnTo>
                    <a:lnTo>
                      <a:pt x="146" y="321"/>
                    </a:lnTo>
                    <a:lnTo>
                      <a:pt x="158" y="285"/>
                    </a:lnTo>
                    <a:lnTo>
                      <a:pt x="158" y="261"/>
                    </a:lnTo>
                    <a:lnTo>
                      <a:pt x="140" y="237"/>
                    </a:lnTo>
                    <a:lnTo>
                      <a:pt x="127" y="218"/>
                    </a:lnTo>
                    <a:lnTo>
                      <a:pt x="121" y="194"/>
                    </a:lnTo>
                    <a:lnTo>
                      <a:pt x="133" y="164"/>
                    </a:lnTo>
                    <a:lnTo>
                      <a:pt x="152" y="134"/>
                    </a:lnTo>
                    <a:lnTo>
                      <a:pt x="170" y="109"/>
                    </a:lnTo>
                    <a:lnTo>
                      <a:pt x="152" y="73"/>
                    </a:lnTo>
                    <a:lnTo>
                      <a:pt x="170" y="25"/>
                    </a:lnTo>
                    <a:lnTo>
                      <a:pt x="218" y="0"/>
                    </a:lnTo>
                    <a:lnTo>
                      <a:pt x="279" y="13"/>
                    </a:lnTo>
                    <a:lnTo>
                      <a:pt x="321" y="67"/>
                    </a:lnTo>
                    <a:lnTo>
                      <a:pt x="309" y="115"/>
                    </a:lnTo>
                    <a:lnTo>
                      <a:pt x="273" y="152"/>
                    </a:lnTo>
                    <a:lnTo>
                      <a:pt x="230" y="152"/>
                    </a:lnTo>
                    <a:lnTo>
                      <a:pt x="218" y="170"/>
                    </a:lnTo>
                    <a:lnTo>
                      <a:pt x="200" y="188"/>
                    </a:lnTo>
                    <a:lnTo>
                      <a:pt x="194" y="212"/>
                    </a:lnTo>
                    <a:lnTo>
                      <a:pt x="212" y="237"/>
                    </a:lnTo>
                    <a:lnTo>
                      <a:pt x="237" y="267"/>
                    </a:lnTo>
                    <a:lnTo>
                      <a:pt x="243" y="303"/>
                    </a:lnTo>
                    <a:lnTo>
                      <a:pt x="230" y="339"/>
                    </a:lnTo>
                    <a:lnTo>
                      <a:pt x="212" y="370"/>
                    </a:lnTo>
                    <a:lnTo>
                      <a:pt x="182" y="400"/>
                    </a:lnTo>
                    <a:lnTo>
                      <a:pt x="140" y="418"/>
                    </a:lnTo>
                    <a:lnTo>
                      <a:pt x="103" y="418"/>
                    </a:lnTo>
                    <a:lnTo>
                      <a:pt x="61" y="406"/>
                    </a:lnTo>
                    <a:lnTo>
                      <a:pt x="6" y="352"/>
                    </a:lnTo>
                    <a:lnTo>
                      <a:pt x="0" y="297"/>
                    </a:lnTo>
                    <a:lnTo>
                      <a:pt x="24" y="261"/>
                    </a:lnTo>
                    <a:lnTo>
                      <a:pt x="79" y="2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5" name="Freeform 2151"/>
              <p:cNvSpPr>
                <a:spLocks/>
              </p:cNvSpPr>
              <p:nvPr/>
            </p:nvSpPr>
            <p:spPr bwMode="auto">
              <a:xfrm rot="719888">
                <a:off x="11576" y="12046"/>
                <a:ext cx="73" cy="72"/>
              </a:xfrm>
              <a:custGeom>
                <a:avLst/>
                <a:gdLst/>
                <a:ahLst/>
                <a:cxnLst>
                  <a:cxn ang="0">
                    <a:pos x="18" y="66"/>
                  </a:cxn>
                  <a:cxn ang="0">
                    <a:pos x="30" y="72"/>
                  </a:cxn>
                  <a:cxn ang="0">
                    <a:pos x="49" y="72"/>
                  </a:cxn>
                  <a:cxn ang="0">
                    <a:pos x="61" y="66"/>
                  </a:cxn>
                  <a:cxn ang="0">
                    <a:pos x="67" y="60"/>
                  </a:cxn>
                  <a:cxn ang="0">
                    <a:pos x="73" y="48"/>
                  </a:cxn>
                  <a:cxn ang="0">
                    <a:pos x="73" y="30"/>
                  </a:cxn>
                  <a:cxn ang="0">
                    <a:pos x="67" y="18"/>
                  </a:cxn>
                  <a:cxn ang="0">
                    <a:pos x="55" y="6"/>
                  </a:cxn>
                  <a:cxn ang="0">
                    <a:pos x="43" y="0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3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8" y="66"/>
                  </a:cxn>
                </a:cxnLst>
                <a:rect l="0" t="0" r="r" b="b"/>
                <a:pathLst>
                  <a:path w="73" h="72">
                    <a:moveTo>
                      <a:pt x="18" y="66"/>
                    </a:moveTo>
                    <a:lnTo>
                      <a:pt x="30" y="72"/>
                    </a:lnTo>
                    <a:lnTo>
                      <a:pt x="49" y="72"/>
                    </a:lnTo>
                    <a:lnTo>
                      <a:pt x="61" y="66"/>
                    </a:lnTo>
                    <a:lnTo>
                      <a:pt x="67" y="60"/>
                    </a:lnTo>
                    <a:lnTo>
                      <a:pt x="73" y="48"/>
                    </a:lnTo>
                    <a:lnTo>
                      <a:pt x="73" y="30"/>
                    </a:lnTo>
                    <a:lnTo>
                      <a:pt x="67" y="18"/>
                    </a:lnTo>
                    <a:lnTo>
                      <a:pt x="55" y="6"/>
                    </a:lnTo>
                    <a:lnTo>
                      <a:pt x="43" y="0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30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8" y="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6" name="Freeform 2152"/>
              <p:cNvSpPr>
                <a:spLocks/>
              </p:cNvSpPr>
              <p:nvPr/>
            </p:nvSpPr>
            <p:spPr bwMode="auto">
              <a:xfrm rot="719888">
                <a:off x="11594" y="12750"/>
                <a:ext cx="461" cy="400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9" y="49"/>
                  </a:cxn>
                  <a:cxn ang="0">
                    <a:pos x="79" y="31"/>
                  </a:cxn>
                  <a:cxn ang="0">
                    <a:pos x="115" y="19"/>
                  </a:cxn>
                  <a:cxn ang="0">
                    <a:pos x="164" y="7"/>
                  </a:cxn>
                  <a:cxn ang="0">
                    <a:pos x="212" y="0"/>
                  </a:cxn>
                  <a:cxn ang="0">
                    <a:pos x="261" y="0"/>
                  </a:cxn>
                  <a:cxn ang="0">
                    <a:pos x="303" y="0"/>
                  </a:cxn>
                  <a:cxn ang="0">
                    <a:pos x="346" y="7"/>
                  </a:cxn>
                  <a:cxn ang="0">
                    <a:pos x="424" y="73"/>
                  </a:cxn>
                  <a:cxn ang="0">
                    <a:pos x="455" y="194"/>
                  </a:cxn>
                  <a:cxn ang="0">
                    <a:pos x="461" y="309"/>
                  </a:cxn>
                  <a:cxn ang="0">
                    <a:pos x="455" y="364"/>
                  </a:cxn>
                  <a:cxn ang="0">
                    <a:pos x="418" y="376"/>
                  </a:cxn>
                  <a:cxn ang="0">
                    <a:pos x="364" y="388"/>
                  </a:cxn>
                  <a:cxn ang="0">
                    <a:pos x="303" y="394"/>
                  </a:cxn>
                  <a:cxn ang="0">
                    <a:pos x="237" y="400"/>
                  </a:cxn>
                  <a:cxn ang="0">
                    <a:pos x="170" y="400"/>
                  </a:cxn>
                  <a:cxn ang="0">
                    <a:pos x="109" y="394"/>
                  </a:cxn>
                  <a:cxn ang="0">
                    <a:pos x="61" y="394"/>
                  </a:cxn>
                  <a:cxn ang="0">
                    <a:pos x="30" y="382"/>
                  </a:cxn>
                  <a:cxn ang="0">
                    <a:pos x="6" y="327"/>
                  </a:cxn>
                  <a:cxn ang="0">
                    <a:pos x="0" y="230"/>
                  </a:cxn>
                  <a:cxn ang="0">
                    <a:pos x="12" y="134"/>
                  </a:cxn>
                  <a:cxn ang="0">
                    <a:pos x="30" y="67"/>
                  </a:cxn>
                </a:cxnLst>
                <a:rect l="0" t="0" r="r" b="b"/>
                <a:pathLst>
                  <a:path w="461" h="400">
                    <a:moveTo>
                      <a:pt x="30" y="67"/>
                    </a:moveTo>
                    <a:lnTo>
                      <a:pt x="49" y="49"/>
                    </a:lnTo>
                    <a:lnTo>
                      <a:pt x="79" y="31"/>
                    </a:lnTo>
                    <a:lnTo>
                      <a:pt x="115" y="19"/>
                    </a:lnTo>
                    <a:lnTo>
                      <a:pt x="164" y="7"/>
                    </a:lnTo>
                    <a:lnTo>
                      <a:pt x="212" y="0"/>
                    </a:lnTo>
                    <a:lnTo>
                      <a:pt x="261" y="0"/>
                    </a:lnTo>
                    <a:lnTo>
                      <a:pt x="303" y="0"/>
                    </a:lnTo>
                    <a:lnTo>
                      <a:pt x="346" y="7"/>
                    </a:lnTo>
                    <a:lnTo>
                      <a:pt x="424" y="73"/>
                    </a:lnTo>
                    <a:lnTo>
                      <a:pt x="455" y="194"/>
                    </a:lnTo>
                    <a:lnTo>
                      <a:pt x="461" y="309"/>
                    </a:lnTo>
                    <a:lnTo>
                      <a:pt x="455" y="364"/>
                    </a:lnTo>
                    <a:lnTo>
                      <a:pt x="418" y="376"/>
                    </a:lnTo>
                    <a:lnTo>
                      <a:pt x="364" y="388"/>
                    </a:lnTo>
                    <a:lnTo>
                      <a:pt x="303" y="394"/>
                    </a:lnTo>
                    <a:lnTo>
                      <a:pt x="237" y="400"/>
                    </a:lnTo>
                    <a:lnTo>
                      <a:pt x="170" y="400"/>
                    </a:lnTo>
                    <a:lnTo>
                      <a:pt x="109" y="394"/>
                    </a:lnTo>
                    <a:lnTo>
                      <a:pt x="61" y="394"/>
                    </a:lnTo>
                    <a:lnTo>
                      <a:pt x="30" y="382"/>
                    </a:lnTo>
                    <a:lnTo>
                      <a:pt x="6" y="327"/>
                    </a:lnTo>
                    <a:lnTo>
                      <a:pt x="0" y="230"/>
                    </a:lnTo>
                    <a:lnTo>
                      <a:pt x="12" y="134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7" name="Freeform 2153"/>
              <p:cNvSpPr>
                <a:spLocks/>
              </p:cNvSpPr>
              <p:nvPr/>
            </p:nvSpPr>
            <p:spPr bwMode="auto">
              <a:xfrm rot="719888">
                <a:off x="7311" y="11920"/>
                <a:ext cx="903" cy="1120"/>
              </a:xfrm>
              <a:custGeom>
                <a:avLst/>
                <a:gdLst/>
                <a:ahLst/>
                <a:cxnLst>
                  <a:cxn ang="0">
                    <a:pos x="455" y="1101"/>
                  </a:cxn>
                  <a:cxn ang="0">
                    <a:pos x="546" y="1059"/>
                  </a:cxn>
                  <a:cxn ang="0">
                    <a:pos x="631" y="1005"/>
                  </a:cxn>
                  <a:cxn ang="0">
                    <a:pos x="709" y="932"/>
                  </a:cxn>
                  <a:cxn ang="0">
                    <a:pos x="776" y="841"/>
                  </a:cxn>
                  <a:cxn ang="0">
                    <a:pos x="831" y="750"/>
                  </a:cxn>
                  <a:cxn ang="0">
                    <a:pos x="873" y="641"/>
                  </a:cxn>
                  <a:cxn ang="0">
                    <a:pos x="897" y="532"/>
                  </a:cxn>
                  <a:cxn ang="0">
                    <a:pos x="903" y="423"/>
                  </a:cxn>
                  <a:cxn ang="0">
                    <a:pos x="897" y="320"/>
                  </a:cxn>
                  <a:cxn ang="0">
                    <a:pos x="867" y="224"/>
                  </a:cxn>
                  <a:cxn ang="0">
                    <a:pos x="825" y="145"/>
                  </a:cxn>
                  <a:cxn ang="0">
                    <a:pos x="770" y="78"/>
                  </a:cxn>
                  <a:cxn ang="0">
                    <a:pos x="703" y="36"/>
                  </a:cxn>
                  <a:cxn ang="0">
                    <a:pos x="624" y="6"/>
                  </a:cxn>
                  <a:cxn ang="0">
                    <a:pos x="540" y="0"/>
                  </a:cxn>
                  <a:cxn ang="0">
                    <a:pos x="449" y="18"/>
                  </a:cxn>
                  <a:cxn ang="0">
                    <a:pos x="358" y="54"/>
                  </a:cxn>
                  <a:cxn ang="0">
                    <a:pos x="273" y="115"/>
                  </a:cxn>
                  <a:cxn ang="0">
                    <a:pos x="200" y="181"/>
                  </a:cxn>
                  <a:cxn ang="0">
                    <a:pos x="133" y="272"/>
                  </a:cxn>
                  <a:cxn ang="0">
                    <a:pos x="79" y="369"/>
                  </a:cxn>
                  <a:cxn ang="0">
                    <a:pos x="36" y="472"/>
                  </a:cxn>
                  <a:cxn ang="0">
                    <a:pos x="6" y="581"/>
                  </a:cxn>
                  <a:cxn ang="0">
                    <a:pos x="0" y="690"/>
                  </a:cxn>
                  <a:cxn ang="0">
                    <a:pos x="12" y="799"/>
                  </a:cxn>
                  <a:cxn ang="0">
                    <a:pos x="36" y="889"/>
                  </a:cxn>
                  <a:cxn ang="0">
                    <a:pos x="79" y="974"/>
                  </a:cxn>
                  <a:cxn ang="0">
                    <a:pos x="133" y="1035"/>
                  </a:cxn>
                  <a:cxn ang="0">
                    <a:pos x="200" y="1083"/>
                  </a:cxn>
                  <a:cxn ang="0">
                    <a:pos x="279" y="1107"/>
                  </a:cxn>
                  <a:cxn ang="0">
                    <a:pos x="364" y="1120"/>
                  </a:cxn>
                  <a:cxn ang="0">
                    <a:pos x="455" y="1101"/>
                  </a:cxn>
                </a:cxnLst>
                <a:rect l="0" t="0" r="r" b="b"/>
                <a:pathLst>
                  <a:path w="903" h="1120">
                    <a:moveTo>
                      <a:pt x="455" y="1101"/>
                    </a:moveTo>
                    <a:lnTo>
                      <a:pt x="546" y="1059"/>
                    </a:lnTo>
                    <a:lnTo>
                      <a:pt x="631" y="1005"/>
                    </a:lnTo>
                    <a:lnTo>
                      <a:pt x="709" y="932"/>
                    </a:lnTo>
                    <a:lnTo>
                      <a:pt x="776" y="841"/>
                    </a:lnTo>
                    <a:lnTo>
                      <a:pt x="831" y="750"/>
                    </a:lnTo>
                    <a:lnTo>
                      <a:pt x="873" y="641"/>
                    </a:lnTo>
                    <a:lnTo>
                      <a:pt x="897" y="532"/>
                    </a:lnTo>
                    <a:lnTo>
                      <a:pt x="903" y="423"/>
                    </a:lnTo>
                    <a:lnTo>
                      <a:pt x="897" y="320"/>
                    </a:lnTo>
                    <a:lnTo>
                      <a:pt x="867" y="224"/>
                    </a:lnTo>
                    <a:lnTo>
                      <a:pt x="825" y="145"/>
                    </a:lnTo>
                    <a:lnTo>
                      <a:pt x="770" y="78"/>
                    </a:lnTo>
                    <a:lnTo>
                      <a:pt x="703" y="36"/>
                    </a:lnTo>
                    <a:lnTo>
                      <a:pt x="624" y="6"/>
                    </a:lnTo>
                    <a:lnTo>
                      <a:pt x="540" y="0"/>
                    </a:lnTo>
                    <a:lnTo>
                      <a:pt x="449" y="18"/>
                    </a:lnTo>
                    <a:lnTo>
                      <a:pt x="358" y="54"/>
                    </a:lnTo>
                    <a:lnTo>
                      <a:pt x="273" y="115"/>
                    </a:lnTo>
                    <a:lnTo>
                      <a:pt x="200" y="181"/>
                    </a:lnTo>
                    <a:lnTo>
                      <a:pt x="133" y="272"/>
                    </a:lnTo>
                    <a:lnTo>
                      <a:pt x="79" y="369"/>
                    </a:lnTo>
                    <a:lnTo>
                      <a:pt x="36" y="472"/>
                    </a:lnTo>
                    <a:lnTo>
                      <a:pt x="6" y="581"/>
                    </a:lnTo>
                    <a:lnTo>
                      <a:pt x="0" y="690"/>
                    </a:lnTo>
                    <a:lnTo>
                      <a:pt x="12" y="799"/>
                    </a:lnTo>
                    <a:lnTo>
                      <a:pt x="36" y="889"/>
                    </a:lnTo>
                    <a:lnTo>
                      <a:pt x="79" y="974"/>
                    </a:lnTo>
                    <a:lnTo>
                      <a:pt x="133" y="1035"/>
                    </a:lnTo>
                    <a:lnTo>
                      <a:pt x="200" y="1083"/>
                    </a:lnTo>
                    <a:lnTo>
                      <a:pt x="279" y="1107"/>
                    </a:lnTo>
                    <a:lnTo>
                      <a:pt x="364" y="1120"/>
                    </a:lnTo>
                    <a:lnTo>
                      <a:pt x="455" y="11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8" name="Freeform 2154"/>
              <p:cNvSpPr>
                <a:spLocks/>
              </p:cNvSpPr>
              <p:nvPr/>
            </p:nvSpPr>
            <p:spPr bwMode="auto">
              <a:xfrm rot="719888">
                <a:off x="7608" y="12290"/>
                <a:ext cx="315" cy="381"/>
              </a:xfrm>
              <a:custGeom>
                <a:avLst/>
                <a:gdLst/>
                <a:ahLst/>
                <a:cxnLst>
                  <a:cxn ang="0">
                    <a:pos x="158" y="375"/>
                  </a:cxn>
                  <a:cxn ang="0">
                    <a:pos x="218" y="345"/>
                  </a:cxn>
                  <a:cxn ang="0">
                    <a:pos x="267" y="284"/>
                  </a:cxn>
                  <a:cxn ang="0">
                    <a:pos x="303" y="218"/>
                  </a:cxn>
                  <a:cxn ang="0">
                    <a:pos x="315" y="139"/>
                  </a:cxn>
                  <a:cxn ang="0">
                    <a:pos x="303" y="73"/>
                  </a:cxn>
                  <a:cxn ang="0">
                    <a:pos x="267" y="24"/>
                  </a:cxn>
                  <a:cxn ang="0">
                    <a:pos x="218" y="0"/>
                  </a:cxn>
                  <a:cxn ang="0">
                    <a:pos x="158" y="0"/>
                  </a:cxn>
                  <a:cxn ang="0">
                    <a:pos x="97" y="30"/>
                  </a:cxn>
                  <a:cxn ang="0">
                    <a:pos x="43" y="85"/>
                  </a:cxn>
                  <a:cxn ang="0">
                    <a:pos x="12" y="157"/>
                  </a:cxn>
                  <a:cxn ang="0">
                    <a:pos x="0" y="236"/>
                  </a:cxn>
                  <a:cxn ang="0">
                    <a:pos x="12" y="303"/>
                  </a:cxn>
                  <a:cxn ang="0">
                    <a:pos x="43" y="357"/>
                  </a:cxn>
                  <a:cxn ang="0">
                    <a:pos x="97" y="381"/>
                  </a:cxn>
                  <a:cxn ang="0">
                    <a:pos x="158" y="375"/>
                  </a:cxn>
                </a:cxnLst>
                <a:rect l="0" t="0" r="r" b="b"/>
                <a:pathLst>
                  <a:path w="315" h="381">
                    <a:moveTo>
                      <a:pt x="158" y="375"/>
                    </a:moveTo>
                    <a:lnTo>
                      <a:pt x="218" y="345"/>
                    </a:lnTo>
                    <a:lnTo>
                      <a:pt x="267" y="284"/>
                    </a:lnTo>
                    <a:lnTo>
                      <a:pt x="303" y="218"/>
                    </a:lnTo>
                    <a:lnTo>
                      <a:pt x="315" y="139"/>
                    </a:lnTo>
                    <a:lnTo>
                      <a:pt x="303" y="73"/>
                    </a:lnTo>
                    <a:lnTo>
                      <a:pt x="267" y="24"/>
                    </a:lnTo>
                    <a:lnTo>
                      <a:pt x="218" y="0"/>
                    </a:lnTo>
                    <a:lnTo>
                      <a:pt x="158" y="0"/>
                    </a:lnTo>
                    <a:lnTo>
                      <a:pt x="97" y="30"/>
                    </a:lnTo>
                    <a:lnTo>
                      <a:pt x="43" y="85"/>
                    </a:lnTo>
                    <a:lnTo>
                      <a:pt x="12" y="157"/>
                    </a:lnTo>
                    <a:lnTo>
                      <a:pt x="0" y="236"/>
                    </a:lnTo>
                    <a:lnTo>
                      <a:pt x="12" y="303"/>
                    </a:lnTo>
                    <a:lnTo>
                      <a:pt x="43" y="357"/>
                    </a:lnTo>
                    <a:lnTo>
                      <a:pt x="97" y="381"/>
                    </a:lnTo>
                    <a:lnTo>
                      <a:pt x="158" y="3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9" name="Freeform 2155"/>
              <p:cNvSpPr>
                <a:spLocks/>
              </p:cNvSpPr>
              <p:nvPr/>
            </p:nvSpPr>
            <p:spPr bwMode="auto">
              <a:xfrm rot="719888">
                <a:off x="10116" y="11903"/>
                <a:ext cx="903" cy="1120"/>
              </a:xfrm>
              <a:custGeom>
                <a:avLst/>
                <a:gdLst/>
                <a:ahLst/>
                <a:cxnLst>
                  <a:cxn ang="0">
                    <a:pos x="455" y="1102"/>
                  </a:cxn>
                  <a:cxn ang="0">
                    <a:pos x="546" y="1066"/>
                  </a:cxn>
                  <a:cxn ang="0">
                    <a:pos x="631" y="1011"/>
                  </a:cxn>
                  <a:cxn ang="0">
                    <a:pos x="703" y="939"/>
                  </a:cxn>
                  <a:cxn ang="0">
                    <a:pos x="770" y="854"/>
                  </a:cxn>
                  <a:cxn ang="0">
                    <a:pos x="825" y="757"/>
                  </a:cxn>
                  <a:cxn ang="0">
                    <a:pos x="867" y="648"/>
                  </a:cxn>
                  <a:cxn ang="0">
                    <a:pos x="897" y="539"/>
                  </a:cxn>
                  <a:cxn ang="0">
                    <a:pos x="903" y="430"/>
                  </a:cxn>
                  <a:cxn ang="0">
                    <a:pos x="891" y="321"/>
                  </a:cxn>
                  <a:cxn ang="0">
                    <a:pos x="867" y="230"/>
                  </a:cxn>
                  <a:cxn ang="0">
                    <a:pos x="825" y="146"/>
                  </a:cxn>
                  <a:cxn ang="0">
                    <a:pos x="770" y="85"/>
                  </a:cxn>
                  <a:cxn ang="0">
                    <a:pos x="703" y="37"/>
                  </a:cxn>
                  <a:cxn ang="0">
                    <a:pos x="625" y="13"/>
                  </a:cxn>
                  <a:cxn ang="0">
                    <a:pos x="540" y="0"/>
                  </a:cxn>
                  <a:cxn ang="0">
                    <a:pos x="449" y="19"/>
                  </a:cxn>
                  <a:cxn ang="0">
                    <a:pos x="358" y="55"/>
                  </a:cxn>
                  <a:cxn ang="0">
                    <a:pos x="273" y="115"/>
                  </a:cxn>
                  <a:cxn ang="0">
                    <a:pos x="200" y="188"/>
                  </a:cxn>
                  <a:cxn ang="0">
                    <a:pos x="134" y="273"/>
                  </a:cxn>
                  <a:cxn ang="0">
                    <a:pos x="79" y="370"/>
                  </a:cxn>
                  <a:cxn ang="0">
                    <a:pos x="37" y="479"/>
                  </a:cxn>
                  <a:cxn ang="0">
                    <a:pos x="6" y="588"/>
                  </a:cxn>
                  <a:cxn ang="0">
                    <a:pos x="0" y="697"/>
                  </a:cxn>
                  <a:cxn ang="0">
                    <a:pos x="12" y="805"/>
                  </a:cxn>
                  <a:cxn ang="0">
                    <a:pos x="37" y="896"/>
                  </a:cxn>
                  <a:cxn ang="0">
                    <a:pos x="79" y="981"/>
                  </a:cxn>
                  <a:cxn ang="0">
                    <a:pos x="134" y="1042"/>
                  </a:cxn>
                  <a:cxn ang="0">
                    <a:pos x="200" y="1090"/>
                  </a:cxn>
                  <a:cxn ang="0">
                    <a:pos x="279" y="1114"/>
                  </a:cxn>
                  <a:cxn ang="0">
                    <a:pos x="364" y="1120"/>
                  </a:cxn>
                  <a:cxn ang="0">
                    <a:pos x="455" y="1102"/>
                  </a:cxn>
                </a:cxnLst>
                <a:rect l="0" t="0" r="r" b="b"/>
                <a:pathLst>
                  <a:path w="903" h="1120">
                    <a:moveTo>
                      <a:pt x="455" y="1102"/>
                    </a:moveTo>
                    <a:lnTo>
                      <a:pt x="546" y="1066"/>
                    </a:lnTo>
                    <a:lnTo>
                      <a:pt x="631" y="1011"/>
                    </a:lnTo>
                    <a:lnTo>
                      <a:pt x="703" y="939"/>
                    </a:lnTo>
                    <a:lnTo>
                      <a:pt x="770" y="854"/>
                    </a:lnTo>
                    <a:lnTo>
                      <a:pt x="825" y="757"/>
                    </a:lnTo>
                    <a:lnTo>
                      <a:pt x="867" y="648"/>
                    </a:lnTo>
                    <a:lnTo>
                      <a:pt x="897" y="539"/>
                    </a:lnTo>
                    <a:lnTo>
                      <a:pt x="903" y="430"/>
                    </a:lnTo>
                    <a:lnTo>
                      <a:pt x="891" y="321"/>
                    </a:lnTo>
                    <a:lnTo>
                      <a:pt x="867" y="230"/>
                    </a:lnTo>
                    <a:lnTo>
                      <a:pt x="825" y="146"/>
                    </a:lnTo>
                    <a:lnTo>
                      <a:pt x="770" y="85"/>
                    </a:lnTo>
                    <a:lnTo>
                      <a:pt x="703" y="37"/>
                    </a:lnTo>
                    <a:lnTo>
                      <a:pt x="625" y="13"/>
                    </a:lnTo>
                    <a:lnTo>
                      <a:pt x="540" y="0"/>
                    </a:lnTo>
                    <a:lnTo>
                      <a:pt x="449" y="19"/>
                    </a:lnTo>
                    <a:lnTo>
                      <a:pt x="358" y="55"/>
                    </a:lnTo>
                    <a:lnTo>
                      <a:pt x="273" y="115"/>
                    </a:lnTo>
                    <a:lnTo>
                      <a:pt x="200" y="188"/>
                    </a:lnTo>
                    <a:lnTo>
                      <a:pt x="134" y="273"/>
                    </a:lnTo>
                    <a:lnTo>
                      <a:pt x="79" y="370"/>
                    </a:lnTo>
                    <a:lnTo>
                      <a:pt x="37" y="479"/>
                    </a:lnTo>
                    <a:lnTo>
                      <a:pt x="6" y="588"/>
                    </a:lnTo>
                    <a:lnTo>
                      <a:pt x="0" y="697"/>
                    </a:lnTo>
                    <a:lnTo>
                      <a:pt x="12" y="805"/>
                    </a:lnTo>
                    <a:lnTo>
                      <a:pt x="37" y="896"/>
                    </a:lnTo>
                    <a:lnTo>
                      <a:pt x="79" y="981"/>
                    </a:lnTo>
                    <a:lnTo>
                      <a:pt x="134" y="1042"/>
                    </a:lnTo>
                    <a:lnTo>
                      <a:pt x="200" y="1090"/>
                    </a:lnTo>
                    <a:lnTo>
                      <a:pt x="279" y="1114"/>
                    </a:lnTo>
                    <a:lnTo>
                      <a:pt x="364" y="1120"/>
                    </a:lnTo>
                    <a:lnTo>
                      <a:pt x="455" y="110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0" name="Freeform 2156"/>
              <p:cNvSpPr>
                <a:spLocks/>
              </p:cNvSpPr>
              <p:nvPr/>
            </p:nvSpPr>
            <p:spPr bwMode="auto">
              <a:xfrm rot="719888">
                <a:off x="10406" y="12272"/>
                <a:ext cx="321" cy="387"/>
              </a:xfrm>
              <a:custGeom>
                <a:avLst/>
                <a:gdLst/>
                <a:ahLst/>
                <a:cxnLst>
                  <a:cxn ang="0">
                    <a:pos x="164" y="387"/>
                  </a:cxn>
                  <a:cxn ang="0">
                    <a:pos x="224" y="351"/>
                  </a:cxn>
                  <a:cxn ang="0">
                    <a:pos x="273" y="296"/>
                  </a:cxn>
                  <a:cxn ang="0">
                    <a:pos x="309" y="224"/>
                  </a:cxn>
                  <a:cxn ang="0">
                    <a:pos x="321" y="145"/>
                  </a:cxn>
                  <a:cxn ang="0">
                    <a:pos x="309" y="78"/>
                  </a:cxn>
                  <a:cxn ang="0">
                    <a:pos x="273" y="24"/>
                  </a:cxn>
                  <a:cxn ang="0">
                    <a:pos x="224" y="0"/>
                  </a:cxn>
                  <a:cxn ang="0">
                    <a:pos x="158" y="6"/>
                  </a:cxn>
                  <a:cxn ang="0">
                    <a:pos x="97" y="36"/>
                  </a:cxn>
                  <a:cxn ang="0">
                    <a:pos x="49" y="96"/>
                  </a:cxn>
                  <a:cxn ang="0">
                    <a:pos x="12" y="163"/>
                  </a:cxn>
                  <a:cxn ang="0">
                    <a:pos x="0" y="242"/>
                  </a:cxn>
                  <a:cxn ang="0">
                    <a:pos x="12" y="308"/>
                  </a:cxn>
                  <a:cxn ang="0">
                    <a:pos x="49" y="363"/>
                  </a:cxn>
                  <a:cxn ang="0">
                    <a:pos x="97" y="387"/>
                  </a:cxn>
                  <a:cxn ang="0">
                    <a:pos x="164" y="387"/>
                  </a:cxn>
                </a:cxnLst>
                <a:rect l="0" t="0" r="r" b="b"/>
                <a:pathLst>
                  <a:path w="321" h="387">
                    <a:moveTo>
                      <a:pt x="164" y="387"/>
                    </a:moveTo>
                    <a:lnTo>
                      <a:pt x="224" y="351"/>
                    </a:lnTo>
                    <a:lnTo>
                      <a:pt x="273" y="296"/>
                    </a:lnTo>
                    <a:lnTo>
                      <a:pt x="309" y="224"/>
                    </a:lnTo>
                    <a:lnTo>
                      <a:pt x="321" y="145"/>
                    </a:lnTo>
                    <a:lnTo>
                      <a:pt x="309" y="78"/>
                    </a:lnTo>
                    <a:lnTo>
                      <a:pt x="273" y="24"/>
                    </a:lnTo>
                    <a:lnTo>
                      <a:pt x="224" y="0"/>
                    </a:lnTo>
                    <a:lnTo>
                      <a:pt x="158" y="6"/>
                    </a:lnTo>
                    <a:lnTo>
                      <a:pt x="97" y="36"/>
                    </a:lnTo>
                    <a:lnTo>
                      <a:pt x="49" y="96"/>
                    </a:lnTo>
                    <a:lnTo>
                      <a:pt x="12" y="163"/>
                    </a:lnTo>
                    <a:lnTo>
                      <a:pt x="0" y="242"/>
                    </a:lnTo>
                    <a:lnTo>
                      <a:pt x="12" y="308"/>
                    </a:lnTo>
                    <a:lnTo>
                      <a:pt x="49" y="363"/>
                    </a:lnTo>
                    <a:lnTo>
                      <a:pt x="97" y="387"/>
                    </a:lnTo>
                    <a:lnTo>
                      <a:pt x="164" y="38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1" name="Freeform 2157"/>
              <p:cNvSpPr>
                <a:spLocks/>
              </p:cNvSpPr>
              <p:nvPr/>
            </p:nvSpPr>
            <p:spPr bwMode="auto">
              <a:xfrm>
                <a:off x="6001" y="9901"/>
                <a:ext cx="5751" cy="2560"/>
              </a:xfrm>
              <a:custGeom>
                <a:avLst/>
                <a:gdLst/>
                <a:ahLst/>
                <a:cxnLst>
                  <a:cxn ang="0">
                    <a:pos x="5123" y="1006"/>
                  </a:cxn>
                  <a:cxn ang="0">
                    <a:pos x="5429" y="1049"/>
                  </a:cxn>
                  <a:cxn ang="0">
                    <a:pos x="5541" y="1342"/>
                  </a:cxn>
                  <a:cxn ang="0">
                    <a:pos x="5562" y="1446"/>
                  </a:cxn>
                  <a:cxn ang="0">
                    <a:pos x="5738" y="1613"/>
                  </a:cxn>
                  <a:cxn ang="0">
                    <a:pos x="5725" y="1876"/>
                  </a:cxn>
                  <a:cxn ang="0">
                    <a:pos x="5687" y="2085"/>
                  </a:cxn>
                  <a:cxn ang="0">
                    <a:pos x="5686" y="2382"/>
                  </a:cxn>
                  <a:cxn ang="0">
                    <a:pos x="5360" y="2516"/>
                  </a:cxn>
                  <a:cxn ang="0">
                    <a:pos x="5172" y="2346"/>
                  </a:cxn>
                  <a:cxn ang="0">
                    <a:pos x="5149" y="2138"/>
                  </a:cxn>
                  <a:cxn ang="0">
                    <a:pos x="5007" y="1959"/>
                  </a:cxn>
                  <a:cxn ang="0">
                    <a:pos x="4623" y="1927"/>
                  </a:cxn>
                  <a:cxn ang="0">
                    <a:pos x="4224" y="2176"/>
                  </a:cxn>
                  <a:cxn ang="0">
                    <a:pos x="3972" y="2513"/>
                  </a:cxn>
                  <a:cxn ang="0">
                    <a:pos x="3869" y="2503"/>
                  </a:cxn>
                  <a:cxn ang="0">
                    <a:pos x="3790" y="2437"/>
                  </a:cxn>
                  <a:cxn ang="0">
                    <a:pos x="3694" y="2453"/>
                  </a:cxn>
                  <a:cxn ang="0">
                    <a:pos x="3569" y="2514"/>
                  </a:cxn>
                  <a:cxn ang="0">
                    <a:pos x="3450" y="2550"/>
                  </a:cxn>
                  <a:cxn ang="0">
                    <a:pos x="3352" y="2517"/>
                  </a:cxn>
                  <a:cxn ang="0">
                    <a:pos x="3266" y="2455"/>
                  </a:cxn>
                  <a:cxn ang="0">
                    <a:pos x="3144" y="2442"/>
                  </a:cxn>
                  <a:cxn ang="0">
                    <a:pos x="3054" y="2484"/>
                  </a:cxn>
                  <a:cxn ang="0">
                    <a:pos x="2965" y="2528"/>
                  </a:cxn>
                  <a:cxn ang="0">
                    <a:pos x="2855" y="2522"/>
                  </a:cxn>
                  <a:cxn ang="0">
                    <a:pos x="2770" y="2486"/>
                  </a:cxn>
                  <a:cxn ang="0">
                    <a:pos x="2646" y="2453"/>
                  </a:cxn>
                  <a:cxn ang="0">
                    <a:pos x="2509" y="2486"/>
                  </a:cxn>
                  <a:cxn ang="0">
                    <a:pos x="2416" y="2516"/>
                  </a:cxn>
                  <a:cxn ang="0">
                    <a:pos x="2336" y="2424"/>
                  </a:cxn>
                  <a:cxn ang="0">
                    <a:pos x="2314" y="2241"/>
                  </a:cxn>
                  <a:cxn ang="0">
                    <a:pos x="2223" y="2078"/>
                  </a:cxn>
                  <a:cxn ang="0">
                    <a:pos x="2015" y="1954"/>
                  </a:cxn>
                  <a:cxn ang="0">
                    <a:pos x="1652" y="1995"/>
                  </a:cxn>
                  <a:cxn ang="0">
                    <a:pos x="1194" y="2461"/>
                  </a:cxn>
                  <a:cxn ang="0">
                    <a:pos x="956" y="2472"/>
                  </a:cxn>
                  <a:cxn ang="0">
                    <a:pos x="647" y="2468"/>
                  </a:cxn>
                  <a:cxn ang="0">
                    <a:pos x="529" y="2498"/>
                  </a:cxn>
                  <a:cxn ang="0">
                    <a:pos x="300" y="2555"/>
                  </a:cxn>
                  <a:cxn ang="0">
                    <a:pos x="49" y="2539"/>
                  </a:cxn>
                  <a:cxn ang="0">
                    <a:pos x="1" y="2299"/>
                  </a:cxn>
                  <a:cxn ang="0">
                    <a:pos x="72" y="2085"/>
                  </a:cxn>
                  <a:cxn ang="0">
                    <a:pos x="167" y="2075"/>
                  </a:cxn>
                  <a:cxn ang="0">
                    <a:pos x="278" y="2080"/>
                  </a:cxn>
                  <a:cxn ang="0">
                    <a:pos x="389" y="1757"/>
                  </a:cxn>
                  <a:cxn ang="0">
                    <a:pos x="477" y="1342"/>
                  </a:cxn>
                  <a:cxn ang="0">
                    <a:pos x="873" y="1118"/>
                  </a:cxn>
                  <a:cxn ang="0">
                    <a:pos x="1229" y="841"/>
                  </a:cxn>
                  <a:cxn ang="0">
                    <a:pos x="1496" y="396"/>
                  </a:cxn>
                  <a:cxn ang="0">
                    <a:pos x="1676" y="168"/>
                  </a:cxn>
                  <a:cxn ang="0">
                    <a:pos x="1886" y="83"/>
                  </a:cxn>
                  <a:cxn ang="0">
                    <a:pos x="2190" y="24"/>
                  </a:cxn>
                  <a:cxn ang="0">
                    <a:pos x="2559" y="3"/>
                  </a:cxn>
                  <a:cxn ang="0">
                    <a:pos x="2960" y="39"/>
                  </a:cxn>
                  <a:cxn ang="0">
                    <a:pos x="3370" y="157"/>
                  </a:cxn>
                  <a:cxn ang="0">
                    <a:pos x="3517" y="342"/>
                  </a:cxn>
                  <a:cxn ang="0">
                    <a:pos x="3655" y="625"/>
                  </a:cxn>
                  <a:cxn ang="0">
                    <a:pos x="3866" y="794"/>
                  </a:cxn>
                  <a:cxn ang="0">
                    <a:pos x="4300" y="651"/>
                  </a:cxn>
                </a:cxnLst>
                <a:rect l="0" t="0" r="r" b="b"/>
                <a:pathLst>
                  <a:path w="5751" h="2560">
                    <a:moveTo>
                      <a:pt x="5010" y="982"/>
                    </a:moveTo>
                    <a:lnTo>
                      <a:pt x="5075" y="1002"/>
                    </a:lnTo>
                    <a:lnTo>
                      <a:pt x="5123" y="1006"/>
                    </a:lnTo>
                    <a:lnTo>
                      <a:pt x="5167" y="1003"/>
                    </a:lnTo>
                    <a:lnTo>
                      <a:pt x="5218" y="995"/>
                    </a:lnTo>
                    <a:lnTo>
                      <a:pt x="5429" y="1049"/>
                    </a:lnTo>
                    <a:lnTo>
                      <a:pt x="5554" y="1221"/>
                    </a:lnTo>
                    <a:lnTo>
                      <a:pt x="5546" y="1288"/>
                    </a:lnTo>
                    <a:lnTo>
                      <a:pt x="5541" y="1342"/>
                    </a:lnTo>
                    <a:lnTo>
                      <a:pt x="5535" y="1397"/>
                    </a:lnTo>
                    <a:lnTo>
                      <a:pt x="5541" y="1429"/>
                    </a:lnTo>
                    <a:lnTo>
                      <a:pt x="5562" y="1446"/>
                    </a:lnTo>
                    <a:lnTo>
                      <a:pt x="5643" y="1475"/>
                    </a:lnTo>
                    <a:lnTo>
                      <a:pt x="5704" y="1537"/>
                    </a:lnTo>
                    <a:lnTo>
                      <a:pt x="5738" y="1613"/>
                    </a:lnTo>
                    <a:lnTo>
                      <a:pt x="5751" y="1696"/>
                    </a:lnTo>
                    <a:lnTo>
                      <a:pt x="5744" y="1788"/>
                    </a:lnTo>
                    <a:lnTo>
                      <a:pt x="5725" y="1876"/>
                    </a:lnTo>
                    <a:lnTo>
                      <a:pt x="5678" y="1953"/>
                    </a:lnTo>
                    <a:lnTo>
                      <a:pt x="5622" y="2009"/>
                    </a:lnTo>
                    <a:lnTo>
                      <a:pt x="5687" y="2085"/>
                    </a:lnTo>
                    <a:lnTo>
                      <a:pt x="5717" y="2178"/>
                    </a:lnTo>
                    <a:lnTo>
                      <a:pt x="5719" y="2284"/>
                    </a:lnTo>
                    <a:lnTo>
                      <a:pt x="5686" y="2382"/>
                    </a:lnTo>
                    <a:lnTo>
                      <a:pt x="5612" y="2465"/>
                    </a:lnTo>
                    <a:lnTo>
                      <a:pt x="5503" y="2510"/>
                    </a:lnTo>
                    <a:lnTo>
                      <a:pt x="5360" y="2516"/>
                    </a:lnTo>
                    <a:lnTo>
                      <a:pt x="5174" y="2458"/>
                    </a:lnTo>
                    <a:lnTo>
                      <a:pt x="5172" y="2409"/>
                    </a:lnTo>
                    <a:lnTo>
                      <a:pt x="5172" y="2346"/>
                    </a:lnTo>
                    <a:lnTo>
                      <a:pt x="5168" y="2278"/>
                    </a:lnTo>
                    <a:lnTo>
                      <a:pt x="5166" y="2203"/>
                    </a:lnTo>
                    <a:lnTo>
                      <a:pt x="5149" y="2138"/>
                    </a:lnTo>
                    <a:lnTo>
                      <a:pt x="5120" y="2069"/>
                    </a:lnTo>
                    <a:lnTo>
                      <a:pt x="5071" y="2010"/>
                    </a:lnTo>
                    <a:lnTo>
                      <a:pt x="5007" y="1959"/>
                    </a:lnTo>
                    <a:lnTo>
                      <a:pt x="4887" y="1915"/>
                    </a:lnTo>
                    <a:lnTo>
                      <a:pt x="4758" y="1906"/>
                    </a:lnTo>
                    <a:lnTo>
                      <a:pt x="4623" y="1927"/>
                    </a:lnTo>
                    <a:lnTo>
                      <a:pt x="4483" y="1977"/>
                    </a:lnTo>
                    <a:lnTo>
                      <a:pt x="4352" y="2067"/>
                    </a:lnTo>
                    <a:lnTo>
                      <a:pt x="4224" y="2176"/>
                    </a:lnTo>
                    <a:lnTo>
                      <a:pt x="4114" y="2314"/>
                    </a:lnTo>
                    <a:lnTo>
                      <a:pt x="4022" y="2480"/>
                    </a:lnTo>
                    <a:lnTo>
                      <a:pt x="3972" y="2513"/>
                    </a:lnTo>
                    <a:lnTo>
                      <a:pt x="3931" y="2528"/>
                    </a:lnTo>
                    <a:lnTo>
                      <a:pt x="3902" y="2522"/>
                    </a:lnTo>
                    <a:lnTo>
                      <a:pt x="3869" y="2503"/>
                    </a:lnTo>
                    <a:lnTo>
                      <a:pt x="3843" y="2479"/>
                    </a:lnTo>
                    <a:lnTo>
                      <a:pt x="3817" y="2455"/>
                    </a:lnTo>
                    <a:lnTo>
                      <a:pt x="3790" y="2437"/>
                    </a:lnTo>
                    <a:lnTo>
                      <a:pt x="3754" y="2429"/>
                    </a:lnTo>
                    <a:lnTo>
                      <a:pt x="3728" y="2436"/>
                    </a:lnTo>
                    <a:lnTo>
                      <a:pt x="3694" y="2453"/>
                    </a:lnTo>
                    <a:lnTo>
                      <a:pt x="3652" y="2469"/>
                    </a:lnTo>
                    <a:lnTo>
                      <a:pt x="3611" y="2491"/>
                    </a:lnTo>
                    <a:lnTo>
                      <a:pt x="3569" y="2514"/>
                    </a:lnTo>
                    <a:lnTo>
                      <a:pt x="3528" y="2530"/>
                    </a:lnTo>
                    <a:lnTo>
                      <a:pt x="3488" y="2546"/>
                    </a:lnTo>
                    <a:lnTo>
                      <a:pt x="3450" y="2550"/>
                    </a:lnTo>
                    <a:lnTo>
                      <a:pt x="3413" y="2548"/>
                    </a:lnTo>
                    <a:lnTo>
                      <a:pt x="3379" y="2535"/>
                    </a:lnTo>
                    <a:lnTo>
                      <a:pt x="3352" y="2517"/>
                    </a:lnTo>
                    <a:lnTo>
                      <a:pt x="3325" y="2493"/>
                    </a:lnTo>
                    <a:lnTo>
                      <a:pt x="3299" y="2475"/>
                    </a:lnTo>
                    <a:lnTo>
                      <a:pt x="3266" y="2455"/>
                    </a:lnTo>
                    <a:lnTo>
                      <a:pt x="3231" y="2442"/>
                    </a:lnTo>
                    <a:lnTo>
                      <a:pt x="3183" y="2438"/>
                    </a:lnTo>
                    <a:lnTo>
                      <a:pt x="3144" y="2442"/>
                    </a:lnTo>
                    <a:lnTo>
                      <a:pt x="3111" y="2453"/>
                    </a:lnTo>
                    <a:lnTo>
                      <a:pt x="3084" y="2466"/>
                    </a:lnTo>
                    <a:lnTo>
                      <a:pt x="3054" y="2484"/>
                    </a:lnTo>
                    <a:lnTo>
                      <a:pt x="3026" y="2504"/>
                    </a:lnTo>
                    <a:lnTo>
                      <a:pt x="2998" y="2516"/>
                    </a:lnTo>
                    <a:lnTo>
                      <a:pt x="2965" y="2528"/>
                    </a:lnTo>
                    <a:lnTo>
                      <a:pt x="2927" y="2532"/>
                    </a:lnTo>
                    <a:lnTo>
                      <a:pt x="2884" y="2529"/>
                    </a:lnTo>
                    <a:lnTo>
                      <a:pt x="2855" y="2522"/>
                    </a:lnTo>
                    <a:lnTo>
                      <a:pt x="2826" y="2510"/>
                    </a:lnTo>
                    <a:lnTo>
                      <a:pt x="2798" y="2498"/>
                    </a:lnTo>
                    <a:lnTo>
                      <a:pt x="2770" y="2486"/>
                    </a:lnTo>
                    <a:lnTo>
                      <a:pt x="2741" y="2474"/>
                    </a:lnTo>
                    <a:lnTo>
                      <a:pt x="2700" y="2465"/>
                    </a:lnTo>
                    <a:lnTo>
                      <a:pt x="2646" y="2453"/>
                    </a:lnTo>
                    <a:lnTo>
                      <a:pt x="2589" y="2460"/>
                    </a:lnTo>
                    <a:lnTo>
                      <a:pt x="2543" y="2469"/>
                    </a:lnTo>
                    <a:lnTo>
                      <a:pt x="2509" y="2486"/>
                    </a:lnTo>
                    <a:lnTo>
                      <a:pt x="2476" y="2498"/>
                    </a:lnTo>
                    <a:lnTo>
                      <a:pt x="2448" y="2511"/>
                    </a:lnTo>
                    <a:lnTo>
                      <a:pt x="2416" y="2516"/>
                    </a:lnTo>
                    <a:lnTo>
                      <a:pt x="2375" y="2507"/>
                    </a:lnTo>
                    <a:lnTo>
                      <a:pt x="2325" y="2478"/>
                    </a:lnTo>
                    <a:lnTo>
                      <a:pt x="2336" y="2424"/>
                    </a:lnTo>
                    <a:lnTo>
                      <a:pt x="2337" y="2363"/>
                    </a:lnTo>
                    <a:lnTo>
                      <a:pt x="2331" y="2306"/>
                    </a:lnTo>
                    <a:lnTo>
                      <a:pt x="2314" y="2241"/>
                    </a:lnTo>
                    <a:lnTo>
                      <a:pt x="2289" y="2179"/>
                    </a:lnTo>
                    <a:lnTo>
                      <a:pt x="2258" y="2124"/>
                    </a:lnTo>
                    <a:lnTo>
                      <a:pt x="2223" y="2078"/>
                    </a:lnTo>
                    <a:lnTo>
                      <a:pt x="2183" y="2039"/>
                    </a:lnTo>
                    <a:lnTo>
                      <a:pt x="2106" y="1992"/>
                    </a:lnTo>
                    <a:lnTo>
                      <a:pt x="2015" y="1954"/>
                    </a:lnTo>
                    <a:lnTo>
                      <a:pt x="1907" y="1938"/>
                    </a:lnTo>
                    <a:lnTo>
                      <a:pt x="1787" y="1949"/>
                    </a:lnTo>
                    <a:lnTo>
                      <a:pt x="1652" y="1995"/>
                    </a:lnTo>
                    <a:lnTo>
                      <a:pt x="1508" y="2094"/>
                    </a:lnTo>
                    <a:lnTo>
                      <a:pt x="1353" y="2240"/>
                    </a:lnTo>
                    <a:lnTo>
                      <a:pt x="1194" y="2461"/>
                    </a:lnTo>
                    <a:lnTo>
                      <a:pt x="1143" y="2468"/>
                    </a:lnTo>
                    <a:lnTo>
                      <a:pt x="1055" y="2474"/>
                    </a:lnTo>
                    <a:lnTo>
                      <a:pt x="956" y="2472"/>
                    </a:lnTo>
                    <a:lnTo>
                      <a:pt x="844" y="2472"/>
                    </a:lnTo>
                    <a:lnTo>
                      <a:pt x="740" y="2470"/>
                    </a:lnTo>
                    <a:lnTo>
                      <a:pt x="647" y="2468"/>
                    </a:lnTo>
                    <a:lnTo>
                      <a:pt x="586" y="2468"/>
                    </a:lnTo>
                    <a:lnTo>
                      <a:pt x="554" y="2467"/>
                    </a:lnTo>
                    <a:lnTo>
                      <a:pt x="529" y="2498"/>
                    </a:lnTo>
                    <a:lnTo>
                      <a:pt x="475" y="2524"/>
                    </a:lnTo>
                    <a:lnTo>
                      <a:pt x="390" y="2543"/>
                    </a:lnTo>
                    <a:lnTo>
                      <a:pt x="300" y="2555"/>
                    </a:lnTo>
                    <a:lnTo>
                      <a:pt x="206" y="2560"/>
                    </a:lnTo>
                    <a:lnTo>
                      <a:pt x="121" y="2554"/>
                    </a:lnTo>
                    <a:lnTo>
                      <a:pt x="49" y="2539"/>
                    </a:lnTo>
                    <a:lnTo>
                      <a:pt x="13" y="2506"/>
                    </a:lnTo>
                    <a:lnTo>
                      <a:pt x="0" y="2423"/>
                    </a:lnTo>
                    <a:lnTo>
                      <a:pt x="1" y="2299"/>
                    </a:lnTo>
                    <a:lnTo>
                      <a:pt x="16" y="2173"/>
                    </a:lnTo>
                    <a:lnTo>
                      <a:pt x="52" y="2094"/>
                    </a:lnTo>
                    <a:lnTo>
                      <a:pt x="72" y="2085"/>
                    </a:lnTo>
                    <a:lnTo>
                      <a:pt x="98" y="2079"/>
                    </a:lnTo>
                    <a:lnTo>
                      <a:pt x="130" y="2073"/>
                    </a:lnTo>
                    <a:lnTo>
                      <a:pt x="167" y="2075"/>
                    </a:lnTo>
                    <a:lnTo>
                      <a:pt x="204" y="2077"/>
                    </a:lnTo>
                    <a:lnTo>
                      <a:pt x="240" y="2078"/>
                    </a:lnTo>
                    <a:lnTo>
                      <a:pt x="278" y="2080"/>
                    </a:lnTo>
                    <a:lnTo>
                      <a:pt x="307" y="2086"/>
                    </a:lnTo>
                    <a:lnTo>
                      <a:pt x="361" y="1918"/>
                    </a:lnTo>
                    <a:lnTo>
                      <a:pt x="389" y="1757"/>
                    </a:lnTo>
                    <a:lnTo>
                      <a:pt x="409" y="1607"/>
                    </a:lnTo>
                    <a:lnTo>
                      <a:pt x="433" y="1463"/>
                    </a:lnTo>
                    <a:lnTo>
                      <a:pt x="477" y="1342"/>
                    </a:lnTo>
                    <a:lnTo>
                      <a:pt x="555" y="1241"/>
                    </a:lnTo>
                    <a:lnTo>
                      <a:pt x="683" y="1163"/>
                    </a:lnTo>
                    <a:lnTo>
                      <a:pt x="873" y="1118"/>
                    </a:lnTo>
                    <a:lnTo>
                      <a:pt x="1006" y="1071"/>
                    </a:lnTo>
                    <a:lnTo>
                      <a:pt x="1126" y="973"/>
                    </a:lnTo>
                    <a:lnTo>
                      <a:pt x="1229" y="841"/>
                    </a:lnTo>
                    <a:lnTo>
                      <a:pt x="1328" y="694"/>
                    </a:lnTo>
                    <a:lnTo>
                      <a:pt x="1417" y="540"/>
                    </a:lnTo>
                    <a:lnTo>
                      <a:pt x="1496" y="396"/>
                    </a:lnTo>
                    <a:lnTo>
                      <a:pt x="1566" y="274"/>
                    </a:lnTo>
                    <a:lnTo>
                      <a:pt x="1632" y="195"/>
                    </a:lnTo>
                    <a:lnTo>
                      <a:pt x="1676" y="168"/>
                    </a:lnTo>
                    <a:lnTo>
                      <a:pt x="1731" y="137"/>
                    </a:lnTo>
                    <a:lnTo>
                      <a:pt x="1800" y="107"/>
                    </a:lnTo>
                    <a:lnTo>
                      <a:pt x="1886" y="83"/>
                    </a:lnTo>
                    <a:lnTo>
                      <a:pt x="1978" y="59"/>
                    </a:lnTo>
                    <a:lnTo>
                      <a:pt x="2082" y="37"/>
                    </a:lnTo>
                    <a:lnTo>
                      <a:pt x="2190" y="24"/>
                    </a:lnTo>
                    <a:lnTo>
                      <a:pt x="2304" y="11"/>
                    </a:lnTo>
                    <a:lnTo>
                      <a:pt x="2430" y="0"/>
                    </a:lnTo>
                    <a:lnTo>
                      <a:pt x="2559" y="3"/>
                    </a:lnTo>
                    <a:lnTo>
                      <a:pt x="2689" y="6"/>
                    </a:lnTo>
                    <a:lnTo>
                      <a:pt x="2828" y="23"/>
                    </a:lnTo>
                    <a:lnTo>
                      <a:pt x="2960" y="39"/>
                    </a:lnTo>
                    <a:lnTo>
                      <a:pt x="3097" y="68"/>
                    </a:lnTo>
                    <a:lnTo>
                      <a:pt x="3237" y="110"/>
                    </a:lnTo>
                    <a:lnTo>
                      <a:pt x="3370" y="157"/>
                    </a:lnTo>
                    <a:lnTo>
                      <a:pt x="3430" y="194"/>
                    </a:lnTo>
                    <a:lnTo>
                      <a:pt x="3478" y="261"/>
                    </a:lnTo>
                    <a:lnTo>
                      <a:pt x="3517" y="342"/>
                    </a:lnTo>
                    <a:lnTo>
                      <a:pt x="3559" y="432"/>
                    </a:lnTo>
                    <a:lnTo>
                      <a:pt x="3601" y="528"/>
                    </a:lnTo>
                    <a:lnTo>
                      <a:pt x="3655" y="625"/>
                    </a:lnTo>
                    <a:lnTo>
                      <a:pt x="3729" y="710"/>
                    </a:lnTo>
                    <a:lnTo>
                      <a:pt x="3819" y="784"/>
                    </a:lnTo>
                    <a:lnTo>
                      <a:pt x="3866" y="794"/>
                    </a:lnTo>
                    <a:lnTo>
                      <a:pt x="3922" y="769"/>
                    </a:lnTo>
                    <a:lnTo>
                      <a:pt x="3980" y="726"/>
                    </a:lnTo>
                    <a:lnTo>
                      <a:pt x="4300" y="651"/>
                    </a:lnTo>
                    <a:lnTo>
                      <a:pt x="4494" y="755"/>
                    </a:ln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2" name="Freeform 2158"/>
              <p:cNvSpPr>
                <a:spLocks/>
              </p:cNvSpPr>
              <p:nvPr/>
            </p:nvSpPr>
            <p:spPr bwMode="auto">
              <a:xfrm rot="719888">
                <a:off x="11521" y="11512"/>
                <a:ext cx="145" cy="327"/>
              </a:xfrm>
              <a:custGeom>
                <a:avLst/>
                <a:gdLst/>
                <a:ahLst/>
                <a:cxnLst>
                  <a:cxn ang="0">
                    <a:pos x="78" y="327"/>
                  </a:cxn>
                  <a:cxn ang="0">
                    <a:pos x="109" y="315"/>
                  </a:cxn>
                  <a:cxn ang="0">
                    <a:pos x="133" y="285"/>
                  </a:cxn>
                  <a:cxn ang="0">
                    <a:pos x="145" y="230"/>
                  </a:cxn>
                  <a:cxn ang="0">
                    <a:pos x="145" y="170"/>
                  </a:cxn>
                  <a:cxn ang="0">
                    <a:pos x="133" y="103"/>
                  </a:cxn>
                  <a:cxn ang="0">
                    <a:pos x="115" y="55"/>
                  </a:cxn>
                  <a:cxn ang="0">
                    <a:pos x="91" y="18"/>
                  </a:cxn>
                  <a:cxn ang="0">
                    <a:pos x="66" y="0"/>
                  </a:cxn>
                  <a:cxn ang="0">
                    <a:pos x="36" y="12"/>
                  </a:cxn>
                  <a:cxn ang="0">
                    <a:pos x="18" y="49"/>
                  </a:cxn>
                  <a:cxn ang="0">
                    <a:pos x="0" y="97"/>
                  </a:cxn>
                  <a:cxn ang="0">
                    <a:pos x="0" y="158"/>
                  </a:cxn>
                  <a:cxn ang="0">
                    <a:pos x="6" y="224"/>
                  </a:cxn>
                  <a:cxn ang="0">
                    <a:pos x="24" y="279"/>
                  </a:cxn>
                  <a:cxn ang="0">
                    <a:pos x="48" y="315"/>
                  </a:cxn>
                  <a:cxn ang="0">
                    <a:pos x="78" y="327"/>
                  </a:cxn>
                </a:cxnLst>
                <a:rect l="0" t="0" r="r" b="b"/>
                <a:pathLst>
                  <a:path w="145" h="327">
                    <a:moveTo>
                      <a:pt x="78" y="327"/>
                    </a:moveTo>
                    <a:lnTo>
                      <a:pt x="109" y="315"/>
                    </a:lnTo>
                    <a:lnTo>
                      <a:pt x="133" y="285"/>
                    </a:lnTo>
                    <a:lnTo>
                      <a:pt x="145" y="230"/>
                    </a:lnTo>
                    <a:lnTo>
                      <a:pt x="145" y="170"/>
                    </a:lnTo>
                    <a:lnTo>
                      <a:pt x="133" y="103"/>
                    </a:lnTo>
                    <a:lnTo>
                      <a:pt x="115" y="55"/>
                    </a:lnTo>
                    <a:lnTo>
                      <a:pt x="91" y="18"/>
                    </a:lnTo>
                    <a:lnTo>
                      <a:pt x="66" y="0"/>
                    </a:lnTo>
                    <a:lnTo>
                      <a:pt x="36" y="12"/>
                    </a:lnTo>
                    <a:lnTo>
                      <a:pt x="18" y="49"/>
                    </a:lnTo>
                    <a:lnTo>
                      <a:pt x="0" y="97"/>
                    </a:lnTo>
                    <a:lnTo>
                      <a:pt x="0" y="158"/>
                    </a:lnTo>
                    <a:lnTo>
                      <a:pt x="6" y="224"/>
                    </a:lnTo>
                    <a:lnTo>
                      <a:pt x="24" y="279"/>
                    </a:lnTo>
                    <a:lnTo>
                      <a:pt x="48" y="315"/>
                    </a:lnTo>
                    <a:lnTo>
                      <a:pt x="78" y="3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3" name="Freeform 2159"/>
              <p:cNvSpPr>
                <a:spLocks/>
              </p:cNvSpPr>
              <p:nvPr/>
            </p:nvSpPr>
            <p:spPr bwMode="auto">
              <a:xfrm rot="719888">
                <a:off x="6128" y="12059"/>
                <a:ext cx="297" cy="308"/>
              </a:xfrm>
              <a:custGeom>
                <a:avLst/>
                <a:gdLst/>
                <a:ahLst/>
                <a:cxnLst>
                  <a:cxn ang="0">
                    <a:pos x="0" y="97"/>
                  </a:cxn>
                  <a:cxn ang="0">
                    <a:pos x="0" y="60"/>
                  </a:cxn>
                  <a:cxn ang="0">
                    <a:pos x="18" y="42"/>
                  </a:cxn>
                  <a:cxn ang="0">
                    <a:pos x="42" y="30"/>
                  </a:cxn>
                  <a:cxn ang="0">
                    <a:pos x="79" y="24"/>
                  </a:cxn>
                  <a:cxn ang="0">
                    <a:pos x="121" y="24"/>
                  </a:cxn>
                  <a:cxn ang="0">
                    <a:pos x="163" y="18"/>
                  </a:cxn>
                  <a:cxn ang="0">
                    <a:pos x="206" y="12"/>
                  </a:cxn>
                  <a:cxn ang="0">
                    <a:pos x="248" y="0"/>
                  </a:cxn>
                  <a:cxn ang="0">
                    <a:pos x="260" y="48"/>
                  </a:cxn>
                  <a:cxn ang="0">
                    <a:pos x="272" y="97"/>
                  </a:cxn>
                  <a:cxn ang="0">
                    <a:pos x="291" y="151"/>
                  </a:cxn>
                  <a:cxn ang="0">
                    <a:pos x="297" y="212"/>
                  </a:cxn>
                  <a:cxn ang="0">
                    <a:pos x="279" y="242"/>
                  </a:cxn>
                  <a:cxn ang="0">
                    <a:pos x="248" y="266"/>
                  </a:cxn>
                  <a:cxn ang="0">
                    <a:pos x="218" y="284"/>
                  </a:cxn>
                  <a:cxn ang="0">
                    <a:pos x="182" y="296"/>
                  </a:cxn>
                  <a:cxn ang="0">
                    <a:pos x="145" y="308"/>
                  </a:cxn>
                  <a:cxn ang="0">
                    <a:pos x="109" y="308"/>
                  </a:cxn>
                  <a:cxn ang="0">
                    <a:pos x="79" y="308"/>
                  </a:cxn>
                  <a:cxn ang="0">
                    <a:pos x="60" y="302"/>
                  </a:cxn>
                  <a:cxn ang="0">
                    <a:pos x="36" y="272"/>
                  </a:cxn>
                  <a:cxn ang="0">
                    <a:pos x="18" y="218"/>
                  </a:cxn>
                  <a:cxn ang="0">
                    <a:pos x="6" y="157"/>
                  </a:cxn>
                  <a:cxn ang="0">
                    <a:pos x="0" y="97"/>
                  </a:cxn>
                </a:cxnLst>
                <a:rect l="0" t="0" r="r" b="b"/>
                <a:pathLst>
                  <a:path w="297" h="308">
                    <a:moveTo>
                      <a:pt x="0" y="97"/>
                    </a:moveTo>
                    <a:lnTo>
                      <a:pt x="0" y="60"/>
                    </a:lnTo>
                    <a:lnTo>
                      <a:pt x="18" y="42"/>
                    </a:lnTo>
                    <a:lnTo>
                      <a:pt x="42" y="30"/>
                    </a:lnTo>
                    <a:lnTo>
                      <a:pt x="79" y="24"/>
                    </a:lnTo>
                    <a:lnTo>
                      <a:pt x="121" y="24"/>
                    </a:lnTo>
                    <a:lnTo>
                      <a:pt x="163" y="18"/>
                    </a:lnTo>
                    <a:lnTo>
                      <a:pt x="206" y="12"/>
                    </a:lnTo>
                    <a:lnTo>
                      <a:pt x="248" y="0"/>
                    </a:lnTo>
                    <a:lnTo>
                      <a:pt x="260" y="48"/>
                    </a:lnTo>
                    <a:lnTo>
                      <a:pt x="272" y="97"/>
                    </a:lnTo>
                    <a:lnTo>
                      <a:pt x="291" y="151"/>
                    </a:lnTo>
                    <a:lnTo>
                      <a:pt x="297" y="212"/>
                    </a:lnTo>
                    <a:lnTo>
                      <a:pt x="279" y="242"/>
                    </a:lnTo>
                    <a:lnTo>
                      <a:pt x="248" y="266"/>
                    </a:lnTo>
                    <a:lnTo>
                      <a:pt x="218" y="284"/>
                    </a:lnTo>
                    <a:lnTo>
                      <a:pt x="182" y="296"/>
                    </a:lnTo>
                    <a:lnTo>
                      <a:pt x="145" y="308"/>
                    </a:lnTo>
                    <a:lnTo>
                      <a:pt x="109" y="308"/>
                    </a:lnTo>
                    <a:lnTo>
                      <a:pt x="79" y="308"/>
                    </a:lnTo>
                    <a:lnTo>
                      <a:pt x="60" y="302"/>
                    </a:lnTo>
                    <a:lnTo>
                      <a:pt x="36" y="272"/>
                    </a:lnTo>
                    <a:lnTo>
                      <a:pt x="18" y="218"/>
                    </a:lnTo>
                    <a:lnTo>
                      <a:pt x="6" y="15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4" name="Freeform 2160"/>
              <p:cNvSpPr>
                <a:spLocks/>
              </p:cNvSpPr>
              <p:nvPr/>
            </p:nvSpPr>
            <p:spPr bwMode="auto">
              <a:xfrm rot="719888">
                <a:off x="11254" y="11996"/>
                <a:ext cx="346" cy="314"/>
              </a:xfrm>
              <a:custGeom>
                <a:avLst/>
                <a:gdLst/>
                <a:ahLst/>
                <a:cxnLst>
                  <a:cxn ang="0">
                    <a:pos x="339" y="0"/>
                  </a:cxn>
                  <a:cxn ang="0">
                    <a:pos x="346" y="66"/>
                  </a:cxn>
                  <a:cxn ang="0">
                    <a:pos x="346" y="127"/>
                  </a:cxn>
                  <a:cxn ang="0">
                    <a:pos x="327" y="181"/>
                  </a:cxn>
                  <a:cxn ang="0">
                    <a:pos x="297" y="230"/>
                  </a:cxn>
                  <a:cxn ang="0">
                    <a:pos x="255" y="266"/>
                  </a:cxn>
                  <a:cxn ang="0">
                    <a:pos x="206" y="296"/>
                  </a:cxn>
                  <a:cxn ang="0">
                    <a:pos x="146" y="314"/>
                  </a:cxn>
                  <a:cxn ang="0">
                    <a:pos x="79" y="314"/>
                  </a:cxn>
                  <a:cxn ang="0">
                    <a:pos x="18" y="290"/>
                  </a:cxn>
                  <a:cxn ang="0">
                    <a:pos x="0" y="230"/>
                  </a:cxn>
                  <a:cxn ang="0">
                    <a:pos x="6" y="169"/>
                  </a:cxn>
                  <a:cxn ang="0">
                    <a:pos x="42" y="121"/>
                  </a:cxn>
                  <a:cxn ang="0">
                    <a:pos x="67" y="109"/>
                  </a:cxn>
                  <a:cxn ang="0">
                    <a:pos x="85" y="109"/>
                  </a:cxn>
                  <a:cxn ang="0">
                    <a:pos x="103" y="109"/>
                  </a:cxn>
                  <a:cxn ang="0">
                    <a:pos x="121" y="109"/>
                  </a:cxn>
                  <a:cxn ang="0">
                    <a:pos x="152" y="103"/>
                  </a:cxn>
                  <a:cxn ang="0">
                    <a:pos x="194" y="84"/>
                  </a:cxn>
                  <a:cxn ang="0">
                    <a:pos x="255" y="54"/>
                  </a:cxn>
                  <a:cxn ang="0">
                    <a:pos x="339" y="0"/>
                  </a:cxn>
                </a:cxnLst>
                <a:rect l="0" t="0" r="r" b="b"/>
                <a:pathLst>
                  <a:path w="346" h="314">
                    <a:moveTo>
                      <a:pt x="339" y="0"/>
                    </a:moveTo>
                    <a:lnTo>
                      <a:pt x="346" y="66"/>
                    </a:lnTo>
                    <a:lnTo>
                      <a:pt x="346" y="127"/>
                    </a:lnTo>
                    <a:lnTo>
                      <a:pt x="327" y="181"/>
                    </a:lnTo>
                    <a:lnTo>
                      <a:pt x="297" y="230"/>
                    </a:lnTo>
                    <a:lnTo>
                      <a:pt x="255" y="266"/>
                    </a:lnTo>
                    <a:lnTo>
                      <a:pt x="206" y="296"/>
                    </a:lnTo>
                    <a:lnTo>
                      <a:pt x="146" y="314"/>
                    </a:lnTo>
                    <a:lnTo>
                      <a:pt x="79" y="314"/>
                    </a:lnTo>
                    <a:lnTo>
                      <a:pt x="18" y="290"/>
                    </a:lnTo>
                    <a:lnTo>
                      <a:pt x="0" y="230"/>
                    </a:lnTo>
                    <a:lnTo>
                      <a:pt x="6" y="169"/>
                    </a:lnTo>
                    <a:lnTo>
                      <a:pt x="42" y="121"/>
                    </a:lnTo>
                    <a:lnTo>
                      <a:pt x="67" y="109"/>
                    </a:lnTo>
                    <a:lnTo>
                      <a:pt x="85" y="109"/>
                    </a:lnTo>
                    <a:lnTo>
                      <a:pt x="103" y="109"/>
                    </a:lnTo>
                    <a:lnTo>
                      <a:pt x="121" y="109"/>
                    </a:lnTo>
                    <a:lnTo>
                      <a:pt x="152" y="103"/>
                    </a:lnTo>
                    <a:lnTo>
                      <a:pt x="194" y="84"/>
                    </a:lnTo>
                    <a:lnTo>
                      <a:pt x="255" y="54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5" name="Freeform 2161"/>
              <p:cNvSpPr>
                <a:spLocks/>
              </p:cNvSpPr>
              <p:nvPr/>
            </p:nvSpPr>
            <p:spPr bwMode="auto">
              <a:xfrm>
                <a:off x="6431" y="10036"/>
                <a:ext cx="5048" cy="2234"/>
              </a:xfrm>
              <a:custGeom>
                <a:avLst/>
                <a:gdLst/>
                <a:ahLst/>
                <a:cxnLst>
                  <a:cxn ang="0">
                    <a:pos x="3626" y="699"/>
                  </a:cxn>
                  <a:cxn ang="0">
                    <a:pos x="3382" y="827"/>
                  </a:cxn>
                  <a:cxn ang="0">
                    <a:pos x="3245" y="711"/>
                  </a:cxn>
                  <a:cxn ang="0">
                    <a:pos x="3130" y="470"/>
                  </a:cxn>
                  <a:cxn ang="0">
                    <a:pos x="2991" y="335"/>
                  </a:cxn>
                  <a:cxn ang="0">
                    <a:pos x="2924" y="210"/>
                  </a:cxn>
                  <a:cxn ang="0">
                    <a:pos x="2801" y="85"/>
                  </a:cxn>
                  <a:cxn ang="0">
                    <a:pos x="2562" y="47"/>
                  </a:cxn>
                  <a:cxn ang="0">
                    <a:pos x="2274" y="4"/>
                  </a:cxn>
                  <a:cxn ang="0">
                    <a:pos x="1969" y="38"/>
                  </a:cxn>
                  <a:cxn ang="0">
                    <a:pos x="1729" y="61"/>
                  </a:cxn>
                  <a:cxn ang="0">
                    <a:pos x="1449" y="94"/>
                  </a:cxn>
                  <a:cxn ang="0">
                    <a:pos x="1211" y="279"/>
                  </a:cxn>
                  <a:cxn ang="0">
                    <a:pos x="1038" y="601"/>
                  </a:cxn>
                  <a:cxn ang="0">
                    <a:pos x="910" y="878"/>
                  </a:cxn>
                  <a:cxn ang="0">
                    <a:pos x="628" y="1071"/>
                  </a:cxn>
                  <a:cxn ang="0">
                    <a:pos x="382" y="1149"/>
                  </a:cxn>
                  <a:cxn ang="0">
                    <a:pos x="248" y="1225"/>
                  </a:cxn>
                  <a:cxn ang="0">
                    <a:pos x="104" y="1492"/>
                  </a:cxn>
                  <a:cxn ang="0">
                    <a:pos x="30" y="1842"/>
                  </a:cxn>
                  <a:cxn ang="0">
                    <a:pos x="99" y="2011"/>
                  </a:cxn>
                  <a:cxn ang="0">
                    <a:pos x="140" y="2168"/>
                  </a:cxn>
                  <a:cxn ang="0">
                    <a:pos x="221" y="2198"/>
                  </a:cxn>
                  <a:cxn ang="0">
                    <a:pos x="377" y="2193"/>
                  </a:cxn>
                  <a:cxn ang="0">
                    <a:pos x="495" y="2076"/>
                  </a:cxn>
                  <a:cxn ang="0">
                    <a:pos x="670" y="1921"/>
                  </a:cxn>
                  <a:cxn ang="0">
                    <a:pos x="888" y="1801"/>
                  </a:cxn>
                  <a:cxn ang="0">
                    <a:pos x="1132" y="1729"/>
                  </a:cxn>
                  <a:cxn ang="0">
                    <a:pos x="1379" y="1707"/>
                  </a:cxn>
                  <a:cxn ang="0">
                    <a:pos x="1602" y="1736"/>
                  </a:cxn>
                  <a:cxn ang="0">
                    <a:pos x="1768" y="1802"/>
                  </a:cxn>
                  <a:cxn ang="0">
                    <a:pos x="1906" y="1967"/>
                  </a:cxn>
                  <a:cxn ang="0">
                    <a:pos x="1999" y="2204"/>
                  </a:cxn>
                  <a:cxn ang="0">
                    <a:pos x="2156" y="2132"/>
                  </a:cxn>
                  <a:cxn ang="0">
                    <a:pos x="2403" y="2111"/>
                  </a:cxn>
                  <a:cxn ang="0">
                    <a:pos x="2579" y="2216"/>
                  </a:cxn>
                  <a:cxn ang="0">
                    <a:pos x="2692" y="2122"/>
                  </a:cxn>
                  <a:cxn ang="0">
                    <a:pos x="2826" y="2071"/>
                  </a:cxn>
                  <a:cxn ang="0">
                    <a:pos x="2935" y="2143"/>
                  </a:cxn>
                  <a:cxn ang="0">
                    <a:pos x="2974" y="2220"/>
                  </a:cxn>
                  <a:cxn ang="0">
                    <a:pos x="3078" y="2230"/>
                  </a:cxn>
                  <a:cxn ang="0">
                    <a:pos x="3220" y="2142"/>
                  </a:cxn>
                  <a:cxn ang="0">
                    <a:pos x="3349" y="2033"/>
                  </a:cxn>
                  <a:cxn ang="0">
                    <a:pos x="3524" y="1879"/>
                  </a:cxn>
                  <a:cxn ang="0">
                    <a:pos x="3725" y="1748"/>
                  </a:cxn>
                  <a:cxn ang="0">
                    <a:pos x="3906" y="1687"/>
                  </a:cxn>
                  <a:cxn ang="0">
                    <a:pos x="4148" y="1652"/>
                  </a:cxn>
                  <a:cxn ang="0">
                    <a:pos x="4564" y="1709"/>
                  </a:cxn>
                  <a:cxn ang="0">
                    <a:pos x="4825" y="1939"/>
                  </a:cxn>
                  <a:cxn ang="0">
                    <a:pos x="4964" y="1956"/>
                  </a:cxn>
                  <a:cxn ang="0">
                    <a:pos x="5042" y="1879"/>
                  </a:cxn>
                  <a:cxn ang="0">
                    <a:pos x="4978" y="1686"/>
                  </a:cxn>
                  <a:cxn ang="0">
                    <a:pos x="5035" y="1475"/>
                  </a:cxn>
                  <a:cxn ang="0">
                    <a:pos x="4980" y="1327"/>
                  </a:cxn>
                  <a:cxn ang="0">
                    <a:pos x="4922" y="1018"/>
                  </a:cxn>
                  <a:cxn ang="0">
                    <a:pos x="4795" y="1022"/>
                  </a:cxn>
                </a:cxnLst>
                <a:rect l="0" t="0" r="r" b="b"/>
                <a:pathLst>
                  <a:path w="5048" h="2234">
                    <a:moveTo>
                      <a:pt x="4021" y="765"/>
                    </a:moveTo>
                    <a:lnTo>
                      <a:pt x="3872" y="709"/>
                    </a:lnTo>
                    <a:lnTo>
                      <a:pt x="3626" y="699"/>
                    </a:lnTo>
                    <a:lnTo>
                      <a:pt x="3559" y="747"/>
                    </a:lnTo>
                    <a:lnTo>
                      <a:pt x="3481" y="799"/>
                    </a:lnTo>
                    <a:lnTo>
                      <a:pt x="3382" y="827"/>
                    </a:lnTo>
                    <a:lnTo>
                      <a:pt x="3328" y="816"/>
                    </a:lnTo>
                    <a:lnTo>
                      <a:pt x="3282" y="775"/>
                    </a:lnTo>
                    <a:lnTo>
                      <a:pt x="3245" y="711"/>
                    </a:lnTo>
                    <a:lnTo>
                      <a:pt x="3207" y="630"/>
                    </a:lnTo>
                    <a:lnTo>
                      <a:pt x="3169" y="547"/>
                    </a:lnTo>
                    <a:lnTo>
                      <a:pt x="3130" y="470"/>
                    </a:lnTo>
                    <a:lnTo>
                      <a:pt x="3081" y="404"/>
                    </a:lnTo>
                    <a:lnTo>
                      <a:pt x="3016" y="360"/>
                    </a:lnTo>
                    <a:lnTo>
                      <a:pt x="2991" y="335"/>
                    </a:lnTo>
                    <a:lnTo>
                      <a:pt x="2968" y="300"/>
                    </a:lnTo>
                    <a:lnTo>
                      <a:pt x="2945" y="258"/>
                    </a:lnTo>
                    <a:lnTo>
                      <a:pt x="2924" y="210"/>
                    </a:lnTo>
                    <a:lnTo>
                      <a:pt x="2892" y="160"/>
                    </a:lnTo>
                    <a:lnTo>
                      <a:pt x="2850" y="120"/>
                    </a:lnTo>
                    <a:lnTo>
                      <a:pt x="2801" y="85"/>
                    </a:lnTo>
                    <a:lnTo>
                      <a:pt x="2731" y="70"/>
                    </a:lnTo>
                    <a:lnTo>
                      <a:pt x="2652" y="60"/>
                    </a:lnTo>
                    <a:lnTo>
                      <a:pt x="2562" y="47"/>
                    </a:lnTo>
                    <a:lnTo>
                      <a:pt x="2467" y="27"/>
                    </a:lnTo>
                    <a:lnTo>
                      <a:pt x="2371" y="12"/>
                    </a:lnTo>
                    <a:lnTo>
                      <a:pt x="2274" y="4"/>
                    </a:lnTo>
                    <a:lnTo>
                      <a:pt x="2169" y="0"/>
                    </a:lnTo>
                    <a:lnTo>
                      <a:pt x="2068" y="9"/>
                    </a:lnTo>
                    <a:lnTo>
                      <a:pt x="1969" y="38"/>
                    </a:lnTo>
                    <a:lnTo>
                      <a:pt x="1897" y="54"/>
                    </a:lnTo>
                    <a:lnTo>
                      <a:pt x="1815" y="61"/>
                    </a:lnTo>
                    <a:lnTo>
                      <a:pt x="1729" y="61"/>
                    </a:lnTo>
                    <a:lnTo>
                      <a:pt x="1635" y="66"/>
                    </a:lnTo>
                    <a:lnTo>
                      <a:pt x="1541" y="71"/>
                    </a:lnTo>
                    <a:lnTo>
                      <a:pt x="1449" y="94"/>
                    </a:lnTo>
                    <a:lnTo>
                      <a:pt x="1362" y="126"/>
                    </a:lnTo>
                    <a:lnTo>
                      <a:pt x="1287" y="184"/>
                    </a:lnTo>
                    <a:lnTo>
                      <a:pt x="1211" y="279"/>
                    </a:lnTo>
                    <a:lnTo>
                      <a:pt x="1145" y="383"/>
                    </a:lnTo>
                    <a:lnTo>
                      <a:pt x="1091" y="495"/>
                    </a:lnTo>
                    <a:lnTo>
                      <a:pt x="1038" y="601"/>
                    </a:lnTo>
                    <a:lnTo>
                      <a:pt x="996" y="710"/>
                    </a:lnTo>
                    <a:lnTo>
                      <a:pt x="952" y="799"/>
                    </a:lnTo>
                    <a:lnTo>
                      <a:pt x="910" y="878"/>
                    </a:lnTo>
                    <a:lnTo>
                      <a:pt x="864" y="923"/>
                    </a:lnTo>
                    <a:lnTo>
                      <a:pt x="735" y="1007"/>
                    </a:lnTo>
                    <a:lnTo>
                      <a:pt x="628" y="1071"/>
                    </a:lnTo>
                    <a:lnTo>
                      <a:pt x="528" y="1106"/>
                    </a:lnTo>
                    <a:lnTo>
                      <a:pt x="447" y="1132"/>
                    </a:lnTo>
                    <a:lnTo>
                      <a:pt x="382" y="1149"/>
                    </a:lnTo>
                    <a:lnTo>
                      <a:pt x="322" y="1167"/>
                    </a:lnTo>
                    <a:lnTo>
                      <a:pt x="280" y="1189"/>
                    </a:lnTo>
                    <a:lnTo>
                      <a:pt x="248" y="1225"/>
                    </a:lnTo>
                    <a:lnTo>
                      <a:pt x="210" y="1286"/>
                    </a:lnTo>
                    <a:lnTo>
                      <a:pt x="155" y="1373"/>
                    </a:lnTo>
                    <a:lnTo>
                      <a:pt x="104" y="1492"/>
                    </a:lnTo>
                    <a:lnTo>
                      <a:pt x="89" y="1619"/>
                    </a:lnTo>
                    <a:lnTo>
                      <a:pt x="77" y="1740"/>
                    </a:lnTo>
                    <a:lnTo>
                      <a:pt x="30" y="1842"/>
                    </a:lnTo>
                    <a:lnTo>
                      <a:pt x="0" y="1922"/>
                    </a:lnTo>
                    <a:lnTo>
                      <a:pt x="29" y="1965"/>
                    </a:lnTo>
                    <a:lnTo>
                      <a:pt x="99" y="2011"/>
                    </a:lnTo>
                    <a:lnTo>
                      <a:pt x="138" y="2063"/>
                    </a:lnTo>
                    <a:lnTo>
                      <a:pt x="145" y="2119"/>
                    </a:lnTo>
                    <a:lnTo>
                      <a:pt x="140" y="2168"/>
                    </a:lnTo>
                    <a:lnTo>
                      <a:pt x="149" y="2183"/>
                    </a:lnTo>
                    <a:lnTo>
                      <a:pt x="180" y="2189"/>
                    </a:lnTo>
                    <a:lnTo>
                      <a:pt x="221" y="2198"/>
                    </a:lnTo>
                    <a:lnTo>
                      <a:pt x="270" y="2201"/>
                    </a:lnTo>
                    <a:lnTo>
                      <a:pt x="326" y="2201"/>
                    </a:lnTo>
                    <a:lnTo>
                      <a:pt x="377" y="2193"/>
                    </a:lnTo>
                    <a:lnTo>
                      <a:pt x="419" y="2172"/>
                    </a:lnTo>
                    <a:lnTo>
                      <a:pt x="450" y="2141"/>
                    </a:lnTo>
                    <a:lnTo>
                      <a:pt x="495" y="2076"/>
                    </a:lnTo>
                    <a:lnTo>
                      <a:pt x="544" y="2018"/>
                    </a:lnTo>
                    <a:lnTo>
                      <a:pt x="604" y="1970"/>
                    </a:lnTo>
                    <a:lnTo>
                      <a:pt x="670" y="1921"/>
                    </a:lnTo>
                    <a:lnTo>
                      <a:pt x="742" y="1875"/>
                    </a:lnTo>
                    <a:lnTo>
                      <a:pt x="812" y="1834"/>
                    </a:lnTo>
                    <a:lnTo>
                      <a:pt x="888" y="1801"/>
                    </a:lnTo>
                    <a:lnTo>
                      <a:pt x="968" y="1775"/>
                    </a:lnTo>
                    <a:lnTo>
                      <a:pt x="1053" y="1749"/>
                    </a:lnTo>
                    <a:lnTo>
                      <a:pt x="1132" y="1729"/>
                    </a:lnTo>
                    <a:lnTo>
                      <a:pt x="1216" y="1716"/>
                    </a:lnTo>
                    <a:lnTo>
                      <a:pt x="1298" y="1708"/>
                    </a:lnTo>
                    <a:lnTo>
                      <a:pt x="1379" y="1707"/>
                    </a:lnTo>
                    <a:lnTo>
                      <a:pt x="1458" y="1712"/>
                    </a:lnTo>
                    <a:lnTo>
                      <a:pt x="1531" y="1721"/>
                    </a:lnTo>
                    <a:lnTo>
                      <a:pt x="1602" y="1736"/>
                    </a:lnTo>
                    <a:lnTo>
                      <a:pt x="1660" y="1755"/>
                    </a:lnTo>
                    <a:lnTo>
                      <a:pt x="1718" y="1773"/>
                    </a:lnTo>
                    <a:lnTo>
                      <a:pt x="1768" y="1802"/>
                    </a:lnTo>
                    <a:lnTo>
                      <a:pt x="1814" y="1844"/>
                    </a:lnTo>
                    <a:lnTo>
                      <a:pt x="1859" y="1896"/>
                    </a:lnTo>
                    <a:lnTo>
                      <a:pt x="1906" y="1967"/>
                    </a:lnTo>
                    <a:lnTo>
                      <a:pt x="1943" y="2056"/>
                    </a:lnTo>
                    <a:lnTo>
                      <a:pt x="1975" y="2168"/>
                    </a:lnTo>
                    <a:lnTo>
                      <a:pt x="1999" y="2204"/>
                    </a:lnTo>
                    <a:lnTo>
                      <a:pt x="2036" y="2199"/>
                    </a:lnTo>
                    <a:lnTo>
                      <a:pt x="2093" y="2169"/>
                    </a:lnTo>
                    <a:lnTo>
                      <a:pt x="2156" y="2132"/>
                    </a:lnTo>
                    <a:lnTo>
                      <a:pt x="2231" y="2099"/>
                    </a:lnTo>
                    <a:lnTo>
                      <a:pt x="2315" y="2086"/>
                    </a:lnTo>
                    <a:lnTo>
                      <a:pt x="2403" y="2111"/>
                    </a:lnTo>
                    <a:lnTo>
                      <a:pt x="2498" y="2186"/>
                    </a:lnTo>
                    <a:lnTo>
                      <a:pt x="2535" y="2212"/>
                    </a:lnTo>
                    <a:lnTo>
                      <a:pt x="2579" y="2216"/>
                    </a:lnTo>
                    <a:lnTo>
                      <a:pt x="2614" y="2192"/>
                    </a:lnTo>
                    <a:lnTo>
                      <a:pt x="2651" y="2163"/>
                    </a:lnTo>
                    <a:lnTo>
                      <a:pt x="2692" y="2122"/>
                    </a:lnTo>
                    <a:lnTo>
                      <a:pt x="2728" y="2093"/>
                    </a:lnTo>
                    <a:lnTo>
                      <a:pt x="2776" y="2072"/>
                    </a:lnTo>
                    <a:lnTo>
                      <a:pt x="2826" y="2071"/>
                    </a:lnTo>
                    <a:lnTo>
                      <a:pt x="2878" y="2088"/>
                    </a:lnTo>
                    <a:lnTo>
                      <a:pt x="2916" y="2114"/>
                    </a:lnTo>
                    <a:lnTo>
                      <a:pt x="2935" y="2143"/>
                    </a:lnTo>
                    <a:lnTo>
                      <a:pt x="2947" y="2170"/>
                    </a:lnTo>
                    <a:lnTo>
                      <a:pt x="2961" y="2199"/>
                    </a:lnTo>
                    <a:lnTo>
                      <a:pt x="2974" y="2220"/>
                    </a:lnTo>
                    <a:lnTo>
                      <a:pt x="2997" y="2231"/>
                    </a:lnTo>
                    <a:lnTo>
                      <a:pt x="3039" y="2234"/>
                    </a:lnTo>
                    <a:lnTo>
                      <a:pt x="3078" y="2230"/>
                    </a:lnTo>
                    <a:lnTo>
                      <a:pt x="3119" y="2207"/>
                    </a:lnTo>
                    <a:lnTo>
                      <a:pt x="3169" y="2180"/>
                    </a:lnTo>
                    <a:lnTo>
                      <a:pt x="3220" y="2142"/>
                    </a:lnTo>
                    <a:lnTo>
                      <a:pt x="3264" y="2108"/>
                    </a:lnTo>
                    <a:lnTo>
                      <a:pt x="3310" y="2068"/>
                    </a:lnTo>
                    <a:lnTo>
                      <a:pt x="3349" y="2033"/>
                    </a:lnTo>
                    <a:lnTo>
                      <a:pt x="3378" y="2008"/>
                    </a:lnTo>
                    <a:lnTo>
                      <a:pt x="3450" y="1937"/>
                    </a:lnTo>
                    <a:lnTo>
                      <a:pt x="3524" y="1879"/>
                    </a:lnTo>
                    <a:lnTo>
                      <a:pt x="3591" y="1824"/>
                    </a:lnTo>
                    <a:lnTo>
                      <a:pt x="3662" y="1784"/>
                    </a:lnTo>
                    <a:lnTo>
                      <a:pt x="3725" y="1748"/>
                    </a:lnTo>
                    <a:lnTo>
                      <a:pt x="3792" y="1725"/>
                    </a:lnTo>
                    <a:lnTo>
                      <a:pt x="3845" y="1706"/>
                    </a:lnTo>
                    <a:lnTo>
                      <a:pt x="3906" y="1687"/>
                    </a:lnTo>
                    <a:lnTo>
                      <a:pt x="3950" y="1678"/>
                    </a:lnTo>
                    <a:lnTo>
                      <a:pt x="4034" y="1665"/>
                    </a:lnTo>
                    <a:lnTo>
                      <a:pt x="4148" y="1652"/>
                    </a:lnTo>
                    <a:lnTo>
                      <a:pt x="4280" y="1649"/>
                    </a:lnTo>
                    <a:lnTo>
                      <a:pt x="4424" y="1667"/>
                    </a:lnTo>
                    <a:lnTo>
                      <a:pt x="4564" y="1709"/>
                    </a:lnTo>
                    <a:lnTo>
                      <a:pt x="4690" y="1786"/>
                    </a:lnTo>
                    <a:lnTo>
                      <a:pt x="4794" y="1907"/>
                    </a:lnTo>
                    <a:lnTo>
                      <a:pt x="4825" y="1939"/>
                    </a:lnTo>
                    <a:lnTo>
                      <a:pt x="4864" y="1959"/>
                    </a:lnTo>
                    <a:lnTo>
                      <a:pt x="4913" y="1963"/>
                    </a:lnTo>
                    <a:lnTo>
                      <a:pt x="4964" y="1956"/>
                    </a:lnTo>
                    <a:lnTo>
                      <a:pt x="5005" y="1940"/>
                    </a:lnTo>
                    <a:lnTo>
                      <a:pt x="5035" y="1915"/>
                    </a:lnTo>
                    <a:lnTo>
                      <a:pt x="5042" y="1879"/>
                    </a:lnTo>
                    <a:lnTo>
                      <a:pt x="5020" y="1838"/>
                    </a:lnTo>
                    <a:lnTo>
                      <a:pt x="4981" y="1761"/>
                    </a:lnTo>
                    <a:lnTo>
                      <a:pt x="4978" y="1686"/>
                    </a:lnTo>
                    <a:lnTo>
                      <a:pt x="4993" y="1615"/>
                    </a:lnTo>
                    <a:lnTo>
                      <a:pt x="5016" y="1539"/>
                    </a:lnTo>
                    <a:lnTo>
                      <a:pt x="5035" y="1475"/>
                    </a:lnTo>
                    <a:lnTo>
                      <a:pt x="5048" y="1416"/>
                    </a:lnTo>
                    <a:lnTo>
                      <a:pt x="5034" y="1364"/>
                    </a:lnTo>
                    <a:lnTo>
                      <a:pt x="4980" y="1327"/>
                    </a:lnTo>
                    <a:lnTo>
                      <a:pt x="4984" y="1162"/>
                    </a:lnTo>
                    <a:lnTo>
                      <a:pt x="4961" y="1064"/>
                    </a:lnTo>
                    <a:lnTo>
                      <a:pt x="4922" y="1018"/>
                    </a:lnTo>
                    <a:lnTo>
                      <a:pt x="4861" y="1012"/>
                    </a:lnTo>
                    <a:lnTo>
                      <a:pt x="4795" y="1028"/>
                    </a:lnTo>
                    <a:lnTo>
                      <a:pt x="4795" y="1022"/>
                    </a:lnTo>
                    <a:lnTo>
                      <a:pt x="4387" y="824"/>
                    </a:lnTo>
                  </a:path>
                </a:pathLst>
              </a:custGeom>
              <a:solidFill>
                <a:srgbClr val="00CA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6" name="Freeform 2162"/>
              <p:cNvSpPr>
                <a:spLocks/>
              </p:cNvSpPr>
              <p:nvPr/>
            </p:nvSpPr>
            <p:spPr bwMode="auto">
              <a:xfrm rot="719888">
                <a:off x="8570" y="10268"/>
                <a:ext cx="945" cy="636"/>
              </a:xfrm>
              <a:custGeom>
                <a:avLst/>
                <a:gdLst/>
                <a:ahLst/>
                <a:cxnLst>
                  <a:cxn ang="0">
                    <a:pos x="945" y="436"/>
                  </a:cxn>
                  <a:cxn ang="0">
                    <a:pos x="909" y="454"/>
                  </a:cxn>
                  <a:cxn ang="0">
                    <a:pos x="824" y="490"/>
                  </a:cxn>
                  <a:cxn ang="0">
                    <a:pos x="709" y="527"/>
                  </a:cxn>
                  <a:cxn ang="0">
                    <a:pos x="570" y="563"/>
                  </a:cxn>
                  <a:cxn ang="0">
                    <a:pos x="430" y="599"/>
                  </a:cxn>
                  <a:cxn ang="0">
                    <a:pos x="297" y="624"/>
                  </a:cxn>
                  <a:cxn ang="0">
                    <a:pos x="194" y="636"/>
                  </a:cxn>
                  <a:cxn ang="0">
                    <a:pos x="127" y="630"/>
                  </a:cxn>
                  <a:cxn ang="0">
                    <a:pos x="85" y="545"/>
                  </a:cxn>
                  <a:cxn ang="0">
                    <a:pos x="36" y="369"/>
                  </a:cxn>
                  <a:cxn ang="0">
                    <a:pos x="6" y="188"/>
                  </a:cxn>
                  <a:cxn ang="0">
                    <a:pos x="0" y="91"/>
                  </a:cxn>
                  <a:cxn ang="0">
                    <a:pos x="30" y="79"/>
                  </a:cxn>
                  <a:cxn ang="0">
                    <a:pos x="78" y="61"/>
                  </a:cxn>
                  <a:cxn ang="0">
                    <a:pos x="151" y="49"/>
                  </a:cxn>
                  <a:cxn ang="0">
                    <a:pos x="236" y="30"/>
                  </a:cxn>
                  <a:cxn ang="0">
                    <a:pos x="315" y="18"/>
                  </a:cxn>
                  <a:cxn ang="0">
                    <a:pos x="388" y="6"/>
                  </a:cxn>
                  <a:cxn ang="0">
                    <a:pos x="448" y="0"/>
                  </a:cxn>
                  <a:cxn ang="0">
                    <a:pos x="479" y="0"/>
                  </a:cxn>
                  <a:cxn ang="0">
                    <a:pos x="515" y="18"/>
                  </a:cxn>
                  <a:cxn ang="0">
                    <a:pos x="576" y="61"/>
                  </a:cxn>
                  <a:cxn ang="0">
                    <a:pos x="654" y="127"/>
                  </a:cxn>
                  <a:cxn ang="0">
                    <a:pos x="739" y="200"/>
                  </a:cxn>
                  <a:cxn ang="0">
                    <a:pos x="824" y="279"/>
                  </a:cxn>
                  <a:cxn ang="0">
                    <a:pos x="891" y="345"/>
                  </a:cxn>
                  <a:cxn ang="0">
                    <a:pos x="933" y="400"/>
                  </a:cxn>
                  <a:cxn ang="0">
                    <a:pos x="945" y="436"/>
                  </a:cxn>
                </a:cxnLst>
                <a:rect l="0" t="0" r="r" b="b"/>
                <a:pathLst>
                  <a:path w="945" h="636">
                    <a:moveTo>
                      <a:pt x="945" y="436"/>
                    </a:moveTo>
                    <a:lnTo>
                      <a:pt x="909" y="454"/>
                    </a:lnTo>
                    <a:lnTo>
                      <a:pt x="824" y="490"/>
                    </a:lnTo>
                    <a:lnTo>
                      <a:pt x="709" y="527"/>
                    </a:lnTo>
                    <a:lnTo>
                      <a:pt x="570" y="563"/>
                    </a:lnTo>
                    <a:lnTo>
                      <a:pt x="430" y="599"/>
                    </a:lnTo>
                    <a:lnTo>
                      <a:pt x="297" y="624"/>
                    </a:lnTo>
                    <a:lnTo>
                      <a:pt x="194" y="636"/>
                    </a:lnTo>
                    <a:lnTo>
                      <a:pt x="127" y="630"/>
                    </a:lnTo>
                    <a:lnTo>
                      <a:pt x="85" y="545"/>
                    </a:lnTo>
                    <a:lnTo>
                      <a:pt x="36" y="369"/>
                    </a:lnTo>
                    <a:lnTo>
                      <a:pt x="6" y="188"/>
                    </a:lnTo>
                    <a:lnTo>
                      <a:pt x="0" y="91"/>
                    </a:lnTo>
                    <a:lnTo>
                      <a:pt x="30" y="79"/>
                    </a:lnTo>
                    <a:lnTo>
                      <a:pt x="78" y="61"/>
                    </a:lnTo>
                    <a:lnTo>
                      <a:pt x="151" y="49"/>
                    </a:lnTo>
                    <a:lnTo>
                      <a:pt x="236" y="30"/>
                    </a:lnTo>
                    <a:lnTo>
                      <a:pt x="315" y="18"/>
                    </a:lnTo>
                    <a:lnTo>
                      <a:pt x="388" y="6"/>
                    </a:lnTo>
                    <a:lnTo>
                      <a:pt x="448" y="0"/>
                    </a:lnTo>
                    <a:lnTo>
                      <a:pt x="479" y="0"/>
                    </a:lnTo>
                    <a:lnTo>
                      <a:pt x="515" y="18"/>
                    </a:lnTo>
                    <a:lnTo>
                      <a:pt x="576" y="61"/>
                    </a:lnTo>
                    <a:lnTo>
                      <a:pt x="654" y="127"/>
                    </a:lnTo>
                    <a:lnTo>
                      <a:pt x="739" y="200"/>
                    </a:lnTo>
                    <a:lnTo>
                      <a:pt x="824" y="279"/>
                    </a:lnTo>
                    <a:lnTo>
                      <a:pt x="891" y="345"/>
                    </a:lnTo>
                    <a:lnTo>
                      <a:pt x="933" y="400"/>
                    </a:lnTo>
                    <a:lnTo>
                      <a:pt x="945" y="4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7" name="Freeform 2163"/>
              <p:cNvSpPr>
                <a:spLocks/>
              </p:cNvSpPr>
              <p:nvPr/>
            </p:nvSpPr>
            <p:spPr bwMode="auto">
              <a:xfrm rot="719888">
                <a:off x="7731" y="10268"/>
                <a:ext cx="697" cy="678"/>
              </a:xfrm>
              <a:custGeom>
                <a:avLst/>
                <a:gdLst/>
                <a:ahLst/>
                <a:cxnLst>
                  <a:cxn ang="0">
                    <a:pos x="546" y="6"/>
                  </a:cxn>
                  <a:cxn ang="0">
                    <a:pos x="588" y="79"/>
                  </a:cxn>
                  <a:cxn ang="0">
                    <a:pos x="631" y="230"/>
                  </a:cxn>
                  <a:cxn ang="0">
                    <a:pos x="667" y="381"/>
                  </a:cxn>
                  <a:cxn ang="0">
                    <a:pos x="697" y="478"/>
                  </a:cxn>
                  <a:cxn ang="0">
                    <a:pos x="679" y="502"/>
                  </a:cxn>
                  <a:cxn ang="0">
                    <a:pos x="607" y="539"/>
                  </a:cxn>
                  <a:cxn ang="0">
                    <a:pos x="503" y="575"/>
                  </a:cxn>
                  <a:cxn ang="0">
                    <a:pos x="376" y="611"/>
                  </a:cxn>
                  <a:cxn ang="0">
                    <a:pos x="249" y="648"/>
                  </a:cxn>
                  <a:cxn ang="0">
                    <a:pos x="134" y="666"/>
                  </a:cxn>
                  <a:cxn ang="0">
                    <a:pos x="49" y="678"/>
                  </a:cxn>
                  <a:cxn ang="0">
                    <a:pos x="12" y="666"/>
                  </a:cxn>
                  <a:cxn ang="0">
                    <a:pos x="0" y="551"/>
                  </a:cxn>
                  <a:cxn ang="0">
                    <a:pos x="12" y="363"/>
                  </a:cxn>
                  <a:cxn ang="0">
                    <a:pos x="55" y="182"/>
                  </a:cxn>
                  <a:cxn ang="0">
                    <a:pos x="140" y="85"/>
                  </a:cxn>
                  <a:cxn ang="0">
                    <a:pos x="194" y="73"/>
                  </a:cxn>
                  <a:cxn ang="0">
                    <a:pos x="255" y="54"/>
                  </a:cxn>
                  <a:cxn ang="0">
                    <a:pos x="316" y="42"/>
                  </a:cxn>
                  <a:cxn ang="0">
                    <a:pos x="376" y="24"/>
                  </a:cxn>
                  <a:cxn ang="0">
                    <a:pos x="431" y="12"/>
                  </a:cxn>
                  <a:cxn ang="0">
                    <a:pos x="479" y="6"/>
                  </a:cxn>
                  <a:cxn ang="0">
                    <a:pos x="516" y="0"/>
                  </a:cxn>
                  <a:cxn ang="0">
                    <a:pos x="546" y="6"/>
                  </a:cxn>
                </a:cxnLst>
                <a:rect l="0" t="0" r="r" b="b"/>
                <a:pathLst>
                  <a:path w="697" h="678">
                    <a:moveTo>
                      <a:pt x="546" y="6"/>
                    </a:moveTo>
                    <a:lnTo>
                      <a:pt x="588" y="79"/>
                    </a:lnTo>
                    <a:lnTo>
                      <a:pt x="631" y="230"/>
                    </a:lnTo>
                    <a:lnTo>
                      <a:pt x="667" y="381"/>
                    </a:lnTo>
                    <a:lnTo>
                      <a:pt x="697" y="478"/>
                    </a:lnTo>
                    <a:lnTo>
                      <a:pt x="679" y="502"/>
                    </a:lnTo>
                    <a:lnTo>
                      <a:pt x="607" y="539"/>
                    </a:lnTo>
                    <a:lnTo>
                      <a:pt x="503" y="575"/>
                    </a:lnTo>
                    <a:lnTo>
                      <a:pt x="376" y="611"/>
                    </a:lnTo>
                    <a:lnTo>
                      <a:pt x="249" y="648"/>
                    </a:lnTo>
                    <a:lnTo>
                      <a:pt x="134" y="666"/>
                    </a:lnTo>
                    <a:lnTo>
                      <a:pt x="49" y="678"/>
                    </a:lnTo>
                    <a:lnTo>
                      <a:pt x="12" y="666"/>
                    </a:lnTo>
                    <a:lnTo>
                      <a:pt x="0" y="551"/>
                    </a:lnTo>
                    <a:lnTo>
                      <a:pt x="12" y="363"/>
                    </a:lnTo>
                    <a:lnTo>
                      <a:pt x="55" y="182"/>
                    </a:lnTo>
                    <a:lnTo>
                      <a:pt x="140" y="85"/>
                    </a:lnTo>
                    <a:lnTo>
                      <a:pt x="194" y="73"/>
                    </a:lnTo>
                    <a:lnTo>
                      <a:pt x="255" y="54"/>
                    </a:lnTo>
                    <a:lnTo>
                      <a:pt x="316" y="42"/>
                    </a:lnTo>
                    <a:lnTo>
                      <a:pt x="376" y="24"/>
                    </a:lnTo>
                    <a:lnTo>
                      <a:pt x="431" y="12"/>
                    </a:lnTo>
                    <a:lnTo>
                      <a:pt x="479" y="6"/>
                    </a:lnTo>
                    <a:lnTo>
                      <a:pt x="516" y="0"/>
                    </a:lnTo>
                    <a:lnTo>
                      <a:pt x="54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88" name="Group 2164"/>
            <p:cNvGrpSpPr>
              <a:grpSpLocks noChangeAspect="1"/>
            </p:cNvGrpSpPr>
            <p:nvPr/>
          </p:nvGrpSpPr>
          <p:grpSpPr bwMode="auto">
            <a:xfrm rot="1214975">
              <a:off x="13488" y="12144"/>
              <a:ext cx="1331" cy="678"/>
              <a:chOff x="307" y="16318"/>
              <a:chExt cx="3570" cy="1818"/>
            </a:xfrm>
          </p:grpSpPr>
          <p:sp>
            <p:nvSpPr>
              <p:cNvPr id="54389" name="Freeform 2165"/>
              <p:cNvSpPr>
                <a:spLocks noChangeAspect="1"/>
              </p:cNvSpPr>
              <p:nvPr/>
            </p:nvSpPr>
            <p:spPr bwMode="auto">
              <a:xfrm>
                <a:off x="1258" y="16568"/>
                <a:ext cx="646" cy="767"/>
              </a:xfrm>
              <a:custGeom>
                <a:avLst/>
                <a:gdLst/>
                <a:ahLst/>
                <a:cxnLst>
                  <a:cxn ang="0">
                    <a:pos x="228" y="99"/>
                  </a:cxn>
                  <a:cxn ang="0">
                    <a:pos x="178" y="129"/>
                  </a:cxn>
                  <a:cxn ang="0">
                    <a:pos x="136" y="167"/>
                  </a:cxn>
                  <a:cxn ang="0">
                    <a:pos x="98" y="209"/>
                  </a:cxn>
                  <a:cxn ang="0">
                    <a:pos x="64" y="255"/>
                  </a:cxn>
                  <a:cxn ang="0">
                    <a:pos x="38" y="304"/>
                  </a:cxn>
                  <a:cxn ang="0">
                    <a:pos x="19" y="357"/>
                  </a:cxn>
                  <a:cxn ang="0">
                    <a:pos x="7" y="414"/>
                  </a:cxn>
                  <a:cxn ang="0">
                    <a:pos x="0" y="471"/>
                  </a:cxn>
                  <a:cxn ang="0">
                    <a:pos x="7" y="551"/>
                  </a:cxn>
                  <a:cxn ang="0">
                    <a:pos x="38" y="615"/>
                  </a:cxn>
                  <a:cxn ang="0">
                    <a:pos x="83" y="672"/>
                  </a:cxn>
                  <a:cxn ang="0">
                    <a:pos x="144" y="714"/>
                  </a:cxn>
                  <a:cxn ang="0">
                    <a:pos x="212" y="748"/>
                  </a:cxn>
                  <a:cxn ang="0">
                    <a:pos x="285" y="763"/>
                  </a:cxn>
                  <a:cxn ang="0">
                    <a:pos x="361" y="767"/>
                  </a:cxn>
                  <a:cxn ang="0">
                    <a:pos x="433" y="756"/>
                  </a:cxn>
                  <a:cxn ang="0">
                    <a:pos x="448" y="756"/>
                  </a:cxn>
                  <a:cxn ang="0">
                    <a:pos x="463" y="748"/>
                  </a:cxn>
                  <a:cxn ang="0">
                    <a:pos x="475" y="737"/>
                  </a:cxn>
                  <a:cxn ang="0">
                    <a:pos x="479" y="722"/>
                  </a:cxn>
                  <a:cxn ang="0">
                    <a:pos x="471" y="703"/>
                  </a:cxn>
                  <a:cxn ang="0">
                    <a:pos x="456" y="687"/>
                  </a:cxn>
                  <a:cxn ang="0">
                    <a:pos x="437" y="672"/>
                  </a:cxn>
                  <a:cxn ang="0">
                    <a:pos x="418" y="665"/>
                  </a:cxn>
                  <a:cxn ang="0">
                    <a:pos x="380" y="653"/>
                  </a:cxn>
                  <a:cxn ang="0">
                    <a:pos x="342" y="646"/>
                  </a:cxn>
                  <a:cxn ang="0">
                    <a:pos x="304" y="638"/>
                  </a:cxn>
                  <a:cxn ang="0">
                    <a:pos x="269" y="631"/>
                  </a:cxn>
                  <a:cxn ang="0">
                    <a:pos x="235" y="619"/>
                  </a:cxn>
                  <a:cxn ang="0">
                    <a:pos x="201" y="604"/>
                  </a:cxn>
                  <a:cxn ang="0">
                    <a:pos x="171" y="585"/>
                  </a:cxn>
                  <a:cxn ang="0">
                    <a:pos x="140" y="555"/>
                  </a:cxn>
                  <a:cxn ang="0">
                    <a:pos x="129" y="425"/>
                  </a:cxn>
                  <a:cxn ang="0">
                    <a:pos x="159" y="319"/>
                  </a:cxn>
                  <a:cxn ang="0">
                    <a:pos x="220" y="236"/>
                  </a:cxn>
                  <a:cxn ang="0">
                    <a:pos x="304" y="167"/>
                  </a:cxn>
                  <a:cxn ang="0">
                    <a:pos x="395" y="114"/>
                  </a:cxn>
                  <a:cxn ang="0">
                    <a:pos x="490" y="72"/>
                  </a:cxn>
                  <a:cxn ang="0">
                    <a:pos x="577" y="42"/>
                  </a:cxn>
                  <a:cxn ang="0">
                    <a:pos x="646" y="15"/>
                  </a:cxn>
                  <a:cxn ang="0">
                    <a:pos x="604" y="4"/>
                  </a:cxn>
                  <a:cxn ang="0">
                    <a:pos x="558" y="0"/>
                  </a:cxn>
                  <a:cxn ang="0">
                    <a:pos x="505" y="8"/>
                  </a:cxn>
                  <a:cxn ang="0">
                    <a:pos x="448" y="15"/>
                  </a:cxn>
                  <a:cxn ang="0">
                    <a:pos x="391" y="34"/>
                  </a:cxn>
                  <a:cxn ang="0">
                    <a:pos x="334" y="53"/>
                  </a:cxn>
                  <a:cxn ang="0">
                    <a:pos x="277" y="76"/>
                  </a:cxn>
                  <a:cxn ang="0">
                    <a:pos x="228" y="99"/>
                  </a:cxn>
                </a:cxnLst>
                <a:rect l="0" t="0" r="r" b="b"/>
                <a:pathLst>
                  <a:path w="646" h="767">
                    <a:moveTo>
                      <a:pt x="228" y="99"/>
                    </a:moveTo>
                    <a:lnTo>
                      <a:pt x="178" y="129"/>
                    </a:lnTo>
                    <a:lnTo>
                      <a:pt x="136" y="167"/>
                    </a:lnTo>
                    <a:lnTo>
                      <a:pt x="98" y="209"/>
                    </a:lnTo>
                    <a:lnTo>
                      <a:pt x="64" y="255"/>
                    </a:lnTo>
                    <a:lnTo>
                      <a:pt x="38" y="304"/>
                    </a:lnTo>
                    <a:lnTo>
                      <a:pt x="19" y="357"/>
                    </a:lnTo>
                    <a:lnTo>
                      <a:pt x="7" y="414"/>
                    </a:lnTo>
                    <a:lnTo>
                      <a:pt x="0" y="471"/>
                    </a:lnTo>
                    <a:lnTo>
                      <a:pt x="7" y="551"/>
                    </a:lnTo>
                    <a:lnTo>
                      <a:pt x="38" y="615"/>
                    </a:lnTo>
                    <a:lnTo>
                      <a:pt x="83" y="672"/>
                    </a:lnTo>
                    <a:lnTo>
                      <a:pt x="144" y="714"/>
                    </a:lnTo>
                    <a:lnTo>
                      <a:pt x="212" y="748"/>
                    </a:lnTo>
                    <a:lnTo>
                      <a:pt x="285" y="763"/>
                    </a:lnTo>
                    <a:lnTo>
                      <a:pt x="361" y="767"/>
                    </a:lnTo>
                    <a:lnTo>
                      <a:pt x="433" y="756"/>
                    </a:lnTo>
                    <a:lnTo>
                      <a:pt x="448" y="756"/>
                    </a:lnTo>
                    <a:lnTo>
                      <a:pt x="463" y="748"/>
                    </a:lnTo>
                    <a:lnTo>
                      <a:pt x="475" y="737"/>
                    </a:lnTo>
                    <a:lnTo>
                      <a:pt x="479" y="722"/>
                    </a:lnTo>
                    <a:lnTo>
                      <a:pt x="471" y="703"/>
                    </a:lnTo>
                    <a:lnTo>
                      <a:pt x="456" y="687"/>
                    </a:lnTo>
                    <a:lnTo>
                      <a:pt x="437" y="672"/>
                    </a:lnTo>
                    <a:lnTo>
                      <a:pt x="418" y="665"/>
                    </a:lnTo>
                    <a:lnTo>
                      <a:pt x="380" y="653"/>
                    </a:lnTo>
                    <a:lnTo>
                      <a:pt x="342" y="646"/>
                    </a:lnTo>
                    <a:lnTo>
                      <a:pt x="304" y="638"/>
                    </a:lnTo>
                    <a:lnTo>
                      <a:pt x="269" y="631"/>
                    </a:lnTo>
                    <a:lnTo>
                      <a:pt x="235" y="619"/>
                    </a:lnTo>
                    <a:lnTo>
                      <a:pt x="201" y="604"/>
                    </a:lnTo>
                    <a:lnTo>
                      <a:pt x="171" y="585"/>
                    </a:lnTo>
                    <a:lnTo>
                      <a:pt x="140" y="555"/>
                    </a:lnTo>
                    <a:lnTo>
                      <a:pt x="129" y="425"/>
                    </a:lnTo>
                    <a:lnTo>
                      <a:pt x="159" y="319"/>
                    </a:lnTo>
                    <a:lnTo>
                      <a:pt x="220" y="236"/>
                    </a:lnTo>
                    <a:lnTo>
                      <a:pt x="304" y="167"/>
                    </a:lnTo>
                    <a:lnTo>
                      <a:pt x="395" y="114"/>
                    </a:lnTo>
                    <a:lnTo>
                      <a:pt x="490" y="72"/>
                    </a:lnTo>
                    <a:lnTo>
                      <a:pt x="577" y="42"/>
                    </a:lnTo>
                    <a:lnTo>
                      <a:pt x="646" y="15"/>
                    </a:lnTo>
                    <a:lnTo>
                      <a:pt x="604" y="4"/>
                    </a:lnTo>
                    <a:lnTo>
                      <a:pt x="558" y="0"/>
                    </a:lnTo>
                    <a:lnTo>
                      <a:pt x="505" y="8"/>
                    </a:lnTo>
                    <a:lnTo>
                      <a:pt x="448" y="15"/>
                    </a:lnTo>
                    <a:lnTo>
                      <a:pt x="391" y="34"/>
                    </a:lnTo>
                    <a:lnTo>
                      <a:pt x="334" y="53"/>
                    </a:lnTo>
                    <a:lnTo>
                      <a:pt x="277" y="76"/>
                    </a:lnTo>
                    <a:lnTo>
                      <a:pt x="228" y="9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0" name="Freeform 2166"/>
              <p:cNvSpPr>
                <a:spLocks noChangeAspect="1"/>
              </p:cNvSpPr>
              <p:nvPr/>
            </p:nvSpPr>
            <p:spPr bwMode="auto">
              <a:xfrm>
                <a:off x="2360" y="16557"/>
                <a:ext cx="415" cy="596"/>
              </a:xfrm>
              <a:custGeom>
                <a:avLst/>
                <a:gdLst/>
                <a:ahLst/>
                <a:cxnLst>
                  <a:cxn ang="0">
                    <a:pos x="350" y="193"/>
                  </a:cxn>
                  <a:cxn ang="0">
                    <a:pos x="365" y="254"/>
                  </a:cxn>
                  <a:cxn ang="0">
                    <a:pos x="361" y="311"/>
                  </a:cxn>
                  <a:cxn ang="0">
                    <a:pos x="335" y="357"/>
                  </a:cxn>
                  <a:cxn ang="0">
                    <a:pos x="297" y="399"/>
                  </a:cxn>
                  <a:cxn ang="0">
                    <a:pos x="251" y="436"/>
                  </a:cxn>
                  <a:cxn ang="0">
                    <a:pos x="198" y="474"/>
                  </a:cxn>
                  <a:cxn ang="0">
                    <a:pos x="145" y="509"/>
                  </a:cxn>
                  <a:cxn ang="0">
                    <a:pos x="99" y="543"/>
                  </a:cxn>
                  <a:cxn ang="0">
                    <a:pos x="91" y="554"/>
                  </a:cxn>
                  <a:cxn ang="0">
                    <a:pos x="88" y="562"/>
                  </a:cxn>
                  <a:cxn ang="0">
                    <a:pos x="88" y="573"/>
                  </a:cxn>
                  <a:cxn ang="0">
                    <a:pos x="91" y="585"/>
                  </a:cxn>
                  <a:cxn ang="0">
                    <a:pos x="103" y="592"/>
                  </a:cxn>
                  <a:cxn ang="0">
                    <a:pos x="114" y="596"/>
                  </a:cxn>
                  <a:cxn ang="0">
                    <a:pos x="122" y="596"/>
                  </a:cxn>
                  <a:cxn ang="0">
                    <a:pos x="133" y="592"/>
                  </a:cxn>
                  <a:cxn ang="0">
                    <a:pos x="194" y="558"/>
                  </a:cxn>
                  <a:cxn ang="0">
                    <a:pos x="251" y="520"/>
                  </a:cxn>
                  <a:cxn ang="0">
                    <a:pos x="304" y="478"/>
                  </a:cxn>
                  <a:cxn ang="0">
                    <a:pos x="354" y="429"/>
                  </a:cxn>
                  <a:cxn ang="0">
                    <a:pos x="388" y="376"/>
                  </a:cxn>
                  <a:cxn ang="0">
                    <a:pos x="411" y="315"/>
                  </a:cxn>
                  <a:cxn ang="0">
                    <a:pos x="415" y="250"/>
                  </a:cxn>
                  <a:cxn ang="0">
                    <a:pos x="399" y="182"/>
                  </a:cxn>
                  <a:cxn ang="0">
                    <a:pos x="365" y="129"/>
                  </a:cxn>
                  <a:cxn ang="0">
                    <a:pos x="316" y="83"/>
                  </a:cxn>
                  <a:cxn ang="0">
                    <a:pos x="255" y="49"/>
                  </a:cxn>
                  <a:cxn ang="0">
                    <a:pos x="186" y="23"/>
                  </a:cxn>
                  <a:cxn ang="0">
                    <a:pos x="118" y="7"/>
                  </a:cxn>
                  <a:cxn ang="0">
                    <a:pos x="61" y="0"/>
                  </a:cxn>
                  <a:cxn ang="0">
                    <a:pos x="19" y="0"/>
                  </a:cxn>
                  <a:cxn ang="0">
                    <a:pos x="0" y="11"/>
                  </a:cxn>
                  <a:cxn ang="0">
                    <a:pos x="46" y="30"/>
                  </a:cxn>
                  <a:cxn ang="0">
                    <a:pos x="95" y="45"/>
                  </a:cxn>
                  <a:cxn ang="0">
                    <a:pos x="148" y="61"/>
                  </a:cxn>
                  <a:cxn ang="0">
                    <a:pos x="198" y="76"/>
                  </a:cxn>
                  <a:cxn ang="0">
                    <a:pos x="247" y="95"/>
                  </a:cxn>
                  <a:cxn ang="0">
                    <a:pos x="289" y="121"/>
                  </a:cxn>
                  <a:cxn ang="0">
                    <a:pos x="323" y="152"/>
                  </a:cxn>
                  <a:cxn ang="0">
                    <a:pos x="350" y="193"/>
                  </a:cxn>
                </a:cxnLst>
                <a:rect l="0" t="0" r="r" b="b"/>
                <a:pathLst>
                  <a:path w="415" h="596">
                    <a:moveTo>
                      <a:pt x="350" y="193"/>
                    </a:moveTo>
                    <a:lnTo>
                      <a:pt x="365" y="254"/>
                    </a:lnTo>
                    <a:lnTo>
                      <a:pt x="361" y="311"/>
                    </a:lnTo>
                    <a:lnTo>
                      <a:pt x="335" y="357"/>
                    </a:lnTo>
                    <a:lnTo>
                      <a:pt x="297" y="399"/>
                    </a:lnTo>
                    <a:lnTo>
                      <a:pt x="251" y="436"/>
                    </a:lnTo>
                    <a:lnTo>
                      <a:pt x="198" y="474"/>
                    </a:lnTo>
                    <a:lnTo>
                      <a:pt x="145" y="509"/>
                    </a:lnTo>
                    <a:lnTo>
                      <a:pt x="99" y="543"/>
                    </a:lnTo>
                    <a:lnTo>
                      <a:pt x="91" y="554"/>
                    </a:lnTo>
                    <a:lnTo>
                      <a:pt x="88" y="562"/>
                    </a:lnTo>
                    <a:lnTo>
                      <a:pt x="88" y="573"/>
                    </a:lnTo>
                    <a:lnTo>
                      <a:pt x="91" y="585"/>
                    </a:lnTo>
                    <a:lnTo>
                      <a:pt x="103" y="592"/>
                    </a:lnTo>
                    <a:lnTo>
                      <a:pt x="114" y="596"/>
                    </a:lnTo>
                    <a:lnTo>
                      <a:pt x="122" y="596"/>
                    </a:lnTo>
                    <a:lnTo>
                      <a:pt x="133" y="592"/>
                    </a:lnTo>
                    <a:lnTo>
                      <a:pt x="194" y="558"/>
                    </a:lnTo>
                    <a:lnTo>
                      <a:pt x="251" y="520"/>
                    </a:lnTo>
                    <a:lnTo>
                      <a:pt x="304" y="478"/>
                    </a:lnTo>
                    <a:lnTo>
                      <a:pt x="354" y="429"/>
                    </a:lnTo>
                    <a:lnTo>
                      <a:pt x="388" y="376"/>
                    </a:lnTo>
                    <a:lnTo>
                      <a:pt x="411" y="315"/>
                    </a:lnTo>
                    <a:lnTo>
                      <a:pt x="415" y="250"/>
                    </a:lnTo>
                    <a:lnTo>
                      <a:pt x="399" y="182"/>
                    </a:lnTo>
                    <a:lnTo>
                      <a:pt x="365" y="129"/>
                    </a:lnTo>
                    <a:lnTo>
                      <a:pt x="316" y="83"/>
                    </a:lnTo>
                    <a:lnTo>
                      <a:pt x="255" y="49"/>
                    </a:lnTo>
                    <a:lnTo>
                      <a:pt x="186" y="23"/>
                    </a:lnTo>
                    <a:lnTo>
                      <a:pt x="118" y="7"/>
                    </a:lnTo>
                    <a:lnTo>
                      <a:pt x="61" y="0"/>
                    </a:lnTo>
                    <a:lnTo>
                      <a:pt x="19" y="0"/>
                    </a:lnTo>
                    <a:lnTo>
                      <a:pt x="0" y="11"/>
                    </a:lnTo>
                    <a:lnTo>
                      <a:pt x="46" y="30"/>
                    </a:lnTo>
                    <a:lnTo>
                      <a:pt x="95" y="45"/>
                    </a:lnTo>
                    <a:lnTo>
                      <a:pt x="148" y="61"/>
                    </a:lnTo>
                    <a:lnTo>
                      <a:pt x="198" y="76"/>
                    </a:lnTo>
                    <a:lnTo>
                      <a:pt x="247" y="95"/>
                    </a:lnTo>
                    <a:lnTo>
                      <a:pt x="289" y="121"/>
                    </a:lnTo>
                    <a:lnTo>
                      <a:pt x="323" y="152"/>
                    </a:lnTo>
                    <a:lnTo>
                      <a:pt x="350" y="19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1" name="Freeform 2167"/>
              <p:cNvSpPr>
                <a:spLocks noChangeAspect="1"/>
              </p:cNvSpPr>
              <p:nvPr/>
            </p:nvSpPr>
            <p:spPr bwMode="auto">
              <a:xfrm>
                <a:off x="851" y="16416"/>
                <a:ext cx="1045" cy="1250"/>
              </a:xfrm>
              <a:custGeom>
                <a:avLst/>
                <a:gdLst/>
                <a:ahLst/>
                <a:cxnLst>
                  <a:cxn ang="0">
                    <a:pos x="327" y="232"/>
                  </a:cxn>
                  <a:cxn ang="0">
                    <a:pos x="175" y="380"/>
                  </a:cxn>
                  <a:cxn ang="0">
                    <a:pos x="57" y="551"/>
                  </a:cxn>
                  <a:cxn ang="0">
                    <a:pos x="0" y="748"/>
                  </a:cxn>
                  <a:cxn ang="0">
                    <a:pos x="11" y="881"/>
                  </a:cxn>
                  <a:cxn ang="0">
                    <a:pos x="30" y="934"/>
                  </a:cxn>
                  <a:cxn ang="0">
                    <a:pos x="64" y="984"/>
                  </a:cxn>
                  <a:cxn ang="0">
                    <a:pos x="106" y="1026"/>
                  </a:cxn>
                  <a:cxn ang="0">
                    <a:pos x="182" y="1071"/>
                  </a:cxn>
                  <a:cxn ang="0">
                    <a:pos x="281" y="1120"/>
                  </a:cxn>
                  <a:cxn ang="0">
                    <a:pos x="388" y="1158"/>
                  </a:cxn>
                  <a:cxn ang="0">
                    <a:pos x="494" y="1189"/>
                  </a:cxn>
                  <a:cxn ang="0">
                    <a:pos x="604" y="1212"/>
                  </a:cxn>
                  <a:cxn ang="0">
                    <a:pos x="715" y="1227"/>
                  </a:cxn>
                  <a:cxn ang="0">
                    <a:pos x="825" y="1238"/>
                  </a:cxn>
                  <a:cxn ang="0">
                    <a:pos x="939" y="1246"/>
                  </a:cxn>
                  <a:cxn ang="0">
                    <a:pos x="1011" y="1250"/>
                  </a:cxn>
                  <a:cxn ang="0">
                    <a:pos x="1038" y="1227"/>
                  </a:cxn>
                  <a:cxn ang="0">
                    <a:pos x="1045" y="1193"/>
                  </a:cxn>
                  <a:cxn ang="0">
                    <a:pos x="1022" y="1166"/>
                  </a:cxn>
                  <a:cxn ang="0">
                    <a:pos x="954" y="1147"/>
                  </a:cxn>
                  <a:cxn ang="0">
                    <a:pos x="855" y="1128"/>
                  </a:cxn>
                  <a:cxn ang="0">
                    <a:pos x="753" y="1113"/>
                  </a:cxn>
                  <a:cxn ang="0">
                    <a:pos x="650" y="1098"/>
                  </a:cxn>
                  <a:cxn ang="0">
                    <a:pos x="551" y="1079"/>
                  </a:cxn>
                  <a:cxn ang="0">
                    <a:pos x="452" y="1052"/>
                  </a:cxn>
                  <a:cxn ang="0">
                    <a:pos x="357" y="1022"/>
                  </a:cxn>
                  <a:cxn ang="0">
                    <a:pos x="262" y="984"/>
                  </a:cxn>
                  <a:cxn ang="0">
                    <a:pos x="178" y="931"/>
                  </a:cxn>
                  <a:cxn ang="0">
                    <a:pos x="125" y="858"/>
                  </a:cxn>
                  <a:cxn ang="0">
                    <a:pos x="110" y="767"/>
                  </a:cxn>
                  <a:cxn ang="0">
                    <a:pos x="125" y="661"/>
                  </a:cxn>
                  <a:cxn ang="0">
                    <a:pos x="167" y="562"/>
                  </a:cxn>
                  <a:cxn ang="0">
                    <a:pos x="232" y="456"/>
                  </a:cxn>
                  <a:cxn ang="0">
                    <a:pos x="308" y="365"/>
                  </a:cxn>
                  <a:cxn ang="0">
                    <a:pos x="399" y="274"/>
                  </a:cxn>
                  <a:cxn ang="0">
                    <a:pos x="498" y="190"/>
                  </a:cxn>
                  <a:cxn ang="0">
                    <a:pos x="635" y="126"/>
                  </a:cxn>
                  <a:cxn ang="0">
                    <a:pos x="772" y="69"/>
                  </a:cxn>
                  <a:cxn ang="0">
                    <a:pos x="859" y="23"/>
                  </a:cxn>
                  <a:cxn ang="0">
                    <a:pos x="832" y="0"/>
                  </a:cxn>
                  <a:cxn ang="0">
                    <a:pos x="718" y="15"/>
                  </a:cxn>
                  <a:cxn ang="0">
                    <a:pos x="585" y="61"/>
                  </a:cxn>
                  <a:cxn ang="0">
                    <a:pos x="460" y="126"/>
                  </a:cxn>
                </a:cxnLst>
                <a:rect l="0" t="0" r="r" b="b"/>
                <a:pathLst>
                  <a:path w="1045" h="1250">
                    <a:moveTo>
                      <a:pt x="407" y="164"/>
                    </a:moveTo>
                    <a:lnTo>
                      <a:pt x="327" y="232"/>
                    </a:lnTo>
                    <a:lnTo>
                      <a:pt x="247" y="300"/>
                    </a:lnTo>
                    <a:lnTo>
                      <a:pt x="175" y="380"/>
                    </a:lnTo>
                    <a:lnTo>
                      <a:pt x="110" y="464"/>
                    </a:lnTo>
                    <a:lnTo>
                      <a:pt x="57" y="551"/>
                    </a:lnTo>
                    <a:lnTo>
                      <a:pt x="19" y="646"/>
                    </a:lnTo>
                    <a:lnTo>
                      <a:pt x="0" y="748"/>
                    </a:lnTo>
                    <a:lnTo>
                      <a:pt x="4" y="855"/>
                    </a:lnTo>
                    <a:lnTo>
                      <a:pt x="11" y="881"/>
                    </a:lnTo>
                    <a:lnTo>
                      <a:pt x="19" y="912"/>
                    </a:lnTo>
                    <a:lnTo>
                      <a:pt x="30" y="934"/>
                    </a:lnTo>
                    <a:lnTo>
                      <a:pt x="45" y="961"/>
                    </a:lnTo>
                    <a:lnTo>
                      <a:pt x="64" y="984"/>
                    </a:lnTo>
                    <a:lnTo>
                      <a:pt x="87" y="1007"/>
                    </a:lnTo>
                    <a:lnTo>
                      <a:pt x="106" y="1026"/>
                    </a:lnTo>
                    <a:lnTo>
                      <a:pt x="133" y="1041"/>
                    </a:lnTo>
                    <a:lnTo>
                      <a:pt x="182" y="1071"/>
                    </a:lnTo>
                    <a:lnTo>
                      <a:pt x="232" y="1098"/>
                    </a:lnTo>
                    <a:lnTo>
                      <a:pt x="281" y="1120"/>
                    </a:lnTo>
                    <a:lnTo>
                      <a:pt x="334" y="1139"/>
                    </a:lnTo>
                    <a:lnTo>
                      <a:pt x="388" y="1158"/>
                    </a:lnTo>
                    <a:lnTo>
                      <a:pt x="441" y="1174"/>
                    </a:lnTo>
                    <a:lnTo>
                      <a:pt x="494" y="1189"/>
                    </a:lnTo>
                    <a:lnTo>
                      <a:pt x="547" y="1200"/>
                    </a:lnTo>
                    <a:lnTo>
                      <a:pt x="604" y="1212"/>
                    </a:lnTo>
                    <a:lnTo>
                      <a:pt x="657" y="1219"/>
                    </a:lnTo>
                    <a:lnTo>
                      <a:pt x="715" y="1227"/>
                    </a:lnTo>
                    <a:lnTo>
                      <a:pt x="772" y="1234"/>
                    </a:lnTo>
                    <a:lnTo>
                      <a:pt x="825" y="1238"/>
                    </a:lnTo>
                    <a:lnTo>
                      <a:pt x="882" y="1242"/>
                    </a:lnTo>
                    <a:lnTo>
                      <a:pt x="939" y="1246"/>
                    </a:lnTo>
                    <a:lnTo>
                      <a:pt x="992" y="1250"/>
                    </a:lnTo>
                    <a:lnTo>
                      <a:pt x="1011" y="1250"/>
                    </a:lnTo>
                    <a:lnTo>
                      <a:pt x="1026" y="1242"/>
                    </a:lnTo>
                    <a:lnTo>
                      <a:pt x="1038" y="1227"/>
                    </a:lnTo>
                    <a:lnTo>
                      <a:pt x="1045" y="1212"/>
                    </a:lnTo>
                    <a:lnTo>
                      <a:pt x="1045" y="1193"/>
                    </a:lnTo>
                    <a:lnTo>
                      <a:pt x="1038" y="1177"/>
                    </a:lnTo>
                    <a:lnTo>
                      <a:pt x="1022" y="1166"/>
                    </a:lnTo>
                    <a:lnTo>
                      <a:pt x="1003" y="1158"/>
                    </a:lnTo>
                    <a:lnTo>
                      <a:pt x="954" y="1147"/>
                    </a:lnTo>
                    <a:lnTo>
                      <a:pt x="905" y="1139"/>
                    </a:lnTo>
                    <a:lnTo>
                      <a:pt x="855" y="1128"/>
                    </a:lnTo>
                    <a:lnTo>
                      <a:pt x="802" y="1120"/>
                    </a:lnTo>
                    <a:lnTo>
                      <a:pt x="753" y="1113"/>
                    </a:lnTo>
                    <a:lnTo>
                      <a:pt x="703" y="1105"/>
                    </a:lnTo>
                    <a:lnTo>
                      <a:pt x="650" y="1098"/>
                    </a:lnTo>
                    <a:lnTo>
                      <a:pt x="600" y="1086"/>
                    </a:lnTo>
                    <a:lnTo>
                      <a:pt x="551" y="1079"/>
                    </a:lnTo>
                    <a:lnTo>
                      <a:pt x="502" y="1067"/>
                    </a:lnTo>
                    <a:lnTo>
                      <a:pt x="452" y="1052"/>
                    </a:lnTo>
                    <a:lnTo>
                      <a:pt x="403" y="1041"/>
                    </a:lnTo>
                    <a:lnTo>
                      <a:pt x="357" y="1022"/>
                    </a:lnTo>
                    <a:lnTo>
                      <a:pt x="308" y="1003"/>
                    </a:lnTo>
                    <a:lnTo>
                      <a:pt x="262" y="984"/>
                    </a:lnTo>
                    <a:lnTo>
                      <a:pt x="216" y="957"/>
                    </a:lnTo>
                    <a:lnTo>
                      <a:pt x="178" y="931"/>
                    </a:lnTo>
                    <a:lnTo>
                      <a:pt x="148" y="896"/>
                    </a:lnTo>
                    <a:lnTo>
                      <a:pt x="125" y="858"/>
                    </a:lnTo>
                    <a:lnTo>
                      <a:pt x="114" y="813"/>
                    </a:lnTo>
                    <a:lnTo>
                      <a:pt x="110" y="767"/>
                    </a:lnTo>
                    <a:lnTo>
                      <a:pt x="114" y="714"/>
                    </a:lnTo>
                    <a:lnTo>
                      <a:pt x="125" y="661"/>
                    </a:lnTo>
                    <a:lnTo>
                      <a:pt x="140" y="619"/>
                    </a:lnTo>
                    <a:lnTo>
                      <a:pt x="167" y="562"/>
                    </a:lnTo>
                    <a:lnTo>
                      <a:pt x="197" y="505"/>
                    </a:lnTo>
                    <a:lnTo>
                      <a:pt x="232" y="456"/>
                    </a:lnTo>
                    <a:lnTo>
                      <a:pt x="270" y="410"/>
                    </a:lnTo>
                    <a:lnTo>
                      <a:pt x="308" y="365"/>
                    </a:lnTo>
                    <a:lnTo>
                      <a:pt x="350" y="319"/>
                    </a:lnTo>
                    <a:lnTo>
                      <a:pt x="399" y="274"/>
                    </a:lnTo>
                    <a:lnTo>
                      <a:pt x="448" y="228"/>
                    </a:lnTo>
                    <a:lnTo>
                      <a:pt x="498" y="190"/>
                    </a:lnTo>
                    <a:lnTo>
                      <a:pt x="562" y="156"/>
                    </a:lnTo>
                    <a:lnTo>
                      <a:pt x="635" y="126"/>
                    </a:lnTo>
                    <a:lnTo>
                      <a:pt x="707" y="95"/>
                    </a:lnTo>
                    <a:lnTo>
                      <a:pt x="772" y="69"/>
                    </a:lnTo>
                    <a:lnTo>
                      <a:pt x="825" y="46"/>
                    </a:lnTo>
                    <a:lnTo>
                      <a:pt x="859" y="23"/>
                    </a:lnTo>
                    <a:lnTo>
                      <a:pt x="870" y="8"/>
                    </a:lnTo>
                    <a:lnTo>
                      <a:pt x="832" y="0"/>
                    </a:lnTo>
                    <a:lnTo>
                      <a:pt x="779" y="4"/>
                    </a:lnTo>
                    <a:lnTo>
                      <a:pt x="718" y="15"/>
                    </a:lnTo>
                    <a:lnTo>
                      <a:pt x="654" y="34"/>
                    </a:lnTo>
                    <a:lnTo>
                      <a:pt x="585" y="61"/>
                    </a:lnTo>
                    <a:lnTo>
                      <a:pt x="521" y="91"/>
                    </a:lnTo>
                    <a:lnTo>
                      <a:pt x="460" y="126"/>
                    </a:lnTo>
                    <a:lnTo>
                      <a:pt x="407" y="164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2" name="Freeform 2168"/>
              <p:cNvSpPr>
                <a:spLocks noChangeAspect="1"/>
              </p:cNvSpPr>
              <p:nvPr/>
            </p:nvSpPr>
            <p:spPr bwMode="auto">
              <a:xfrm>
                <a:off x="2322" y="16375"/>
                <a:ext cx="916" cy="831"/>
              </a:xfrm>
              <a:custGeom>
                <a:avLst/>
                <a:gdLst/>
                <a:ahLst/>
                <a:cxnLst>
                  <a:cxn ang="0">
                    <a:pos x="761" y="254"/>
                  </a:cxn>
                  <a:cxn ang="0">
                    <a:pos x="802" y="300"/>
                  </a:cxn>
                  <a:cxn ang="0">
                    <a:pos x="829" y="353"/>
                  </a:cxn>
                  <a:cxn ang="0">
                    <a:pos x="840" y="410"/>
                  </a:cxn>
                  <a:cxn ang="0">
                    <a:pos x="840" y="470"/>
                  </a:cxn>
                  <a:cxn ang="0">
                    <a:pos x="833" y="520"/>
                  </a:cxn>
                  <a:cxn ang="0">
                    <a:pos x="818" y="562"/>
                  </a:cxn>
                  <a:cxn ang="0">
                    <a:pos x="791" y="603"/>
                  </a:cxn>
                  <a:cxn ang="0">
                    <a:pos x="764" y="637"/>
                  </a:cxn>
                  <a:cxn ang="0">
                    <a:pos x="730" y="675"/>
                  </a:cxn>
                  <a:cxn ang="0">
                    <a:pos x="696" y="706"/>
                  </a:cxn>
                  <a:cxn ang="0">
                    <a:pos x="662" y="740"/>
                  </a:cxn>
                  <a:cxn ang="0">
                    <a:pos x="627" y="774"/>
                  </a:cxn>
                  <a:cxn ang="0">
                    <a:pos x="620" y="786"/>
                  </a:cxn>
                  <a:cxn ang="0">
                    <a:pos x="620" y="797"/>
                  </a:cxn>
                  <a:cxn ang="0">
                    <a:pos x="620" y="808"/>
                  </a:cxn>
                  <a:cxn ang="0">
                    <a:pos x="627" y="820"/>
                  </a:cxn>
                  <a:cxn ang="0">
                    <a:pos x="639" y="827"/>
                  </a:cxn>
                  <a:cxn ang="0">
                    <a:pos x="654" y="831"/>
                  </a:cxn>
                  <a:cxn ang="0">
                    <a:pos x="666" y="827"/>
                  </a:cxn>
                  <a:cxn ang="0">
                    <a:pos x="677" y="820"/>
                  </a:cxn>
                  <a:cxn ang="0">
                    <a:pos x="753" y="770"/>
                  </a:cxn>
                  <a:cxn ang="0">
                    <a:pos x="818" y="706"/>
                  </a:cxn>
                  <a:cxn ang="0">
                    <a:pos x="867" y="634"/>
                  </a:cxn>
                  <a:cxn ang="0">
                    <a:pos x="901" y="550"/>
                  </a:cxn>
                  <a:cxn ang="0">
                    <a:pos x="916" y="467"/>
                  </a:cxn>
                  <a:cxn ang="0">
                    <a:pos x="909" y="379"/>
                  </a:cxn>
                  <a:cxn ang="0">
                    <a:pos x="878" y="300"/>
                  </a:cxn>
                  <a:cxn ang="0">
                    <a:pos x="818" y="227"/>
                  </a:cxn>
                  <a:cxn ang="0">
                    <a:pos x="772" y="189"/>
                  </a:cxn>
                  <a:cxn ang="0">
                    <a:pos x="719" y="159"/>
                  </a:cxn>
                  <a:cxn ang="0">
                    <a:pos x="662" y="129"/>
                  </a:cxn>
                  <a:cxn ang="0">
                    <a:pos x="597" y="102"/>
                  </a:cxn>
                  <a:cxn ang="0">
                    <a:pos x="532" y="75"/>
                  </a:cxn>
                  <a:cxn ang="0">
                    <a:pos x="468" y="56"/>
                  </a:cxn>
                  <a:cxn ang="0">
                    <a:pos x="399" y="41"/>
                  </a:cxn>
                  <a:cxn ang="0">
                    <a:pos x="335" y="26"/>
                  </a:cxn>
                  <a:cxn ang="0">
                    <a:pos x="270" y="15"/>
                  </a:cxn>
                  <a:cxn ang="0">
                    <a:pos x="213" y="7"/>
                  </a:cxn>
                  <a:cxn ang="0">
                    <a:pos x="156" y="0"/>
                  </a:cxn>
                  <a:cxn ang="0">
                    <a:pos x="110" y="0"/>
                  </a:cxn>
                  <a:cxn ang="0">
                    <a:pos x="69" y="0"/>
                  </a:cxn>
                  <a:cxn ang="0">
                    <a:pos x="34" y="0"/>
                  </a:cxn>
                  <a:cxn ang="0">
                    <a:pos x="12" y="7"/>
                  </a:cxn>
                  <a:cxn ang="0">
                    <a:pos x="0" y="15"/>
                  </a:cxn>
                  <a:cxn ang="0">
                    <a:pos x="38" y="22"/>
                  </a:cxn>
                  <a:cxn ang="0">
                    <a:pos x="76" y="26"/>
                  </a:cxn>
                  <a:cxn ang="0">
                    <a:pos x="122" y="34"/>
                  </a:cxn>
                  <a:cxn ang="0">
                    <a:pos x="167" y="41"/>
                  </a:cxn>
                  <a:cxn ang="0">
                    <a:pos x="213" y="53"/>
                  </a:cxn>
                  <a:cxn ang="0">
                    <a:pos x="266" y="60"/>
                  </a:cxn>
                  <a:cxn ang="0">
                    <a:pos x="316" y="72"/>
                  </a:cxn>
                  <a:cxn ang="0">
                    <a:pos x="369" y="83"/>
                  </a:cxn>
                  <a:cxn ang="0">
                    <a:pos x="418" y="98"/>
                  </a:cxn>
                  <a:cxn ang="0">
                    <a:pos x="472" y="113"/>
                  </a:cxn>
                  <a:cxn ang="0">
                    <a:pos x="525" y="129"/>
                  </a:cxn>
                  <a:cxn ang="0">
                    <a:pos x="574" y="148"/>
                  </a:cxn>
                  <a:cxn ang="0">
                    <a:pos x="624" y="170"/>
                  </a:cxn>
                  <a:cxn ang="0">
                    <a:pos x="673" y="197"/>
                  </a:cxn>
                  <a:cxn ang="0">
                    <a:pos x="719" y="224"/>
                  </a:cxn>
                  <a:cxn ang="0">
                    <a:pos x="761" y="254"/>
                  </a:cxn>
                </a:cxnLst>
                <a:rect l="0" t="0" r="r" b="b"/>
                <a:pathLst>
                  <a:path w="916" h="831">
                    <a:moveTo>
                      <a:pt x="761" y="254"/>
                    </a:moveTo>
                    <a:lnTo>
                      <a:pt x="802" y="300"/>
                    </a:lnTo>
                    <a:lnTo>
                      <a:pt x="829" y="353"/>
                    </a:lnTo>
                    <a:lnTo>
                      <a:pt x="840" y="410"/>
                    </a:lnTo>
                    <a:lnTo>
                      <a:pt x="840" y="470"/>
                    </a:lnTo>
                    <a:lnTo>
                      <a:pt x="833" y="520"/>
                    </a:lnTo>
                    <a:lnTo>
                      <a:pt x="818" y="562"/>
                    </a:lnTo>
                    <a:lnTo>
                      <a:pt x="791" y="603"/>
                    </a:lnTo>
                    <a:lnTo>
                      <a:pt x="764" y="637"/>
                    </a:lnTo>
                    <a:lnTo>
                      <a:pt x="730" y="675"/>
                    </a:lnTo>
                    <a:lnTo>
                      <a:pt x="696" y="706"/>
                    </a:lnTo>
                    <a:lnTo>
                      <a:pt x="662" y="740"/>
                    </a:lnTo>
                    <a:lnTo>
                      <a:pt x="627" y="774"/>
                    </a:lnTo>
                    <a:lnTo>
                      <a:pt x="620" y="786"/>
                    </a:lnTo>
                    <a:lnTo>
                      <a:pt x="620" y="797"/>
                    </a:lnTo>
                    <a:lnTo>
                      <a:pt x="620" y="808"/>
                    </a:lnTo>
                    <a:lnTo>
                      <a:pt x="627" y="820"/>
                    </a:lnTo>
                    <a:lnTo>
                      <a:pt x="639" y="827"/>
                    </a:lnTo>
                    <a:lnTo>
                      <a:pt x="654" y="831"/>
                    </a:lnTo>
                    <a:lnTo>
                      <a:pt x="666" y="827"/>
                    </a:lnTo>
                    <a:lnTo>
                      <a:pt x="677" y="820"/>
                    </a:lnTo>
                    <a:lnTo>
                      <a:pt x="753" y="770"/>
                    </a:lnTo>
                    <a:lnTo>
                      <a:pt x="818" y="706"/>
                    </a:lnTo>
                    <a:lnTo>
                      <a:pt x="867" y="634"/>
                    </a:lnTo>
                    <a:lnTo>
                      <a:pt x="901" y="550"/>
                    </a:lnTo>
                    <a:lnTo>
                      <a:pt x="916" y="467"/>
                    </a:lnTo>
                    <a:lnTo>
                      <a:pt x="909" y="379"/>
                    </a:lnTo>
                    <a:lnTo>
                      <a:pt x="878" y="300"/>
                    </a:lnTo>
                    <a:lnTo>
                      <a:pt x="818" y="227"/>
                    </a:lnTo>
                    <a:lnTo>
                      <a:pt x="772" y="189"/>
                    </a:lnTo>
                    <a:lnTo>
                      <a:pt x="719" y="159"/>
                    </a:lnTo>
                    <a:lnTo>
                      <a:pt x="662" y="129"/>
                    </a:lnTo>
                    <a:lnTo>
                      <a:pt x="597" y="102"/>
                    </a:lnTo>
                    <a:lnTo>
                      <a:pt x="532" y="75"/>
                    </a:lnTo>
                    <a:lnTo>
                      <a:pt x="468" y="56"/>
                    </a:lnTo>
                    <a:lnTo>
                      <a:pt x="399" y="41"/>
                    </a:lnTo>
                    <a:lnTo>
                      <a:pt x="335" y="26"/>
                    </a:lnTo>
                    <a:lnTo>
                      <a:pt x="270" y="15"/>
                    </a:lnTo>
                    <a:lnTo>
                      <a:pt x="213" y="7"/>
                    </a:lnTo>
                    <a:lnTo>
                      <a:pt x="156" y="0"/>
                    </a:lnTo>
                    <a:lnTo>
                      <a:pt x="110" y="0"/>
                    </a:lnTo>
                    <a:lnTo>
                      <a:pt x="69" y="0"/>
                    </a:lnTo>
                    <a:lnTo>
                      <a:pt x="34" y="0"/>
                    </a:lnTo>
                    <a:lnTo>
                      <a:pt x="12" y="7"/>
                    </a:lnTo>
                    <a:lnTo>
                      <a:pt x="0" y="15"/>
                    </a:lnTo>
                    <a:lnTo>
                      <a:pt x="38" y="22"/>
                    </a:lnTo>
                    <a:lnTo>
                      <a:pt x="76" y="26"/>
                    </a:lnTo>
                    <a:lnTo>
                      <a:pt x="122" y="34"/>
                    </a:lnTo>
                    <a:lnTo>
                      <a:pt x="167" y="41"/>
                    </a:lnTo>
                    <a:lnTo>
                      <a:pt x="213" y="53"/>
                    </a:lnTo>
                    <a:lnTo>
                      <a:pt x="266" y="60"/>
                    </a:lnTo>
                    <a:lnTo>
                      <a:pt x="316" y="72"/>
                    </a:lnTo>
                    <a:lnTo>
                      <a:pt x="369" y="83"/>
                    </a:lnTo>
                    <a:lnTo>
                      <a:pt x="418" y="98"/>
                    </a:lnTo>
                    <a:lnTo>
                      <a:pt x="472" y="113"/>
                    </a:lnTo>
                    <a:lnTo>
                      <a:pt x="525" y="129"/>
                    </a:lnTo>
                    <a:lnTo>
                      <a:pt x="574" y="148"/>
                    </a:lnTo>
                    <a:lnTo>
                      <a:pt x="624" y="170"/>
                    </a:lnTo>
                    <a:lnTo>
                      <a:pt x="673" y="197"/>
                    </a:lnTo>
                    <a:lnTo>
                      <a:pt x="719" y="224"/>
                    </a:lnTo>
                    <a:lnTo>
                      <a:pt x="761" y="254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3" name="Freeform 2169"/>
              <p:cNvSpPr>
                <a:spLocks noChangeAspect="1"/>
              </p:cNvSpPr>
              <p:nvPr/>
            </p:nvSpPr>
            <p:spPr bwMode="auto">
              <a:xfrm>
                <a:off x="455" y="16758"/>
                <a:ext cx="373" cy="786"/>
              </a:xfrm>
              <a:custGeom>
                <a:avLst/>
                <a:gdLst/>
                <a:ahLst/>
                <a:cxnLst>
                  <a:cxn ang="0">
                    <a:pos x="0" y="429"/>
                  </a:cxn>
                  <a:cxn ang="0">
                    <a:pos x="0" y="494"/>
                  </a:cxn>
                  <a:cxn ang="0">
                    <a:pos x="16" y="554"/>
                  </a:cxn>
                  <a:cxn ang="0">
                    <a:pos x="42" y="611"/>
                  </a:cxn>
                  <a:cxn ang="0">
                    <a:pos x="80" y="661"/>
                  </a:cxn>
                  <a:cxn ang="0">
                    <a:pos x="126" y="703"/>
                  </a:cxn>
                  <a:cxn ang="0">
                    <a:pos x="179" y="741"/>
                  </a:cxn>
                  <a:cxn ang="0">
                    <a:pos x="240" y="767"/>
                  </a:cxn>
                  <a:cxn ang="0">
                    <a:pos x="301" y="782"/>
                  </a:cxn>
                  <a:cxn ang="0">
                    <a:pos x="320" y="786"/>
                  </a:cxn>
                  <a:cxn ang="0">
                    <a:pos x="339" y="778"/>
                  </a:cxn>
                  <a:cxn ang="0">
                    <a:pos x="354" y="767"/>
                  </a:cxn>
                  <a:cxn ang="0">
                    <a:pos x="361" y="752"/>
                  </a:cxn>
                  <a:cxn ang="0">
                    <a:pos x="361" y="733"/>
                  </a:cxn>
                  <a:cxn ang="0">
                    <a:pos x="358" y="714"/>
                  </a:cxn>
                  <a:cxn ang="0">
                    <a:pos x="346" y="699"/>
                  </a:cxn>
                  <a:cxn ang="0">
                    <a:pos x="327" y="691"/>
                  </a:cxn>
                  <a:cxn ang="0">
                    <a:pos x="266" y="668"/>
                  </a:cxn>
                  <a:cxn ang="0">
                    <a:pos x="209" y="638"/>
                  </a:cxn>
                  <a:cxn ang="0">
                    <a:pos x="164" y="596"/>
                  </a:cxn>
                  <a:cxn ang="0">
                    <a:pos x="130" y="551"/>
                  </a:cxn>
                  <a:cxn ang="0">
                    <a:pos x="107" y="494"/>
                  </a:cxn>
                  <a:cxn ang="0">
                    <a:pos x="95" y="433"/>
                  </a:cxn>
                  <a:cxn ang="0">
                    <a:pos x="95" y="368"/>
                  </a:cxn>
                  <a:cxn ang="0">
                    <a:pos x="114" y="300"/>
                  </a:cxn>
                  <a:cxn ang="0">
                    <a:pos x="137" y="251"/>
                  </a:cxn>
                  <a:cxn ang="0">
                    <a:pos x="168" y="205"/>
                  </a:cxn>
                  <a:cxn ang="0">
                    <a:pos x="202" y="163"/>
                  </a:cxn>
                  <a:cxn ang="0">
                    <a:pos x="240" y="125"/>
                  </a:cxn>
                  <a:cxn ang="0">
                    <a:pos x="274" y="91"/>
                  </a:cxn>
                  <a:cxn ang="0">
                    <a:pos x="312" y="61"/>
                  </a:cxn>
                  <a:cxn ang="0">
                    <a:pos x="346" y="30"/>
                  </a:cxn>
                  <a:cxn ang="0">
                    <a:pos x="373" y="4"/>
                  </a:cxn>
                  <a:cxn ang="0">
                    <a:pos x="346" y="0"/>
                  </a:cxn>
                  <a:cxn ang="0">
                    <a:pos x="304" y="19"/>
                  </a:cxn>
                  <a:cxn ang="0">
                    <a:pos x="247" y="61"/>
                  </a:cxn>
                  <a:cxn ang="0">
                    <a:pos x="183" y="118"/>
                  </a:cxn>
                  <a:cxn ang="0">
                    <a:pos x="122" y="190"/>
                  </a:cxn>
                  <a:cxn ang="0">
                    <a:pos x="65" y="266"/>
                  </a:cxn>
                  <a:cxn ang="0">
                    <a:pos x="23" y="349"/>
                  </a:cxn>
                  <a:cxn ang="0">
                    <a:pos x="0" y="429"/>
                  </a:cxn>
                </a:cxnLst>
                <a:rect l="0" t="0" r="r" b="b"/>
                <a:pathLst>
                  <a:path w="373" h="786">
                    <a:moveTo>
                      <a:pt x="0" y="429"/>
                    </a:moveTo>
                    <a:lnTo>
                      <a:pt x="0" y="494"/>
                    </a:lnTo>
                    <a:lnTo>
                      <a:pt x="16" y="554"/>
                    </a:lnTo>
                    <a:lnTo>
                      <a:pt x="42" y="611"/>
                    </a:lnTo>
                    <a:lnTo>
                      <a:pt x="80" y="661"/>
                    </a:lnTo>
                    <a:lnTo>
                      <a:pt x="126" y="703"/>
                    </a:lnTo>
                    <a:lnTo>
                      <a:pt x="179" y="741"/>
                    </a:lnTo>
                    <a:lnTo>
                      <a:pt x="240" y="767"/>
                    </a:lnTo>
                    <a:lnTo>
                      <a:pt x="301" y="782"/>
                    </a:lnTo>
                    <a:lnTo>
                      <a:pt x="320" y="786"/>
                    </a:lnTo>
                    <a:lnTo>
                      <a:pt x="339" y="778"/>
                    </a:lnTo>
                    <a:lnTo>
                      <a:pt x="354" y="767"/>
                    </a:lnTo>
                    <a:lnTo>
                      <a:pt x="361" y="752"/>
                    </a:lnTo>
                    <a:lnTo>
                      <a:pt x="361" y="733"/>
                    </a:lnTo>
                    <a:lnTo>
                      <a:pt x="358" y="714"/>
                    </a:lnTo>
                    <a:lnTo>
                      <a:pt x="346" y="699"/>
                    </a:lnTo>
                    <a:lnTo>
                      <a:pt x="327" y="691"/>
                    </a:lnTo>
                    <a:lnTo>
                      <a:pt x="266" y="668"/>
                    </a:lnTo>
                    <a:lnTo>
                      <a:pt x="209" y="638"/>
                    </a:lnTo>
                    <a:lnTo>
                      <a:pt x="164" y="596"/>
                    </a:lnTo>
                    <a:lnTo>
                      <a:pt x="130" y="551"/>
                    </a:lnTo>
                    <a:lnTo>
                      <a:pt x="107" y="494"/>
                    </a:lnTo>
                    <a:lnTo>
                      <a:pt x="95" y="433"/>
                    </a:lnTo>
                    <a:lnTo>
                      <a:pt x="95" y="368"/>
                    </a:lnTo>
                    <a:lnTo>
                      <a:pt x="114" y="300"/>
                    </a:lnTo>
                    <a:lnTo>
                      <a:pt x="137" y="251"/>
                    </a:lnTo>
                    <a:lnTo>
                      <a:pt x="168" y="205"/>
                    </a:lnTo>
                    <a:lnTo>
                      <a:pt x="202" y="163"/>
                    </a:lnTo>
                    <a:lnTo>
                      <a:pt x="240" y="125"/>
                    </a:lnTo>
                    <a:lnTo>
                      <a:pt x="274" y="91"/>
                    </a:lnTo>
                    <a:lnTo>
                      <a:pt x="312" y="61"/>
                    </a:lnTo>
                    <a:lnTo>
                      <a:pt x="346" y="30"/>
                    </a:lnTo>
                    <a:lnTo>
                      <a:pt x="373" y="4"/>
                    </a:lnTo>
                    <a:lnTo>
                      <a:pt x="346" y="0"/>
                    </a:lnTo>
                    <a:lnTo>
                      <a:pt x="304" y="19"/>
                    </a:lnTo>
                    <a:lnTo>
                      <a:pt x="247" y="61"/>
                    </a:lnTo>
                    <a:lnTo>
                      <a:pt x="183" y="118"/>
                    </a:lnTo>
                    <a:lnTo>
                      <a:pt x="122" y="190"/>
                    </a:lnTo>
                    <a:lnTo>
                      <a:pt x="65" y="266"/>
                    </a:lnTo>
                    <a:lnTo>
                      <a:pt x="23" y="349"/>
                    </a:lnTo>
                    <a:lnTo>
                      <a:pt x="0" y="4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4" name="Freeform 2170"/>
              <p:cNvSpPr>
                <a:spLocks noChangeAspect="1"/>
              </p:cNvSpPr>
              <p:nvPr/>
            </p:nvSpPr>
            <p:spPr bwMode="auto">
              <a:xfrm>
                <a:off x="3079" y="16318"/>
                <a:ext cx="798" cy="1025"/>
              </a:xfrm>
              <a:custGeom>
                <a:avLst/>
                <a:gdLst/>
                <a:ahLst/>
                <a:cxnLst>
                  <a:cxn ang="0">
                    <a:pos x="673" y="410"/>
                  </a:cxn>
                  <a:cxn ang="0">
                    <a:pos x="711" y="474"/>
                  </a:cxn>
                  <a:cxn ang="0">
                    <a:pos x="730" y="543"/>
                  </a:cxn>
                  <a:cxn ang="0">
                    <a:pos x="718" y="619"/>
                  </a:cxn>
                  <a:cxn ang="0">
                    <a:pos x="677" y="691"/>
                  </a:cxn>
                  <a:cxn ang="0">
                    <a:pos x="612" y="755"/>
                  </a:cxn>
                  <a:cxn ang="0">
                    <a:pos x="540" y="812"/>
                  </a:cxn>
                  <a:cxn ang="0">
                    <a:pos x="464" y="873"/>
                  </a:cxn>
                  <a:cxn ang="0">
                    <a:pos x="418" y="919"/>
                  </a:cxn>
                  <a:cxn ang="0">
                    <a:pos x="403" y="949"/>
                  </a:cxn>
                  <a:cxn ang="0">
                    <a:pos x="391" y="979"/>
                  </a:cxn>
                  <a:cxn ang="0">
                    <a:pos x="395" y="1010"/>
                  </a:cxn>
                  <a:cxn ang="0">
                    <a:pos x="422" y="1025"/>
                  </a:cxn>
                  <a:cxn ang="0">
                    <a:pos x="452" y="1021"/>
                  </a:cxn>
                  <a:cxn ang="0">
                    <a:pos x="502" y="968"/>
                  </a:cxn>
                  <a:cxn ang="0">
                    <a:pos x="585" y="888"/>
                  </a:cxn>
                  <a:cxn ang="0">
                    <a:pos x="673" y="812"/>
                  </a:cxn>
                  <a:cxn ang="0">
                    <a:pos x="749" y="725"/>
                  </a:cxn>
                  <a:cxn ang="0">
                    <a:pos x="794" y="619"/>
                  </a:cxn>
                  <a:cxn ang="0">
                    <a:pos x="787" y="505"/>
                  </a:cxn>
                  <a:cxn ang="0">
                    <a:pos x="737" y="398"/>
                  </a:cxn>
                  <a:cxn ang="0">
                    <a:pos x="654" y="311"/>
                  </a:cxn>
                  <a:cxn ang="0">
                    <a:pos x="574" y="246"/>
                  </a:cxn>
                  <a:cxn ang="0">
                    <a:pos x="494" y="197"/>
                  </a:cxn>
                  <a:cxn ang="0">
                    <a:pos x="410" y="144"/>
                  </a:cxn>
                  <a:cxn ang="0">
                    <a:pos x="319" y="94"/>
                  </a:cxn>
                  <a:cxn ang="0">
                    <a:pos x="235" y="53"/>
                  </a:cxn>
                  <a:cxn ang="0">
                    <a:pos x="152" y="22"/>
                  </a:cxn>
                  <a:cxn ang="0">
                    <a:pos x="80" y="3"/>
                  </a:cxn>
                  <a:cxn ang="0">
                    <a:pos x="23" y="3"/>
                  </a:cxn>
                  <a:cxn ang="0">
                    <a:pos x="26" y="19"/>
                  </a:cxn>
                  <a:cxn ang="0">
                    <a:pos x="91" y="45"/>
                  </a:cxn>
                  <a:cxn ang="0">
                    <a:pos x="167" y="79"/>
                  </a:cxn>
                  <a:cxn ang="0">
                    <a:pos x="255" y="121"/>
                  </a:cxn>
                  <a:cxn ang="0">
                    <a:pos x="346" y="170"/>
                  </a:cxn>
                  <a:cxn ang="0">
                    <a:pos x="437" y="227"/>
                  </a:cxn>
                  <a:cxn ang="0">
                    <a:pos x="528" y="288"/>
                  </a:cxn>
                  <a:cxn ang="0">
                    <a:pos x="608" y="349"/>
                  </a:cxn>
                </a:cxnLst>
                <a:rect l="0" t="0" r="r" b="b"/>
                <a:pathLst>
                  <a:path w="798" h="1025">
                    <a:moveTo>
                      <a:pt x="646" y="383"/>
                    </a:moveTo>
                    <a:lnTo>
                      <a:pt x="673" y="410"/>
                    </a:lnTo>
                    <a:lnTo>
                      <a:pt x="696" y="440"/>
                    </a:lnTo>
                    <a:lnTo>
                      <a:pt x="711" y="474"/>
                    </a:lnTo>
                    <a:lnTo>
                      <a:pt x="726" y="508"/>
                    </a:lnTo>
                    <a:lnTo>
                      <a:pt x="730" y="543"/>
                    </a:lnTo>
                    <a:lnTo>
                      <a:pt x="730" y="581"/>
                    </a:lnTo>
                    <a:lnTo>
                      <a:pt x="718" y="619"/>
                    </a:lnTo>
                    <a:lnTo>
                      <a:pt x="703" y="653"/>
                    </a:lnTo>
                    <a:lnTo>
                      <a:pt x="677" y="691"/>
                    </a:lnTo>
                    <a:lnTo>
                      <a:pt x="646" y="725"/>
                    </a:lnTo>
                    <a:lnTo>
                      <a:pt x="612" y="755"/>
                    </a:lnTo>
                    <a:lnTo>
                      <a:pt x="574" y="786"/>
                    </a:lnTo>
                    <a:lnTo>
                      <a:pt x="540" y="812"/>
                    </a:lnTo>
                    <a:lnTo>
                      <a:pt x="502" y="843"/>
                    </a:lnTo>
                    <a:lnTo>
                      <a:pt x="464" y="873"/>
                    </a:lnTo>
                    <a:lnTo>
                      <a:pt x="429" y="907"/>
                    </a:lnTo>
                    <a:lnTo>
                      <a:pt x="418" y="919"/>
                    </a:lnTo>
                    <a:lnTo>
                      <a:pt x="410" y="934"/>
                    </a:lnTo>
                    <a:lnTo>
                      <a:pt x="403" y="949"/>
                    </a:lnTo>
                    <a:lnTo>
                      <a:pt x="395" y="964"/>
                    </a:lnTo>
                    <a:lnTo>
                      <a:pt x="391" y="979"/>
                    </a:lnTo>
                    <a:lnTo>
                      <a:pt x="391" y="994"/>
                    </a:lnTo>
                    <a:lnTo>
                      <a:pt x="395" y="1010"/>
                    </a:lnTo>
                    <a:lnTo>
                      <a:pt x="407" y="1021"/>
                    </a:lnTo>
                    <a:lnTo>
                      <a:pt x="422" y="1025"/>
                    </a:lnTo>
                    <a:lnTo>
                      <a:pt x="437" y="1025"/>
                    </a:lnTo>
                    <a:lnTo>
                      <a:pt x="452" y="1021"/>
                    </a:lnTo>
                    <a:lnTo>
                      <a:pt x="464" y="1010"/>
                    </a:lnTo>
                    <a:lnTo>
                      <a:pt x="502" y="968"/>
                    </a:lnTo>
                    <a:lnTo>
                      <a:pt x="543" y="926"/>
                    </a:lnTo>
                    <a:lnTo>
                      <a:pt x="585" y="888"/>
                    </a:lnTo>
                    <a:lnTo>
                      <a:pt x="631" y="850"/>
                    </a:lnTo>
                    <a:lnTo>
                      <a:pt x="673" y="812"/>
                    </a:lnTo>
                    <a:lnTo>
                      <a:pt x="711" y="770"/>
                    </a:lnTo>
                    <a:lnTo>
                      <a:pt x="749" y="725"/>
                    </a:lnTo>
                    <a:lnTo>
                      <a:pt x="775" y="675"/>
                    </a:lnTo>
                    <a:lnTo>
                      <a:pt x="794" y="619"/>
                    </a:lnTo>
                    <a:lnTo>
                      <a:pt x="798" y="562"/>
                    </a:lnTo>
                    <a:lnTo>
                      <a:pt x="787" y="505"/>
                    </a:lnTo>
                    <a:lnTo>
                      <a:pt x="768" y="451"/>
                    </a:lnTo>
                    <a:lnTo>
                      <a:pt x="737" y="398"/>
                    </a:lnTo>
                    <a:lnTo>
                      <a:pt x="699" y="353"/>
                    </a:lnTo>
                    <a:lnTo>
                      <a:pt x="654" y="311"/>
                    </a:lnTo>
                    <a:lnTo>
                      <a:pt x="608" y="273"/>
                    </a:lnTo>
                    <a:lnTo>
                      <a:pt x="574" y="246"/>
                    </a:lnTo>
                    <a:lnTo>
                      <a:pt x="536" y="224"/>
                    </a:lnTo>
                    <a:lnTo>
                      <a:pt x="494" y="197"/>
                    </a:lnTo>
                    <a:lnTo>
                      <a:pt x="452" y="170"/>
                    </a:lnTo>
                    <a:lnTo>
                      <a:pt x="410" y="144"/>
                    </a:lnTo>
                    <a:lnTo>
                      <a:pt x="365" y="117"/>
                    </a:lnTo>
                    <a:lnTo>
                      <a:pt x="319" y="94"/>
                    </a:lnTo>
                    <a:lnTo>
                      <a:pt x="277" y="72"/>
                    </a:lnTo>
                    <a:lnTo>
                      <a:pt x="235" y="53"/>
                    </a:lnTo>
                    <a:lnTo>
                      <a:pt x="194" y="34"/>
                    </a:lnTo>
                    <a:lnTo>
                      <a:pt x="152" y="22"/>
                    </a:lnTo>
                    <a:lnTo>
                      <a:pt x="114" y="11"/>
                    </a:lnTo>
                    <a:lnTo>
                      <a:pt x="80" y="3"/>
                    </a:lnTo>
                    <a:lnTo>
                      <a:pt x="49" y="0"/>
                    </a:lnTo>
                    <a:lnTo>
                      <a:pt x="23" y="3"/>
                    </a:lnTo>
                    <a:lnTo>
                      <a:pt x="0" y="11"/>
                    </a:lnTo>
                    <a:lnTo>
                      <a:pt x="26" y="19"/>
                    </a:lnTo>
                    <a:lnTo>
                      <a:pt x="57" y="30"/>
                    </a:lnTo>
                    <a:lnTo>
                      <a:pt x="91" y="45"/>
                    </a:lnTo>
                    <a:lnTo>
                      <a:pt x="125" y="60"/>
                    </a:lnTo>
                    <a:lnTo>
                      <a:pt x="167" y="79"/>
                    </a:lnTo>
                    <a:lnTo>
                      <a:pt x="209" y="98"/>
                    </a:lnTo>
                    <a:lnTo>
                      <a:pt x="255" y="121"/>
                    </a:lnTo>
                    <a:lnTo>
                      <a:pt x="300" y="144"/>
                    </a:lnTo>
                    <a:lnTo>
                      <a:pt x="346" y="170"/>
                    </a:lnTo>
                    <a:lnTo>
                      <a:pt x="391" y="197"/>
                    </a:lnTo>
                    <a:lnTo>
                      <a:pt x="437" y="227"/>
                    </a:lnTo>
                    <a:lnTo>
                      <a:pt x="483" y="258"/>
                    </a:lnTo>
                    <a:lnTo>
                      <a:pt x="528" y="288"/>
                    </a:lnTo>
                    <a:lnTo>
                      <a:pt x="570" y="319"/>
                    </a:lnTo>
                    <a:lnTo>
                      <a:pt x="608" y="349"/>
                    </a:lnTo>
                    <a:lnTo>
                      <a:pt x="646" y="38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5" name="Freeform 2171"/>
              <p:cNvSpPr>
                <a:spLocks noChangeAspect="1"/>
              </p:cNvSpPr>
              <p:nvPr/>
            </p:nvSpPr>
            <p:spPr bwMode="auto">
              <a:xfrm>
                <a:off x="2197" y="17517"/>
                <a:ext cx="270" cy="619"/>
              </a:xfrm>
              <a:custGeom>
                <a:avLst/>
                <a:gdLst/>
                <a:ahLst/>
                <a:cxnLst>
                  <a:cxn ang="0">
                    <a:pos x="102" y="46"/>
                  </a:cxn>
                  <a:cxn ang="0">
                    <a:pos x="95" y="27"/>
                  </a:cxn>
                  <a:cxn ang="0">
                    <a:pos x="83" y="12"/>
                  </a:cxn>
                  <a:cxn ang="0">
                    <a:pos x="64" y="4"/>
                  </a:cxn>
                  <a:cxn ang="0">
                    <a:pos x="45" y="0"/>
                  </a:cxn>
                  <a:cxn ang="0">
                    <a:pos x="26" y="8"/>
                  </a:cxn>
                  <a:cxn ang="0">
                    <a:pos x="11" y="19"/>
                  </a:cxn>
                  <a:cxn ang="0">
                    <a:pos x="0" y="38"/>
                  </a:cxn>
                  <a:cxn ang="0">
                    <a:pos x="0" y="57"/>
                  </a:cxn>
                  <a:cxn ang="0">
                    <a:pos x="19" y="141"/>
                  </a:cxn>
                  <a:cxn ang="0">
                    <a:pos x="49" y="236"/>
                  </a:cxn>
                  <a:cxn ang="0">
                    <a:pos x="87" y="331"/>
                  </a:cxn>
                  <a:cxn ang="0">
                    <a:pos x="133" y="422"/>
                  </a:cxn>
                  <a:cxn ang="0">
                    <a:pos x="178" y="502"/>
                  </a:cxn>
                  <a:cxn ang="0">
                    <a:pos x="220" y="566"/>
                  </a:cxn>
                  <a:cxn ang="0">
                    <a:pos x="251" y="608"/>
                  </a:cxn>
                  <a:cxn ang="0">
                    <a:pos x="270" y="619"/>
                  </a:cxn>
                  <a:cxn ang="0">
                    <a:pos x="262" y="578"/>
                  </a:cxn>
                  <a:cxn ang="0">
                    <a:pos x="243" y="525"/>
                  </a:cxn>
                  <a:cxn ang="0">
                    <a:pos x="220" y="456"/>
                  </a:cxn>
                  <a:cxn ang="0">
                    <a:pos x="194" y="376"/>
                  </a:cxn>
                  <a:cxn ang="0">
                    <a:pos x="167" y="293"/>
                  </a:cxn>
                  <a:cxn ang="0">
                    <a:pos x="140" y="209"/>
                  </a:cxn>
                  <a:cxn ang="0">
                    <a:pos x="118" y="126"/>
                  </a:cxn>
                  <a:cxn ang="0">
                    <a:pos x="102" y="46"/>
                  </a:cxn>
                </a:cxnLst>
                <a:rect l="0" t="0" r="r" b="b"/>
                <a:pathLst>
                  <a:path w="270" h="619">
                    <a:moveTo>
                      <a:pt x="102" y="46"/>
                    </a:moveTo>
                    <a:lnTo>
                      <a:pt x="95" y="27"/>
                    </a:lnTo>
                    <a:lnTo>
                      <a:pt x="83" y="12"/>
                    </a:lnTo>
                    <a:lnTo>
                      <a:pt x="64" y="4"/>
                    </a:lnTo>
                    <a:lnTo>
                      <a:pt x="45" y="0"/>
                    </a:lnTo>
                    <a:lnTo>
                      <a:pt x="26" y="8"/>
                    </a:lnTo>
                    <a:lnTo>
                      <a:pt x="11" y="19"/>
                    </a:lnTo>
                    <a:lnTo>
                      <a:pt x="0" y="38"/>
                    </a:lnTo>
                    <a:lnTo>
                      <a:pt x="0" y="57"/>
                    </a:lnTo>
                    <a:lnTo>
                      <a:pt x="19" y="141"/>
                    </a:lnTo>
                    <a:lnTo>
                      <a:pt x="49" y="236"/>
                    </a:lnTo>
                    <a:lnTo>
                      <a:pt x="87" y="331"/>
                    </a:lnTo>
                    <a:lnTo>
                      <a:pt x="133" y="422"/>
                    </a:lnTo>
                    <a:lnTo>
                      <a:pt x="178" y="502"/>
                    </a:lnTo>
                    <a:lnTo>
                      <a:pt x="220" y="566"/>
                    </a:lnTo>
                    <a:lnTo>
                      <a:pt x="251" y="608"/>
                    </a:lnTo>
                    <a:lnTo>
                      <a:pt x="270" y="619"/>
                    </a:lnTo>
                    <a:lnTo>
                      <a:pt x="262" y="578"/>
                    </a:lnTo>
                    <a:lnTo>
                      <a:pt x="243" y="525"/>
                    </a:lnTo>
                    <a:lnTo>
                      <a:pt x="220" y="456"/>
                    </a:lnTo>
                    <a:lnTo>
                      <a:pt x="194" y="376"/>
                    </a:lnTo>
                    <a:lnTo>
                      <a:pt x="167" y="293"/>
                    </a:lnTo>
                    <a:lnTo>
                      <a:pt x="140" y="209"/>
                    </a:lnTo>
                    <a:lnTo>
                      <a:pt x="118" y="126"/>
                    </a:lnTo>
                    <a:lnTo>
                      <a:pt x="102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6" name="Freeform 2172"/>
              <p:cNvSpPr>
                <a:spLocks noChangeAspect="1"/>
              </p:cNvSpPr>
              <p:nvPr/>
            </p:nvSpPr>
            <p:spPr bwMode="auto">
              <a:xfrm>
                <a:off x="2079" y="17187"/>
                <a:ext cx="140" cy="312"/>
              </a:xfrm>
              <a:custGeom>
                <a:avLst/>
                <a:gdLst/>
                <a:ahLst/>
                <a:cxnLst>
                  <a:cxn ang="0">
                    <a:pos x="72" y="34"/>
                  </a:cxn>
                  <a:cxn ang="0">
                    <a:pos x="68" y="19"/>
                  </a:cxn>
                  <a:cxn ang="0">
                    <a:pos x="57" y="8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9" y="4"/>
                  </a:cxn>
                  <a:cxn ang="0">
                    <a:pos x="7" y="12"/>
                  </a:cxn>
                  <a:cxn ang="0">
                    <a:pos x="0" y="23"/>
                  </a:cxn>
                  <a:cxn ang="0">
                    <a:pos x="0" y="38"/>
                  </a:cxn>
                  <a:cxn ang="0">
                    <a:pos x="0" y="80"/>
                  </a:cxn>
                  <a:cxn ang="0">
                    <a:pos x="11" y="125"/>
                  </a:cxn>
                  <a:cxn ang="0">
                    <a:pos x="26" y="171"/>
                  </a:cxn>
                  <a:cxn ang="0">
                    <a:pos x="45" y="217"/>
                  </a:cxn>
                  <a:cxn ang="0">
                    <a:pos x="68" y="258"/>
                  </a:cxn>
                  <a:cxn ang="0">
                    <a:pos x="91" y="289"/>
                  </a:cxn>
                  <a:cxn ang="0">
                    <a:pos x="118" y="308"/>
                  </a:cxn>
                  <a:cxn ang="0">
                    <a:pos x="137" y="312"/>
                  </a:cxn>
                  <a:cxn ang="0">
                    <a:pos x="140" y="251"/>
                  </a:cxn>
                  <a:cxn ang="0">
                    <a:pos x="121" y="179"/>
                  </a:cxn>
                  <a:cxn ang="0">
                    <a:pos x="99" y="106"/>
                  </a:cxn>
                  <a:cxn ang="0">
                    <a:pos x="72" y="34"/>
                  </a:cxn>
                </a:cxnLst>
                <a:rect l="0" t="0" r="r" b="b"/>
                <a:pathLst>
                  <a:path w="140" h="312">
                    <a:moveTo>
                      <a:pt x="72" y="34"/>
                    </a:moveTo>
                    <a:lnTo>
                      <a:pt x="68" y="19"/>
                    </a:lnTo>
                    <a:lnTo>
                      <a:pt x="57" y="8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9" y="4"/>
                    </a:lnTo>
                    <a:lnTo>
                      <a:pt x="7" y="12"/>
                    </a:lnTo>
                    <a:lnTo>
                      <a:pt x="0" y="23"/>
                    </a:lnTo>
                    <a:lnTo>
                      <a:pt x="0" y="38"/>
                    </a:lnTo>
                    <a:lnTo>
                      <a:pt x="0" y="80"/>
                    </a:lnTo>
                    <a:lnTo>
                      <a:pt x="11" y="125"/>
                    </a:lnTo>
                    <a:lnTo>
                      <a:pt x="26" y="171"/>
                    </a:lnTo>
                    <a:lnTo>
                      <a:pt x="45" y="217"/>
                    </a:lnTo>
                    <a:lnTo>
                      <a:pt x="68" y="258"/>
                    </a:lnTo>
                    <a:lnTo>
                      <a:pt x="91" y="289"/>
                    </a:lnTo>
                    <a:lnTo>
                      <a:pt x="118" y="308"/>
                    </a:lnTo>
                    <a:lnTo>
                      <a:pt x="137" y="312"/>
                    </a:lnTo>
                    <a:lnTo>
                      <a:pt x="140" y="251"/>
                    </a:lnTo>
                    <a:lnTo>
                      <a:pt x="121" y="179"/>
                    </a:lnTo>
                    <a:lnTo>
                      <a:pt x="99" y="106"/>
                    </a:lnTo>
                    <a:lnTo>
                      <a:pt x="7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7" name="Freeform 2173"/>
              <p:cNvSpPr>
                <a:spLocks noChangeAspect="1"/>
              </p:cNvSpPr>
              <p:nvPr/>
            </p:nvSpPr>
            <p:spPr bwMode="auto">
              <a:xfrm>
                <a:off x="1965" y="16959"/>
                <a:ext cx="121" cy="179"/>
              </a:xfrm>
              <a:custGeom>
                <a:avLst/>
                <a:gdLst/>
                <a:ahLst/>
                <a:cxnLst>
                  <a:cxn ang="0">
                    <a:pos x="64" y="23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1" y="15"/>
                  </a:cxn>
                  <a:cxn ang="0">
                    <a:pos x="49" y="4"/>
                  </a:cxn>
                  <a:cxn ang="0">
                    <a:pos x="38" y="0"/>
                  </a:cxn>
                  <a:cxn ang="0">
                    <a:pos x="23" y="0"/>
                  </a:cxn>
                  <a:cxn ang="0">
                    <a:pos x="11" y="4"/>
                  </a:cxn>
                  <a:cxn ang="0">
                    <a:pos x="4" y="15"/>
                  </a:cxn>
                  <a:cxn ang="0">
                    <a:pos x="0" y="27"/>
                  </a:cxn>
                  <a:cxn ang="0">
                    <a:pos x="0" y="38"/>
                  </a:cxn>
                  <a:cxn ang="0">
                    <a:pos x="4" y="57"/>
                  </a:cxn>
                  <a:cxn ang="0">
                    <a:pos x="11" y="80"/>
                  </a:cxn>
                  <a:cxn ang="0">
                    <a:pos x="26" y="107"/>
                  </a:cxn>
                  <a:cxn ang="0">
                    <a:pos x="45" y="129"/>
                  </a:cxn>
                  <a:cxn ang="0">
                    <a:pos x="64" y="152"/>
                  </a:cxn>
                  <a:cxn ang="0">
                    <a:pos x="87" y="167"/>
                  </a:cxn>
                  <a:cxn ang="0">
                    <a:pos x="106" y="179"/>
                  </a:cxn>
                  <a:cxn ang="0">
                    <a:pos x="121" y="179"/>
                  </a:cxn>
                  <a:cxn ang="0">
                    <a:pos x="118" y="141"/>
                  </a:cxn>
                  <a:cxn ang="0">
                    <a:pos x="102" y="95"/>
                  </a:cxn>
                  <a:cxn ang="0">
                    <a:pos x="80" y="53"/>
                  </a:cxn>
                  <a:cxn ang="0">
                    <a:pos x="64" y="23"/>
                  </a:cxn>
                </a:cxnLst>
                <a:rect l="0" t="0" r="r" b="b"/>
                <a:pathLst>
                  <a:path w="121" h="179">
                    <a:moveTo>
                      <a:pt x="64" y="23"/>
                    </a:moveTo>
                    <a:lnTo>
                      <a:pt x="64" y="27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1" y="15"/>
                    </a:lnTo>
                    <a:lnTo>
                      <a:pt x="49" y="4"/>
                    </a:lnTo>
                    <a:lnTo>
                      <a:pt x="38" y="0"/>
                    </a:lnTo>
                    <a:lnTo>
                      <a:pt x="23" y="0"/>
                    </a:lnTo>
                    <a:lnTo>
                      <a:pt x="11" y="4"/>
                    </a:lnTo>
                    <a:lnTo>
                      <a:pt x="4" y="15"/>
                    </a:lnTo>
                    <a:lnTo>
                      <a:pt x="0" y="27"/>
                    </a:lnTo>
                    <a:lnTo>
                      <a:pt x="0" y="38"/>
                    </a:lnTo>
                    <a:lnTo>
                      <a:pt x="4" y="57"/>
                    </a:lnTo>
                    <a:lnTo>
                      <a:pt x="11" y="80"/>
                    </a:lnTo>
                    <a:lnTo>
                      <a:pt x="26" y="107"/>
                    </a:lnTo>
                    <a:lnTo>
                      <a:pt x="45" y="129"/>
                    </a:lnTo>
                    <a:lnTo>
                      <a:pt x="64" y="152"/>
                    </a:lnTo>
                    <a:lnTo>
                      <a:pt x="87" y="167"/>
                    </a:lnTo>
                    <a:lnTo>
                      <a:pt x="106" y="179"/>
                    </a:lnTo>
                    <a:lnTo>
                      <a:pt x="121" y="179"/>
                    </a:lnTo>
                    <a:lnTo>
                      <a:pt x="118" y="141"/>
                    </a:lnTo>
                    <a:lnTo>
                      <a:pt x="102" y="95"/>
                    </a:lnTo>
                    <a:lnTo>
                      <a:pt x="80" y="53"/>
                    </a:lnTo>
                    <a:lnTo>
                      <a:pt x="6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8" name="Freeform 2174"/>
              <p:cNvSpPr>
                <a:spLocks noChangeAspect="1"/>
              </p:cNvSpPr>
              <p:nvPr/>
            </p:nvSpPr>
            <p:spPr bwMode="auto">
              <a:xfrm>
                <a:off x="1862" y="16811"/>
                <a:ext cx="167" cy="118"/>
              </a:xfrm>
              <a:custGeom>
                <a:avLst/>
                <a:gdLst/>
                <a:ahLst/>
                <a:cxnLst>
                  <a:cxn ang="0">
                    <a:pos x="133" y="88"/>
                  </a:cxn>
                  <a:cxn ang="0">
                    <a:pos x="148" y="80"/>
                  </a:cxn>
                  <a:cxn ang="0">
                    <a:pos x="164" y="69"/>
                  </a:cxn>
                  <a:cxn ang="0">
                    <a:pos x="167" y="53"/>
                  </a:cxn>
                  <a:cxn ang="0">
                    <a:pos x="167" y="38"/>
                  </a:cxn>
                  <a:cxn ang="0">
                    <a:pos x="160" y="19"/>
                  </a:cxn>
                  <a:cxn ang="0">
                    <a:pos x="148" y="8"/>
                  </a:cxn>
                  <a:cxn ang="0">
                    <a:pos x="133" y="0"/>
                  </a:cxn>
                  <a:cxn ang="0">
                    <a:pos x="114" y="0"/>
                  </a:cxn>
                  <a:cxn ang="0">
                    <a:pos x="107" y="0"/>
                  </a:cxn>
                  <a:cxn ang="0">
                    <a:pos x="91" y="4"/>
                  </a:cxn>
                  <a:cxn ang="0">
                    <a:pos x="69" y="12"/>
                  </a:cxn>
                  <a:cxn ang="0">
                    <a:pos x="42" y="27"/>
                  </a:cxn>
                  <a:cxn ang="0">
                    <a:pos x="19" y="50"/>
                  </a:cxn>
                  <a:cxn ang="0">
                    <a:pos x="8" y="72"/>
                  </a:cxn>
                  <a:cxn ang="0">
                    <a:pos x="0" y="95"/>
                  </a:cxn>
                  <a:cxn ang="0">
                    <a:pos x="0" y="103"/>
                  </a:cxn>
                  <a:cxn ang="0">
                    <a:pos x="11" y="110"/>
                  </a:cxn>
                  <a:cxn ang="0">
                    <a:pos x="27" y="118"/>
                  </a:cxn>
                  <a:cxn ang="0">
                    <a:pos x="42" y="118"/>
                  </a:cxn>
                  <a:cxn ang="0">
                    <a:pos x="57" y="118"/>
                  </a:cxn>
                  <a:cxn ang="0">
                    <a:pos x="76" y="110"/>
                  </a:cxn>
                  <a:cxn ang="0">
                    <a:pos x="95" y="107"/>
                  </a:cxn>
                  <a:cxn ang="0">
                    <a:pos x="114" y="99"/>
                  </a:cxn>
                  <a:cxn ang="0">
                    <a:pos x="133" y="88"/>
                  </a:cxn>
                </a:cxnLst>
                <a:rect l="0" t="0" r="r" b="b"/>
                <a:pathLst>
                  <a:path w="167" h="118">
                    <a:moveTo>
                      <a:pt x="133" y="88"/>
                    </a:moveTo>
                    <a:lnTo>
                      <a:pt x="148" y="80"/>
                    </a:lnTo>
                    <a:lnTo>
                      <a:pt x="164" y="69"/>
                    </a:lnTo>
                    <a:lnTo>
                      <a:pt x="167" y="53"/>
                    </a:lnTo>
                    <a:lnTo>
                      <a:pt x="167" y="38"/>
                    </a:lnTo>
                    <a:lnTo>
                      <a:pt x="160" y="19"/>
                    </a:lnTo>
                    <a:lnTo>
                      <a:pt x="148" y="8"/>
                    </a:lnTo>
                    <a:lnTo>
                      <a:pt x="133" y="0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91" y="4"/>
                    </a:lnTo>
                    <a:lnTo>
                      <a:pt x="69" y="12"/>
                    </a:lnTo>
                    <a:lnTo>
                      <a:pt x="42" y="27"/>
                    </a:lnTo>
                    <a:lnTo>
                      <a:pt x="19" y="50"/>
                    </a:lnTo>
                    <a:lnTo>
                      <a:pt x="8" y="72"/>
                    </a:lnTo>
                    <a:lnTo>
                      <a:pt x="0" y="95"/>
                    </a:lnTo>
                    <a:lnTo>
                      <a:pt x="0" y="103"/>
                    </a:lnTo>
                    <a:lnTo>
                      <a:pt x="11" y="110"/>
                    </a:lnTo>
                    <a:lnTo>
                      <a:pt x="27" y="118"/>
                    </a:lnTo>
                    <a:lnTo>
                      <a:pt x="42" y="118"/>
                    </a:lnTo>
                    <a:lnTo>
                      <a:pt x="57" y="118"/>
                    </a:lnTo>
                    <a:lnTo>
                      <a:pt x="76" y="110"/>
                    </a:lnTo>
                    <a:lnTo>
                      <a:pt x="95" y="107"/>
                    </a:lnTo>
                    <a:lnTo>
                      <a:pt x="114" y="99"/>
                    </a:lnTo>
                    <a:lnTo>
                      <a:pt x="133" y="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9" name="Freeform 2175"/>
              <p:cNvSpPr>
                <a:spLocks noChangeAspect="1"/>
              </p:cNvSpPr>
              <p:nvPr/>
            </p:nvSpPr>
            <p:spPr bwMode="auto">
              <a:xfrm>
                <a:off x="1079" y="16614"/>
                <a:ext cx="642" cy="778"/>
              </a:xfrm>
              <a:custGeom>
                <a:avLst/>
                <a:gdLst/>
                <a:ahLst/>
                <a:cxnLst>
                  <a:cxn ang="0">
                    <a:pos x="236" y="117"/>
                  </a:cxn>
                  <a:cxn ang="0">
                    <a:pos x="190" y="152"/>
                  </a:cxn>
                  <a:cxn ang="0">
                    <a:pos x="148" y="190"/>
                  </a:cxn>
                  <a:cxn ang="0">
                    <a:pos x="106" y="235"/>
                  </a:cxn>
                  <a:cxn ang="0">
                    <a:pos x="72" y="281"/>
                  </a:cxn>
                  <a:cxn ang="0">
                    <a:pos x="45" y="330"/>
                  </a:cxn>
                  <a:cxn ang="0">
                    <a:pos x="23" y="379"/>
                  </a:cxn>
                  <a:cxn ang="0">
                    <a:pos x="7" y="429"/>
                  </a:cxn>
                  <a:cxn ang="0">
                    <a:pos x="0" y="482"/>
                  </a:cxn>
                  <a:cxn ang="0">
                    <a:pos x="7" y="562"/>
                  </a:cxn>
                  <a:cxn ang="0">
                    <a:pos x="38" y="626"/>
                  </a:cxn>
                  <a:cxn ang="0">
                    <a:pos x="83" y="683"/>
                  </a:cxn>
                  <a:cxn ang="0">
                    <a:pos x="141" y="725"/>
                  </a:cxn>
                  <a:cxn ang="0">
                    <a:pos x="209" y="755"/>
                  </a:cxn>
                  <a:cxn ang="0">
                    <a:pos x="285" y="774"/>
                  </a:cxn>
                  <a:cxn ang="0">
                    <a:pos x="357" y="778"/>
                  </a:cxn>
                  <a:cxn ang="0">
                    <a:pos x="429" y="767"/>
                  </a:cxn>
                  <a:cxn ang="0">
                    <a:pos x="445" y="767"/>
                  </a:cxn>
                  <a:cxn ang="0">
                    <a:pos x="460" y="759"/>
                  </a:cxn>
                  <a:cxn ang="0">
                    <a:pos x="471" y="744"/>
                  </a:cxn>
                  <a:cxn ang="0">
                    <a:pos x="475" y="729"/>
                  </a:cxn>
                  <a:cxn ang="0">
                    <a:pos x="471" y="721"/>
                  </a:cxn>
                  <a:cxn ang="0">
                    <a:pos x="460" y="721"/>
                  </a:cxn>
                  <a:cxn ang="0">
                    <a:pos x="445" y="717"/>
                  </a:cxn>
                  <a:cxn ang="0">
                    <a:pos x="426" y="717"/>
                  </a:cxn>
                  <a:cxn ang="0">
                    <a:pos x="403" y="717"/>
                  </a:cxn>
                  <a:cxn ang="0">
                    <a:pos x="384" y="717"/>
                  </a:cxn>
                  <a:cxn ang="0">
                    <a:pos x="365" y="717"/>
                  </a:cxn>
                  <a:cxn ang="0">
                    <a:pos x="353" y="717"/>
                  </a:cxn>
                  <a:cxn ang="0">
                    <a:pos x="315" y="714"/>
                  </a:cxn>
                  <a:cxn ang="0">
                    <a:pos x="281" y="710"/>
                  </a:cxn>
                  <a:cxn ang="0">
                    <a:pos x="243" y="706"/>
                  </a:cxn>
                  <a:cxn ang="0">
                    <a:pos x="205" y="695"/>
                  </a:cxn>
                  <a:cxn ang="0">
                    <a:pos x="167" y="683"/>
                  </a:cxn>
                  <a:cxn ang="0">
                    <a:pos x="129" y="657"/>
                  </a:cxn>
                  <a:cxn ang="0">
                    <a:pos x="95" y="623"/>
                  </a:cxn>
                  <a:cxn ang="0">
                    <a:pos x="57" y="573"/>
                  </a:cxn>
                  <a:cxn ang="0">
                    <a:pos x="49" y="516"/>
                  </a:cxn>
                  <a:cxn ang="0">
                    <a:pos x="53" y="463"/>
                  </a:cxn>
                  <a:cxn ang="0">
                    <a:pos x="68" y="410"/>
                  </a:cxn>
                  <a:cxn ang="0">
                    <a:pos x="91" y="360"/>
                  </a:cxn>
                  <a:cxn ang="0">
                    <a:pos x="125" y="315"/>
                  </a:cxn>
                  <a:cxn ang="0">
                    <a:pos x="163" y="269"/>
                  </a:cxn>
                  <a:cxn ang="0">
                    <a:pos x="205" y="231"/>
                  </a:cxn>
                  <a:cxn ang="0">
                    <a:pos x="255" y="193"/>
                  </a:cxn>
                  <a:cxn ang="0">
                    <a:pos x="304" y="159"/>
                  </a:cxn>
                  <a:cxn ang="0">
                    <a:pos x="357" y="129"/>
                  </a:cxn>
                  <a:cxn ang="0">
                    <a:pos x="410" y="102"/>
                  </a:cxn>
                  <a:cxn ang="0">
                    <a:pos x="460" y="79"/>
                  </a:cxn>
                  <a:cxn ang="0">
                    <a:pos x="513" y="61"/>
                  </a:cxn>
                  <a:cxn ang="0">
                    <a:pos x="559" y="42"/>
                  </a:cxn>
                  <a:cxn ang="0">
                    <a:pos x="604" y="30"/>
                  </a:cxn>
                  <a:cxn ang="0">
                    <a:pos x="642" y="23"/>
                  </a:cxn>
                  <a:cxn ang="0">
                    <a:pos x="616" y="7"/>
                  </a:cxn>
                  <a:cxn ang="0">
                    <a:pos x="574" y="0"/>
                  </a:cxn>
                  <a:cxn ang="0">
                    <a:pos x="525" y="7"/>
                  </a:cxn>
                  <a:cxn ang="0">
                    <a:pos x="468" y="19"/>
                  </a:cxn>
                  <a:cxn ang="0">
                    <a:pos x="403" y="38"/>
                  </a:cxn>
                  <a:cxn ang="0">
                    <a:pos x="342" y="61"/>
                  </a:cxn>
                  <a:cxn ang="0">
                    <a:pos x="285" y="91"/>
                  </a:cxn>
                  <a:cxn ang="0">
                    <a:pos x="236" y="117"/>
                  </a:cxn>
                </a:cxnLst>
                <a:rect l="0" t="0" r="r" b="b"/>
                <a:pathLst>
                  <a:path w="642" h="778">
                    <a:moveTo>
                      <a:pt x="236" y="117"/>
                    </a:moveTo>
                    <a:lnTo>
                      <a:pt x="190" y="152"/>
                    </a:lnTo>
                    <a:lnTo>
                      <a:pt x="148" y="190"/>
                    </a:lnTo>
                    <a:lnTo>
                      <a:pt x="106" y="235"/>
                    </a:lnTo>
                    <a:lnTo>
                      <a:pt x="72" y="281"/>
                    </a:lnTo>
                    <a:lnTo>
                      <a:pt x="45" y="330"/>
                    </a:lnTo>
                    <a:lnTo>
                      <a:pt x="23" y="379"/>
                    </a:lnTo>
                    <a:lnTo>
                      <a:pt x="7" y="429"/>
                    </a:lnTo>
                    <a:lnTo>
                      <a:pt x="0" y="482"/>
                    </a:lnTo>
                    <a:lnTo>
                      <a:pt x="7" y="562"/>
                    </a:lnTo>
                    <a:lnTo>
                      <a:pt x="38" y="626"/>
                    </a:lnTo>
                    <a:lnTo>
                      <a:pt x="83" y="683"/>
                    </a:lnTo>
                    <a:lnTo>
                      <a:pt x="141" y="725"/>
                    </a:lnTo>
                    <a:lnTo>
                      <a:pt x="209" y="755"/>
                    </a:lnTo>
                    <a:lnTo>
                      <a:pt x="285" y="774"/>
                    </a:lnTo>
                    <a:lnTo>
                      <a:pt x="357" y="778"/>
                    </a:lnTo>
                    <a:lnTo>
                      <a:pt x="429" y="767"/>
                    </a:lnTo>
                    <a:lnTo>
                      <a:pt x="445" y="767"/>
                    </a:lnTo>
                    <a:lnTo>
                      <a:pt x="460" y="759"/>
                    </a:lnTo>
                    <a:lnTo>
                      <a:pt x="471" y="744"/>
                    </a:lnTo>
                    <a:lnTo>
                      <a:pt x="475" y="729"/>
                    </a:lnTo>
                    <a:lnTo>
                      <a:pt x="471" y="721"/>
                    </a:lnTo>
                    <a:lnTo>
                      <a:pt x="460" y="721"/>
                    </a:lnTo>
                    <a:lnTo>
                      <a:pt x="445" y="717"/>
                    </a:lnTo>
                    <a:lnTo>
                      <a:pt x="426" y="717"/>
                    </a:lnTo>
                    <a:lnTo>
                      <a:pt x="403" y="717"/>
                    </a:lnTo>
                    <a:lnTo>
                      <a:pt x="384" y="717"/>
                    </a:lnTo>
                    <a:lnTo>
                      <a:pt x="365" y="717"/>
                    </a:lnTo>
                    <a:lnTo>
                      <a:pt x="353" y="717"/>
                    </a:lnTo>
                    <a:lnTo>
                      <a:pt x="315" y="714"/>
                    </a:lnTo>
                    <a:lnTo>
                      <a:pt x="281" y="710"/>
                    </a:lnTo>
                    <a:lnTo>
                      <a:pt x="243" y="706"/>
                    </a:lnTo>
                    <a:lnTo>
                      <a:pt x="205" y="695"/>
                    </a:lnTo>
                    <a:lnTo>
                      <a:pt x="167" y="683"/>
                    </a:lnTo>
                    <a:lnTo>
                      <a:pt x="129" y="657"/>
                    </a:lnTo>
                    <a:lnTo>
                      <a:pt x="95" y="623"/>
                    </a:lnTo>
                    <a:lnTo>
                      <a:pt x="57" y="573"/>
                    </a:lnTo>
                    <a:lnTo>
                      <a:pt x="49" y="516"/>
                    </a:lnTo>
                    <a:lnTo>
                      <a:pt x="53" y="463"/>
                    </a:lnTo>
                    <a:lnTo>
                      <a:pt x="68" y="410"/>
                    </a:lnTo>
                    <a:lnTo>
                      <a:pt x="91" y="360"/>
                    </a:lnTo>
                    <a:lnTo>
                      <a:pt x="125" y="315"/>
                    </a:lnTo>
                    <a:lnTo>
                      <a:pt x="163" y="269"/>
                    </a:lnTo>
                    <a:lnTo>
                      <a:pt x="205" y="231"/>
                    </a:lnTo>
                    <a:lnTo>
                      <a:pt x="255" y="193"/>
                    </a:lnTo>
                    <a:lnTo>
                      <a:pt x="304" y="159"/>
                    </a:lnTo>
                    <a:lnTo>
                      <a:pt x="357" y="129"/>
                    </a:lnTo>
                    <a:lnTo>
                      <a:pt x="410" y="102"/>
                    </a:lnTo>
                    <a:lnTo>
                      <a:pt x="460" y="79"/>
                    </a:lnTo>
                    <a:lnTo>
                      <a:pt x="513" y="61"/>
                    </a:lnTo>
                    <a:lnTo>
                      <a:pt x="559" y="42"/>
                    </a:lnTo>
                    <a:lnTo>
                      <a:pt x="604" y="30"/>
                    </a:lnTo>
                    <a:lnTo>
                      <a:pt x="642" y="23"/>
                    </a:lnTo>
                    <a:lnTo>
                      <a:pt x="616" y="7"/>
                    </a:lnTo>
                    <a:lnTo>
                      <a:pt x="574" y="0"/>
                    </a:lnTo>
                    <a:lnTo>
                      <a:pt x="525" y="7"/>
                    </a:lnTo>
                    <a:lnTo>
                      <a:pt x="468" y="19"/>
                    </a:lnTo>
                    <a:lnTo>
                      <a:pt x="403" y="38"/>
                    </a:lnTo>
                    <a:lnTo>
                      <a:pt x="342" y="61"/>
                    </a:lnTo>
                    <a:lnTo>
                      <a:pt x="285" y="91"/>
                    </a:lnTo>
                    <a:lnTo>
                      <a:pt x="236" y="1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0" name="Freeform 2176"/>
              <p:cNvSpPr>
                <a:spLocks noChangeAspect="1"/>
              </p:cNvSpPr>
              <p:nvPr/>
            </p:nvSpPr>
            <p:spPr bwMode="auto">
              <a:xfrm>
                <a:off x="2181" y="16606"/>
                <a:ext cx="415" cy="604"/>
              </a:xfrm>
              <a:custGeom>
                <a:avLst/>
                <a:gdLst/>
                <a:ahLst/>
                <a:cxnLst>
                  <a:cxn ang="0">
                    <a:pos x="350" y="201"/>
                  </a:cxn>
                  <a:cxn ang="0">
                    <a:pos x="362" y="266"/>
                  </a:cxn>
                  <a:cxn ang="0">
                    <a:pos x="354" y="319"/>
                  </a:cxn>
                  <a:cxn ang="0">
                    <a:pos x="327" y="365"/>
                  </a:cxn>
                  <a:cxn ang="0">
                    <a:pos x="289" y="406"/>
                  </a:cxn>
                  <a:cxn ang="0">
                    <a:pos x="244" y="444"/>
                  </a:cxn>
                  <a:cxn ang="0">
                    <a:pos x="194" y="479"/>
                  </a:cxn>
                  <a:cxn ang="0">
                    <a:pos x="141" y="517"/>
                  </a:cxn>
                  <a:cxn ang="0">
                    <a:pos x="96" y="551"/>
                  </a:cxn>
                  <a:cxn ang="0">
                    <a:pos x="88" y="562"/>
                  </a:cxn>
                  <a:cxn ang="0">
                    <a:pos x="84" y="570"/>
                  </a:cxn>
                  <a:cxn ang="0">
                    <a:pos x="84" y="581"/>
                  </a:cxn>
                  <a:cxn ang="0">
                    <a:pos x="92" y="593"/>
                  </a:cxn>
                  <a:cxn ang="0">
                    <a:pos x="99" y="600"/>
                  </a:cxn>
                  <a:cxn ang="0">
                    <a:pos x="111" y="604"/>
                  </a:cxn>
                  <a:cxn ang="0">
                    <a:pos x="122" y="604"/>
                  </a:cxn>
                  <a:cxn ang="0">
                    <a:pos x="134" y="600"/>
                  </a:cxn>
                  <a:cxn ang="0">
                    <a:pos x="191" y="566"/>
                  </a:cxn>
                  <a:cxn ang="0">
                    <a:pos x="248" y="528"/>
                  </a:cxn>
                  <a:cxn ang="0">
                    <a:pos x="301" y="486"/>
                  </a:cxn>
                  <a:cxn ang="0">
                    <a:pos x="350" y="437"/>
                  </a:cxn>
                  <a:cxn ang="0">
                    <a:pos x="384" y="384"/>
                  </a:cxn>
                  <a:cxn ang="0">
                    <a:pos x="407" y="323"/>
                  </a:cxn>
                  <a:cxn ang="0">
                    <a:pos x="415" y="258"/>
                  </a:cxn>
                  <a:cxn ang="0">
                    <a:pos x="400" y="190"/>
                  </a:cxn>
                  <a:cxn ang="0">
                    <a:pos x="365" y="137"/>
                  </a:cxn>
                  <a:cxn ang="0">
                    <a:pos x="320" y="91"/>
                  </a:cxn>
                  <a:cxn ang="0">
                    <a:pos x="259" y="53"/>
                  </a:cxn>
                  <a:cxn ang="0">
                    <a:pos x="198" y="27"/>
                  </a:cxn>
                  <a:cxn ang="0">
                    <a:pos x="134" y="8"/>
                  </a:cxn>
                  <a:cxn ang="0">
                    <a:pos x="77" y="0"/>
                  </a:cxn>
                  <a:cxn ang="0">
                    <a:pos x="31" y="4"/>
                  </a:cxn>
                  <a:cxn ang="0">
                    <a:pos x="0" y="19"/>
                  </a:cxn>
                  <a:cxn ang="0">
                    <a:pos x="54" y="34"/>
                  </a:cxn>
                  <a:cxn ang="0">
                    <a:pos x="107" y="46"/>
                  </a:cxn>
                  <a:cxn ang="0">
                    <a:pos x="156" y="57"/>
                  </a:cxn>
                  <a:cxn ang="0">
                    <a:pos x="206" y="72"/>
                  </a:cxn>
                  <a:cxn ang="0">
                    <a:pos x="251" y="91"/>
                  </a:cxn>
                  <a:cxn ang="0">
                    <a:pos x="293" y="118"/>
                  </a:cxn>
                  <a:cxn ang="0">
                    <a:pos x="327" y="152"/>
                  </a:cxn>
                  <a:cxn ang="0">
                    <a:pos x="350" y="201"/>
                  </a:cxn>
                </a:cxnLst>
                <a:rect l="0" t="0" r="r" b="b"/>
                <a:pathLst>
                  <a:path w="415" h="604">
                    <a:moveTo>
                      <a:pt x="350" y="201"/>
                    </a:moveTo>
                    <a:lnTo>
                      <a:pt x="362" y="266"/>
                    </a:lnTo>
                    <a:lnTo>
                      <a:pt x="354" y="319"/>
                    </a:lnTo>
                    <a:lnTo>
                      <a:pt x="327" y="365"/>
                    </a:lnTo>
                    <a:lnTo>
                      <a:pt x="289" y="406"/>
                    </a:lnTo>
                    <a:lnTo>
                      <a:pt x="244" y="444"/>
                    </a:lnTo>
                    <a:lnTo>
                      <a:pt x="194" y="479"/>
                    </a:lnTo>
                    <a:lnTo>
                      <a:pt x="141" y="517"/>
                    </a:lnTo>
                    <a:lnTo>
                      <a:pt x="96" y="551"/>
                    </a:lnTo>
                    <a:lnTo>
                      <a:pt x="88" y="562"/>
                    </a:lnTo>
                    <a:lnTo>
                      <a:pt x="84" y="570"/>
                    </a:lnTo>
                    <a:lnTo>
                      <a:pt x="84" y="581"/>
                    </a:lnTo>
                    <a:lnTo>
                      <a:pt x="92" y="593"/>
                    </a:lnTo>
                    <a:lnTo>
                      <a:pt x="99" y="600"/>
                    </a:lnTo>
                    <a:lnTo>
                      <a:pt x="111" y="604"/>
                    </a:lnTo>
                    <a:lnTo>
                      <a:pt x="122" y="604"/>
                    </a:lnTo>
                    <a:lnTo>
                      <a:pt x="134" y="600"/>
                    </a:lnTo>
                    <a:lnTo>
                      <a:pt x="191" y="566"/>
                    </a:lnTo>
                    <a:lnTo>
                      <a:pt x="248" y="528"/>
                    </a:lnTo>
                    <a:lnTo>
                      <a:pt x="301" y="486"/>
                    </a:lnTo>
                    <a:lnTo>
                      <a:pt x="350" y="437"/>
                    </a:lnTo>
                    <a:lnTo>
                      <a:pt x="384" y="384"/>
                    </a:lnTo>
                    <a:lnTo>
                      <a:pt x="407" y="323"/>
                    </a:lnTo>
                    <a:lnTo>
                      <a:pt x="415" y="258"/>
                    </a:lnTo>
                    <a:lnTo>
                      <a:pt x="400" y="190"/>
                    </a:lnTo>
                    <a:lnTo>
                      <a:pt x="365" y="137"/>
                    </a:lnTo>
                    <a:lnTo>
                      <a:pt x="320" y="91"/>
                    </a:lnTo>
                    <a:lnTo>
                      <a:pt x="259" y="53"/>
                    </a:lnTo>
                    <a:lnTo>
                      <a:pt x="198" y="27"/>
                    </a:lnTo>
                    <a:lnTo>
                      <a:pt x="134" y="8"/>
                    </a:lnTo>
                    <a:lnTo>
                      <a:pt x="77" y="0"/>
                    </a:lnTo>
                    <a:lnTo>
                      <a:pt x="31" y="4"/>
                    </a:lnTo>
                    <a:lnTo>
                      <a:pt x="0" y="19"/>
                    </a:lnTo>
                    <a:lnTo>
                      <a:pt x="54" y="34"/>
                    </a:lnTo>
                    <a:lnTo>
                      <a:pt x="107" y="46"/>
                    </a:lnTo>
                    <a:lnTo>
                      <a:pt x="156" y="57"/>
                    </a:lnTo>
                    <a:lnTo>
                      <a:pt x="206" y="72"/>
                    </a:lnTo>
                    <a:lnTo>
                      <a:pt x="251" y="91"/>
                    </a:lnTo>
                    <a:lnTo>
                      <a:pt x="293" y="118"/>
                    </a:lnTo>
                    <a:lnTo>
                      <a:pt x="327" y="152"/>
                    </a:lnTo>
                    <a:lnTo>
                      <a:pt x="350" y="2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1" name="Freeform 2177"/>
              <p:cNvSpPr>
                <a:spLocks noChangeAspect="1"/>
              </p:cNvSpPr>
              <p:nvPr/>
            </p:nvSpPr>
            <p:spPr bwMode="auto">
              <a:xfrm>
                <a:off x="668" y="16469"/>
                <a:ext cx="1046" cy="1254"/>
              </a:xfrm>
              <a:custGeom>
                <a:avLst/>
                <a:gdLst/>
                <a:ahLst/>
                <a:cxnLst>
                  <a:cxn ang="0">
                    <a:pos x="327" y="232"/>
                  </a:cxn>
                  <a:cxn ang="0">
                    <a:pos x="175" y="380"/>
                  </a:cxn>
                  <a:cxn ang="0">
                    <a:pos x="57" y="555"/>
                  </a:cxn>
                  <a:cxn ang="0">
                    <a:pos x="0" y="752"/>
                  </a:cxn>
                  <a:cxn ang="0">
                    <a:pos x="12" y="885"/>
                  </a:cxn>
                  <a:cxn ang="0">
                    <a:pos x="34" y="938"/>
                  </a:cxn>
                  <a:cxn ang="0">
                    <a:pos x="69" y="988"/>
                  </a:cxn>
                  <a:cxn ang="0">
                    <a:pos x="110" y="1030"/>
                  </a:cxn>
                  <a:cxn ang="0">
                    <a:pos x="183" y="1075"/>
                  </a:cxn>
                  <a:cxn ang="0">
                    <a:pos x="282" y="1124"/>
                  </a:cxn>
                  <a:cxn ang="0">
                    <a:pos x="388" y="1162"/>
                  </a:cxn>
                  <a:cxn ang="0">
                    <a:pos x="494" y="1193"/>
                  </a:cxn>
                  <a:cxn ang="0">
                    <a:pos x="605" y="1216"/>
                  </a:cxn>
                  <a:cxn ang="0">
                    <a:pos x="715" y="1231"/>
                  </a:cxn>
                  <a:cxn ang="0">
                    <a:pos x="829" y="1242"/>
                  </a:cxn>
                  <a:cxn ang="0">
                    <a:pos x="939" y="1250"/>
                  </a:cxn>
                  <a:cxn ang="0">
                    <a:pos x="1012" y="1254"/>
                  </a:cxn>
                  <a:cxn ang="0">
                    <a:pos x="1038" y="1231"/>
                  </a:cxn>
                  <a:cxn ang="0">
                    <a:pos x="1046" y="1193"/>
                  </a:cxn>
                  <a:cxn ang="0">
                    <a:pos x="1023" y="1166"/>
                  </a:cxn>
                  <a:cxn ang="0">
                    <a:pos x="955" y="1162"/>
                  </a:cxn>
                  <a:cxn ang="0">
                    <a:pos x="852" y="1159"/>
                  </a:cxn>
                  <a:cxn ang="0">
                    <a:pos x="749" y="1151"/>
                  </a:cxn>
                  <a:cxn ang="0">
                    <a:pos x="647" y="1136"/>
                  </a:cxn>
                  <a:cxn ang="0">
                    <a:pos x="544" y="1117"/>
                  </a:cxn>
                  <a:cxn ang="0">
                    <a:pos x="441" y="1090"/>
                  </a:cxn>
                  <a:cxn ang="0">
                    <a:pos x="342" y="1060"/>
                  </a:cxn>
                  <a:cxn ang="0">
                    <a:pos x="247" y="1014"/>
                  </a:cxn>
                  <a:cxn ang="0">
                    <a:pos x="164" y="965"/>
                  </a:cxn>
                  <a:cxn ang="0">
                    <a:pos x="114" y="889"/>
                  </a:cxn>
                  <a:cxn ang="0">
                    <a:pos x="99" y="790"/>
                  </a:cxn>
                  <a:cxn ang="0">
                    <a:pos x="122" y="654"/>
                  </a:cxn>
                  <a:cxn ang="0">
                    <a:pos x="164" y="547"/>
                  </a:cxn>
                  <a:cxn ang="0">
                    <a:pos x="221" y="452"/>
                  </a:cxn>
                  <a:cxn ang="0">
                    <a:pos x="289" y="369"/>
                  </a:cxn>
                  <a:cxn ang="0">
                    <a:pos x="369" y="293"/>
                  </a:cxn>
                  <a:cxn ang="0">
                    <a:pos x="468" y="213"/>
                  </a:cxn>
                  <a:cxn ang="0">
                    <a:pos x="586" y="137"/>
                  </a:cxn>
                  <a:cxn ang="0">
                    <a:pos x="711" y="73"/>
                  </a:cxn>
                  <a:cxn ang="0">
                    <a:pos x="821" y="23"/>
                  </a:cxn>
                  <a:cxn ang="0">
                    <a:pos x="825" y="0"/>
                  </a:cxn>
                  <a:cxn ang="0">
                    <a:pos x="715" y="19"/>
                  </a:cxn>
                  <a:cxn ang="0">
                    <a:pos x="586" y="65"/>
                  </a:cxn>
                  <a:cxn ang="0">
                    <a:pos x="460" y="130"/>
                  </a:cxn>
                </a:cxnLst>
                <a:rect l="0" t="0" r="r" b="b"/>
                <a:pathLst>
                  <a:path w="1046" h="1254">
                    <a:moveTo>
                      <a:pt x="407" y="168"/>
                    </a:moveTo>
                    <a:lnTo>
                      <a:pt x="327" y="232"/>
                    </a:lnTo>
                    <a:lnTo>
                      <a:pt x="247" y="304"/>
                    </a:lnTo>
                    <a:lnTo>
                      <a:pt x="175" y="380"/>
                    </a:lnTo>
                    <a:lnTo>
                      <a:pt x="110" y="464"/>
                    </a:lnTo>
                    <a:lnTo>
                      <a:pt x="57" y="555"/>
                    </a:lnTo>
                    <a:lnTo>
                      <a:pt x="19" y="650"/>
                    </a:lnTo>
                    <a:lnTo>
                      <a:pt x="0" y="752"/>
                    </a:lnTo>
                    <a:lnTo>
                      <a:pt x="4" y="859"/>
                    </a:lnTo>
                    <a:lnTo>
                      <a:pt x="12" y="885"/>
                    </a:lnTo>
                    <a:lnTo>
                      <a:pt x="23" y="916"/>
                    </a:lnTo>
                    <a:lnTo>
                      <a:pt x="34" y="938"/>
                    </a:lnTo>
                    <a:lnTo>
                      <a:pt x="50" y="965"/>
                    </a:lnTo>
                    <a:lnTo>
                      <a:pt x="69" y="988"/>
                    </a:lnTo>
                    <a:lnTo>
                      <a:pt x="88" y="1011"/>
                    </a:lnTo>
                    <a:lnTo>
                      <a:pt x="110" y="1030"/>
                    </a:lnTo>
                    <a:lnTo>
                      <a:pt x="133" y="1045"/>
                    </a:lnTo>
                    <a:lnTo>
                      <a:pt x="183" y="1075"/>
                    </a:lnTo>
                    <a:lnTo>
                      <a:pt x="232" y="1102"/>
                    </a:lnTo>
                    <a:lnTo>
                      <a:pt x="282" y="1124"/>
                    </a:lnTo>
                    <a:lnTo>
                      <a:pt x="335" y="1143"/>
                    </a:lnTo>
                    <a:lnTo>
                      <a:pt x="388" y="1162"/>
                    </a:lnTo>
                    <a:lnTo>
                      <a:pt x="441" y="1178"/>
                    </a:lnTo>
                    <a:lnTo>
                      <a:pt x="494" y="1193"/>
                    </a:lnTo>
                    <a:lnTo>
                      <a:pt x="548" y="1204"/>
                    </a:lnTo>
                    <a:lnTo>
                      <a:pt x="605" y="1216"/>
                    </a:lnTo>
                    <a:lnTo>
                      <a:pt x="662" y="1223"/>
                    </a:lnTo>
                    <a:lnTo>
                      <a:pt x="715" y="1231"/>
                    </a:lnTo>
                    <a:lnTo>
                      <a:pt x="772" y="1238"/>
                    </a:lnTo>
                    <a:lnTo>
                      <a:pt x="829" y="1242"/>
                    </a:lnTo>
                    <a:lnTo>
                      <a:pt x="886" y="1246"/>
                    </a:lnTo>
                    <a:lnTo>
                      <a:pt x="939" y="1250"/>
                    </a:lnTo>
                    <a:lnTo>
                      <a:pt x="996" y="1254"/>
                    </a:lnTo>
                    <a:lnTo>
                      <a:pt x="1012" y="1254"/>
                    </a:lnTo>
                    <a:lnTo>
                      <a:pt x="1027" y="1242"/>
                    </a:lnTo>
                    <a:lnTo>
                      <a:pt x="1038" y="1231"/>
                    </a:lnTo>
                    <a:lnTo>
                      <a:pt x="1046" y="1212"/>
                    </a:lnTo>
                    <a:lnTo>
                      <a:pt x="1046" y="1193"/>
                    </a:lnTo>
                    <a:lnTo>
                      <a:pt x="1038" y="1178"/>
                    </a:lnTo>
                    <a:lnTo>
                      <a:pt x="1023" y="1166"/>
                    </a:lnTo>
                    <a:lnTo>
                      <a:pt x="1008" y="1162"/>
                    </a:lnTo>
                    <a:lnTo>
                      <a:pt x="955" y="1162"/>
                    </a:lnTo>
                    <a:lnTo>
                      <a:pt x="905" y="1162"/>
                    </a:lnTo>
                    <a:lnTo>
                      <a:pt x="852" y="1159"/>
                    </a:lnTo>
                    <a:lnTo>
                      <a:pt x="802" y="1155"/>
                    </a:lnTo>
                    <a:lnTo>
                      <a:pt x="749" y="1151"/>
                    </a:lnTo>
                    <a:lnTo>
                      <a:pt x="696" y="1143"/>
                    </a:lnTo>
                    <a:lnTo>
                      <a:pt x="647" y="1136"/>
                    </a:lnTo>
                    <a:lnTo>
                      <a:pt x="593" y="1128"/>
                    </a:lnTo>
                    <a:lnTo>
                      <a:pt x="544" y="1117"/>
                    </a:lnTo>
                    <a:lnTo>
                      <a:pt x="491" y="1105"/>
                    </a:lnTo>
                    <a:lnTo>
                      <a:pt x="441" y="1090"/>
                    </a:lnTo>
                    <a:lnTo>
                      <a:pt x="392" y="1075"/>
                    </a:lnTo>
                    <a:lnTo>
                      <a:pt x="342" y="1060"/>
                    </a:lnTo>
                    <a:lnTo>
                      <a:pt x="297" y="1037"/>
                    </a:lnTo>
                    <a:lnTo>
                      <a:pt x="247" y="1014"/>
                    </a:lnTo>
                    <a:lnTo>
                      <a:pt x="202" y="992"/>
                    </a:lnTo>
                    <a:lnTo>
                      <a:pt x="164" y="965"/>
                    </a:lnTo>
                    <a:lnTo>
                      <a:pt x="133" y="927"/>
                    </a:lnTo>
                    <a:lnTo>
                      <a:pt x="114" y="889"/>
                    </a:lnTo>
                    <a:lnTo>
                      <a:pt x="99" y="843"/>
                    </a:lnTo>
                    <a:lnTo>
                      <a:pt x="99" y="790"/>
                    </a:lnTo>
                    <a:lnTo>
                      <a:pt x="107" y="722"/>
                    </a:lnTo>
                    <a:lnTo>
                      <a:pt x="122" y="654"/>
                    </a:lnTo>
                    <a:lnTo>
                      <a:pt x="137" y="604"/>
                    </a:lnTo>
                    <a:lnTo>
                      <a:pt x="164" y="547"/>
                    </a:lnTo>
                    <a:lnTo>
                      <a:pt x="194" y="498"/>
                    </a:lnTo>
                    <a:lnTo>
                      <a:pt x="221" y="452"/>
                    </a:lnTo>
                    <a:lnTo>
                      <a:pt x="255" y="411"/>
                    </a:lnTo>
                    <a:lnTo>
                      <a:pt x="289" y="369"/>
                    </a:lnTo>
                    <a:lnTo>
                      <a:pt x="327" y="331"/>
                    </a:lnTo>
                    <a:lnTo>
                      <a:pt x="369" y="293"/>
                    </a:lnTo>
                    <a:lnTo>
                      <a:pt x="418" y="251"/>
                    </a:lnTo>
                    <a:lnTo>
                      <a:pt x="468" y="213"/>
                    </a:lnTo>
                    <a:lnTo>
                      <a:pt x="525" y="175"/>
                    </a:lnTo>
                    <a:lnTo>
                      <a:pt x="586" y="137"/>
                    </a:lnTo>
                    <a:lnTo>
                      <a:pt x="650" y="103"/>
                    </a:lnTo>
                    <a:lnTo>
                      <a:pt x="711" y="73"/>
                    </a:lnTo>
                    <a:lnTo>
                      <a:pt x="768" y="46"/>
                    </a:lnTo>
                    <a:lnTo>
                      <a:pt x="821" y="23"/>
                    </a:lnTo>
                    <a:lnTo>
                      <a:pt x="867" y="4"/>
                    </a:lnTo>
                    <a:lnTo>
                      <a:pt x="825" y="0"/>
                    </a:lnTo>
                    <a:lnTo>
                      <a:pt x="772" y="4"/>
                    </a:lnTo>
                    <a:lnTo>
                      <a:pt x="715" y="19"/>
                    </a:lnTo>
                    <a:lnTo>
                      <a:pt x="650" y="38"/>
                    </a:lnTo>
                    <a:lnTo>
                      <a:pt x="586" y="65"/>
                    </a:lnTo>
                    <a:lnTo>
                      <a:pt x="521" y="95"/>
                    </a:lnTo>
                    <a:lnTo>
                      <a:pt x="460" y="130"/>
                    </a:lnTo>
                    <a:lnTo>
                      <a:pt x="407" y="1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2" name="Freeform 2178"/>
              <p:cNvSpPr>
                <a:spLocks noChangeAspect="1"/>
              </p:cNvSpPr>
              <p:nvPr/>
            </p:nvSpPr>
            <p:spPr bwMode="auto">
              <a:xfrm>
                <a:off x="2143" y="16428"/>
                <a:ext cx="913" cy="835"/>
              </a:xfrm>
              <a:custGeom>
                <a:avLst/>
                <a:gdLst/>
                <a:ahLst/>
                <a:cxnLst>
                  <a:cxn ang="0">
                    <a:pos x="761" y="258"/>
                  </a:cxn>
                  <a:cxn ang="0">
                    <a:pos x="803" y="303"/>
                  </a:cxn>
                  <a:cxn ang="0">
                    <a:pos x="826" y="357"/>
                  </a:cxn>
                  <a:cxn ang="0">
                    <a:pos x="841" y="414"/>
                  </a:cxn>
                  <a:cxn ang="0">
                    <a:pos x="841" y="474"/>
                  </a:cxn>
                  <a:cxn ang="0">
                    <a:pos x="833" y="524"/>
                  </a:cxn>
                  <a:cxn ang="0">
                    <a:pos x="818" y="565"/>
                  </a:cxn>
                  <a:cxn ang="0">
                    <a:pos x="791" y="607"/>
                  </a:cxn>
                  <a:cxn ang="0">
                    <a:pos x="765" y="641"/>
                  </a:cxn>
                  <a:cxn ang="0">
                    <a:pos x="730" y="679"/>
                  </a:cxn>
                  <a:cxn ang="0">
                    <a:pos x="696" y="710"/>
                  </a:cxn>
                  <a:cxn ang="0">
                    <a:pos x="662" y="744"/>
                  </a:cxn>
                  <a:cxn ang="0">
                    <a:pos x="628" y="778"/>
                  </a:cxn>
                  <a:cxn ang="0">
                    <a:pos x="620" y="790"/>
                  </a:cxn>
                  <a:cxn ang="0">
                    <a:pos x="616" y="801"/>
                  </a:cxn>
                  <a:cxn ang="0">
                    <a:pos x="620" y="812"/>
                  </a:cxn>
                  <a:cxn ang="0">
                    <a:pos x="628" y="824"/>
                  </a:cxn>
                  <a:cxn ang="0">
                    <a:pos x="639" y="831"/>
                  </a:cxn>
                  <a:cxn ang="0">
                    <a:pos x="651" y="835"/>
                  </a:cxn>
                  <a:cxn ang="0">
                    <a:pos x="666" y="831"/>
                  </a:cxn>
                  <a:cxn ang="0">
                    <a:pos x="677" y="824"/>
                  </a:cxn>
                  <a:cxn ang="0">
                    <a:pos x="753" y="774"/>
                  </a:cxn>
                  <a:cxn ang="0">
                    <a:pos x="814" y="710"/>
                  </a:cxn>
                  <a:cxn ang="0">
                    <a:pos x="867" y="634"/>
                  </a:cxn>
                  <a:cxn ang="0">
                    <a:pos x="902" y="554"/>
                  </a:cxn>
                  <a:cxn ang="0">
                    <a:pos x="913" y="467"/>
                  </a:cxn>
                  <a:cxn ang="0">
                    <a:pos x="905" y="383"/>
                  </a:cxn>
                  <a:cxn ang="0">
                    <a:pos x="875" y="303"/>
                  </a:cxn>
                  <a:cxn ang="0">
                    <a:pos x="814" y="231"/>
                  </a:cxn>
                  <a:cxn ang="0">
                    <a:pos x="768" y="193"/>
                  </a:cxn>
                  <a:cxn ang="0">
                    <a:pos x="715" y="159"/>
                  </a:cxn>
                  <a:cxn ang="0">
                    <a:pos x="654" y="129"/>
                  </a:cxn>
                  <a:cxn ang="0">
                    <a:pos x="594" y="102"/>
                  </a:cxn>
                  <a:cxn ang="0">
                    <a:pos x="529" y="79"/>
                  </a:cxn>
                  <a:cxn ang="0">
                    <a:pos x="461" y="60"/>
                  </a:cxn>
                  <a:cxn ang="0">
                    <a:pos x="396" y="41"/>
                  </a:cxn>
                  <a:cxn ang="0">
                    <a:pos x="327" y="26"/>
                  </a:cxn>
                  <a:cxn ang="0">
                    <a:pos x="267" y="15"/>
                  </a:cxn>
                  <a:cxn ang="0">
                    <a:pos x="206" y="7"/>
                  </a:cxn>
                  <a:cxn ang="0">
                    <a:pos x="153" y="0"/>
                  </a:cxn>
                  <a:cxn ang="0">
                    <a:pos x="103" y="0"/>
                  </a:cxn>
                  <a:cxn ang="0">
                    <a:pos x="61" y="0"/>
                  </a:cxn>
                  <a:cxn ang="0">
                    <a:pos x="31" y="3"/>
                  </a:cxn>
                  <a:cxn ang="0">
                    <a:pos x="12" y="11"/>
                  </a:cxn>
                  <a:cxn ang="0">
                    <a:pos x="0" y="19"/>
                  </a:cxn>
                  <a:cxn ang="0">
                    <a:pos x="38" y="26"/>
                  </a:cxn>
                  <a:cxn ang="0">
                    <a:pos x="80" y="30"/>
                  </a:cxn>
                  <a:cxn ang="0">
                    <a:pos x="122" y="38"/>
                  </a:cxn>
                  <a:cxn ang="0">
                    <a:pos x="168" y="45"/>
                  </a:cxn>
                  <a:cxn ang="0">
                    <a:pos x="217" y="53"/>
                  </a:cxn>
                  <a:cxn ang="0">
                    <a:pos x="267" y="60"/>
                  </a:cxn>
                  <a:cxn ang="0">
                    <a:pos x="316" y="72"/>
                  </a:cxn>
                  <a:cxn ang="0">
                    <a:pos x="369" y="83"/>
                  </a:cxn>
                  <a:cxn ang="0">
                    <a:pos x="419" y="98"/>
                  </a:cxn>
                  <a:cxn ang="0">
                    <a:pos x="472" y="114"/>
                  </a:cxn>
                  <a:cxn ang="0">
                    <a:pos x="525" y="133"/>
                  </a:cxn>
                  <a:cxn ang="0">
                    <a:pos x="575" y="152"/>
                  </a:cxn>
                  <a:cxn ang="0">
                    <a:pos x="624" y="174"/>
                  </a:cxn>
                  <a:cxn ang="0">
                    <a:pos x="673" y="197"/>
                  </a:cxn>
                  <a:cxn ang="0">
                    <a:pos x="719" y="228"/>
                  </a:cxn>
                  <a:cxn ang="0">
                    <a:pos x="761" y="258"/>
                  </a:cxn>
                </a:cxnLst>
                <a:rect l="0" t="0" r="r" b="b"/>
                <a:pathLst>
                  <a:path w="913" h="835">
                    <a:moveTo>
                      <a:pt x="761" y="258"/>
                    </a:moveTo>
                    <a:lnTo>
                      <a:pt x="803" y="303"/>
                    </a:lnTo>
                    <a:lnTo>
                      <a:pt x="826" y="357"/>
                    </a:lnTo>
                    <a:lnTo>
                      <a:pt x="841" y="414"/>
                    </a:lnTo>
                    <a:lnTo>
                      <a:pt x="841" y="474"/>
                    </a:lnTo>
                    <a:lnTo>
                      <a:pt x="833" y="524"/>
                    </a:lnTo>
                    <a:lnTo>
                      <a:pt x="818" y="565"/>
                    </a:lnTo>
                    <a:lnTo>
                      <a:pt x="791" y="607"/>
                    </a:lnTo>
                    <a:lnTo>
                      <a:pt x="765" y="641"/>
                    </a:lnTo>
                    <a:lnTo>
                      <a:pt x="730" y="679"/>
                    </a:lnTo>
                    <a:lnTo>
                      <a:pt x="696" y="710"/>
                    </a:lnTo>
                    <a:lnTo>
                      <a:pt x="662" y="744"/>
                    </a:lnTo>
                    <a:lnTo>
                      <a:pt x="628" y="778"/>
                    </a:lnTo>
                    <a:lnTo>
                      <a:pt x="620" y="790"/>
                    </a:lnTo>
                    <a:lnTo>
                      <a:pt x="616" y="801"/>
                    </a:lnTo>
                    <a:lnTo>
                      <a:pt x="620" y="812"/>
                    </a:lnTo>
                    <a:lnTo>
                      <a:pt x="628" y="824"/>
                    </a:lnTo>
                    <a:lnTo>
                      <a:pt x="639" y="831"/>
                    </a:lnTo>
                    <a:lnTo>
                      <a:pt x="651" y="835"/>
                    </a:lnTo>
                    <a:lnTo>
                      <a:pt x="666" y="831"/>
                    </a:lnTo>
                    <a:lnTo>
                      <a:pt x="677" y="824"/>
                    </a:lnTo>
                    <a:lnTo>
                      <a:pt x="753" y="774"/>
                    </a:lnTo>
                    <a:lnTo>
                      <a:pt x="814" y="710"/>
                    </a:lnTo>
                    <a:lnTo>
                      <a:pt x="867" y="634"/>
                    </a:lnTo>
                    <a:lnTo>
                      <a:pt x="902" y="554"/>
                    </a:lnTo>
                    <a:lnTo>
                      <a:pt x="913" y="467"/>
                    </a:lnTo>
                    <a:lnTo>
                      <a:pt x="905" y="383"/>
                    </a:lnTo>
                    <a:lnTo>
                      <a:pt x="875" y="303"/>
                    </a:lnTo>
                    <a:lnTo>
                      <a:pt x="814" y="231"/>
                    </a:lnTo>
                    <a:lnTo>
                      <a:pt x="768" y="193"/>
                    </a:lnTo>
                    <a:lnTo>
                      <a:pt x="715" y="159"/>
                    </a:lnTo>
                    <a:lnTo>
                      <a:pt x="654" y="129"/>
                    </a:lnTo>
                    <a:lnTo>
                      <a:pt x="594" y="102"/>
                    </a:lnTo>
                    <a:lnTo>
                      <a:pt x="529" y="79"/>
                    </a:lnTo>
                    <a:lnTo>
                      <a:pt x="461" y="60"/>
                    </a:lnTo>
                    <a:lnTo>
                      <a:pt x="396" y="41"/>
                    </a:lnTo>
                    <a:lnTo>
                      <a:pt x="327" y="26"/>
                    </a:lnTo>
                    <a:lnTo>
                      <a:pt x="267" y="15"/>
                    </a:lnTo>
                    <a:lnTo>
                      <a:pt x="206" y="7"/>
                    </a:lnTo>
                    <a:lnTo>
                      <a:pt x="153" y="0"/>
                    </a:lnTo>
                    <a:lnTo>
                      <a:pt x="103" y="0"/>
                    </a:lnTo>
                    <a:lnTo>
                      <a:pt x="61" y="0"/>
                    </a:lnTo>
                    <a:lnTo>
                      <a:pt x="31" y="3"/>
                    </a:lnTo>
                    <a:lnTo>
                      <a:pt x="12" y="11"/>
                    </a:lnTo>
                    <a:lnTo>
                      <a:pt x="0" y="19"/>
                    </a:lnTo>
                    <a:lnTo>
                      <a:pt x="38" y="26"/>
                    </a:lnTo>
                    <a:lnTo>
                      <a:pt x="80" y="30"/>
                    </a:lnTo>
                    <a:lnTo>
                      <a:pt x="122" y="38"/>
                    </a:lnTo>
                    <a:lnTo>
                      <a:pt x="168" y="45"/>
                    </a:lnTo>
                    <a:lnTo>
                      <a:pt x="217" y="53"/>
                    </a:lnTo>
                    <a:lnTo>
                      <a:pt x="267" y="60"/>
                    </a:lnTo>
                    <a:lnTo>
                      <a:pt x="316" y="72"/>
                    </a:lnTo>
                    <a:lnTo>
                      <a:pt x="369" y="83"/>
                    </a:lnTo>
                    <a:lnTo>
                      <a:pt x="419" y="98"/>
                    </a:lnTo>
                    <a:lnTo>
                      <a:pt x="472" y="114"/>
                    </a:lnTo>
                    <a:lnTo>
                      <a:pt x="525" y="133"/>
                    </a:lnTo>
                    <a:lnTo>
                      <a:pt x="575" y="152"/>
                    </a:lnTo>
                    <a:lnTo>
                      <a:pt x="624" y="174"/>
                    </a:lnTo>
                    <a:lnTo>
                      <a:pt x="673" y="197"/>
                    </a:lnTo>
                    <a:lnTo>
                      <a:pt x="719" y="228"/>
                    </a:lnTo>
                    <a:lnTo>
                      <a:pt x="761" y="2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3" name="Freeform 2179"/>
              <p:cNvSpPr>
                <a:spLocks noChangeAspect="1"/>
              </p:cNvSpPr>
              <p:nvPr/>
            </p:nvSpPr>
            <p:spPr bwMode="auto">
              <a:xfrm>
                <a:off x="307" y="16880"/>
                <a:ext cx="373" cy="782"/>
              </a:xfrm>
              <a:custGeom>
                <a:avLst/>
                <a:gdLst/>
                <a:ahLst/>
                <a:cxnLst>
                  <a:cxn ang="0">
                    <a:pos x="0" y="425"/>
                  </a:cxn>
                  <a:cxn ang="0">
                    <a:pos x="0" y="489"/>
                  </a:cxn>
                  <a:cxn ang="0">
                    <a:pos x="15" y="550"/>
                  </a:cxn>
                  <a:cxn ang="0">
                    <a:pos x="42" y="607"/>
                  </a:cxn>
                  <a:cxn ang="0">
                    <a:pos x="80" y="656"/>
                  </a:cxn>
                  <a:cxn ang="0">
                    <a:pos x="125" y="698"/>
                  </a:cxn>
                  <a:cxn ang="0">
                    <a:pos x="179" y="736"/>
                  </a:cxn>
                  <a:cxn ang="0">
                    <a:pos x="240" y="763"/>
                  </a:cxn>
                  <a:cxn ang="0">
                    <a:pos x="300" y="778"/>
                  </a:cxn>
                  <a:cxn ang="0">
                    <a:pos x="319" y="782"/>
                  </a:cxn>
                  <a:cxn ang="0">
                    <a:pos x="338" y="774"/>
                  </a:cxn>
                  <a:cxn ang="0">
                    <a:pos x="354" y="763"/>
                  </a:cxn>
                  <a:cxn ang="0">
                    <a:pos x="361" y="748"/>
                  </a:cxn>
                  <a:cxn ang="0">
                    <a:pos x="361" y="729"/>
                  </a:cxn>
                  <a:cxn ang="0">
                    <a:pos x="357" y="710"/>
                  </a:cxn>
                  <a:cxn ang="0">
                    <a:pos x="346" y="694"/>
                  </a:cxn>
                  <a:cxn ang="0">
                    <a:pos x="327" y="687"/>
                  </a:cxn>
                  <a:cxn ang="0">
                    <a:pos x="266" y="664"/>
                  </a:cxn>
                  <a:cxn ang="0">
                    <a:pos x="209" y="634"/>
                  </a:cxn>
                  <a:cxn ang="0">
                    <a:pos x="164" y="592"/>
                  </a:cxn>
                  <a:cxn ang="0">
                    <a:pos x="129" y="546"/>
                  </a:cxn>
                  <a:cxn ang="0">
                    <a:pos x="106" y="489"/>
                  </a:cxn>
                  <a:cxn ang="0">
                    <a:pos x="95" y="429"/>
                  </a:cxn>
                  <a:cxn ang="0">
                    <a:pos x="95" y="364"/>
                  </a:cxn>
                  <a:cxn ang="0">
                    <a:pos x="114" y="296"/>
                  </a:cxn>
                  <a:cxn ang="0">
                    <a:pos x="141" y="246"/>
                  </a:cxn>
                  <a:cxn ang="0">
                    <a:pos x="183" y="197"/>
                  </a:cxn>
                  <a:cxn ang="0">
                    <a:pos x="228" y="151"/>
                  </a:cxn>
                  <a:cxn ang="0">
                    <a:pos x="278" y="110"/>
                  </a:cxn>
                  <a:cxn ang="0">
                    <a:pos x="319" y="76"/>
                  </a:cxn>
                  <a:cxn ang="0">
                    <a:pos x="354" y="41"/>
                  </a:cxn>
                  <a:cxn ang="0">
                    <a:pos x="373" y="19"/>
                  </a:cxn>
                  <a:cxn ang="0">
                    <a:pos x="373" y="0"/>
                  </a:cxn>
                  <a:cxn ang="0">
                    <a:pos x="331" y="15"/>
                  </a:cxn>
                  <a:cxn ang="0">
                    <a:pos x="278" y="41"/>
                  </a:cxn>
                  <a:cxn ang="0">
                    <a:pos x="221" y="87"/>
                  </a:cxn>
                  <a:cxn ang="0">
                    <a:pos x="160" y="140"/>
                  </a:cxn>
                  <a:cxn ang="0">
                    <a:pos x="103" y="201"/>
                  </a:cxn>
                  <a:cxn ang="0">
                    <a:pos x="57" y="273"/>
                  </a:cxn>
                  <a:cxn ang="0">
                    <a:pos x="19" y="349"/>
                  </a:cxn>
                  <a:cxn ang="0">
                    <a:pos x="0" y="425"/>
                  </a:cxn>
                </a:cxnLst>
                <a:rect l="0" t="0" r="r" b="b"/>
                <a:pathLst>
                  <a:path w="373" h="782">
                    <a:moveTo>
                      <a:pt x="0" y="425"/>
                    </a:moveTo>
                    <a:lnTo>
                      <a:pt x="0" y="489"/>
                    </a:lnTo>
                    <a:lnTo>
                      <a:pt x="15" y="550"/>
                    </a:lnTo>
                    <a:lnTo>
                      <a:pt x="42" y="607"/>
                    </a:lnTo>
                    <a:lnTo>
                      <a:pt x="80" y="656"/>
                    </a:lnTo>
                    <a:lnTo>
                      <a:pt x="125" y="698"/>
                    </a:lnTo>
                    <a:lnTo>
                      <a:pt x="179" y="736"/>
                    </a:lnTo>
                    <a:lnTo>
                      <a:pt x="240" y="763"/>
                    </a:lnTo>
                    <a:lnTo>
                      <a:pt x="300" y="778"/>
                    </a:lnTo>
                    <a:lnTo>
                      <a:pt x="319" y="782"/>
                    </a:lnTo>
                    <a:lnTo>
                      <a:pt x="338" y="774"/>
                    </a:lnTo>
                    <a:lnTo>
                      <a:pt x="354" y="763"/>
                    </a:lnTo>
                    <a:lnTo>
                      <a:pt x="361" y="748"/>
                    </a:lnTo>
                    <a:lnTo>
                      <a:pt x="361" y="729"/>
                    </a:lnTo>
                    <a:lnTo>
                      <a:pt x="357" y="710"/>
                    </a:lnTo>
                    <a:lnTo>
                      <a:pt x="346" y="694"/>
                    </a:lnTo>
                    <a:lnTo>
                      <a:pt x="327" y="687"/>
                    </a:lnTo>
                    <a:lnTo>
                      <a:pt x="266" y="664"/>
                    </a:lnTo>
                    <a:lnTo>
                      <a:pt x="209" y="634"/>
                    </a:lnTo>
                    <a:lnTo>
                      <a:pt x="164" y="592"/>
                    </a:lnTo>
                    <a:lnTo>
                      <a:pt x="129" y="546"/>
                    </a:lnTo>
                    <a:lnTo>
                      <a:pt x="106" y="489"/>
                    </a:lnTo>
                    <a:lnTo>
                      <a:pt x="95" y="429"/>
                    </a:lnTo>
                    <a:lnTo>
                      <a:pt x="95" y="364"/>
                    </a:lnTo>
                    <a:lnTo>
                      <a:pt x="114" y="296"/>
                    </a:lnTo>
                    <a:lnTo>
                      <a:pt x="141" y="246"/>
                    </a:lnTo>
                    <a:lnTo>
                      <a:pt x="183" y="197"/>
                    </a:lnTo>
                    <a:lnTo>
                      <a:pt x="228" y="151"/>
                    </a:lnTo>
                    <a:lnTo>
                      <a:pt x="278" y="110"/>
                    </a:lnTo>
                    <a:lnTo>
                      <a:pt x="319" y="76"/>
                    </a:lnTo>
                    <a:lnTo>
                      <a:pt x="354" y="41"/>
                    </a:lnTo>
                    <a:lnTo>
                      <a:pt x="373" y="19"/>
                    </a:lnTo>
                    <a:lnTo>
                      <a:pt x="373" y="0"/>
                    </a:lnTo>
                    <a:lnTo>
                      <a:pt x="331" y="15"/>
                    </a:lnTo>
                    <a:lnTo>
                      <a:pt x="278" y="41"/>
                    </a:lnTo>
                    <a:lnTo>
                      <a:pt x="221" y="87"/>
                    </a:lnTo>
                    <a:lnTo>
                      <a:pt x="160" y="140"/>
                    </a:lnTo>
                    <a:lnTo>
                      <a:pt x="103" y="201"/>
                    </a:lnTo>
                    <a:lnTo>
                      <a:pt x="57" y="273"/>
                    </a:lnTo>
                    <a:lnTo>
                      <a:pt x="19" y="349"/>
                    </a:lnTo>
                    <a:lnTo>
                      <a:pt x="0" y="4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4" name="Freeform 2180"/>
              <p:cNvSpPr>
                <a:spLocks noChangeAspect="1"/>
              </p:cNvSpPr>
              <p:nvPr/>
            </p:nvSpPr>
            <p:spPr bwMode="auto">
              <a:xfrm>
                <a:off x="2900" y="16375"/>
                <a:ext cx="795" cy="1025"/>
              </a:xfrm>
              <a:custGeom>
                <a:avLst/>
                <a:gdLst/>
                <a:ahLst/>
                <a:cxnLst>
                  <a:cxn ang="0">
                    <a:pos x="673" y="410"/>
                  </a:cxn>
                  <a:cxn ang="0">
                    <a:pos x="711" y="474"/>
                  </a:cxn>
                  <a:cxn ang="0">
                    <a:pos x="730" y="543"/>
                  </a:cxn>
                  <a:cxn ang="0">
                    <a:pos x="719" y="618"/>
                  </a:cxn>
                  <a:cxn ang="0">
                    <a:pos x="673" y="691"/>
                  </a:cxn>
                  <a:cxn ang="0">
                    <a:pos x="608" y="755"/>
                  </a:cxn>
                  <a:cxn ang="0">
                    <a:pos x="536" y="812"/>
                  </a:cxn>
                  <a:cxn ang="0">
                    <a:pos x="460" y="873"/>
                  </a:cxn>
                  <a:cxn ang="0">
                    <a:pos x="414" y="918"/>
                  </a:cxn>
                  <a:cxn ang="0">
                    <a:pos x="399" y="949"/>
                  </a:cxn>
                  <a:cxn ang="0">
                    <a:pos x="388" y="979"/>
                  </a:cxn>
                  <a:cxn ang="0">
                    <a:pos x="395" y="1010"/>
                  </a:cxn>
                  <a:cxn ang="0">
                    <a:pos x="422" y="1025"/>
                  </a:cxn>
                  <a:cxn ang="0">
                    <a:pos x="449" y="1021"/>
                  </a:cxn>
                  <a:cxn ang="0">
                    <a:pos x="498" y="964"/>
                  </a:cxn>
                  <a:cxn ang="0">
                    <a:pos x="582" y="888"/>
                  </a:cxn>
                  <a:cxn ang="0">
                    <a:pos x="669" y="812"/>
                  </a:cxn>
                  <a:cxn ang="0">
                    <a:pos x="745" y="725"/>
                  </a:cxn>
                  <a:cxn ang="0">
                    <a:pos x="791" y="615"/>
                  </a:cxn>
                  <a:cxn ang="0">
                    <a:pos x="787" y="501"/>
                  </a:cxn>
                  <a:cxn ang="0">
                    <a:pos x="738" y="394"/>
                  </a:cxn>
                  <a:cxn ang="0">
                    <a:pos x="658" y="307"/>
                  </a:cxn>
                  <a:cxn ang="0">
                    <a:pos x="570" y="250"/>
                  </a:cxn>
                  <a:cxn ang="0">
                    <a:pos x="487" y="201"/>
                  </a:cxn>
                  <a:cxn ang="0">
                    <a:pos x="395" y="151"/>
                  </a:cxn>
                  <a:cxn ang="0">
                    <a:pos x="300" y="102"/>
                  </a:cxn>
                  <a:cxn ang="0">
                    <a:pos x="213" y="60"/>
                  </a:cxn>
                  <a:cxn ang="0">
                    <a:pos x="129" y="26"/>
                  </a:cxn>
                  <a:cxn ang="0">
                    <a:pos x="65" y="3"/>
                  </a:cxn>
                  <a:cxn ang="0">
                    <a:pos x="15" y="0"/>
                  </a:cxn>
                  <a:cxn ang="0">
                    <a:pos x="34" y="26"/>
                  </a:cxn>
                  <a:cxn ang="0">
                    <a:pos x="114" y="64"/>
                  </a:cxn>
                  <a:cxn ang="0">
                    <a:pos x="194" y="102"/>
                  </a:cxn>
                  <a:cxn ang="0">
                    <a:pos x="278" y="144"/>
                  </a:cxn>
                  <a:cxn ang="0">
                    <a:pos x="365" y="189"/>
                  </a:cxn>
                  <a:cxn ang="0">
                    <a:pos x="449" y="235"/>
                  </a:cxn>
                  <a:cxn ang="0">
                    <a:pos x="532" y="292"/>
                  </a:cxn>
                  <a:cxn ang="0">
                    <a:pos x="608" y="349"/>
                  </a:cxn>
                </a:cxnLst>
                <a:rect l="0" t="0" r="r" b="b"/>
                <a:pathLst>
                  <a:path w="795" h="1025">
                    <a:moveTo>
                      <a:pt x="646" y="383"/>
                    </a:moveTo>
                    <a:lnTo>
                      <a:pt x="673" y="410"/>
                    </a:lnTo>
                    <a:lnTo>
                      <a:pt x="692" y="440"/>
                    </a:lnTo>
                    <a:lnTo>
                      <a:pt x="711" y="474"/>
                    </a:lnTo>
                    <a:lnTo>
                      <a:pt x="722" y="508"/>
                    </a:lnTo>
                    <a:lnTo>
                      <a:pt x="730" y="543"/>
                    </a:lnTo>
                    <a:lnTo>
                      <a:pt x="726" y="581"/>
                    </a:lnTo>
                    <a:lnTo>
                      <a:pt x="719" y="618"/>
                    </a:lnTo>
                    <a:lnTo>
                      <a:pt x="700" y="653"/>
                    </a:lnTo>
                    <a:lnTo>
                      <a:pt x="673" y="691"/>
                    </a:lnTo>
                    <a:lnTo>
                      <a:pt x="643" y="725"/>
                    </a:lnTo>
                    <a:lnTo>
                      <a:pt x="608" y="755"/>
                    </a:lnTo>
                    <a:lnTo>
                      <a:pt x="574" y="786"/>
                    </a:lnTo>
                    <a:lnTo>
                      <a:pt x="536" y="812"/>
                    </a:lnTo>
                    <a:lnTo>
                      <a:pt x="498" y="843"/>
                    </a:lnTo>
                    <a:lnTo>
                      <a:pt x="460" y="873"/>
                    </a:lnTo>
                    <a:lnTo>
                      <a:pt x="426" y="907"/>
                    </a:lnTo>
                    <a:lnTo>
                      <a:pt x="414" y="918"/>
                    </a:lnTo>
                    <a:lnTo>
                      <a:pt x="407" y="934"/>
                    </a:lnTo>
                    <a:lnTo>
                      <a:pt x="399" y="949"/>
                    </a:lnTo>
                    <a:lnTo>
                      <a:pt x="392" y="964"/>
                    </a:lnTo>
                    <a:lnTo>
                      <a:pt x="388" y="979"/>
                    </a:lnTo>
                    <a:lnTo>
                      <a:pt x="388" y="994"/>
                    </a:lnTo>
                    <a:lnTo>
                      <a:pt x="395" y="1010"/>
                    </a:lnTo>
                    <a:lnTo>
                      <a:pt x="407" y="1021"/>
                    </a:lnTo>
                    <a:lnTo>
                      <a:pt x="422" y="1025"/>
                    </a:lnTo>
                    <a:lnTo>
                      <a:pt x="437" y="1025"/>
                    </a:lnTo>
                    <a:lnTo>
                      <a:pt x="449" y="1021"/>
                    </a:lnTo>
                    <a:lnTo>
                      <a:pt x="460" y="1010"/>
                    </a:lnTo>
                    <a:lnTo>
                      <a:pt x="498" y="964"/>
                    </a:lnTo>
                    <a:lnTo>
                      <a:pt x="540" y="926"/>
                    </a:lnTo>
                    <a:lnTo>
                      <a:pt x="582" y="888"/>
                    </a:lnTo>
                    <a:lnTo>
                      <a:pt x="627" y="850"/>
                    </a:lnTo>
                    <a:lnTo>
                      <a:pt x="669" y="812"/>
                    </a:lnTo>
                    <a:lnTo>
                      <a:pt x="711" y="770"/>
                    </a:lnTo>
                    <a:lnTo>
                      <a:pt x="745" y="725"/>
                    </a:lnTo>
                    <a:lnTo>
                      <a:pt x="772" y="675"/>
                    </a:lnTo>
                    <a:lnTo>
                      <a:pt x="791" y="615"/>
                    </a:lnTo>
                    <a:lnTo>
                      <a:pt x="795" y="558"/>
                    </a:lnTo>
                    <a:lnTo>
                      <a:pt x="787" y="501"/>
                    </a:lnTo>
                    <a:lnTo>
                      <a:pt x="768" y="444"/>
                    </a:lnTo>
                    <a:lnTo>
                      <a:pt x="738" y="394"/>
                    </a:lnTo>
                    <a:lnTo>
                      <a:pt x="703" y="345"/>
                    </a:lnTo>
                    <a:lnTo>
                      <a:pt x="658" y="307"/>
                    </a:lnTo>
                    <a:lnTo>
                      <a:pt x="608" y="273"/>
                    </a:lnTo>
                    <a:lnTo>
                      <a:pt x="570" y="250"/>
                    </a:lnTo>
                    <a:lnTo>
                      <a:pt x="529" y="227"/>
                    </a:lnTo>
                    <a:lnTo>
                      <a:pt x="487" y="201"/>
                    </a:lnTo>
                    <a:lnTo>
                      <a:pt x="441" y="178"/>
                    </a:lnTo>
                    <a:lnTo>
                      <a:pt x="395" y="151"/>
                    </a:lnTo>
                    <a:lnTo>
                      <a:pt x="346" y="129"/>
                    </a:lnTo>
                    <a:lnTo>
                      <a:pt x="300" y="102"/>
                    </a:lnTo>
                    <a:lnTo>
                      <a:pt x="255" y="79"/>
                    </a:lnTo>
                    <a:lnTo>
                      <a:pt x="213" y="60"/>
                    </a:lnTo>
                    <a:lnTo>
                      <a:pt x="171" y="41"/>
                    </a:lnTo>
                    <a:lnTo>
                      <a:pt x="129" y="26"/>
                    </a:lnTo>
                    <a:lnTo>
                      <a:pt x="95" y="15"/>
                    </a:lnTo>
                    <a:lnTo>
                      <a:pt x="65" y="3"/>
                    </a:lnTo>
                    <a:lnTo>
                      <a:pt x="38" y="0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4" y="26"/>
                    </a:lnTo>
                    <a:lnTo>
                      <a:pt x="72" y="45"/>
                    </a:lnTo>
                    <a:lnTo>
                      <a:pt x="114" y="64"/>
                    </a:lnTo>
                    <a:lnTo>
                      <a:pt x="152" y="83"/>
                    </a:lnTo>
                    <a:lnTo>
                      <a:pt x="194" y="102"/>
                    </a:lnTo>
                    <a:lnTo>
                      <a:pt x="236" y="121"/>
                    </a:lnTo>
                    <a:lnTo>
                      <a:pt x="278" y="144"/>
                    </a:lnTo>
                    <a:lnTo>
                      <a:pt x="319" y="167"/>
                    </a:lnTo>
                    <a:lnTo>
                      <a:pt x="365" y="189"/>
                    </a:lnTo>
                    <a:lnTo>
                      <a:pt x="407" y="212"/>
                    </a:lnTo>
                    <a:lnTo>
                      <a:pt x="449" y="235"/>
                    </a:lnTo>
                    <a:lnTo>
                      <a:pt x="491" y="262"/>
                    </a:lnTo>
                    <a:lnTo>
                      <a:pt x="532" y="292"/>
                    </a:lnTo>
                    <a:lnTo>
                      <a:pt x="570" y="318"/>
                    </a:lnTo>
                    <a:lnTo>
                      <a:pt x="608" y="349"/>
                    </a:lnTo>
                    <a:lnTo>
                      <a:pt x="646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440" name="Group 2216"/>
          <p:cNvGrpSpPr>
            <a:grpSpLocks/>
          </p:cNvGrpSpPr>
          <p:nvPr/>
        </p:nvGrpSpPr>
        <p:grpSpPr bwMode="auto">
          <a:xfrm rot="19621276" flipH="1">
            <a:off x="1379822" y="5481620"/>
            <a:ext cx="1219200" cy="617538"/>
            <a:chOff x="17472" y="9168"/>
            <a:chExt cx="3648" cy="1920"/>
          </a:xfrm>
        </p:grpSpPr>
        <p:sp>
          <p:nvSpPr>
            <p:cNvPr id="54441" name="Freeform 2217"/>
            <p:cNvSpPr>
              <a:spLocks/>
            </p:cNvSpPr>
            <p:nvPr/>
          </p:nvSpPr>
          <p:spPr bwMode="auto">
            <a:xfrm>
              <a:off x="17819" y="10527"/>
              <a:ext cx="420" cy="502"/>
            </a:xfrm>
            <a:custGeom>
              <a:avLst/>
              <a:gdLst/>
              <a:ahLst/>
              <a:cxnLst>
                <a:cxn ang="0">
                  <a:pos x="861" y="187"/>
                </a:cxn>
                <a:cxn ang="0">
                  <a:pos x="867" y="230"/>
                </a:cxn>
                <a:cxn ang="0">
                  <a:pos x="830" y="260"/>
                </a:cxn>
                <a:cxn ang="0">
                  <a:pos x="764" y="260"/>
                </a:cxn>
                <a:cxn ang="0">
                  <a:pos x="594" y="193"/>
                </a:cxn>
                <a:cxn ang="0">
                  <a:pos x="370" y="205"/>
                </a:cxn>
                <a:cxn ang="0">
                  <a:pos x="236" y="339"/>
                </a:cxn>
                <a:cxn ang="0">
                  <a:pos x="230" y="502"/>
                </a:cxn>
                <a:cxn ang="0">
                  <a:pos x="333" y="617"/>
                </a:cxn>
                <a:cxn ang="0">
                  <a:pos x="309" y="659"/>
                </a:cxn>
                <a:cxn ang="0">
                  <a:pos x="170" y="768"/>
                </a:cxn>
                <a:cxn ang="0">
                  <a:pos x="145" y="908"/>
                </a:cxn>
                <a:cxn ang="0">
                  <a:pos x="267" y="968"/>
                </a:cxn>
                <a:cxn ang="0">
                  <a:pos x="406" y="932"/>
                </a:cxn>
                <a:cxn ang="0">
                  <a:pos x="485" y="823"/>
                </a:cxn>
                <a:cxn ang="0">
                  <a:pos x="582" y="823"/>
                </a:cxn>
                <a:cxn ang="0">
                  <a:pos x="570" y="932"/>
                </a:cxn>
                <a:cxn ang="0">
                  <a:pos x="485" y="1035"/>
                </a:cxn>
                <a:cxn ang="0">
                  <a:pos x="345" y="1095"/>
                </a:cxn>
                <a:cxn ang="0">
                  <a:pos x="170" y="1071"/>
                </a:cxn>
                <a:cxn ang="0">
                  <a:pos x="36" y="986"/>
                </a:cxn>
                <a:cxn ang="0">
                  <a:pos x="0" y="883"/>
                </a:cxn>
                <a:cxn ang="0">
                  <a:pos x="12" y="774"/>
                </a:cxn>
                <a:cxn ang="0">
                  <a:pos x="97" y="678"/>
                </a:cxn>
                <a:cxn ang="0">
                  <a:pos x="109" y="611"/>
                </a:cxn>
                <a:cxn ang="0">
                  <a:pos x="36" y="496"/>
                </a:cxn>
                <a:cxn ang="0">
                  <a:pos x="24" y="351"/>
                </a:cxn>
                <a:cxn ang="0">
                  <a:pos x="60" y="211"/>
                </a:cxn>
                <a:cxn ang="0">
                  <a:pos x="151" y="90"/>
                </a:cxn>
                <a:cxn ang="0">
                  <a:pos x="291" y="18"/>
                </a:cxn>
                <a:cxn ang="0">
                  <a:pos x="479" y="6"/>
                </a:cxn>
                <a:cxn ang="0">
                  <a:pos x="709" y="84"/>
                </a:cxn>
              </a:cxnLst>
              <a:rect l="0" t="0" r="r" b="b"/>
              <a:pathLst>
                <a:path w="873" h="1095">
                  <a:moveTo>
                    <a:pt x="836" y="163"/>
                  </a:moveTo>
                  <a:lnTo>
                    <a:pt x="861" y="187"/>
                  </a:lnTo>
                  <a:lnTo>
                    <a:pt x="873" y="211"/>
                  </a:lnTo>
                  <a:lnTo>
                    <a:pt x="867" y="230"/>
                  </a:lnTo>
                  <a:lnTo>
                    <a:pt x="855" y="248"/>
                  </a:lnTo>
                  <a:lnTo>
                    <a:pt x="830" y="260"/>
                  </a:lnTo>
                  <a:lnTo>
                    <a:pt x="800" y="266"/>
                  </a:lnTo>
                  <a:lnTo>
                    <a:pt x="764" y="260"/>
                  </a:lnTo>
                  <a:lnTo>
                    <a:pt x="733" y="248"/>
                  </a:lnTo>
                  <a:lnTo>
                    <a:pt x="594" y="193"/>
                  </a:lnTo>
                  <a:lnTo>
                    <a:pt x="473" y="181"/>
                  </a:lnTo>
                  <a:lnTo>
                    <a:pt x="370" y="205"/>
                  </a:lnTo>
                  <a:lnTo>
                    <a:pt x="285" y="266"/>
                  </a:lnTo>
                  <a:lnTo>
                    <a:pt x="236" y="339"/>
                  </a:lnTo>
                  <a:lnTo>
                    <a:pt x="218" y="423"/>
                  </a:lnTo>
                  <a:lnTo>
                    <a:pt x="230" y="502"/>
                  </a:lnTo>
                  <a:lnTo>
                    <a:pt x="291" y="575"/>
                  </a:lnTo>
                  <a:lnTo>
                    <a:pt x="333" y="617"/>
                  </a:lnTo>
                  <a:lnTo>
                    <a:pt x="333" y="647"/>
                  </a:lnTo>
                  <a:lnTo>
                    <a:pt x="309" y="659"/>
                  </a:lnTo>
                  <a:lnTo>
                    <a:pt x="267" y="684"/>
                  </a:lnTo>
                  <a:lnTo>
                    <a:pt x="170" y="768"/>
                  </a:lnTo>
                  <a:lnTo>
                    <a:pt x="133" y="847"/>
                  </a:lnTo>
                  <a:lnTo>
                    <a:pt x="145" y="908"/>
                  </a:lnTo>
                  <a:lnTo>
                    <a:pt x="200" y="944"/>
                  </a:lnTo>
                  <a:lnTo>
                    <a:pt x="267" y="968"/>
                  </a:lnTo>
                  <a:lnTo>
                    <a:pt x="345" y="962"/>
                  </a:lnTo>
                  <a:lnTo>
                    <a:pt x="406" y="932"/>
                  </a:lnTo>
                  <a:lnTo>
                    <a:pt x="448" y="871"/>
                  </a:lnTo>
                  <a:lnTo>
                    <a:pt x="485" y="823"/>
                  </a:lnTo>
                  <a:lnTo>
                    <a:pt x="539" y="805"/>
                  </a:lnTo>
                  <a:lnTo>
                    <a:pt x="582" y="823"/>
                  </a:lnTo>
                  <a:lnTo>
                    <a:pt x="588" y="883"/>
                  </a:lnTo>
                  <a:lnTo>
                    <a:pt x="570" y="932"/>
                  </a:lnTo>
                  <a:lnTo>
                    <a:pt x="533" y="986"/>
                  </a:lnTo>
                  <a:lnTo>
                    <a:pt x="485" y="1035"/>
                  </a:lnTo>
                  <a:lnTo>
                    <a:pt x="418" y="1071"/>
                  </a:lnTo>
                  <a:lnTo>
                    <a:pt x="345" y="1095"/>
                  </a:lnTo>
                  <a:lnTo>
                    <a:pt x="261" y="1095"/>
                  </a:lnTo>
                  <a:lnTo>
                    <a:pt x="170" y="1071"/>
                  </a:lnTo>
                  <a:lnTo>
                    <a:pt x="67" y="1017"/>
                  </a:lnTo>
                  <a:lnTo>
                    <a:pt x="36" y="986"/>
                  </a:lnTo>
                  <a:lnTo>
                    <a:pt x="12" y="938"/>
                  </a:lnTo>
                  <a:lnTo>
                    <a:pt x="0" y="883"/>
                  </a:lnTo>
                  <a:lnTo>
                    <a:pt x="0" y="829"/>
                  </a:lnTo>
                  <a:lnTo>
                    <a:pt x="12" y="774"/>
                  </a:lnTo>
                  <a:lnTo>
                    <a:pt x="42" y="720"/>
                  </a:lnTo>
                  <a:lnTo>
                    <a:pt x="97" y="678"/>
                  </a:lnTo>
                  <a:lnTo>
                    <a:pt x="164" y="653"/>
                  </a:lnTo>
                  <a:lnTo>
                    <a:pt x="109" y="611"/>
                  </a:lnTo>
                  <a:lnTo>
                    <a:pt x="67" y="557"/>
                  </a:lnTo>
                  <a:lnTo>
                    <a:pt x="36" y="496"/>
                  </a:lnTo>
                  <a:lnTo>
                    <a:pt x="24" y="423"/>
                  </a:lnTo>
                  <a:lnTo>
                    <a:pt x="24" y="351"/>
                  </a:lnTo>
                  <a:lnTo>
                    <a:pt x="36" y="278"/>
                  </a:lnTo>
                  <a:lnTo>
                    <a:pt x="60" y="211"/>
                  </a:lnTo>
                  <a:lnTo>
                    <a:pt x="103" y="145"/>
                  </a:lnTo>
                  <a:lnTo>
                    <a:pt x="151" y="90"/>
                  </a:lnTo>
                  <a:lnTo>
                    <a:pt x="218" y="48"/>
                  </a:lnTo>
                  <a:lnTo>
                    <a:pt x="291" y="18"/>
                  </a:lnTo>
                  <a:lnTo>
                    <a:pt x="382" y="0"/>
                  </a:lnTo>
                  <a:lnTo>
                    <a:pt x="479" y="6"/>
                  </a:lnTo>
                  <a:lnTo>
                    <a:pt x="588" y="30"/>
                  </a:lnTo>
                  <a:lnTo>
                    <a:pt x="709" y="84"/>
                  </a:lnTo>
                  <a:lnTo>
                    <a:pt x="836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2" name="Freeform 2218"/>
            <p:cNvSpPr>
              <a:spLocks/>
            </p:cNvSpPr>
            <p:nvPr/>
          </p:nvSpPr>
          <p:spPr bwMode="auto">
            <a:xfrm>
              <a:off x="17472" y="10077"/>
              <a:ext cx="717" cy="694"/>
            </a:xfrm>
            <a:custGeom>
              <a:avLst/>
              <a:gdLst/>
              <a:ahLst/>
              <a:cxnLst>
                <a:cxn ang="0">
                  <a:pos x="758" y="248"/>
                </a:cxn>
                <a:cxn ang="0">
                  <a:pos x="976" y="24"/>
                </a:cxn>
                <a:cxn ang="0">
                  <a:pos x="1249" y="24"/>
                </a:cxn>
                <a:cxn ang="0">
                  <a:pos x="1455" y="218"/>
                </a:cxn>
                <a:cxn ang="0">
                  <a:pos x="1480" y="442"/>
                </a:cxn>
                <a:cxn ang="0">
                  <a:pos x="1425" y="430"/>
                </a:cxn>
                <a:cxn ang="0">
                  <a:pos x="1364" y="254"/>
                </a:cxn>
                <a:cxn ang="0">
                  <a:pos x="1189" y="139"/>
                </a:cxn>
                <a:cxn ang="0">
                  <a:pos x="976" y="194"/>
                </a:cxn>
                <a:cxn ang="0">
                  <a:pos x="861" y="412"/>
                </a:cxn>
                <a:cxn ang="0">
                  <a:pos x="867" y="623"/>
                </a:cxn>
                <a:cxn ang="0">
                  <a:pos x="801" y="630"/>
                </a:cxn>
                <a:cxn ang="0">
                  <a:pos x="637" y="539"/>
                </a:cxn>
                <a:cxn ang="0">
                  <a:pos x="407" y="563"/>
                </a:cxn>
                <a:cxn ang="0">
                  <a:pos x="267" y="751"/>
                </a:cxn>
                <a:cxn ang="0">
                  <a:pos x="291" y="1011"/>
                </a:cxn>
                <a:cxn ang="0">
                  <a:pos x="413" y="1180"/>
                </a:cxn>
                <a:cxn ang="0">
                  <a:pos x="352" y="1223"/>
                </a:cxn>
                <a:cxn ang="0">
                  <a:pos x="213" y="1211"/>
                </a:cxn>
                <a:cxn ang="0">
                  <a:pos x="140" y="1265"/>
                </a:cxn>
                <a:cxn ang="0">
                  <a:pos x="170" y="1350"/>
                </a:cxn>
                <a:cxn ang="0">
                  <a:pos x="267" y="1416"/>
                </a:cxn>
                <a:cxn ang="0">
                  <a:pos x="346" y="1422"/>
                </a:cxn>
                <a:cxn ang="0">
                  <a:pos x="370" y="1447"/>
                </a:cxn>
                <a:cxn ang="0">
                  <a:pos x="358" y="1489"/>
                </a:cxn>
                <a:cxn ang="0">
                  <a:pos x="279" y="1513"/>
                </a:cxn>
                <a:cxn ang="0">
                  <a:pos x="146" y="1495"/>
                </a:cxn>
                <a:cxn ang="0">
                  <a:pos x="43" y="1404"/>
                </a:cxn>
                <a:cxn ang="0">
                  <a:pos x="0" y="1271"/>
                </a:cxn>
                <a:cxn ang="0">
                  <a:pos x="55" y="1144"/>
                </a:cxn>
                <a:cxn ang="0">
                  <a:pos x="73" y="987"/>
                </a:cxn>
                <a:cxn ang="0">
                  <a:pos x="55" y="708"/>
                </a:cxn>
                <a:cxn ang="0">
                  <a:pos x="200" y="454"/>
                </a:cxn>
                <a:cxn ang="0">
                  <a:pos x="504" y="369"/>
                </a:cxn>
              </a:cxnLst>
              <a:rect l="0" t="0" r="r" b="b"/>
              <a:pathLst>
                <a:path w="1492" h="1513">
                  <a:moveTo>
                    <a:pt x="716" y="442"/>
                  </a:moveTo>
                  <a:lnTo>
                    <a:pt x="758" y="248"/>
                  </a:lnTo>
                  <a:lnTo>
                    <a:pt x="849" y="109"/>
                  </a:lnTo>
                  <a:lnTo>
                    <a:pt x="976" y="24"/>
                  </a:lnTo>
                  <a:lnTo>
                    <a:pt x="1110" y="0"/>
                  </a:lnTo>
                  <a:lnTo>
                    <a:pt x="1249" y="24"/>
                  </a:lnTo>
                  <a:lnTo>
                    <a:pt x="1364" y="97"/>
                  </a:lnTo>
                  <a:lnTo>
                    <a:pt x="1455" y="218"/>
                  </a:lnTo>
                  <a:lnTo>
                    <a:pt x="1492" y="387"/>
                  </a:lnTo>
                  <a:lnTo>
                    <a:pt x="1480" y="442"/>
                  </a:lnTo>
                  <a:lnTo>
                    <a:pt x="1455" y="454"/>
                  </a:lnTo>
                  <a:lnTo>
                    <a:pt x="1425" y="430"/>
                  </a:lnTo>
                  <a:lnTo>
                    <a:pt x="1407" y="387"/>
                  </a:lnTo>
                  <a:lnTo>
                    <a:pt x="1364" y="254"/>
                  </a:lnTo>
                  <a:lnTo>
                    <a:pt x="1286" y="176"/>
                  </a:lnTo>
                  <a:lnTo>
                    <a:pt x="1189" y="139"/>
                  </a:lnTo>
                  <a:lnTo>
                    <a:pt x="1080" y="145"/>
                  </a:lnTo>
                  <a:lnTo>
                    <a:pt x="976" y="194"/>
                  </a:lnTo>
                  <a:lnTo>
                    <a:pt x="898" y="284"/>
                  </a:lnTo>
                  <a:lnTo>
                    <a:pt x="861" y="412"/>
                  </a:lnTo>
                  <a:lnTo>
                    <a:pt x="873" y="581"/>
                  </a:lnTo>
                  <a:lnTo>
                    <a:pt x="867" y="623"/>
                  </a:lnTo>
                  <a:lnTo>
                    <a:pt x="843" y="636"/>
                  </a:lnTo>
                  <a:lnTo>
                    <a:pt x="801" y="630"/>
                  </a:lnTo>
                  <a:lnTo>
                    <a:pt x="764" y="611"/>
                  </a:lnTo>
                  <a:lnTo>
                    <a:pt x="637" y="539"/>
                  </a:lnTo>
                  <a:lnTo>
                    <a:pt x="510" y="527"/>
                  </a:lnTo>
                  <a:lnTo>
                    <a:pt x="407" y="563"/>
                  </a:lnTo>
                  <a:lnTo>
                    <a:pt x="322" y="642"/>
                  </a:lnTo>
                  <a:lnTo>
                    <a:pt x="267" y="751"/>
                  </a:lnTo>
                  <a:lnTo>
                    <a:pt x="255" y="878"/>
                  </a:lnTo>
                  <a:lnTo>
                    <a:pt x="291" y="1011"/>
                  </a:lnTo>
                  <a:lnTo>
                    <a:pt x="388" y="1138"/>
                  </a:lnTo>
                  <a:lnTo>
                    <a:pt x="413" y="1180"/>
                  </a:lnTo>
                  <a:lnTo>
                    <a:pt x="394" y="1205"/>
                  </a:lnTo>
                  <a:lnTo>
                    <a:pt x="352" y="1223"/>
                  </a:lnTo>
                  <a:lnTo>
                    <a:pt x="304" y="1223"/>
                  </a:lnTo>
                  <a:lnTo>
                    <a:pt x="213" y="1211"/>
                  </a:lnTo>
                  <a:lnTo>
                    <a:pt x="158" y="1229"/>
                  </a:lnTo>
                  <a:lnTo>
                    <a:pt x="140" y="1265"/>
                  </a:lnTo>
                  <a:lnTo>
                    <a:pt x="146" y="1307"/>
                  </a:lnTo>
                  <a:lnTo>
                    <a:pt x="170" y="1350"/>
                  </a:lnTo>
                  <a:lnTo>
                    <a:pt x="219" y="1392"/>
                  </a:lnTo>
                  <a:lnTo>
                    <a:pt x="267" y="1416"/>
                  </a:lnTo>
                  <a:lnTo>
                    <a:pt x="328" y="1422"/>
                  </a:lnTo>
                  <a:lnTo>
                    <a:pt x="346" y="1422"/>
                  </a:lnTo>
                  <a:lnTo>
                    <a:pt x="364" y="1435"/>
                  </a:lnTo>
                  <a:lnTo>
                    <a:pt x="370" y="1447"/>
                  </a:lnTo>
                  <a:lnTo>
                    <a:pt x="370" y="1465"/>
                  </a:lnTo>
                  <a:lnTo>
                    <a:pt x="358" y="1489"/>
                  </a:lnTo>
                  <a:lnTo>
                    <a:pt x="328" y="1501"/>
                  </a:lnTo>
                  <a:lnTo>
                    <a:pt x="279" y="1513"/>
                  </a:lnTo>
                  <a:lnTo>
                    <a:pt x="207" y="1513"/>
                  </a:lnTo>
                  <a:lnTo>
                    <a:pt x="146" y="1495"/>
                  </a:lnTo>
                  <a:lnTo>
                    <a:pt x="91" y="1459"/>
                  </a:lnTo>
                  <a:lnTo>
                    <a:pt x="43" y="1404"/>
                  </a:lnTo>
                  <a:lnTo>
                    <a:pt x="13" y="1338"/>
                  </a:lnTo>
                  <a:lnTo>
                    <a:pt x="0" y="1271"/>
                  </a:lnTo>
                  <a:lnTo>
                    <a:pt x="13" y="1205"/>
                  </a:lnTo>
                  <a:lnTo>
                    <a:pt x="55" y="1144"/>
                  </a:lnTo>
                  <a:lnTo>
                    <a:pt x="140" y="1096"/>
                  </a:lnTo>
                  <a:lnTo>
                    <a:pt x="73" y="987"/>
                  </a:lnTo>
                  <a:lnTo>
                    <a:pt x="43" y="853"/>
                  </a:lnTo>
                  <a:lnTo>
                    <a:pt x="55" y="708"/>
                  </a:lnTo>
                  <a:lnTo>
                    <a:pt x="110" y="569"/>
                  </a:lnTo>
                  <a:lnTo>
                    <a:pt x="200" y="454"/>
                  </a:lnTo>
                  <a:lnTo>
                    <a:pt x="334" y="381"/>
                  </a:lnTo>
                  <a:lnTo>
                    <a:pt x="504" y="369"/>
                  </a:lnTo>
                  <a:lnTo>
                    <a:pt x="716" y="4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3" name="Freeform 2219"/>
            <p:cNvSpPr>
              <a:spLocks/>
            </p:cNvSpPr>
            <p:nvPr/>
          </p:nvSpPr>
          <p:spPr bwMode="auto">
            <a:xfrm rot="719888">
              <a:off x="20785" y="10554"/>
              <a:ext cx="154" cy="191"/>
            </a:xfrm>
            <a:custGeom>
              <a:avLst/>
              <a:gdLst/>
              <a:ahLst/>
              <a:cxnLst>
                <a:cxn ang="0">
                  <a:pos x="79" y="243"/>
                </a:cxn>
                <a:cxn ang="0">
                  <a:pos x="67" y="309"/>
                </a:cxn>
                <a:cxn ang="0">
                  <a:pos x="85" y="345"/>
                </a:cxn>
                <a:cxn ang="0">
                  <a:pos x="115" y="345"/>
                </a:cxn>
                <a:cxn ang="0">
                  <a:pos x="146" y="321"/>
                </a:cxn>
                <a:cxn ang="0">
                  <a:pos x="158" y="285"/>
                </a:cxn>
                <a:cxn ang="0">
                  <a:pos x="158" y="261"/>
                </a:cxn>
                <a:cxn ang="0">
                  <a:pos x="140" y="237"/>
                </a:cxn>
                <a:cxn ang="0">
                  <a:pos x="127" y="218"/>
                </a:cxn>
                <a:cxn ang="0">
                  <a:pos x="121" y="194"/>
                </a:cxn>
                <a:cxn ang="0">
                  <a:pos x="133" y="164"/>
                </a:cxn>
                <a:cxn ang="0">
                  <a:pos x="152" y="134"/>
                </a:cxn>
                <a:cxn ang="0">
                  <a:pos x="170" y="109"/>
                </a:cxn>
                <a:cxn ang="0">
                  <a:pos x="152" y="73"/>
                </a:cxn>
                <a:cxn ang="0">
                  <a:pos x="170" y="25"/>
                </a:cxn>
                <a:cxn ang="0">
                  <a:pos x="218" y="0"/>
                </a:cxn>
                <a:cxn ang="0">
                  <a:pos x="279" y="13"/>
                </a:cxn>
                <a:cxn ang="0">
                  <a:pos x="321" y="67"/>
                </a:cxn>
                <a:cxn ang="0">
                  <a:pos x="309" y="115"/>
                </a:cxn>
                <a:cxn ang="0">
                  <a:pos x="273" y="152"/>
                </a:cxn>
                <a:cxn ang="0">
                  <a:pos x="230" y="152"/>
                </a:cxn>
                <a:cxn ang="0">
                  <a:pos x="218" y="170"/>
                </a:cxn>
                <a:cxn ang="0">
                  <a:pos x="200" y="188"/>
                </a:cxn>
                <a:cxn ang="0">
                  <a:pos x="194" y="212"/>
                </a:cxn>
                <a:cxn ang="0">
                  <a:pos x="212" y="237"/>
                </a:cxn>
                <a:cxn ang="0">
                  <a:pos x="237" y="267"/>
                </a:cxn>
                <a:cxn ang="0">
                  <a:pos x="243" y="303"/>
                </a:cxn>
                <a:cxn ang="0">
                  <a:pos x="230" y="339"/>
                </a:cxn>
                <a:cxn ang="0">
                  <a:pos x="212" y="370"/>
                </a:cxn>
                <a:cxn ang="0">
                  <a:pos x="182" y="400"/>
                </a:cxn>
                <a:cxn ang="0">
                  <a:pos x="140" y="418"/>
                </a:cxn>
                <a:cxn ang="0">
                  <a:pos x="103" y="418"/>
                </a:cxn>
                <a:cxn ang="0">
                  <a:pos x="61" y="406"/>
                </a:cxn>
                <a:cxn ang="0">
                  <a:pos x="6" y="352"/>
                </a:cxn>
                <a:cxn ang="0">
                  <a:pos x="0" y="297"/>
                </a:cxn>
                <a:cxn ang="0">
                  <a:pos x="24" y="261"/>
                </a:cxn>
                <a:cxn ang="0">
                  <a:pos x="79" y="243"/>
                </a:cxn>
              </a:cxnLst>
              <a:rect l="0" t="0" r="r" b="b"/>
              <a:pathLst>
                <a:path w="321" h="418">
                  <a:moveTo>
                    <a:pt x="79" y="243"/>
                  </a:moveTo>
                  <a:lnTo>
                    <a:pt x="67" y="309"/>
                  </a:lnTo>
                  <a:lnTo>
                    <a:pt x="85" y="345"/>
                  </a:lnTo>
                  <a:lnTo>
                    <a:pt x="115" y="345"/>
                  </a:lnTo>
                  <a:lnTo>
                    <a:pt x="146" y="321"/>
                  </a:lnTo>
                  <a:lnTo>
                    <a:pt x="158" y="285"/>
                  </a:lnTo>
                  <a:lnTo>
                    <a:pt x="158" y="261"/>
                  </a:lnTo>
                  <a:lnTo>
                    <a:pt x="140" y="237"/>
                  </a:lnTo>
                  <a:lnTo>
                    <a:pt x="127" y="218"/>
                  </a:lnTo>
                  <a:lnTo>
                    <a:pt x="121" y="194"/>
                  </a:lnTo>
                  <a:lnTo>
                    <a:pt x="133" y="164"/>
                  </a:lnTo>
                  <a:lnTo>
                    <a:pt x="152" y="134"/>
                  </a:lnTo>
                  <a:lnTo>
                    <a:pt x="170" y="109"/>
                  </a:lnTo>
                  <a:lnTo>
                    <a:pt x="152" y="73"/>
                  </a:lnTo>
                  <a:lnTo>
                    <a:pt x="170" y="25"/>
                  </a:lnTo>
                  <a:lnTo>
                    <a:pt x="218" y="0"/>
                  </a:lnTo>
                  <a:lnTo>
                    <a:pt x="279" y="13"/>
                  </a:lnTo>
                  <a:lnTo>
                    <a:pt x="321" y="67"/>
                  </a:lnTo>
                  <a:lnTo>
                    <a:pt x="309" y="115"/>
                  </a:lnTo>
                  <a:lnTo>
                    <a:pt x="273" y="152"/>
                  </a:lnTo>
                  <a:lnTo>
                    <a:pt x="230" y="152"/>
                  </a:lnTo>
                  <a:lnTo>
                    <a:pt x="218" y="170"/>
                  </a:lnTo>
                  <a:lnTo>
                    <a:pt x="200" y="188"/>
                  </a:lnTo>
                  <a:lnTo>
                    <a:pt x="194" y="212"/>
                  </a:lnTo>
                  <a:lnTo>
                    <a:pt x="212" y="237"/>
                  </a:lnTo>
                  <a:lnTo>
                    <a:pt x="237" y="267"/>
                  </a:lnTo>
                  <a:lnTo>
                    <a:pt x="243" y="303"/>
                  </a:lnTo>
                  <a:lnTo>
                    <a:pt x="230" y="339"/>
                  </a:lnTo>
                  <a:lnTo>
                    <a:pt x="212" y="370"/>
                  </a:lnTo>
                  <a:lnTo>
                    <a:pt x="182" y="400"/>
                  </a:lnTo>
                  <a:lnTo>
                    <a:pt x="140" y="418"/>
                  </a:lnTo>
                  <a:lnTo>
                    <a:pt x="103" y="418"/>
                  </a:lnTo>
                  <a:lnTo>
                    <a:pt x="61" y="406"/>
                  </a:lnTo>
                  <a:lnTo>
                    <a:pt x="6" y="352"/>
                  </a:lnTo>
                  <a:lnTo>
                    <a:pt x="0" y="297"/>
                  </a:lnTo>
                  <a:lnTo>
                    <a:pt x="24" y="261"/>
                  </a:lnTo>
                  <a:lnTo>
                    <a:pt x="79" y="2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4" name="Freeform 2220"/>
            <p:cNvSpPr>
              <a:spLocks/>
            </p:cNvSpPr>
            <p:nvPr/>
          </p:nvSpPr>
          <p:spPr bwMode="auto">
            <a:xfrm rot="719888">
              <a:off x="20890" y="10582"/>
              <a:ext cx="35" cy="33"/>
            </a:xfrm>
            <a:custGeom>
              <a:avLst/>
              <a:gdLst/>
              <a:ahLst/>
              <a:cxnLst>
                <a:cxn ang="0">
                  <a:pos x="18" y="66"/>
                </a:cxn>
                <a:cxn ang="0">
                  <a:pos x="30" y="72"/>
                </a:cxn>
                <a:cxn ang="0">
                  <a:pos x="49" y="72"/>
                </a:cxn>
                <a:cxn ang="0">
                  <a:pos x="61" y="66"/>
                </a:cxn>
                <a:cxn ang="0">
                  <a:pos x="67" y="60"/>
                </a:cxn>
                <a:cxn ang="0">
                  <a:pos x="73" y="48"/>
                </a:cxn>
                <a:cxn ang="0">
                  <a:pos x="73" y="30"/>
                </a:cxn>
                <a:cxn ang="0">
                  <a:pos x="67" y="18"/>
                </a:cxn>
                <a:cxn ang="0">
                  <a:pos x="55" y="6"/>
                </a:cxn>
                <a:cxn ang="0">
                  <a:pos x="43" y="0"/>
                </a:cxn>
                <a:cxn ang="0">
                  <a:pos x="30" y="0"/>
                </a:cxn>
                <a:cxn ang="0">
                  <a:pos x="18" y="6"/>
                </a:cxn>
                <a:cxn ang="0">
                  <a:pos x="6" y="18"/>
                </a:cxn>
                <a:cxn ang="0">
                  <a:pos x="0" y="30"/>
                </a:cxn>
                <a:cxn ang="0">
                  <a:pos x="0" y="48"/>
                </a:cxn>
                <a:cxn ang="0">
                  <a:pos x="6" y="60"/>
                </a:cxn>
                <a:cxn ang="0">
                  <a:pos x="18" y="66"/>
                </a:cxn>
              </a:cxnLst>
              <a:rect l="0" t="0" r="r" b="b"/>
              <a:pathLst>
                <a:path w="73" h="72">
                  <a:moveTo>
                    <a:pt x="18" y="66"/>
                  </a:moveTo>
                  <a:lnTo>
                    <a:pt x="30" y="72"/>
                  </a:lnTo>
                  <a:lnTo>
                    <a:pt x="49" y="72"/>
                  </a:lnTo>
                  <a:lnTo>
                    <a:pt x="61" y="66"/>
                  </a:lnTo>
                  <a:lnTo>
                    <a:pt x="67" y="60"/>
                  </a:lnTo>
                  <a:lnTo>
                    <a:pt x="73" y="48"/>
                  </a:lnTo>
                  <a:lnTo>
                    <a:pt x="73" y="30"/>
                  </a:lnTo>
                  <a:lnTo>
                    <a:pt x="67" y="18"/>
                  </a:lnTo>
                  <a:lnTo>
                    <a:pt x="55" y="6"/>
                  </a:lnTo>
                  <a:lnTo>
                    <a:pt x="43" y="0"/>
                  </a:lnTo>
                  <a:lnTo>
                    <a:pt x="30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5" name="Freeform 2221"/>
            <p:cNvSpPr>
              <a:spLocks/>
            </p:cNvSpPr>
            <p:nvPr/>
          </p:nvSpPr>
          <p:spPr bwMode="auto">
            <a:xfrm rot="719888">
              <a:off x="20898" y="10905"/>
              <a:ext cx="222" cy="183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9" y="49"/>
                </a:cxn>
                <a:cxn ang="0">
                  <a:pos x="79" y="31"/>
                </a:cxn>
                <a:cxn ang="0">
                  <a:pos x="115" y="19"/>
                </a:cxn>
                <a:cxn ang="0">
                  <a:pos x="164" y="7"/>
                </a:cxn>
                <a:cxn ang="0">
                  <a:pos x="212" y="0"/>
                </a:cxn>
                <a:cxn ang="0">
                  <a:pos x="261" y="0"/>
                </a:cxn>
                <a:cxn ang="0">
                  <a:pos x="303" y="0"/>
                </a:cxn>
                <a:cxn ang="0">
                  <a:pos x="346" y="7"/>
                </a:cxn>
                <a:cxn ang="0">
                  <a:pos x="424" y="73"/>
                </a:cxn>
                <a:cxn ang="0">
                  <a:pos x="455" y="194"/>
                </a:cxn>
                <a:cxn ang="0">
                  <a:pos x="461" y="309"/>
                </a:cxn>
                <a:cxn ang="0">
                  <a:pos x="455" y="364"/>
                </a:cxn>
                <a:cxn ang="0">
                  <a:pos x="418" y="376"/>
                </a:cxn>
                <a:cxn ang="0">
                  <a:pos x="364" y="388"/>
                </a:cxn>
                <a:cxn ang="0">
                  <a:pos x="303" y="394"/>
                </a:cxn>
                <a:cxn ang="0">
                  <a:pos x="237" y="400"/>
                </a:cxn>
                <a:cxn ang="0">
                  <a:pos x="170" y="400"/>
                </a:cxn>
                <a:cxn ang="0">
                  <a:pos x="109" y="394"/>
                </a:cxn>
                <a:cxn ang="0">
                  <a:pos x="61" y="394"/>
                </a:cxn>
                <a:cxn ang="0">
                  <a:pos x="30" y="382"/>
                </a:cxn>
                <a:cxn ang="0">
                  <a:pos x="6" y="327"/>
                </a:cxn>
                <a:cxn ang="0">
                  <a:pos x="0" y="230"/>
                </a:cxn>
                <a:cxn ang="0">
                  <a:pos x="12" y="134"/>
                </a:cxn>
                <a:cxn ang="0">
                  <a:pos x="30" y="67"/>
                </a:cxn>
              </a:cxnLst>
              <a:rect l="0" t="0" r="r" b="b"/>
              <a:pathLst>
                <a:path w="461" h="400">
                  <a:moveTo>
                    <a:pt x="30" y="67"/>
                  </a:moveTo>
                  <a:lnTo>
                    <a:pt x="49" y="49"/>
                  </a:lnTo>
                  <a:lnTo>
                    <a:pt x="79" y="31"/>
                  </a:lnTo>
                  <a:lnTo>
                    <a:pt x="115" y="19"/>
                  </a:lnTo>
                  <a:lnTo>
                    <a:pt x="164" y="7"/>
                  </a:lnTo>
                  <a:lnTo>
                    <a:pt x="212" y="0"/>
                  </a:lnTo>
                  <a:lnTo>
                    <a:pt x="261" y="0"/>
                  </a:lnTo>
                  <a:lnTo>
                    <a:pt x="303" y="0"/>
                  </a:lnTo>
                  <a:lnTo>
                    <a:pt x="346" y="7"/>
                  </a:lnTo>
                  <a:lnTo>
                    <a:pt x="424" y="73"/>
                  </a:lnTo>
                  <a:lnTo>
                    <a:pt x="455" y="194"/>
                  </a:lnTo>
                  <a:lnTo>
                    <a:pt x="461" y="309"/>
                  </a:lnTo>
                  <a:lnTo>
                    <a:pt x="455" y="364"/>
                  </a:lnTo>
                  <a:lnTo>
                    <a:pt x="418" y="376"/>
                  </a:lnTo>
                  <a:lnTo>
                    <a:pt x="364" y="388"/>
                  </a:lnTo>
                  <a:lnTo>
                    <a:pt x="303" y="394"/>
                  </a:lnTo>
                  <a:lnTo>
                    <a:pt x="237" y="400"/>
                  </a:lnTo>
                  <a:lnTo>
                    <a:pt x="170" y="400"/>
                  </a:lnTo>
                  <a:lnTo>
                    <a:pt x="109" y="394"/>
                  </a:lnTo>
                  <a:lnTo>
                    <a:pt x="61" y="394"/>
                  </a:lnTo>
                  <a:lnTo>
                    <a:pt x="30" y="382"/>
                  </a:lnTo>
                  <a:lnTo>
                    <a:pt x="6" y="327"/>
                  </a:lnTo>
                  <a:lnTo>
                    <a:pt x="0" y="230"/>
                  </a:lnTo>
                  <a:lnTo>
                    <a:pt x="12" y="134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6" name="Freeform 2222"/>
            <p:cNvSpPr>
              <a:spLocks/>
            </p:cNvSpPr>
            <p:nvPr/>
          </p:nvSpPr>
          <p:spPr bwMode="auto">
            <a:xfrm rot="719888">
              <a:off x="18840" y="10524"/>
              <a:ext cx="434" cy="514"/>
            </a:xfrm>
            <a:custGeom>
              <a:avLst/>
              <a:gdLst/>
              <a:ahLst/>
              <a:cxnLst>
                <a:cxn ang="0">
                  <a:pos x="455" y="1101"/>
                </a:cxn>
                <a:cxn ang="0">
                  <a:pos x="546" y="1059"/>
                </a:cxn>
                <a:cxn ang="0">
                  <a:pos x="631" y="1005"/>
                </a:cxn>
                <a:cxn ang="0">
                  <a:pos x="709" y="932"/>
                </a:cxn>
                <a:cxn ang="0">
                  <a:pos x="776" y="841"/>
                </a:cxn>
                <a:cxn ang="0">
                  <a:pos x="831" y="750"/>
                </a:cxn>
                <a:cxn ang="0">
                  <a:pos x="873" y="641"/>
                </a:cxn>
                <a:cxn ang="0">
                  <a:pos x="897" y="532"/>
                </a:cxn>
                <a:cxn ang="0">
                  <a:pos x="903" y="423"/>
                </a:cxn>
                <a:cxn ang="0">
                  <a:pos x="897" y="320"/>
                </a:cxn>
                <a:cxn ang="0">
                  <a:pos x="867" y="224"/>
                </a:cxn>
                <a:cxn ang="0">
                  <a:pos x="825" y="145"/>
                </a:cxn>
                <a:cxn ang="0">
                  <a:pos x="770" y="78"/>
                </a:cxn>
                <a:cxn ang="0">
                  <a:pos x="703" y="36"/>
                </a:cxn>
                <a:cxn ang="0">
                  <a:pos x="624" y="6"/>
                </a:cxn>
                <a:cxn ang="0">
                  <a:pos x="540" y="0"/>
                </a:cxn>
                <a:cxn ang="0">
                  <a:pos x="449" y="18"/>
                </a:cxn>
                <a:cxn ang="0">
                  <a:pos x="358" y="54"/>
                </a:cxn>
                <a:cxn ang="0">
                  <a:pos x="273" y="115"/>
                </a:cxn>
                <a:cxn ang="0">
                  <a:pos x="200" y="181"/>
                </a:cxn>
                <a:cxn ang="0">
                  <a:pos x="133" y="272"/>
                </a:cxn>
                <a:cxn ang="0">
                  <a:pos x="79" y="369"/>
                </a:cxn>
                <a:cxn ang="0">
                  <a:pos x="36" y="472"/>
                </a:cxn>
                <a:cxn ang="0">
                  <a:pos x="6" y="581"/>
                </a:cxn>
                <a:cxn ang="0">
                  <a:pos x="0" y="690"/>
                </a:cxn>
                <a:cxn ang="0">
                  <a:pos x="12" y="799"/>
                </a:cxn>
                <a:cxn ang="0">
                  <a:pos x="36" y="889"/>
                </a:cxn>
                <a:cxn ang="0">
                  <a:pos x="79" y="974"/>
                </a:cxn>
                <a:cxn ang="0">
                  <a:pos x="133" y="1035"/>
                </a:cxn>
                <a:cxn ang="0">
                  <a:pos x="200" y="1083"/>
                </a:cxn>
                <a:cxn ang="0">
                  <a:pos x="279" y="1107"/>
                </a:cxn>
                <a:cxn ang="0">
                  <a:pos x="364" y="1120"/>
                </a:cxn>
                <a:cxn ang="0">
                  <a:pos x="455" y="1101"/>
                </a:cxn>
              </a:cxnLst>
              <a:rect l="0" t="0" r="r" b="b"/>
              <a:pathLst>
                <a:path w="903" h="1120">
                  <a:moveTo>
                    <a:pt x="455" y="1101"/>
                  </a:moveTo>
                  <a:lnTo>
                    <a:pt x="546" y="1059"/>
                  </a:lnTo>
                  <a:lnTo>
                    <a:pt x="631" y="1005"/>
                  </a:lnTo>
                  <a:lnTo>
                    <a:pt x="709" y="932"/>
                  </a:lnTo>
                  <a:lnTo>
                    <a:pt x="776" y="841"/>
                  </a:lnTo>
                  <a:lnTo>
                    <a:pt x="831" y="750"/>
                  </a:lnTo>
                  <a:lnTo>
                    <a:pt x="873" y="641"/>
                  </a:lnTo>
                  <a:lnTo>
                    <a:pt x="897" y="532"/>
                  </a:lnTo>
                  <a:lnTo>
                    <a:pt x="903" y="423"/>
                  </a:lnTo>
                  <a:lnTo>
                    <a:pt x="897" y="320"/>
                  </a:lnTo>
                  <a:lnTo>
                    <a:pt x="867" y="224"/>
                  </a:lnTo>
                  <a:lnTo>
                    <a:pt x="825" y="145"/>
                  </a:lnTo>
                  <a:lnTo>
                    <a:pt x="770" y="78"/>
                  </a:lnTo>
                  <a:lnTo>
                    <a:pt x="703" y="36"/>
                  </a:lnTo>
                  <a:lnTo>
                    <a:pt x="624" y="6"/>
                  </a:lnTo>
                  <a:lnTo>
                    <a:pt x="540" y="0"/>
                  </a:lnTo>
                  <a:lnTo>
                    <a:pt x="449" y="18"/>
                  </a:lnTo>
                  <a:lnTo>
                    <a:pt x="358" y="54"/>
                  </a:lnTo>
                  <a:lnTo>
                    <a:pt x="273" y="115"/>
                  </a:lnTo>
                  <a:lnTo>
                    <a:pt x="200" y="181"/>
                  </a:lnTo>
                  <a:lnTo>
                    <a:pt x="133" y="272"/>
                  </a:lnTo>
                  <a:lnTo>
                    <a:pt x="79" y="369"/>
                  </a:lnTo>
                  <a:lnTo>
                    <a:pt x="36" y="472"/>
                  </a:lnTo>
                  <a:lnTo>
                    <a:pt x="6" y="581"/>
                  </a:lnTo>
                  <a:lnTo>
                    <a:pt x="0" y="690"/>
                  </a:lnTo>
                  <a:lnTo>
                    <a:pt x="12" y="799"/>
                  </a:lnTo>
                  <a:lnTo>
                    <a:pt x="36" y="889"/>
                  </a:lnTo>
                  <a:lnTo>
                    <a:pt x="79" y="974"/>
                  </a:lnTo>
                  <a:lnTo>
                    <a:pt x="133" y="1035"/>
                  </a:lnTo>
                  <a:lnTo>
                    <a:pt x="200" y="1083"/>
                  </a:lnTo>
                  <a:lnTo>
                    <a:pt x="279" y="1107"/>
                  </a:lnTo>
                  <a:lnTo>
                    <a:pt x="364" y="1120"/>
                  </a:lnTo>
                  <a:lnTo>
                    <a:pt x="455" y="11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7" name="Freeform 2223"/>
            <p:cNvSpPr>
              <a:spLocks/>
            </p:cNvSpPr>
            <p:nvPr/>
          </p:nvSpPr>
          <p:spPr bwMode="auto">
            <a:xfrm rot="719888">
              <a:off x="18983" y="10694"/>
              <a:ext cx="151" cy="174"/>
            </a:xfrm>
            <a:custGeom>
              <a:avLst/>
              <a:gdLst/>
              <a:ahLst/>
              <a:cxnLst>
                <a:cxn ang="0">
                  <a:pos x="158" y="375"/>
                </a:cxn>
                <a:cxn ang="0">
                  <a:pos x="218" y="345"/>
                </a:cxn>
                <a:cxn ang="0">
                  <a:pos x="267" y="284"/>
                </a:cxn>
                <a:cxn ang="0">
                  <a:pos x="303" y="218"/>
                </a:cxn>
                <a:cxn ang="0">
                  <a:pos x="315" y="139"/>
                </a:cxn>
                <a:cxn ang="0">
                  <a:pos x="303" y="73"/>
                </a:cxn>
                <a:cxn ang="0">
                  <a:pos x="267" y="24"/>
                </a:cxn>
                <a:cxn ang="0">
                  <a:pos x="218" y="0"/>
                </a:cxn>
                <a:cxn ang="0">
                  <a:pos x="158" y="0"/>
                </a:cxn>
                <a:cxn ang="0">
                  <a:pos x="97" y="30"/>
                </a:cxn>
                <a:cxn ang="0">
                  <a:pos x="43" y="85"/>
                </a:cxn>
                <a:cxn ang="0">
                  <a:pos x="12" y="157"/>
                </a:cxn>
                <a:cxn ang="0">
                  <a:pos x="0" y="236"/>
                </a:cxn>
                <a:cxn ang="0">
                  <a:pos x="12" y="303"/>
                </a:cxn>
                <a:cxn ang="0">
                  <a:pos x="43" y="357"/>
                </a:cxn>
                <a:cxn ang="0">
                  <a:pos x="97" y="381"/>
                </a:cxn>
                <a:cxn ang="0">
                  <a:pos x="158" y="375"/>
                </a:cxn>
              </a:cxnLst>
              <a:rect l="0" t="0" r="r" b="b"/>
              <a:pathLst>
                <a:path w="315" h="381">
                  <a:moveTo>
                    <a:pt x="158" y="375"/>
                  </a:moveTo>
                  <a:lnTo>
                    <a:pt x="218" y="345"/>
                  </a:lnTo>
                  <a:lnTo>
                    <a:pt x="267" y="284"/>
                  </a:lnTo>
                  <a:lnTo>
                    <a:pt x="303" y="218"/>
                  </a:lnTo>
                  <a:lnTo>
                    <a:pt x="315" y="139"/>
                  </a:lnTo>
                  <a:lnTo>
                    <a:pt x="303" y="73"/>
                  </a:lnTo>
                  <a:lnTo>
                    <a:pt x="267" y="24"/>
                  </a:lnTo>
                  <a:lnTo>
                    <a:pt x="218" y="0"/>
                  </a:lnTo>
                  <a:lnTo>
                    <a:pt x="158" y="0"/>
                  </a:lnTo>
                  <a:lnTo>
                    <a:pt x="97" y="30"/>
                  </a:lnTo>
                  <a:lnTo>
                    <a:pt x="43" y="85"/>
                  </a:lnTo>
                  <a:lnTo>
                    <a:pt x="12" y="157"/>
                  </a:lnTo>
                  <a:lnTo>
                    <a:pt x="0" y="236"/>
                  </a:lnTo>
                  <a:lnTo>
                    <a:pt x="12" y="303"/>
                  </a:lnTo>
                  <a:lnTo>
                    <a:pt x="43" y="357"/>
                  </a:lnTo>
                  <a:lnTo>
                    <a:pt x="97" y="381"/>
                  </a:lnTo>
                  <a:lnTo>
                    <a:pt x="158" y="3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8" name="Freeform 2224"/>
            <p:cNvSpPr>
              <a:spLocks/>
            </p:cNvSpPr>
            <p:nvPr/>
          </p:nvSpPr>
          <p:spPr bwMode="auto">
            <a:xfrm rot="719888">
              <a:off x="20188" y="10516"/>
              <a:ext cx="434" cy="514"/>
            </a:xfrm>
            <a:custGeom>
              <a:avLst/>
              <a:gdLst/>
              <a:ahLst/>
              <a:cxnLst>
                <a:cxn ang="0">
                  <a:pos x="455" y="1102"/>
                </a:cxn>
                <a:cxn ang="0">
                  <a:pos x="546" y="1066"/>
                </a:cxn>
                <a:cxn ang="0">
                  <a:pos x="631" y="1011"/>
                </a:cxn>
                <a:cxn ang="0">
                  <a:pos x="703" y="939"/>
                </a:cxn>
                <a:cxn ang="0">
                  <a:pos x="770" y="854"/>
                </a:cxn>
                <a:cxn ang="0">
                  <a:pos x="825" y="757"/>
                </a:cxn>
                <a:cxn ang="0">
                  <a:pos x="867" y="648"/>
                </a:cxn>
                <a:cxn ang="0">
                  <a:pos x="897" y="539"/>
                </a:cxn>
                <a:cxn ang="0">
                  <a:pos x="903" y="430"/>
                </a:cxn>
                <a:cxn ang="0">
                  <a:pos x="891" y="321"/>
                </a:cxn>
                <a:cxn ang="0">
                  <a:pos x="867" y="230"/>
                </a:cxn>
                <a:cxn ang="0">
                  <a:pos x="825" y="146"/>
                </a:cxn>
                <a:cxn ang="0">
                  <a:pos x="770" y="85"/>
                </a:cxn>
                <a:cxn ang="0">
                  <a:pos x="703" y="37"/>
                </a:cxn>
                <a:cxn ang="0">
                  <a:pos x="625" y="13"/>
                </a:cxn>
                <a:cxn ang="0">
                  <a:pos x="540" y="0"/>
                </a:cxn>
                <a:cxn ang="0">
                  <a:pos x="449" y="19"/>
                </a:cxn>
                <a:cxn ang="0">
                  <a:pos x="358" y="55"/>
                </a:cxn>
                <a:cxn ang="0">
                  <a:pos x="273" y="115"/>
                </a:cxn>
                <a:cxn ang="0">
                  <a:pos x="200" y="188"/>
                </a:cxn>
                <a:cxn ang="0">
                  <a:pos x="134" y="273"/>
                </a:cxn>
                <a:cxn ang="0">
                  <a:pos x="79" y="370"/>
                </a:cxn>
                <a:cxn ang="0">
                  <a:pos x="37" y="479"/>
                </a:cxn>
                <a:cxn ang="0">
                  <a:pos x="6" y="588"/>
                </a:cxn>
                <a:cxn ang="0">
                  <a:pos x="0" y="697"/>
                </a:cxn>
                <a:cxn ang="0">
                  <a:pos x="12" y="805"/>
                </a:cxn>
                <a:cxn ang="0">
                  <a:pos x="37" y="896"/>
                </a:cxn>
                <a:cxn ang="0">
                  <a:pos x="79" y="981"/>
                </a:cxn>
                <a:cxn ang="0">
                  <a:pos x="134" y="1042"/>
                </a:cxn>
                <a:cxn ang="0">
                  <a:pos x="200" y="1090"/>
                </a:cxn>
                <a:cxn ang="0">
                  <a:pos x="279" y="1114"/>
                </a:cxn>
                <a:cxn ang="0">
                  <a:pos x="364" y="1120"/>
                </a:cxn>
                <a:cxn ang="0">
                  <a:pos x="455" y="1102"/>
                </a:cxn>
              </a:cxnLst>
              <a:rect l="0" t="0" r="r" b="b"/>
              <a:pathLst>
                <a:path w="903" h="1120">
                  <a:moveTo>
                    <a:pt x="455" y="1102"/>
                  </a:moveTo>
                  <a:lnTo>
                    <a:pt x="546" y="1066"/>
                  </a:lnTo>
                  <a:lnTo>
                    <a:pt x="631" y="1011"/>
                  </a:lnTo>
                  <a:lnTo>
                    <a:pt x="703" y="939"/>
                  </a:lnTo>
                  <a:lnTo>
                    <a:pt x="770" y="854"/>
                  </a:lnTo>
                  <a:lnTo>
                    <a:pt x="825" y="757"/>
                  </a:lnTo>
                  <a:lnTo>
                    <a:pt x="867" y="648"/>
                  </a:lnTo>
                  <a:lnTo>
                    <a:pt x="897" y="539"/>
                  </a:lnTo>
                  <a:lnTo>
                    <a:pt x="903" y="430"/>
                  </a:lnTo>
                  <a:lnTo>
                    <a:pt x="891" y="321"/>
                  </a:lnTo>
                  <a:lnTo>
                    <a:pt x="867" y="230"/>
                  </a:lnTo>
                  <a:lnTo>
                    <a:pt x="825" y="146"/>
                  </a:lnTo>
                  <a:lnTo>
                    <a:pt x="770" y="85"/>
                  </a:lnTo>
                  <a:lnTo>
                    <a:pt x="703" y="37"/>
                  </a:lnTo>
                  <a:lnTo>
                    <a:pt x="625" y="13"/>
                  </a:lnTo>
                  <a:lnTo>
                    <a:pt x="540" y="0"/>
                  </a:lnTo>
                  <a:lnTo>
                    <a:pt x="449" y="19"/>
                  </a:lnTo>
                  <a:lnTo>
                    <a:pt x="358" y="55"/>
                  </a:lnTo>
                  <a:lnTo>
                    <a:pt x="273" y="115"/>
                  </a:lnTo>
                  <a:lnTo>
                    <a:pt x="200" y="188"/>
                  </a:lnTo>
                  <a:lnTo>
                    <a:pt x="134" y="273"/>
                  </a:lnTo>
                  <a:lnTo>
                    <a:pt x="79" y="370"/>
                  </a:lnTo>
                  <a:lnTo>
                    <a:pt x="37" y="479"/>
                  </a:lnTo>
                  <a:lnTo>
                    <a:pt x="6" y="588"/>
                  </a:lnTo>
                  <a:lnTo>
                    <a:pt x="0" y="697"/>
                  </a:lnTo>
                  <a:lnTo>
                    <a:pt x="12" y="805"/>
                  </a:lnTo>
                  <a:lnTo>
                    <a:pt x="37" y="896"/>
                  </a:lnTo>
                  <a:lnTo>
                    <a:pt x="79" y="981"/>
                  </a:lnTo>
                  <a:lnTo>
                    <a:pt x="134" y="1042"/>
                  </a:lnTo>
                  <a:lnTo>
                    <a:pt x="200" y="1090"/>
                  </a:lnTo>
                  <a:lnTo>
                    <a:pt x="279" y="1114"/>
                  </a:lnTo>
                  <a:lnTo>
                    <a:pt x="364" y="1120"/>
                  </a:lnTo>
                  <a:lnTo>
                    <a:pt x="455" y="1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9" name="Freeform 2225"/>
            <p:cNvSpPr>
              <a:spLocks/>
            </p:cNvSpPr>
            <p:nvPr/>
          </p:nvSpPr>
          <p:spPr bwMode="auto">
            <a:xfrm rot="719888">
              <a:off x="20328" y="10685"/>
              <a:ext cx="154" cy="178"/>
            </a:xfrm>
            <a:custGeom>
              <a:avLst/>
              <a:gdLst/>
              <a:ahLst/>
              <a:cxnLst>
                <a:cxn ang="0">
                  <a:pos x="164" y="387"/>
                </a:cxn>
                <a:cxn ang="0">
                  <a:pos x="224" y="351"/>
                </a:cxn>
                <a:cxn ang="0">
                  <a:pos x="273" y="296"/>
                </a:cxn>
                <a:cxn ang="0">
                  <a:pos x="309" y="224"/>
                </a:cxn>
                <a:cxn ang="0">
                  <a:pos x="321" y="145"/>
                </a:cxn>
                <a:cxn ang="0">
                  <a:pos x="309" y="78"/>
                </a:cxn>
                <a:cxn ang="0">
                  <a:pos x="273" y="24"/>
                </a:cxn>
                <a:cxn ang="0">
                  <a:pos x="224" y="0"/>
                </a:cxn>
                <a:cxn ang="0">
                  <a:pos x="158" y="6"/>
                </a:cxn>
                <a:cxn ang="0">
                  <a:pos x="97" y="36"/>
                </a:cxn>
                <a:cxn ang="0">
                  <a:pos x="49" y="96"/>
                </a:cxn>
                <a:cxn ang="0">
                  <a:pos x="12" y="163"/>
                </a:cxn>
                <a:cxn ang="0">
                  <a:pos x="0" y="242"/>
                </a:cxn>
                <a:cxn ang="0">
                  <a:pos x="12" y="308"/>
                </a:cxn>
                <a:cxn ang="0">
                  <a:pos x="49" y="363"/>
                </a:cxn>
                <a:cxn ang="0">
                  <a:pos x="97" y="387"/>
                </a:cxn>
                <a:cxn ang="0">
                  <a:pos x="164" y="387"/>
                </a:cxn>
              </a:cxnLst>
              <a:rect l="0" t="0" r="r" b="b"/>
              <a:pathLst>
                <a:path w="321" h="387">
                  <a:moveTo>
                    <a:pt x="164" y="387"/>
                  </a:moveTo>
                  <a:lnTo>
                    <a:pt x="224" y="351"/>
                  </a:lnTo>
                  <a:lnTo>
                    <a:pt x="273" y="296"/>
                  </a:lnTo>
                  <a:lnTo>
                    <a:pt x="309" y="224"/>
                  </a:lnTo>
                  <a:lnTo>
                    <a:pt x="321" y="145"/>
                  </a:lnTo>
                  <a:lnTo>
                    <a:pt x="309" y="78"/>
                  </a:lnTo>
                  <a:lnTo>
                    <a:pt x="273" y="24"/>
                  </a:lnTo>
                  <a:lnTo>
                    <a:pt x="224" y="0"/>
                  </a:lnTo>
                  <a:lnTo>
                    <a:pt x="158" y="6"/>
                  </a:lnTo>
                  <a:lnTo>
                    <a:pt x="97" y="36"/>
                  </a:lnTo>
                  <a:lnTo>
                    <a:pt x="49" y="96"/>
                  </a:lnTo>
                  <a:lnTo>
                    <a:pt x="12" y="163"/>
                  </a:lnTo>
                  <a:lnTo>
                    <a:pt x="0" y="242"/>
                  </a:lnTo>
                  <a:lnTo>
                    <a:pt x="12" y="308"/>
                  </a:lnTo>
                  <a:lnTo>
                    <a:pt x="49" y="363"/>
                  </a:lnTo>
                  <a:lnTo>
                    <a:pt x="97" y="387"/>
                  </a:lnTo>
                  <a:lnTo>
                    <a:pt x="164" y="3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0" name="Freeform 2226"/>
            <p:cNvSpPr>
              <a:spLocks/>
            </p:cNvSpPr>
            <p:nvPr/>
          </p:nvSpPr>
          <p:spPr bwMode="auto">
            <a:xfrm>
              <a:off x="18211" y="9598"/>
              <a:ext cx="2763" cy="1174"/>
            </a:xfrm>
            <a:custGeom>
              <a:avLst/>
              <a:gdLst/>
              <a:ahLst/>
              <a:cxnLst>
                <a:cxn ang="0">
                  <a:pos x="2661" y="527"/>
                </a:cxn>
                <a:cxn ang="0">
                  <a:pos x="2662" y="615"/>
                </a:cxn>
                <a:cxn ang="0">
                  <a:pos x="2672" y="663"/>
                </a:cxn>
                <a:cxn ang="0">
                  <a:pos x="2757" y="740"/>
                </a:cxn>
                <a:cxn ang="0">
                  <a:pos x="2751" y="860"/>
                </a:cxn>
                <a:cxn ang="0">
                  <a:pos x="2732" y="956"/>
                </a:cxn>
                <a:cxn ang="0">
                  <a:pos x="2732" y="1092"/>
                </a:cxn>
                <a:cxn ang="0">
                  <a:pos x="2575" y="1154"/>
                </a:cxn>
                <a:cxn ang="0">
                  <a:pos x="2485" y="1076"/>
                </a:cxn>
                <a:cxn ang="0">
                  <a:pos x="2474" y="980"/>
                </a:cxn>
                <a:cxn ang="0">
                  <a:pos x="2406" y="898"/>
                </a:cxn>
                <a:cxn ang="0">
                  <a:pos x="2221" y="884"/>
                </a:cxn>
                <a:cxn ang="0">
                  <a:pos x="2029" y="998"/>
                </a:cxn>
                <a:cxn ang="0">
                  <a:pos x="1908" y="1152"/>
                </a:cxn>
                <a:cxn ang="0">
                  <a:pos x="1859" y="1148"/>
                </a:cxn>
                <a:cxn ang="0">
                  <a:pos x="1821" y="1118"/>
                </a:cxn>
                <a:cxn ang="0">
                  <a:pos x="1775" y="1125"/>
                </a:cxn>
                <a:cxn ang="0">
                  <a:pos x="1715" y="1153"/>
                </a:cxn>
                <a:cxn ang="0">
                  <a:pos x="1658" y="1169"/>
                </a:cxn>
                <a:cxn ang="0">
                  <a:pos x="1610" y="1154"/>
                </a:cxn>
                <a:cxn ang="0">
                  <a:pos x="1569" y="1126"/>
                </a:cxn>
                <a:cxn ang="0">
                  <a:pos x="1510" y="1120"/>
                </a:cxn>
                <a:cxn ang="0">
                  <a:pos x="1467" y="1139"/>
                </a:cxn>
                <a:cxn ang="0">
                  <a:pos x="1424" y="1159"/>
                </a:cxn>
                <a:cxn ang="0">
                  <a:pos x="1372" y="1157"/>
                </a:cxn>
                <a:cxn ang="0">
                  <a:pos x="1331" y="1140"/>
                </a:cxn>
                <a:cxn ang="0">
                  <a:pos x="1271" y="1125"/>
                </a:cxn>
                <a:cxn ang="0">
                  <a:pos x="1205" y="1140"/>
                </a:cxn>
                <a:cxn ang="0">
                  <a:pos x="1161" y="1154"/>
                </a:cxn>
                <a:cxn ang="0">
                  <a:pos x="1122" y="1112"/>
                </a:cxn>
                <a:cxn ang="0">
                  <a:pos x="1112" y="1028"/>
                </a:cxn>
                <a:cxn ang="0">
                  <a:pos x="1068" y="953"/>
                </a:cxn>
                <a:cxn ang="0">
                  <a:pos x="968" y="896"/>
                </a:cxn>
                <a:cxn ang="0">
                  <a:pos x="794" y="915"/>
                </a:cxn>
                <a:cxn ang="0">
                  <a:pos x="574" y="1129"/>
                </a:cxn>
                <a:cxn ang="0">
                  <a:pos x="459" y="1134"/>
                </a:cxn>
                <a:cxn ang="0">
                  <a:pos x="311" y="1132"/>
                </a:cxn>
                <a:cxn ang="0">
                  <a:pos x="254" y="1146"/>
                </a:cxn>
                <a:cxn ang="0">
                  <a:pos x="144" y="1172"/>
                </a:cxn>
                <a:cxn ang="0">
                  <a:pos x="24" y="1164"/>
                </a:cxn>
                <a:cxn ang="0">
                  <a:pos x="0" y="1054"/>
                </a:cxn>
                <a:cxn ang="0">
                  <a:pos x="35" y="956"/>
                </a:cxn>
                <a:cxn ang="0">
                  <a:pos x="80" y="952"/>
                </a:cxn>
                <a:cxn ang="0">
                  <a:pos x="134" y="954"/>
                </a:cxn>
                <a:cxn ang="0">
                  <a:pos x="187" y="806"/>
                </a:cxn>
                <a:cxn ang="0">
                  <a:pos x="229" y="615"/>
                </a:cxn>
                <a:cxn ang="0">
                  <a:pos x="419" y="513"/>
                </a:cxn>
                <a:cxn ang="0">
                  <a:pos x="590" y="386"/>
                </a:cxn>
                <a:cxn ang="0">
                  <a:pos x="719" y="182"/>
                </a:cxn>
                <a:cxn ang="0">
                  <a:pos x="805" y="77"/>
                </a:cxn>
                <a:cxn ang="0">
                  <a:pos x="906" y="38"/>
                </a:cxn>
                <a:cxn ang="0">
                  <a:pos x="1052" y="11"/>
                </a:cxn>
                <a:cxn ang="0">
                  <a:pos x="1229" y="1"/>
                </a:cxn>
                <a:cxn ang="0">
                  <a:pos x="1422" y="18"/>
                </a:cxn>
                <a:cxn ang="0">
                  <a:pos x="1619" y="72"/>
                </a:cxn>
                <a:cxn ang="0">
                  <a:pos x="1690" y="157"/>
                </a:cxn>
                <a:cxn ang="0">
                  <a:pos x="1756" y="287"/>
                </a:cxn>
                <a:cxn ang="0">
                  <a:pos x="1857" y="364"/>
                </a:cxn>
              </a:cxnLst>
              <a:rect l="0" t="0" r="r" b="b"/>
              <a:pathLst>
                <a:path w="2763" h="1174">
                  <a:moveTo>
                    <a:pt x="2327" y="374"/>
                  </a:moveTo>
                  <a:lnTo>
                    <a:pt x="2529" y="452"/>
                  </a:lnTo>
                  <a:lnTo>
                    <a:pt x="2661" y="527"/>
                  </a:lnTo>
                  <a:lnTo>
                    <a:pt x="2668" y="560"/>
                  </a:lnTo>
                  <a:lnTo>
                    <a:pt x="2665" y="591"/>
                  </a:lnTo>
                  <a:lnTo>
                    <a:pt x="2662" y="615"/>
                  </a:lnTo>
                  <a:lnTo>
                    <a:pt x="2659" y="641"/>
                  </a:lnTo>
                  <a:lnTo>
                    <a:pt x="2662" y="655"/>
                  </a:lnTo>
                  <a:lnTo>
                    <a:pt x="2672" y="663"/>
                  </a:lnTo>
                  <a:lnTo>
                    <a:pt x="2711" y="676"/>
                  </a:lnTo>
                  <a:lnTo>
                    <a:pt x="2740" y="705"/>
                  </a:lnTo>
                  <a:lnTo>
                    <a:pt x="2757" y="740"/>
                  </a:lnTo>
                  <a:lnTo>
                    <a:pt x="2763" y="778"/>
                  </a:lnTo>
                  <a:lnTo>
                    <a:pt x="2760" y="820"/>
                  </a:lnTo>
                  <a:lnTo>
                    <a:pt x="2751" y="860"/>
                  </a:lnTo>
                  <a:lnTo>
                    <a:pt x="2728" y="896"/>
                  </a:lnTo>
                  <a:lnTo>
                    <a:pt x="2701" y="921"/>
                  </a:lnTo>
                  <a:lnTo>
                    <a:pt x="2732" y="956"/>
                  </a:lnTo>
                  <a:lnTo>
                    <a:pt x="2747" y="999"/>
                  </a:lnTo>
                  <a:lnTo>
                    <a:pt x="2748" y="1047"/>
                  </a:lnTo>
                  <a:lnTo>
                    <a:pt x="2732" y="1092"/>
                  </a:lnTo>
                  <a:lnTo>
                    <a:pt x="2696" y="1130"/>
                  </a:lnTo>
                  <a:lnTo>
                    <a:pt x="2644" y="1151"/>
                  </a:lnTo>
                  <a:lnTo>
                    <a:pt x="2575" y="1154"/>
                  </a:lnTo>
                  <a:lnTo>
                    <a:pt x="2486" y="1127"/>
                  </a:lnTo>
                  <a:lnTo>
                    <a:pt x="2485" y="1105"/>
                  </a:lnTo>
                  <a:lnTo>
                    <a:pt x="2485" y="1076"/>
                  </a:lnTo>
                  <a:lnTo>
                    <a:pt x="2483" y="1045"/>
                  </a:lnTo>
                  <a:lnTo>
                    <a:pt x="2482" y="1010"/>
                  </a:lnTo>
                  <a:lnTo>
                    <a:pt x="2474" y="980"/>
                  </a:lnTo>
                  <a:lnTo>
                    <a:pt x="2460" y="949"/>
                  </a:lnTo>
                  <a:lnTo>
                    <a:pt x="2436" y="922"/>
                  </a:lnTo>
                  <a:lnTo>
                    <a:pt x="2406" y="898"/>
                  </a:lnTo>
                  <a:lnTo>
                    <a:pt x="2348" y="878"/>
                  </a:lnTo>
                  <a:lnTo>
                    <a:pt x="2286" y="874"/>
                  </a:lnTo>
                  <a:lnTo>
                    <a:pt x="2221" y="884"/>
                  </a:lnTo>
                  <a:lnTo>
                    <a:pt x="2154" y="907"/>
                  </a:lnTo>
                  <a:lnTo>
                    <a:pt x="2091" y="948"/>
                  </a:lnTo>
                  <a:lnTo>
                    <a:pt x="2029" y="998"/>
                  </a:lnTo>
                  <a:lnTo>
                    <a:pt x="1977" y="1061"/>
                  </a:lnTo>
                  <a:lnTo>
                    <a:pt x="1932" y="1137"/>
                  </a:lnTo>
                  <a:lnTo>
                    <a:pt x="1908" y="1152"/>
                  </a:lnTo>
                  <a:lnTo>
                    <a:pt x="1889" y="1159"/>
                  </a:lnTo>
                  <a:lnTo>
                    <a:pt x="1875" y="1157"/>
                  </a:lnTo>
                  <a:lnTo>
                    <a:pt x="1859" y="1148"/>
                  </a:lnTo>
                  <a:lnTo>
                    <a:pt x="1846" y="1137"/>
                  </a:lnTo>
                  <a:lnTo>
                    <a:pt x="1834" y="1126"/>
                  </a:lnTo>
                  <a:lnTo>
                    <a:pt x="1821" y="1118"/>
                  </a:lnTo>
                  <a:lnTo>
                    <a:pt x="1804" y="1114"/>
                  </a:lnTo>
                  <a:lnTo>
                    <a:pt x="1791" y="1117"/>
                  </a:lnTo>
                  <a:lnTo>
                    <a:pt x="1775" y="1125"/>
                  </a:lnTo>
                  <a:lnTo>
                    <a:pt x="1755" y="1132"/>
                  </a:lnTo>
                  <a:lnTo>
                    <a:pt x="1735" y="1142"/>
                  </a:lnTo>
                  <a:lnTo>
                    <a:pt x="1715" y="1153"/>
                  </a:lnTo>
                  <a:lnTo>
                    <a:pt x="1695" y="1160"/>
                  </a:lnTo>
                  <a:lnTo>
                    <a:pt x="1676" y="1168"/>
                  </a:lnTo>
                  <a:lnTo>
                    <a:pt x="1658" y="1169"/>
                  </a:lnTo>
                  <a:lnTo>
                    <a:pt x="1640" y="1168"/>
                  </a:lnTo>
                  <a:lnTo>
                    <a:pt x="1623" y="1163"/>
                  </a:lnTo>
                  <a:lnTo>
                    <a:pt x="1610" y="1154"/>
                  </a:lnTo>
                  <a:lnTo>
                    <a:pt x="1597" y="1143"/>
                  </a:lnTo>
                  <a:lnTo>
                    <a:pt x="1585" y="1135"/>
                  </a:lnTo>
                  <a:lnTo>
                    <a:pt x="1569" y="1126"/>
                  </a:lnTo>
                  <a:lnTo>
                    <a:pt x="1552" y="1120"/>
                  </a:lnTo>
                  <a:lnTo>
                    <a:pt x="1529" y="1118"/>
                  </a:lnTo>
                  <a:lnTo>
                    <a:pt x="1510" y="1120"/>
                  </a:lnTo>
                  <a:lnTo>
                    <a:pt x="1495" y="1125"/>
                  </a:lnTo>
                  <a:lnTo>
                    <a:pt x="1482" y="1131"/>
                  </a:lnTo>
                  <a:lnTo>
                    <a:pt x="1467" y="1139"/>
                  </a:lnTo>
                  <a:lnTo>
                    <a:pt x="1454" y="1148"/>
                  </a:lnTo>
                  <a:lnTo>
                    <a:pt x="1440" y="1154"/>
                  </a:lnTo>
                  <a:lnTo>
                    <a:pt x="1424" y="1159"/>
                  </a:lnTo>
                  <a:lnTo>
                    <a:pt x="1406" y="1161"/>
                  </a:lnTo>
                  <a:lnTo>
                    <a:pt x="1386" y="1160"/>
                  </a:lnTo>
                  <a:lnTo>
                    <a:pt x="1372" y="1157"/>
                  </a:lnTo>
                  <a:lnTo>
                    <a:pt x="1358" y="1151"/>
                  </a:lnTo>
                  <a:lnTo>
                    <a:pt x="1344" y="1146"/>
                  </a:lnTo>
                  <a:lnTo>
                    <a:pt x="1331" y="1140"/>
                  </a:lnTo>
                  <a:lnTo>
                    <a:pt x="1317" y="1135"/>
                  </a:lnTo>
                  <a:lnTo>
                    <a:pt x="1297" y="1130"/>
                  </a:lnTo>
                  <a:lnTo>
                    <a:pt x="1271" y="1125"/>
                  </a:lnTo>
                  <a:lnTo>
                    <a:pt x="1244" y="1128"/>
                  </a:lnTo>
                  <a:lnTo>
                    <a:pt x="1222" y="1132"/>
                  </a:lnTo>
                  <a:lnTo>
                    <a:pt x="1205" y="1140"/>
                  </a:lnTo>
                  <a:lnTo>
                    <a:pt x="1190" y="1146"/>
                  </a:lnTo>
                  <a:lnTo>
                    <a:pt x="1176" y="1152"/>
                  </a:lnTo>
                  <a:lnTo>
                    <a:pt x="1161" y="1154"/>
                  </a:lnTo>
                  <a:lnTo>
                    <a:pt x="1141" y="1150"/>
                  </a:lnTo>
                  <a:lnTo>
                    <a:pt x="1117" y="1136"/>
                  </a:lnTo>
                  <a:lnTo>
                    <a:pt x="1122" y="1112"/>
                  </a:lnTo>
                  <a:lnTo>
                    <a:pt x="1123" y="1084"/>
                  </a:lnTo>
                  <a:lnTo>
                    <a:pt x="1120" y="1058"/>
                  </a:lnTo>
                  <a:lnTo>
                    <a:pt x="1112" y="1028"/>
                  </a:lnTo>
                  <a:lnTo>
                    <a:pt x="1100" y="999"/>
                  </a:lnTo>
                  <a:lnTo>
                    <a:pt x="1085" y="974"/>
                  </a:lnTo>
                  <a:lnTo>
                    <a:pt x="1068" y="953"/>
                  </a:lnTo>
                  <a:lnTo>
                    <a:pt x="1049" y="935"/>
                  </a:lnTo>
                  <a:lnTo>
                    <a:pt x="1012" y="914"/>
                  </a:lnTo>
                  <a:lnTo>
                    <a:pt x="968" y="896"/>
                  </a:lnTo>
                  <a:lnTo>
                    <a:pt x="916" y="889"/>
                  </a:lnTo>
                  <a:lnTo>
                    <a:pt x="859" y="894"/>
                  </a:lnTo>
                  <a:lnTo>
                    <a:pt x="794" y="915"/>
                  </a:lnTo>
                  <a:lnTo>
                    <a:pt x="725" y="960"/>
                  </a:lnTo>
                  <a:lnTo>
                    <a:pt x="650" y="1027"/>
                  </a:lnTo>
                  <a:lnTo>
                    <a:pt x="574" y="1129"/>
                  </a:lnTo>
                  <a:lnTo>
                    <a:pt x="549" y="1132"/>
                  </a:lnTo>
                  <a:lnTo>
                    <a:pt x="507" y="1135"/>
                  </a:lnTo>
                  <a:lnTo>
                    <a:pt x="459" y="1134"/>
                  </a:lnTo>
                  <a:lnTo>
                    <a:pt x="405" y="1134"/>
                  </a:lnTo>
                  <a:lnTo>
                    <a:pt x="356" y="1133"/>
                  </a:lnTo>
                  <a:lnTo>
                    <a:pt x="311" y="1132"/>
                  </a:lnTo>
                  <a:lnTo>
                    <a:pt x="282" y="1132"/>
                  </a:lnTo>
                  <a:lnTo>
                    <a:pt x="266" y="1131"/>
                  </a:lnTo>
                  <a:lnTo>
                    <a:pt x="254" y="1146"/>
                  </a:lnTo>
                  <a:lnTo>
                    <a:pt x="228" y="1157"/>
                  </a:lnTo>
                  <a:lnTo>
                    <a:pt x="187" y="1166"/>
                  </a:lnTo>
                  <a:lnTo>
                    <a:pt x="144" y="1172"/>
                  </a:lnTo>
                  <a:lnTo>
                    <a:pt x="99" y="1174"/>
                  </a:lnTo>
                  <a:lnTo>
                    <a:pt x="58" y="1171"/>
                  </a:lnTo>
                  <a:lnTo>
                    <a:pt x="24" y="1164"/>
                  </a:lnTo>
                  <a:lnTo>
                    <a:pt x="6" y="1149"/>
                  </a:lnTo>
                  <a:lnTo>
                    <a:pt x="0" y="1111"/>
                  </a:lnTo>
                  <a:lnTo>
                    <a:pt x="0" y="1054"/>
                  </a:lnTo>
                  <a:lnTo>
                    <a:pt x="8" y="997"/>
                  </a:lnTo>
                  <a:lnTo>
                    <a:pt x="25" y="960"/>
                  </a:lnTo>
                  <a:lnTo>
                    <a:pt x="35" y="956"/>
                  </a:lnTo>
                  <a:lnTo>
                    <a:pt x="47" y="953"/>
                  </a:lnTo>
                  <a:lnTo>
                    <a:pt x="62" y="951"/>
                  </a:lnTo>
                  <a:lnTo>
                    <a:pt x="80" y="952"/>
                  </a:lnTo>
                  <a:lnTo>
                    <a:pt x="98" y="952"/>
                  </a:lnTo>
                  <a:lnTo>
                    <a:pt x="115" y="953"/>
                  </a:lnTo>
                  <a:lnTo>
                    <a:pt x="134" y="954"/>
                  </a:lnTo>
                  <a:lnTo>
                    <a:pt x="147" y="957"/>
                  </a:lnTo>
                  <a:lnTo>
                    <a:pt x="173" y="880"/>
                  </a:lnTo>
                  <a:lnTo>
                    <a:pt x="187" y="806"/>
                  </a:lnTo>
                  <a:lnTo>
                    <a:pt x="196" y="737"/>
                  </a:lnTo>
                  <a:lnTo>
                    <a:pt x="208" y="671"/>
                  </a:lnTo>
                  <a:lnTo>
                    <a:pt x="229" y="615"/>
                  </a:lnTo>
                  <a:lnTo>
                    <a:pt x="267" y="569"/>
                  </a:lnTo>
                  <a:lnTo>
                    <a:pt x="328" y="533"/>
                  </a:lnTo>
                  <a:lnTo>
                    <a:pt x="419" y="513"/>
                  </a:lnTo>
                  <a:lnTo>
                    <a:pt x="483" y="491"/>
                  </a:lnTo>
                  <a:lnTo>
                    <a:pt x="541" y="446"/>
                  </a:lnTo>
                  <a:lnTo>
                    <a:pt x="590" y="386"/>
                  </a:lnTo>
                  <a:lnTo>
                    <a:pt x="638" y="318"/>
                  </a:lnTo>
                  <a:lnTo>
                    <a:pt x="681" y="248"/>
                  </a:lnTo>
                  <a:lnTo>
                    <a:pt x="719" y="182"/>
                  </a:lnTo>
                  <a:lnTo>
                    <a:pt x="752" y="126"/>
                  </a:lnTo>
                  <a:lnTo>
                    <a:pt x="784" y="89"/>
                  </a:lnTo>
                  <a:lnTo>
                    <a:pt x="805" y="77"/>
                  </a:lnTo>
                  <a:lnTo>
                    <a:pt x="832" y="63"/>
                  </a:lnTo>
                  <a:lnTo>
                    <a:pt x="865" y="49"/>
                  </a:lnTo>
                  <a:lnTo>
                    <a:pt x="906" y="38"/>
                  </a:lnTo>
                  <a:lnTo>
                    <a:pt x="950" y="27"/>
                  </a:lnTo>
                  <a:lnTo>
                    <a:pt x="1000" y="17"/>
                  </a:lnTo>
                  <a:lnTo>
                    <a:pt x="1052" y="11"/>
                  </a:lnTo>
                  <a:lnTo>
                    <a:pt x="1107" y="5"/>
                  </a:lnTo>
                  <a:lnTo>
                    <a:pt x="1167" y="0"/>
                  </a:lnTo>
                  <a:lnTo>
                    <a:pt x="1229" y="1"/>
                  </a:lnTo>
                  <a:lnTo>
                    <a:pt x="1292" y="3"/>
                  </a:lnTo>
                  <a:lnTo>
                    <a:pt x="1359" y="11"/>
                  </a:lnTo>
                  <a:lnTo>
                    <a:pt x="1422" y="18"/>
                  </a:lnTo>
                  <a:lnTo>
                    <a:pt x="1488" y="31"/>
                  </a:lnTo>
                  <a:lnTo>
                    <a:pt x="1555" y="50"/>
                  </a:lnTo>
                  <a:lnTo>
                    <a:pt x="1619" y="72"/>
                  </a:lnTo>
                  <a:lnTo>
                    <a:pt x="1648" y="89"/>
                  </a:lnTo>
                  <a:lnTo>
                    <a:pt x="1671" y="120"/>
                  </a:lnTo>
                  <a:lnTo>
                    <a:pt x="1690" y="157"/>
                  </a:lnTo>
                  <a:lnTo>
                    <a:pt x="1710" y="198"/>
                  </a:lnTo>
                  <a:lnTo>
                    <a:pt x="1730" y="242"/>
                  </a:lnTo>
                  <a:lnTo>
                    <a:pt x="1756" y="287"/>
                  </a:lnTo>
                  <a:lnTo>
                    <a:pt x="1792" y="326"/>
                  </a:lnTo>
                  <a:lnTo>
                    <a:pt x="1835" y="360"/>
                  </a:lnTo>
                  <a:lnTo>
                    <a:pt x="1857" y="364"/>
                  </a:lnTo>
                  <a:lnTo>
                    <a:pt x="1884" y="353"/>
                  </a:lnTo>
                  <a:lnTo>
                    <a:pt x="2138" y="348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1" name="Freeform 2227"/>
            <p:cNvSpPr>
              <a:spLocks/>
            </p:cNvSpPr>
            <p:nvPr/>
          </p:nvSpPr>
          <p:spPr bwMode="auto">
            <a:xfrm rot="719888">
              <a:off x="20863" y="10337"/>
              <a:ext cx="70" cy="150"/>
            </a:xfrm>
            <a:custGeom>
              <a:avLst/>
              <a:gdLst/>
              <a:ahLst/>
              <a:cxnLst>
                <a:cxn ang="0">
                  <a:pos x="78" y="327"/>
                </a:cxn>
                <a:cxn ang="0">
                  <a:pos x="109" y="315"/>
                </a:cxn>
                <a:cxn ang="0">
                  <a:pos x="133" y="285"/>
                </a:cxn>
                <a:cxn ang="0">
                  <a:pos x="145" y="230"/>
                </a:cxn>
                <a:cxn ang="0">
                  <a:pos x="145" y="170"/>
                </a:cxn>
                <a:cxn ang="0">
                  <a:pos x="133" y="103"/>
                </a:cxn>
                <a:cxn ang="0">
                  <a:pos x="115" y="55"/>
                </a:cxn>
                <a:cxn ang="0">
                  <a:pos x="91" y="18"/>
                </a:cxn>
                <a:cxn ang="0">
                  <a:pos x="66" y="0"/>
                </a:cxn>
                <a:cxn ang="0">
                  <a:pos x="36" y="12"/>
                </a:cxn>
                <a:cxn ang="0">
                  <a:pos x="18" y="49"/>
                </a:cxn>
                <a:cxn ang="0">
                  <a:pos x="0" y="97"/>
                </a:cxn>
                <a:cxn ang="0">
                  <a:pos x="0" y="158"/>
                </a:cxn>
                <a:cxn ang="0">
                  <a:pos x="6" y="224"/>
                </a:cxn>
                <a:cxn ang="0">
                  <a:pos x="24" y="279"/>
                </a:cxn>
                <a:cxn ang="0">
                  <a:pos x="48" y="315"/>
                </a:cxn>
                <a:cxn ang="0">
                  <a:pos x="78" y="327"/>
                </a:cxn>
              </a:cxnLst>
              <a:rect l="0" t="0" r="r" b="b"/>
              <a:pathLst>
                <a:path w="145" h="327">
                  <a:moveTo>
                    <a:pt x="78" y="327"/>
                  </a:moveTo>
                  <a:lnTo>
                    <a:pt x="109" y="315"/>
                  </a:lnTo>
                  <a:lnTo>
                    <a:pt x="133" y="285"/>
                  </a:lnTo>
                  <a:lnTo>
                    <a:pt x="145" y="230"/>
                  </a:lnTo>
                  <a:lnTo>
                    <a:pt x="145" y="170"/>
                  </a:lnTo>
                  <a:lnTo>
                    <a:pt x="133" y="103"/>
                  </a:lnTo>
                  <a:lnTo>
                    <a:pt x="115" y="55"/>
                  </a:lnTo>
                  <a:lnTo>
                    <a:pt x="91" y="18"/>
                  </a:lnTo>
                  <a:lnTo>
                    <a:pt x="66" y="0"/>
                  </a:lnTo>
                  <a:lnTo>
                    <a:pt x="36" y="12"/>
                  </a:lnTo>
                  <a:lnTo>
                    <a:pt x="18" y="49"/>
                  </a:lnTo>
                  <a:lnTo>
                    <a:pt x="0" y="97"/>
                  </a:lnTo>
                  <a:lnTo>
                    <a:pt x="0" y="158"/>
                  </a:lnTo>
                  <a:lnTo>
                    <a:pt x="6" y="224"/>
                  </a:lnTo>
                  <a:lnTo>
                    <a:pt x="24" y="279"/>
                  </a:lnTo>
                  <a:lnTo>
                    <a:pt x="48" y="315"/>
                  </a:lnTo>
                  <a:lnTo>
                    <a:pt x="78" y="3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2" name="Freeform 2228"/>
            <p:cNvSpPr>
              <a:spLocks/>
            </p:cNvSpPr>
            <p:nvPr/>
          </p:nvSpPr>
          <p:spPr bwMode="auto">
            <a:xfrm rot="719888">
              <a:off x="18272" y="10588"/>
              <a:ext cx="142" cy="141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0" y="60"/>
                </a:cxn>
                <a:cxn ang="0">
                  <a:pos x="18" y="42"/>
                </a:cxn>
                <a:cxn ang="0">
                  <a:pos x="42" y="30"/>
                </a:cxn>
                <a:cxn ang="0">
                  <a:pos x="79" y="24"/>
                </a:cxn>
                <a:cxn ang="0">
                  <a:pos x="121" y="24"/>
                </a:cxn>
                <a:cxn ang="0">
                  <a:pos x="163" y="18"/>
                </a:cxn>
                <a:cxn ang="0">
                  <a:pos x="206" y="12"/>
                </a:cxn>
                <a:cxn ang="0">
                  <a:pos x="248" y="0"/>
                </a:cxn>
                <a:cxn ang="0">
                  <a:pos x="260" y="48"/>
                </a:cxn>
                <a:cxn ang="0">
                  <a:pos x="272" y="97"/>
                </a:cxn>
                <a:cxn ang="0">
                  <a:pos x="291" y="151"/>
                </a:cxn>
                <a:cxn ang="0">
                  <a:pos x="297" y="212"/>
                </a:cxn>
                <a:cxn ang="0">
                  <a:pos x="279" y="242"/>
                </a:cxn>
                <a:cxn ang="0">
                  <a:pos x="248" y="266"/>
                </a:cxn>
                <a:cxn ang="0">
                  <a:pos x="218" y="284"/>
                </a:cxn>
                <a:cxn ang="0">
                  <a:pos x="182" y="296"/>
                </a:cxn>
                <a:cxn ang="0">
                  <a:pos x="145" y="308"/>
                </a:cxn>
                <a:cxn ang="0">
                  <a:pos x="109" y="308"/>
                </a:cxn>
                <a:cxn ang="0">
                  <a:pos x="79" y="308"/>
                </a:cxn>
                <a:cxn ang="0">
                  <a:pos x="60" y="302"/>
                </a:cxn>
                <a:cxn ang="0">
                  <a:pos x="36" y="272"/>
                </a:cxn>
                <a:cxn ang="0">
                  <a:pos x="18" y="218"/>
                </a:cxn>
                <a:cxn ang="0">
                  <a:pos x="6" y="157"/>
                </a:cxn>
                <a:cxn ang="0">
                  <a:pos x="0" y="97"/>
                </a:cxn>
              </a:cxnLst>
              <a:rect l="0" t="0" r="r" b="b"/>
              <a:pathLst>
                <a:path w="297" h="308">
                  <a:moveTo>
                    <a:pt x="0" y="97"/>
                  </a:moveTo>
                  <a:lnTo>
                    <a:pt x="0" y="60"/>
                  </a:lnTo>
                  <a:lnTo>
                    <a:pt x="18" y="42"/>
                  </a:lnTo>
                  <a:lnTo>
                    <a:pt x="42" y="30"/>
                  </a:lnTo>
                  <a:lnTo>
                    <a:pt x="79" y="24"/>
                  </a:lnTo>
                  <a:lnTo>
                    <a:pt x="121" y="24"/>
                  </a:lnTo>
                  <a:lnTo>
                    <a:pt x="163" y="18"/>
                  </a:lnTo>
                  <a:lnTo>
                    <a:pt x="206" y="12"/>
                  </a:lnTo>
                  <a:lnTo>
                    <a:pt x="248" y="0"/>
                  </a:lnTo>
                  <a:lnTo>
                    <a:pt x="260" y="48"/>
                  </a:lnTo>
                  <a:lnTo>
                    <a:pt x="272" y="97"/>
                  </a:lnTo>
                  <a:lnTo>
                    <a:pt x="291" y="151"/>
                  </a:lnTo>
                  <a:lnTo>
                    <a:pt x="297" y="212"/>
                  </a:lnTo>
                  <a:lnTo>
                    <a:pt x="279" y="242"/>
                  </a:lnTo>
                  <a:lnTo>
                    <a:pt x="248" y="266"/>
                  </a:lnTo>
                  <a:lnTo>
                    <a:pt x="218" y="284"/>
                  </a:lnTo>
                  <a:lnTo>
                    <a:pt x="182" y="296"/>
                  </a:lnTo>
                  <a:lnTo>
                    <a:pt x="145" y="308"/>
                  </a:lnTo>
                  <a:lnTo>
                    <a:pt x="109" y="308"/>
                  </a:lnTo>
                  <a:lnTo>
                    <a:pt x="79" y="308"/>
                  </a:lnTo>
                  <a:lnTo>
                    <a:pt x="60" y="302"/>
                  </a:lnTo>
                  <a:lnTo>
                    <a:pt x="36" y="272"/>
                  </a:lnTo>
                  <a:lnTo>
                    <a:pt x="18" y="218"/>
                  </a:lnTo>
                  <a:lnTo>
                    <a:pt x="6" y="15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3" name="Freeform 2229"/>
            <p:cNvSpPr>
              <a:spLocks/>
            </p:cNvSpPr>
            <p:nvPr/>
          </p:nvSpPr>
          <p:spPr bwMode="auto">
            <a:xfrm rot="719888">
              <a:off x="20735" y="10559"/>
              <a:ext cx="166" cy="144"/>
            </a:xfrm>
            <a:custGeom>
              <a:avLst/>
              <a:gdLst/>
              <a:ahLst/>
              <a:cxnLst>
                <a:cxn ang="0">
                  <a:pos x="339" y="0"/>
                </a:cxn>
                <a:cxn ang="0">
                  <a:pos x="346" y="66"/>
                </a:cxn>
                <a:cxn ang="0">
                  <a:pos x="346" y="127"/>
                </a:cxn>
                <a:cxn ang="0">
                  <a:pos x="327" y="181"/>
                </a:cxn>
                <a:cxn ang="0">
                  <a:pos x="297" y="230"/>
                </a:cxn>
                <a:cxn ang="0">
                  <a:pos x="255" y="266"/>
                </a:cxn>
                <a:cxn ang="0">
                  <a:pos x="206" y="296"/>
                </a:cxn>
                <a:cxn ang="0">
                  <a:pos x="146" y="314"/>
                </a:cxn>
                <a:cxn ang="0">
                  <a:pos x="79" y="314"/>
                </a:cxn>
                <a:cxn ang="0">
                  <a:pos x="18" y="290"/>
                </a:cxn>
                <a:cxn ang="0">
                  <a:pos x="0" y="230"/>
                </a:cxn>
                <a:cxn ang="0">
                  <a:pos x="6" y="169"/>
                </a:cxn>
                <a:cxn ang="0">
                  <a:pos x="42" y="121"/>
                </a:cxn>
                <a:cxn ang="0">
                  <a:pos x="67" y="109"/>
                </a:cxn>
                <a:cxn ang="0">
                  <a:pos x="85" y="109"/>
                </a:cxn>
                <a:cxn ang="0">
                  <a:pos x="103" y="109"/>
                </a:cxn>
                <a:cxn ang="0">
                  <a:pos x="121" y="109"/>
                </a:cxn>
                <a:cxn ang="0">
                  <a:pos x="152" y="103"/>
                </a:cxn>
                <a:cxn ang="0">
                  <a:pos x="194" y="84"/>
                </a:cxn>
                <a:cxn ang="0">
                  <a:pos x="255" y="54"/>
                </a:cxn>
                <a:cxn ang="0">
                  <a:pos x="339" y="0"/>
                </a:cxn>
              </a:cxnLst>
              <a:rect l="0" t="0" r="r" b="b"/>
              <a:pathLst>
                <a:path w="346" h="314">
                  <a:moveTo>
                    <a:pt x="339" y="0"/>
                  </a:moveTo>
                  <a:lnTo>
                    <a:pt x="346" y="66"/>
                  </a:lnTo>
                  <a:lnTo>
                    <a:pt x="346" y="127"/>
                  </a:lnTo>
                  <a:lnTo>
                    <a:pt x="327" y="181"/>
                  </a:lnTo>
                  <a:lnTo>
                    <a:pt x="297" y="230"/>
                  </a:lnTo>
                  <a:lnTo>
                    <a:pt x="255" y="266"/>
                  </a:lnTo>
                  <a:lnTo>
                    <a:pt x="206" y="296"/>
                  </a:lnTo>
                  <a:lnTo>
                    <a:pt x="146" y="314"/>
                  </a:lnTo>
                  <a:lnTo>
                    <a:pt x="79" y="314"/>
                  </a:lnTo>
                  <a:lnTo>
                    <a:pt x="18" y="290"/>
                  </a:lnTo>
                  <a:lnTo>
                    <a:pt x="0" y="230"/>
                  </a:lnTo>
                  <a:lnTo>
                    <a:pt x="6" y="169"/>
                  </a:lnTo>
                  <a:lnTo>
                    <a:pt x="42" y="121"/>
                  </a:lnTo>
                  <a:lnTo>
                    <a:pt x="67" y="109"/>
                  </a:lnTo>
                  <a:lnTo>
                    <a:pt x="85" y="109"/>
                  </a:lnTo>
                  <a:lnTo>
                    <a:pt x="103" y="109"/>
                  </a:lnTo>
                  <a:lnTo>
                    <a:pt x="121" y="109"/>
                  </a:lnTo>
                  <a:lnTo>
                    <a:pt x="152" y="103"/>
                  </a:lnTo>
                  <a:lnTo>
                    <a:pt x="194" y="84"/>
                  </a:lnTo>
                  <a:lnTo>
                    <a:pt x="255" y="54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4" name="Freeform 2230"/>
            <p:cNvSpPr>
              <a:spLocks/>
            </p:cNvSpPr>
            <p:nvPr/>
          </p:nvSpPr>
          <p:spPr bwMode="auto">
            <a:xfrm>
              <a:off x="18417" y="9660"/>
              <a:ext cx="2426" cy="1024"/>
            </a:xfrm>
            <a:custGeom>
              <a:avLst/>
              <a:gdLst/>
              <a:ahLst/>
              <a:cxnLst>
                <a:cxn ang="0">
                  <a:pos x="3481" y="799"/>
                </a:cxn>
                <a:cxn ang="0">
                  <a:pos x="3282" y="775"/>
                </a:cxn>
                <a:cxn ang="0">
                  <a:pos x="3169" y="547"/>
                </a:cxn>
                <a:cxn ang="0">
                  <a:pos x="3016" y="360"/>
                </a:cxn>
                <a:cxn ang="0">
                  <a:pos x="2945" y="258"/>
                </a:cxn>
                <a:cxn ang="0">
                  <a:pos x="2850" y="120"/>
                </a:cxn>
                <a:cxn ang="0">
                  <a:pos x="2652" y="60"/>
                </a:cxn>
                <a:cxn ang="0">
                  <a:pos x="2371" y="12"/>
                </a:cxn>
                <a:cxn ang="0">
                  <a:pos x="2068" y="9"/>
                </a:cxn>
                <a:cxn ang="0">
                  <a:pos x="1815" y="61"/>
                </a:cxn>
                <a:cxn ang="0">
                  <a:pos x="1541" y="71"/>
                </a:cxn>
                <a:cxn ang="0">
                  <a:pos x="1287" y="184"/>
                </a:cxn>
                <a:cxn ang="0">
                  <a:pos x="1091" y="495"/>
                </a:cxn>
                <a:cxn ang="0">
                  <a:pos x="952" y="799"/>
                </a:cxn>
                <a:cxn ang="0">
                  <a:pos x="735" y="1007"/>
                </a:cxn>
                <a:cxn ang="0">
                  <a:pos x="447" y="1132"/>
                </a:cxn>
                <a:cxn ang="0">
                  <a:pos x="280" y="1189"/>
                </a:cxn>
                <a:cxn ang="0">
                  <a:pos x="155" y="1373"/>
                </a:cxn>
                <a:cxn ang="0">
                  <a:pos x="77" y="1740"/>
                </a:cxn>
                <a:cxn ang="0">
                  <a:pos x="29" y="1965"/>
                </a:cxn>
                <a:cxn ang="0">
                  <a:pos x="145" y="2119"/>
                </a:cxn>
                <a:cxn ang="0">
                  <a:pos x="180" y="2189"/>
                </a:cxn>
                <a:cxn ang="0">
                  <a:pos x="326" y="2201"/>
                </a:cxn>
                <a:cxn ang="0">
                  <a:pos x="450" y="2141"/>
                </a:cxn>
                <a:cxn ang="0">
                  <a:pos x="604" y="1970"/>
                </a:cxn>
                <a:cxn ang="0">
                  <a:pos x="812" y="1834"/>
                </a:cxn>
                <a:cxn ang="0">
                  <a:pos x="1053" y="1749"/>
                </a:cxn>
                <a:cxn ang="0">
                  <a:pos x="1298" y="1708"/>
                </a:cxn>
                <a:cxn ang="0">
                  <a:pos x="1531" y="1721"/>
                </a:cxn>
                <a:cxn ang="0">
                  <a:pos x="1718" y="1773"/>
                </a:cxn>
                <a:cxn ang="0">
                  <a:pos x="1859" y="1896"/>
                </a:cxn>
                <a:cxn ang="0">
                  <a:pos x="1975" y="2168"/>
                </a:cxn>
                <a:cxn ang="0">
                  <a:pos x="2093" y="2169"/>
                </a:cxn>
                <a:cxn ang="0">
                  <a:pos x="2315" y="2086"/>
                </a:cxn>
                <a:cxn ang="0">
                  <a:pos x="2535" y="2212"/>
                </a:cxn>
                <a:cxn ang="0">
                  <a:pos x="2651" y="2163"/>
                </a:cxn>
                <a:cxn ang="0">
                  <a:pos x="2776" y="2072"/>
                </a:cxn>
                <a:cxn ang="0">
                  <a:pos x="2916" y="2114"/>
                </a:cxn>
                <a:cxn ang="0">
                  <a:pos x="2961" y="2199"/>
                </a:cxn>
                <a:cxn ang="0">
                  <a:pos x="3039" y="2234"/>
                </a:cxn>
                <a:cxn ang="0">
                  <a:pos x="3169" y="2180"/>
                </a:cxn>
                <a:cxn ang="0">
                  <a:pos x="3310" y="2068"/>
                </a:cxn>
                <a:cxn ang="0">
                  <a:pos x="3450" y="1937"/>
                </a:cxn>
                <a:cxn ang="0">
                  <a:pos x="3662" y="1784"/>
                </a:cxn>
                <a:cxn ang="0">
                  <a:pos x="3845" y="1706"/>
                </a:cxn>
                <a:cxn ang="0">
                  <a:pos x="4034" y="1665"/>
                </a:cxn>
                <a:cxn ang="0">
                  <a:pos x="4424" y="1667"/>
                </a:cxn>
                <a:cxn ang="0">
                  <a:pos x="4794" y="1907"/>
                </a:cxn>
                <a:cxn ang="0">
                  <a:pos x="4913" y="1963"/>
                </a:cxn>
                <a:cxn ang="0">
                  <a:pos x="5035" y="1915"/>
                </a:cxn>
                <a:cxn ang="0">
                  <a:pos x="4981" y="1761"/>
                </a:cxn>
                <a:cxn ang="0">
                  <a:pos x="5016" y="1539"/>
                </a:cxn>
                <a:cxn ang="0">
                  <a:pos x="5034" y="1364"/>
                </a:cxn>
                <a:cxn ang="0">
                  <a:pos x="4961" y="1064"/>
                </a:cxn>
              </a:cxnLst>
              <a:rect l="0" t="0" r="r" b="b"/>
              <a:pathLst>
                <a:path w="5048" h="2234">
                  <a:moveTo>
                    <a:pt x="4336" y="770"/>
                  </a:moveTo>
                  <a:lnTo>
                    <a:pt x="3559" y="747"/>
                  </a:lnTo>
                  <a:lnTo>
                    <a:pt x="3481" y="799"/>
                  </a:lnTo>
                  <a:lnTo>
                    <a:pt x="3382" y="827"/>
                  </a:lnTo>
                  <a:lnTo>
                    <a:pt x="3328" y="816"/>
                  </a:lnTo>
                  <a:lnTo>
                    <a:pt x="3282" y="775"/>
                  </a:lnTo>
                  <a:lnTo>
                    <a:pt x="3245" y="711"/>
                  </a:lnTo>
                  <a:lnTo>
                    <a:pt x="3207" y="630"/>
                  </a:lnTo>
                  <a:lnTo>
                    <a:pt x="3169" y="547"/>
                  </a:lnTo>
                  <a:lnTo>
                    <a:pt x="3130" y="470"/>
                  </a:lnTo>
                  <a:lnTo>
                    <a:pt x="3081" y="404"/>
                  </a:lnTo>
                  <a:lnTo>
                    <a:pt x="3016" y="360"/>
                  </a:lnTo>
                  <a:lnTo>
                    <a:pt x="2991" y="335"/>
                  </a:lnTo>
                  <a:lnTo>
                    <a:pt x="2968" y="300"/>
                  </a:lnTo>
                  <a:lnTo>
                    <a:pt x="2945" y="258"/>
                  </a:lnTo>
                  <a:lnTo>
                    <a:pt x="2924" y="210"/>
                  </a:lnTo>
                  <a:lnTo>
                    <a:pt x="2892" y="160"/>
                  </a:lnTo>
                  <a:lnTo>
                    <a:pt x="2850" y="120"/>
                  </a:lnTo>
                  <a:lnTo>
                    <a:pt x="2801" y="85"/>
                  </a:lnTo>
                  <a:lnTo>
                    <a:pt x="2731" y="70"/>
                  </a:lnTo>
                  <a:lnTo>
                    <a:pt x="2652" y="60"/>
                  </a:lnTo>
                  <a:lnTo>
                    <a:pt x="2562" y="47"/>
                  </a:lnTo>
                  <a:lnTo>
                    <a:pt x="2467" y="27"/>
                  </a:lnTo>
                  <a:lnTo>
                    <a:pt x="2371" y="12"/>
                  </a:lnTo>
                  <a:lnTo>
                    <a:pt x="2274" y="4"/>
                  </a:lnTo>
                  <a:lnTo>
                    <a:pt x="2169" y="0"/>
                  </a:lnTo>
                  <a:lnTo>
                    <a:pt x="2068" y="9"/>
                  </a:lnTo>
                  <a:lnTo>
                    <a:pt x="1969" y="38"/>
                  </a:lnTo>
                  <a:lnTo>
                    <a:pt x="1897" y="54"/>
                  </a:lnTo>
                  <a:lnTo>
                    <a:pt x="1815" y="61"/>
                  </a:lnTo>
                  <a:lnTo>
                    <a:pt x="1729" y="61"/>
                  </a:lnTo>
                  <a:lnTo>
                    <a:pt x="1635" y="66"/>
                  </a:lnTo>
                  <a:lnTo>
                    <a:pt x="1541" y="71"/>
                  </a:lnTo>
                  <a:lnTo>
                    <a:pt x="1449" y="94"/>
                  </a:lnTo>
                  <a:lnTo>
                    <a:pt x="1362" y="126"/>
                  </a:lnTo>
                  <a:lnTo>
                    <a:pt x="1287" y="184"/>
                  </a:lnTo>
                  <a:lnTo>
                    <a:pt x="1211" y="279"/>
                  </a:lnTo>
                  <a:lnTo>
                    <a:pt x="1145" y="383"/>
                  </a:lnTo>
                  <a:lnTo>
                    <a:pt x="1091" y="495"/>
                  </a:lnTo>
                  <a:lnTo>
                    <a:pt x="1038" y="601"/>
                  </a:lnTo>
                  <a:lnTo>
                    <a:pt x="996" y="710"/>
                  </a:lnTo>
                  <a:lnTo>
                    <a:pt x="952" y="799"/>
                  </a:lnTo>
                  <a:lnTo>
                    <a:pt x="910" y="878"/>
                  </a:lnTo>
                  <a:lnTo>
                    <a:pt x="864" y="923"/>
                  </a:lnTo>
                  <a:lnTo>
                    <a:pt x="735" y="1007"/>
                  </a:lnTo>
                  <a:lnTo>
                    <a:pt x="628" y="1071"/>
                  </a:lnTo>
                  <a:lnTo>
                    <a:pt x="528" y="1106"/>
                  </a:lnTo>
                  <a:lnTo>
                    <a:pt x="447" y="1132"/>
                  </a:lnTo>
                  <a:lnTo>
                    <a:pt x="382" y="1149"/>
                  </a:lnTo>
                  <a:lnTo>
                    <a:pt x="322" y="1167"/>
                  </a:lnTo>
                  <a:lnTo>
                    <a:pt x="280" y="1189"/>
                  </a:lnTo>
                  <a:lnTo>
                    <a:pt x="248" y="1225"/>
                  </a:lnTo>
                  <a:lnTo>
                    <a:pt x="210" y="1286"/>
                  </a:lnTo>
                  <a:lnTo>
                    <a:pt x="155" y="1373"/>
                  </a:lnTo>
                  <a:lnTo>
                    <a:pt x="104" y="1492"/>
                  </a:lnTo>
                  <a:lnTo>
                    <a:pt x="89" y="1619"/>
                  </a:lnTo>
                  <a:lnTo>
                    <a:pt x="77" y="1740"/>
                  </a:lnTo>
                  <a:lnTo>
                    <a:pt x="30" y="1842"/>
                  </a:lnTo>
                  <a:lnTo>
                    <a:pt x="0" y="1922"/>
                  </a:lnTo>
                  <a:lnTo>
                    <a:pt x="29" y="1965"/>
                  </a:lnTo>
                  <a:lnTo>
                    <a:pt x="99" y="2011"/>
                  </a:lnTo>
                  <a:lnTo>
                    <a:pt x="138" y="2063"/>
                  </a:lnTo>
                  <a:lnTo>
                    <a:pt x="145" y="2119"/>
                  </a:lnTo>
                  <a:lnTo>
                    <a:pt x="140" y="2168"/>
                  </a:lnTo>
                  <a:lnTo>
                    <a:pt x="149" y="2183"/>
                  </a:lnTo>
                  <a:lnTo>
                    <a:pt x="180" y="2189"/>
                  </a:lnTo>
                  <a:lnTo>
                    <a:pt x="221" y="2198"/>
                  </a:lnTo>
                  <a:lnTo>
                    <a:pt x="270" y="2201"/>
                  </a:lnTo>
                  <a:lnTo>
                    <a:pt x="326" y="2201"/>
                  </a:lnTo>
                  <a:lnTo>
                    <a:pt x="377" y="2193"/>
                  </a:lnTo>
                  <a:lnTo>
                    <a:pt x="419" y="2172"/>
                  </a:lnTo>
                  <a:lnTo>
                    <a:pt x="450" y="2141"/>
                  </a:lnTo>
                  <a:lnTo>
                    <a:pt x="495" y="2076"/>
                  </a:lnTo>
                  <a:lnTo>
                    <a:pt x="544" y="2018"/>
                  </a:lnTo>
                  <a:lnTo>
                    <a:pt x="604" y="1970"/>
                  </a:lnTo>
                  <a:lnTo>
                    <a:pt x="670" y="1921"/>
                  </a:lnTo>
                  <a:lnTo>
                    <a:pt x="742" y="1875"/>
                  </a:lnTo>
                  <a:lnTo>
                    <a:pt x="812" y="1834"/>
                  </a:lnTo>
                  <a:lnTo>
                    <a:pt x="888" y="1801"/>
                  </a:lnTo>
                  <a:lnTo>
                    <a:pt x="968" y="1775"/>
                  </a:lnTo>
                  <a:lnTo>
                    <a:pt x="1053" y="1749"/>
                  </a:lnTo>
                  <a:lnTo>
                    <a:pt x="1132" y="1729"/>
                  </a:lnTo>
                  <a:lnTo>
                    <a:pt x="1216" y="1716"/>
                  </a:lnTo>
                  <a:lnTo>
                    <a:pt x="1298" y="1708"/>
                  </a:lnTo>
                  <a:lnTo>
                    <a:pt x="1379" y="1707"/>
                  </a:lnTo>
                  <a:lnTo>
                    <a:pt x="1458" y="1712"/>
                  </a:lnTo>
                  <a:lnTo>
                    <a:pt x="1531" y="1721"/>
                  </a:lnTo>
                  <a:lnTo>
                    <a:pt x="1602" y="1736"/>
                  </a:lnTo>
                  <a:lnTo>
                    <a:pt x="1660" y="1755"/>
                  </a:lnTo>
                  <a:lnTo>
                    <a:pt x="1718" y="1773"/>
                  </a:lnTo>
                  <a:lnTo>
                    <a:pt x="1768" y="1802"/>
                  </a:lnTo>
                  <a:lnTo>
                    <a:pt x="1814" y="1844"/>
                  </a:lnTo>
                  <a:lnTo>
                    <a:pt x="1859" y="1896"/>
                  </a:lnTo>
                  <a:lnTo>
                    <a:pt x="1906" y="1967"/>
                  </a:lnTo>
                  <a:lnTo>
                    <a:pt x="1943" y="2056"/>
                  </a:lnTo>
                  <a:lnTo>
                    <a:pt x="1975" y="2168"/>
                  </a:lnTo>
                  <a:lnTo>
                    <a:pt x="1999" y="2204"/>
                  </a:lnTo>
                  <a:lnTo>
                    <a:pt x="2036" y="2199"/>
                  </a:lnTo>
                  <a:lnTo>
                    <a:pt x="2093" y="2169"/>
                  </a:lnTo>
                  <a:lnTo>
                    <a:pt x="2156" y="2132"/>
                  </a:lnTo>
                  <a:lnTo>
                    <a:pt x="2231" y="2099"/>
                  </a:lnTo>
                  <a:lnTo>
                    <a:pt x="2315" y="2086"/>
                  </a:lnTo>
                  <a:lnTo>
                    <a:pt x="2403" y="2111"/>
                  </a:lnTo>
                  <a:lnTo>
                    <a:pt x="2498" y="2186"/>
                  </a:lnTo>
                  <a:lnTo>
                    <a:pt x="2535" y="2212"/>
                  </a:lnTo>
                  <a:lnTo>
                    <a:pt x="2579" y="2216"/>
                  </a:lnTo>
                  <a:lnTo>
                    <a:pt x="2614" y="2192"/>
                  </a:lnTo>
                  <a:lnTo>
                    <a:pt x="2651" y="2163"/>
                  </a:lnTo>
                  <a:lnTo>
                    <a:pt x="2692" y="2122"/>
                  </a:lnTo>
                  <a:lnTo>
                    <a:pt x="2728" y="2093"/>
                  </a:lnTo>
                  <a:lnTo>
                    <a:pt x="2776" y="2072"/>
                  </a:lnTo>
                  <a:lnTo>
                    <a:pt x="2826" y="2071"/>
                  </a:lnTo>
                  <a:lnTo>
                    <a:pt x="2878" y="2088"/>
                  </a:lnTo>
                  <a:lnTo>
                    <a:pt x="2916" y="2114"/>
                  </a:lnTo>
                  <a:lnTo>
                    <a:pt x="2935" y="2143"/>
                  </a:lnTo>
                  <a:lnTo>
                    <a:pt x="2947" y="2170"/>
                  </a:lnTo>
                  <a:lnTo>
                    <a:pt x="2961" y="2199"/>
                  </a:lnTo>
                  <a:lnTo>
                    <a:pt x="2974" y="2220"/>
                  </a:lnTo>
                  <a:lnTo>
                    <a:pt x="2997" y="2231"/>
                  </a:lnTo>
                  <a:lnTo>
                    <a:pt x="3039" y="2234"/>
                  </a:lnTo>
                  <a:lnTo>
                    <a:pt x="3078" y="2230"/>
                  </a:lnTo>
                  <a:lnTo>
                    <a:pt x="3119" y="2207"/>
                  </a:lnTo>
                  <a:lnTo>
                    <a:pt x="3169" y="2180"/>
                  </a:lnTo>
                  <a:lnTo>
                    <a:pt x="3220" y="2142"/>
                  </a:lnTo>
                  <a:lnTo>
                    <a:pt x="3264" y="2108"/>
                  </a:lnTo>
                  <a:lnTo>
                    <a:pt x="3310" y="2068"/>
                  </a:lnTo>
                  <a:lnTo>
                    <a:pt x="3349" y="2033"/>
                  </a:lnTo>
                  <a:lnTo>
                    <a:pt x="3378" y="2008"/>
                  </a:lnTo>
                  <a:lnTo>
                    <a:pt x="3450" y="1937"/>
                  </a:lnTo>
                  <a:lnTo>
                    <a:pt x="3524" y="1879"/>
                  </a:lnTo>
                  <a:lnTo>
                    <a:pt x="3591" y="1824"/>
                  </a:lnTo>
                  <a:lnTo>
                    <a:pt x="3662" y="1784"/>
                  </a:lnTo>
                  <a:lnTo>
                    <a:pt x="3725" y="1748"/>
                  </a:lnTo>
                  <a:lnTo>
                    <a:pt x="3792" y="1725"/>
                  </a:lnTo>
                  <a:lnTo>
                    <a:pt x="3845" y="1706"/>
                  </a:lnTo>
                  <a:lnTo>
                    <a:pt x="3906" y="1687"/>
                  </a:lnTo>
                  <a:lnTo>
                    <a:pt x="3950" y="1678"/>
                  </a:lnTo>
                  <a:lnTo>
                    <a:pt x="4034" y="1665"/>
                  </a:lnTo>
                  <a:lnTo>
                    <a:pt x="4148" y="1652"/>
                  </a:lnTo>
                  <a:lnTo>
                    <a:pt x="4280" y="1649"/>
                  </a:lnTo>
                  <a:lnTo>
                    <a:pt x="4424" y="1667"/>
                  </a:lnTo>
                  <a:lnTo>
                    <a:pt x="4564" y="1709"/>
                  </a:lnTo>
                  <a:lnTo>
                    <a:pt x="4690" y="1786"/>
                  </a:lnTo>
                  <a:lnTo>
                    <a:pt x="4794" y="1907"/>
                  </a:lnTo>
                  <a:lnTo>
                    <a:pt x="4825" y="1939"/>
                  </a:lnTo>
                  <a:lnTo>
                    <a:pt x="4864" y="1959"/>
                  </a:lnTo>
                  <a:lnTo>
                    <a:pt x="4913" y="1963"/>
                  </a:lnTo>
                  <a:lnTo>
                    <a:pt x="4964" y="1956"/>
                  </a:lnTo>
                  <a:lnTo>
                    <a:pt x="5005" y="1940"/>
                  </a:lnTo>
                  <a:lnTo>
                    <a:pt x="5035" y="1915"/>
                  </a:lnTo>
                  <a:lnTo>
                    <a:pt x="5042" y="1879"/>
                  </a:lnTo>
                  <a:lnTo>
                    <a:pt x="5020" y="1838"/>
                  </a:lnTo>
                  <a:lnTo>
                    <a:pt x="4981" y="1761"/>
                  </a:lnTo>
                  <a:lnTo>
                    <a:pt x="4978" y="1686"/>
                  </a:lnTo>
                  <a:lnTo>
                    <a:pt x="4993" y="1615"/>
                  </a:lnTo>
                  <a:lnTo>
                    <a:pt x="5016" y="1539"/>
                  </a:lnTo>
                  <a:lnTo>
                    <a:pt x="5035" y="1475"/>
                  </a:lnTo>
                  <a:lnTo>
                    <a:pt x="5048" y="1416"/>
                  </a:lnTo>
                  <a:lnTo>
                    <a:pt x="5034" y="1364"/>
                  </a:lnTo>
                  <a:lnTo>
                    <a:pt x="4980" y="1327"/>
                  </a:lnTo>
                  <a:lnTo>
                    <a:pt x="4984" y="1162"/>
                  </a:lnTo>
                  <a:lnTo>
                    <a:pt x="4961" y="1064"/>
                  </a:lnTo>
                  <a:lnTo>
                    <a:pt x="4922" y="1018"/>
                  </a:lnTo>
                </a:path>
              </a:pathLst>
            </a:custGeom>
            <a:solidFill>
              <a:srgbClr val="FF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5" name="Freeform 2231"/>
            <p:cNvSpPr>
              <a:spLocks/>
            </p:cNvSpPr>
            <p:nvPr/>
          </p:nvSpPr>
          <p:spPr bwMode="auto">
            <a:xfrm rot="719888">
              <a:off x="19445" y="9766"/>
              <a:ext cx="454" cy="292"/>
            </a:xfrm>
            <a:custGeom>
              <a:avLst/>
              <a:gdLst/>
              <a:ahLst/>
              <a:cxnLst>
                <a:cxn ang="0">
                  <a:pos x="945" y="436"/>
                </a:cxn>
                <a:cxn ang="0">
                  <a:pos x="909" y="454"/>
                </a:cxn>
                <a:cxn ang="0">
                  <a:pos x="824" y="490"/>
                </a:cxn>
                <a:cxn ang="0">
                  <a:pos x="709" y="527"/>
                </a:cxn>
                <a:cxn ang="0">
                  <a:pos x="570" y="563"/>
                </a:cxn>
                <a:cxn ang="0">
                  <a:pos x="430" y="599"/>
                </a:cxn>
                <a:cxn ang="0">
                  <a:pos x="297" y="624"/>
                </a:cxn>
                <a:cxn ang="0">
                  <a:pos x="194" y="636"/>
                </a:cxn>
                <a:cxn ang="0">
                  <a:pos x="127" y="630"/>
                </a:cxn>
                <a:cxn ang="0">
                  <a:pos x="85" y="545"/>
                </a:cxn>
                <a:cxn ang="0">
                  <a:pos x="36" y="369"/>
                </a:cxn>
                <a:cxn ang="0">
                  <a:pos x="6" y="188"/>
                </a:cxn>
                <a:cxn ang="0">
                  <a:pos x="0" y="91"/>
                </a:cxn>
                <a:cxn ang="0">
                  <a:pos x="30" y="79"/>
                </a:cxn>
                <a:cxn ang="0">
                  <a:pos x="78" y="61"/>
                </a:cxn>
                <a:cxn ang="0">
                  <a:pos x="151" y="49"/>
                </a:cxn>
                <a:cxn ang="0">
                  <a:pos x="236" y="30"/>
                </a:cxn>
                <a:cxn ang="0">
                  <a:pos x="315" y="18"/>
                </a:cxn>
                <a:cxn ang="0">
                  <a:pos x="388" y="6"/>
                </a:cxn>
                <a:cxn ang="0">
                  <a:pos x="448" y="0"/>
                </a:cxn>
                <a:cxn ang="0">
                  <a:pos x="479" y="0"/>
                </a:cxn>
                <a:cxn ang="0">
                  <a:pos x="515" y="18"/>
                </a:cxn>
                <a:cxn ang="0">
                  <a:pos x="576" y="61"/>
                </a:cxn>
                <a:cxn ang="0">
                  <a:pos x="654" y="127"/>
                </a:cxn>
                <a:cxn ang="0">
                  <a:pos x="739" y="200"/>
                </a:cxn>
                <a:cxn ang="0">
                  <a:pos x="824" y="279"/>
                </a:cxn>
                <a:cxn ang="0">
                  <a:pos x="891" y="345"/>
                </a:cxn>
                <a:cxn ang="0">
                  <a:pos x="933" y="400"/>
                </a:cxn>
                <a:cxn ang="0">
                  <a:pos x="945" y="436"/>
                </a:cxn>
              </a:cxnLst>
              <a:rect l="0" t="0" r="r" b="b"/>
              <a:pathLst>
                <a:path w="945" h="636">
                  <a:moveTo>
                    <a:pt x="945" y="436"/>
                  </a:moveTo>
                  <a:lnTo>
                    <a:pt x="909" y="454"/>
                  </a:lnTo>
                  <a:lnTo>
                    <a:pt x="824" y="490"/>
                  </a:lnTo>
                  <a:lnTo>
                    <a:pt x="709" y="527"/>
                  </a:lnTo>
                  <a:lnTo>
                    <a:pt x="570" y="563"/>
                  </a:lnTo>
                  <a:lnTo>
                    <a:pt x="430" y="599"/>
                  </a:lnTo>
                  <a:lnTo>
                    <a:pt x="297" y="624"/>
                  </a:lnTo>
                  <a:lnTo>
                    <a:pt x="194" y="636"/>
                  </a:lnTo>
                  <a:lnTo>
                    <a:pt x="127" y="630"/>
                  </a:lnTo>
                  <a:lnTo>
                    <a:pt x="85" y="545"/>
                  </a:lnTo>
                  <a:lnTo>
                    <a:pt x="36" y="369"/>
                  </a:lnTo>
                  <a:lnTo>
                    <a:pt x="6" y="188"/>
                  </a:lnTo>
                  <a:lnTo>
                    <a:pt x="0" y="91"/>
                  </a:lnTo>
                  <a:lnTo>
                    <a:pt x="30" y="79"/>
                  </a:lnTo>
                  <a:lnTo>
                    <a:pt x="78" y="61"/>
                  </a:lnTo>
                  <a:lnTo>
                    <a:pt x="151" y="49"/>
                  </a:lnTo>
                  <a:lnTo>
                    <a:pt x="236" y="30"/>
                  </a:lnTo>
                  <a:lnTo>
                    <a:pt x="315" y="18"/>
                  </a:lnTo>
                  <a:lnTo>
                    <a:pt x="388" y="6"/>
                  </a:lnTo>
                  <a:lnTo>
                    <a:pt x="448" y="0"/>
                  </a:lnTo>
                  <a:lnTo>
                    <a:pt x="479" y="0"/>
                  </a:lnTo>
                  <a:lnTo>
                    <a:pt x="515" y="18"/>
                  </a:lnTo>
                  <a:lnTo>
                    <a:pt x="576" y="61"/>
                  </a:lnTo>
                  <a:lnTo>
                    <a:pt x="654" y="127"/>
                  </a:lnTo>
                  <a:lnTo>
                    <a:pt x="739" y="200"/>
                  </a:lnTo>
                  <a:lnTo>
                    <a:pt x="824" y="279"/>
                  </a:lnTo>
                  <a:lnTo>
                    <a:pt x="891" y="345"/>
                  </a:lnTo>
                  <a:lnTo>
                    <a:pt x="933" y="400"/>
                  </a:lnTo>
                  <a:lnTo>
                    <a:pt x="945" y="4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6" name="Freeform 2232"/>
            <p:cNvSpPr>
              <a:spLocks/>
            </p:cNvSpPr>
            <p:nvPr/>
          </p:nvSpPr>
          <p:spPr bwMode="auto">
            <a:xfrm rot="719888">
              <a:off x="19042" y="9766"/>
              <a:ext cx="335" cy="311"/>
            </a:xfrm>
            <a:custGeom>
              <a:avLst/>
              <a:gdLst/>
              <a:ahLst/>
              <a:cxnLst>
                <a:cxn ang="0">
                  <a:pos x="546" y="6"/>
                </a:cxn>
                <a:cxn ang="0">
                  <a:pos x="588" y="79"/>
                </a:cxn>
                <a:cxn ang="0">
                  <a:pos x="631" y="230"/>
                </a:cxn>
                <a:cxn ang="0">
                  <a:pos x="667" y="381"/>
                </a:cxn>
                <a:cxn ang="0">
                  <a:pos x="697" y="478"/>
                </a:cxn>
                <a:cxn ang="0">
                  <a:pos x="679" y="502"/>
                </a:cxn>
                <a:cxn ang="0">
                  <a:pos x="607" y="539"/>
                </a:cxn>
                <a:cxn ang="0">
                  <a:pos x="503" y="575"/>
                </a:cxn>
                <a:cxn ang="0">
                  <a:pos x="376" y="611"/>
                </a:cxn>
                <a:cxn ang="0">
                  <a:pos x="249" y="648"/>
                </a:cxn>
                <a:cxn ang="0">
                  <a:pos x="134" y="666"/>
                </a:cxn>
                <a:cxn ang="0">
                  <a:pos x="49" y="678"/>
                </a:cxn>
                <a:cxn ang="0">
                  <a:pos x="12" y="666"/>
                </a:cxn>
                <a:cxn ang="0">
                  <a:pos x="0" y="551"/>
                </a:cxn>
                <a:cxn ang="0">
                  <a:pos x="12" y="363"/>
                </a:cxn>
                <a:cxn ang="0">
                  <a:pos x="55" y="182"/>
                </a:cxn>
                <a:cxn ang="0">
                  <a:pos x="140" y="85"/>
                </a:cxn>
                <a:cxn ang="0">
                  <a:pos x="194" y="73"/>
                </a:cxn>
                <a:cxn ang="0">
                  <a:pos x="255" y="54"/>
                </a:cxn>
                <a:cxn ang="0">
                  <a:pos x="316" y="42"/>
                </a:cxn>
                <a:cxn ang="0">
                  <a:pos x="376" y="24"/>
                </a:cxn>
                <a:cxn ang="0">
                  <a:pos x="431" y="12"/>
                </a:cxn>
                <a:cxn ang="0">
                  <a:pos x="479" y="6"/>
                </a:cxn>
                <a:cxn ang="0">
                  <a:pos x="516" y="0"/>
                </a:cxn>
                <a:cxn ang="0">
                  <a:pos x="546" y="6"/>
                </a:cxn>
              </a:cxnLst>
              <a:rect l="0" t="0" r="r" b="b"/>
              <a:pathLst>
                <a:path w="697" h="678">
                  <a:moveTo>
                    <a:pt x="546" y="6"/>
                  </a:moveTo>
                  <a:lnTo>
                    <a:pt x="588" y="79"/>
                  </a:lnTo>
                  <a:lnTo>
                    <a:pt x="631" y="230"/>
                  </a:lnTo>
                  <a:lnTo>
                    <a:pt x="667" y="381"/>
                  </a:lnTo>
                  <a:lnTo>
                    <a:pt x="697" y="478"/>
                  </a:lnTo>
                  <a:lnTo>
                    <a:pt x="679" y="502"/>
                  </a:lnTo>
                  <a:lnTo>
                    <a:pt x="607" y="539"/>
                  </a:lnTo>
                  <a:lnTo>
                    <a:pt x="503" y="575"/>
                  </a:lnTo>
                  <a:lnTo>
                    <a:pt x="376" y="611"/>
                  </a:lnTo>
                  <a:lnTo>
                    <a:pt x="249" y="648"/>
                  </a:lnTo>
                  <a:lnTo>
                    <a:pt x="134" y="666"/>
                  </a:lnTo>
                  <a:lnTo>
                    <a:pt x="49" y="678"/>
                  </a:lnTo>
                  <a:lnTo>
                    <a:pt x="12" y="666"/>
                  </a:lnTo>
                  <a:lnTo>
                    <a:pt x="0" y="551"/>
                  </a:lnTo>
                  <a:lnTo>
                    <a:pt x="12" y="363"/>
                  </a:lnTo>
                  <a:lnTo>
                    <a:pt x="55" y="182"/>
                  </a:lnTo>
                  <a:lnTo>
                    <a:pt x="140" y="85"/>
                  </a:lnTo>
                  <a:lnTo>
                    <a:pt x="194" y="73"/>
                  </a:lnTo>
                  <a:lnTo>
                    <a:pt x="255" y="54"/>
                  </a:lnTo>
                  <a:lnTo>
                    <a:pt x="316" y="42"/>
                  </a:lnTo>
                  <a:lnTo>
                    <a:pt x="376" y="24"/>
                  </a:lnTo>
                  <a:lnTo>
                    <a:pt x="431" y="12"/>
                  </a:lnTo>
                  <a:lnTo>
                    <a:pt x="479" y="6"/>
                  </a:lnTo>
                  <a:lnTo>
                    <a:pt x="516" y="0"/>
                  </a:lnTo>
                  <a:lnTo>
                    <a:pt x="54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457" name="Group 2233"/>
            <p:cNvGrpSpPr>
              <a:grpSpLocks noChangeAspect="1"/>
            </p:cNvGrpSpPr>
            <p:nvPr/>
          </p:nvGrpSpPr>
          <p:grpSpPr bwMode="auto">
            <a:xfrm rot="1214975">
              <a:off x="18374" y="9168"/>
              <a:ext cx="1233" cy="600"/>
              <a:chOff x="307" y="16318"/>
              <a:chExt cx="3570" cy="1818"/>
            </a:xfrm>
          </p:grpSpPr>
          <p:sp>
            <p:nvSpPr>
              <p:cNvPr id="54458" name="Freeform 2234"/>
              <p:cNvSpPr>
                <a:spLocks noChangeAspect="1"/>
              </p:cNvSpPr>
              <p:nvPr/>
            </p:nvSpPr>
            <p:spPr bwMode="auto">
              <a:xfrm>
                <a:off x="1258" y="16568"/>
                <a:ext cx="646" cy="767"/>
              </a:xfrm>
              <a:custGeom>
                <a:avLst/>
                <a:gdLst/>
                <a:ahLst/>
                <a:cxnLst>
                  <a:cxn ang="0">
                    <a:pos x="228" y="99"/>
                  </a:cxn>
                  <a:cxn ang="0">
                    <a:pos x="178" y="129"/>
                  </a:cxn>
                  <a:cxn ang="0">
                    <a:pos x="136" y="167"/>
                  </a:cxn>
                  <a:cxn ang="0">
                    <a:pos x="98" y="209"/>
                  </a:cxn>
                  <a:cxn ang="0">
                    <a:pos x="64" y="255"/>
                  </a:cxn>
                  <a:cxn ang="0">
                    <a:pos x="38" y="304"/>
                  </a:cxn>
                  <a:cxn ang="0">
                    <a:pos x="19" y="357"/>
                  </a:cxn>
                  <a:cxn ang="0">
                    <a:pos x="7" y="414"/>
                  </a:cxn>
                  <a:cxn ang="0">
                    <a:pos x="0" y="471"/>
                  </a:cxn>
                  <a:cxn ang="0">
                    <a:pos x="7" y="551"/>
                  </a:cxn>
                  <a:cxn ang="0">
                    <a:pos x="38" y="615"/>
                  </a:cxn>
                  <a:cxn ang="0">
                    <a:pos x="83" y="672"/>
                  </a:cxn>
                  <a:cxn ang="0">
                    <a:pos x="144" y="714"/>
                  </a:cxn>
                  <a:cxn ang="0">
                    <a:pos x="212" y="748"/>
                  </a:cxn>
                  <a:cxn ang="0">
                    <a:pos x="285" y="763"/>
                  </a:cxn>
                  <a:cxn ang="0">
                    <a:pos x="361" y="767"/>
                  </a:cxn>
                  <a:cxn ang="0">
                    <a:pos x="433" y="756"/>
                  </a:cxn>
                  <a:cxn ang="0">
                    <a:pos x="448" y="756"/>
                  </a:cxn>
                  <a:cxn ang="0">
                    <a:pos x="463" y="748"/>
                  </a:cxn>
                  <a:cxn ang="0">
                    <a:pos x="475" y="737"/>
                  </a:cxn>
                  <a:cxn ang="0">
                    <a:pos x="479" y="722"/>
                  </a:cxn>
                  <a:cxn ang="0">
                    <a:pos x="471" y="703"/>
                  </a:cxn>
                  <a:cxn ang="0">
                    <a:pos x="456" y="687"/>
                  </a:cxn>
                  <a:cxn ang="0">
                    <a:pos x="437" y="672"/>
                  </a:cxn>
                  <a:cxn ang="0">
                    <a:pos x="418" y="665"/>
                  </a:cxn>
                  <a:cxn ang="0">
                    <a:pos x="380" y="653"/>
                  </a:cxn>
                  <a:cxn ang="0">
                    <a:pos x="342" y="646"/>
                  </a:cxn>
                  <a:cxn ang="0">
                    <a:pos x="304" y="638"/>
                  </a:cxn>
                  <a:cxn ang="0">
                    <a:pos x="269" y="631"/>
                  </a:cxn>
                  <a:cxn ang="0">
                    <a:pos x="235" y="619"/>
                  </a:cxn>
                  <a:cxn ang="0">
                    <a:pos x="201" y="604"/>
                  </a:cxn>
                  <a:cxn ang="0">
                    <a:pos x="171" y="585"/>
                  </a:cxn>
                  <a:cxn ang="0">
                    <a:pos x="140" y="555"/>
                  </a:cxn>
                  <a:cxn ang="0">
                    <a:pos x="129" y="425"/>
                  </a:cxn>
                  <a:cxn ang="0">
                    <a:pos x="159" y="319"/>
                  </a:cxn>
                  <a:cxn ang="0">
                    <a:pos x="220" y="236"/>
                  </a:cxn>
                  <a:cxn ang="0">
                    <a:pos x="304" y="167"/>
                  </a:cxn>
                  <a:cxn ang="0">
                    <a:pos x="395" y="114"/>
                  </a:cxn>
                  <a:cxn ang="0">
                    <a:pos x="490" y="72"/>
                  </a:cxn>
                  <a:cxn ang="0">
                    <a:pos x="577" y="42"/>
                  </a:cxn>
                  <a:cxn ang="0">
                    <a:pos x="646" y="15"/>
                  </a:cxn>
                  <a:cxn ang="0">
                    <a:pos x="604" y="4"/>
                  </a:cxn>
                  <a:cxn ang="0">
                    <a:pos x="558" y="0"/>
                  </a:cxn>
                  <a:cxn ang="0">
                    <a:pos x="505" y="8"/>
                  </a:cxn>
                  <a:cxn ang="0">
                    <a:pos x="448" y="15"/>
                  </a:cxn>
                  <a:cxn ang="0">
                    <a:pos x="391" y="34"/>
                  </a:cxn>
                  <a:cxn ang="0">
                    <a:pos x="334" y="53"/>
                  </a:cxn>
                  <a:cxn ang="0">
                    <a:pos x="277" y="76"/>
                  </a:cxn>
                  <a:cxn ang="0">
                    <a:pos x="228" y="99"/>
                  </a:cxn>
                </a:cxnLst>
                <a:rect l="0" t="0" r="r" b="b"/>
                <a:pathLst>
                  <a:path w="646" h="767">
                    <a:moveTo>
                      <a:pt x="228" y="99"/>
                    </a:moveTo>
                    <a:lnTo>
                      <a:pt x="178" y="129"/>
                    </a:lnTo>
                    <a:lnTo>
                      <a:pt x="136" y="167"/>
                    </a:lnTo>
                    <a:lnTo>
                      <a:pt x="98" y="209"/>
                    </a:lnTo>
                    <a:lnTo>
                      <a:pt x="64" y="255"/>
                    </a:lnTo>
                    <a:lnTo>
                      <a:pt x="38" y="304"/>
                    </a:lnTo>
                    <a:lnTo>
                      <a:pt x="19" y="357"/>
                    </a:lnTo>
                    <a:lnTo>
                      <a:pt x="7" y="414"/>
                    </a:lnTo>
                    <a:lnTo>
                      <a:pt x="0" y="471"/>
                    </a:lnTo>
                    <a:lnTo>
                      <a:pt x="7" y="551"/>
                    </a:lnTo>
                    <a:lnTo>
                      <a:pt x="38" y="615"/>
                    </a:lnTo>
                    <a:lnTo>
                      <a:pt x="83" y="672"/>
                    </a:lnTo>
                    <a:lnTo>
                      <a:pt x="144" y="714"/>
                    </a:lnTo>
                    <a:lnTo>
                      <a:pt x="212" y="748"/>
                    </a:lnTo>
                    <a:lnTo>
                      <a:pt x="285" y="763"/>
                    </a:lnTo>
                    <a:lnTo>
                      <a:pt x="361" y="767"/>
                    </a:lnTo>
                    <a:lnTo>
                      <a:pt x="433" y="756"/>
                    </a:lnTo>
                    <a:lnTo>
                      <a:pt x="448" y="756"/>
                    </a:lnTo>
                    <a:lnTo>
                      <a:pt x="463" y="748"/>
                    </a:lnTo>
                    <a:lnTo>
                      <a:pt x="475" y="737"/>
                    </a:lnTo>
                    <a:lnTo>
                      <a:pt x="479" y="722"/>
                    </a:lnTo>
                    <a:lnTo>
                      <a:pt x="471" y="703"/>
                    </a:lnTo>
                    <a:lnTo>
                      <a:pt x="456" y="687"/>
                    </a:lnTo>
                    <a:lnTo>
                      <a:pt x="437" y="672"/>
                    </a:lnTo>
                    <a:lnTo>
                      <a:pt x="418" y="665"/>
                    </a:lnTo>
                    <a:lnTo>
                      <a:pt x="380" y="653"/>
                    </a:lnTo>
                    <a:lnTo>
                      <a:pt x="342" y="646"/>
                    </a:lnTo>
                    <a:lnTo>
                      <a:pt x="304" y="638"/>
                    </a:lnTo>
                    <a:lnTo>
                      <a:pt x="269" y="631"/>
                    </a:lnTo>
                    <a:lnTo>
                      <a:pt x="235" y="619"/>
                    </a:lnTo>
                    <a:lnTo>
                      <a:pt x="201" y="604"/>
                    </a:lnTo>
                    <a:lnTo>
                      <a:pt x="171" y="585"/>
                    </a:lnTo>
                    <a:lnTo>
                      <a:pt x="140" y="555"/>
                    </a:lnTo>
                    <a:lnTo>
                      <a:pt x="129" y="425"/>
                    </a:lnTo>
                    <a:lnTo>
                      <a:pt x="159" y="319"/>
                    </a:lnTo>
                    <a:lnTo>
                      <a:pt x="220" y="236"/>
                    </a:lnTo>
                    <a:lnTo>
                      <a:pt x="304" y="167"/>
                    </a:lnTo>
                    <a:lnTo>
                      <a:pt x="395" y="114"/>
                    </a:lnTo>
                    <a:lnTo>
                      <a:pt x="490" y="72"/>
                    </a:lnTo>
                    <a:lnTo>
                      <a:pt x="577" y="42"/>
                    </a:lnTo>
                    <a:lnTo>
                      <a:pt x="646" y="15"/>
                    </a:lnTo>
                    <a:lnTo>
                      <a:pt x="604" y="4"/>
                    </a:lnTo>
                    <a:lnTo>
                      <a:pt x="558" y="0"/>
                    </a:lnTo>
                    <a:lnTo>
                      <a:pt x="505" y="8"/>
                    </a:lnTo>
                    <a:lnTo>
                      <a:pt x="448" y="15"/>
                    </a:lnTo>
                    <a:lnTo>
                      <a:pt x="391" y="34"/>
                    </a:lnTo>
                    <a:lnTo>
                      <a:pt x="334" y="53"/>
                    </a:lnTo>
                    <a:lnTo>
                      <a:pt x="277" y="76"/>
                    </a:lnTo>
                    <a:lnTo>
                      <a:pt x="228" y="9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59" name="Freeform 2235"/>
              <p:cNvSpPr>
                <a:spLocks noChangeAspect="1"/>
              </p:cNvSpPr>
              <p:nvPr/>
            </p:nvSpPr>
            <p:spPr bwMode="auto">
              <a:xfrm>
                <a:off x="2360" y="16557"/>
                <a:ext cx="415" cy="596"/>
              </a:xfrm>
              <a:custGeom>
                <a:avLst/>
                <a:gdLst/>
                <a:ahLst/>
                <a:cxnLst>
                  <a:cxn ang="0">
                    <a:pos x="350" y="193"/>
                  </a:cxn>
                  <a:cxn ang="0">
                    <a:pos x="365" y="254"/>
                  </a:cxn>
                  <a:cxn ang="0">
                    <a:pos x="361" y="311"/>
                  </a:cxn>
                  <a:cxn ang="0">
                    <a:pos x="335" y="357"/>
                  </a:cxn>
                  <a:cxn ang="0">
                    <a:pos x="297" y="399"/>
                  </a:cxn>
                  <a:cxn ang="0">
                    <a:pos x="251" y="436"/>
                  </a:cxn>
                  <a:cxn ang="0">
                    <a:pos x="198" y="474"/>
                  </a:cxn>
                  <a:cxn ang="0">
                    <a:pos x="145" y="509"/>
                  </a:cxn>
                  <a:cxn ang="0">
                    <a:pos x="99" y="543"/>
                  </a:cxn>
                  <a:cxn ang="0">
                    <a:pos x="91" y="554"/>
                  </a:cxn>
                  <a:cxn ang="0">
                    <a:pos x="88" y="562"/>
                  </a:cxn>
                  <a:cxn ang="0">
                    <a:pos x="88" y="573"/>
                  </a:cxn>
                  <a:cxn ang="0">
                    <a:pos x="91" y="585"/>
                  </a:cxn>
                  <a:cxn ang="0">
                    <a:pos x="103" y="592"/>
                  </a:cxn>
                  <a:cxn ang="0">
                    <a:pos x="114" y="596"/>
                  </a:cxn>
                  <a:cxn ang="0">
                    <a:pos x="122" y="596"/>
                  </a:cxn>
                  <a:cxn ang="0">
                    <a:pos x="133" y="592"/>
                  </a:cxn>
                  <a:cxn ang="0">
                    <a:pos x="194" y="558"/>
                  </a:cxn>
                  <a:cxn ang="0">
                    <a:pos x="251" y="520"/>
                  </a:cxn>
                  <a:cxn ang="0">
                    <a:pos x="304" y="478"/>
                  </a:cxn>
                  <a:cxn ang="0">
                    <a:pos x="354" y="429"/>
                  </a:cxn>
                  <a:cxn ang="0">
                    <a:pos x="388" y="376"/>
                  </a:cxn>
                  <a:cxn ang="0">
                    <a:pos x="411" y="315"/>
                  </a:cxn>
                  <a:cxn ang="0">
                    <a:pos x="415" y="250"/>
                  </a:cxn>
                  <a:cxn ang="0">
                    <a:pos x="399" y="182"/>
                  </a:cxn>
                  <a:cxn ang="0">
                    <a:pos x="365" y="129"/>
                  </a:cxn>
                  <a:cxn ang="0">
                    <a:pos x="316" y="83"/>
                  </a:cxn>
                  <a:cxn ang="0">
                    <a:pos x="255" y="49"/>
                  </a:cxn>
                  <a:cxn ang="0">
                    <a:pos x="186" y="23"/>
                  </a:cxn>
                  <a:cxn ang="0">
                    <a:pos x="118" y="7"/>
                  </a:cxn>
                  <a:cxn ang="0">
                    <a:pos x="61" y="0"/>
                  </a:cxn>
                  <a:cxn ang="0">
                    <a:pos x="19" y="0"/>
                  </a:cxn>
                  <a:cxn ang="0">
                    <a:pos x="0" y="11"/>
                  </a:cxn>
                  <a:cxn ang="0">
                    <a:pos x="46" y="30"/>
                  </a:cxn>
                  <a:cxn ang="0">
                    <a:pos x="95" y="45"/>
                  </a:cxn>
                  <a:cxn ang="0">
                    <a:pos x="148" y="61"/>
                  </a:cxn>
                  <a:cxn ang="0">
                    <a:pos x="198" y="76"/>
                  </a:cxn>
                  <a:cxn ang="0">
                    <a:pos x="247" y="95"/>
                  </a:cxn>
                  <a:cxn ang="0">
                    <a:pos x="289" y="121"/>
                  </a:cxn>
                  <a:cxn ang="0">
                    <a:pos x="323" y="152"/>
                  </a:cxn>
                  <a:cxn ang="0">
                    <a:pos x="350" y="193"/>
                  </a:cxn>
                </a:cxnLst>
                <a:rect l="0" t="0" r="r" b="b"/>
                <a:pathLst>
                  <a:path w="415" h="596">
                    <a:moveTo>
                      <a:pt x="350" y="193"/>
                    </a:moveTo>
                    <a:lnTo>
                      <a:pt x="365" y="254"/>
                    </a:lnTo>
                    <a:lnTo>
                      <a:pt x="361" y="311"/>
                    </a:lnTo>
                    <a:lnTo>
                      <a:pt x="335" y="357"/>
                    </a:lnTo>
                    <a:lnTo>
                      <a:pt x="297" y="399"/>
                    </a:lnTo>
                    <a:lnTo>
                      <a:pt x="251" y="436"/>
                    </a:lnTo>
                    <a:lnTo>
                      <a:pt x="198" y="474"/>
                    </a:lnTo>
                    <a:lnTo>
                      <a:pt x="145" y="509"/>
                    </a:lnTo>
                    <a:lnTo>
                      <a:pt x="99" y="543"/>
                    </a:lnTo>
                    <a:lnTo>
                      <a:pt x="91" y="554"/>
                    </a:lnTo>
                    <a:lnTo>
                      <a:pt x="88" y="562"/>
                    </a:lnTo>
                    <a:lnTo>
                      <a:pt x="88" y="573"/>
                    </a:lnTo>
                    <a:lnTo>
                      <a:pt x="91" y="585"/>
                    </a:lnTo>
                    <a:lnTo>
                      <a:pt x="103" y="592"/>
                    </a:lnTo>
                    <a:lnTo>
                      <a:pt x="114" y="596"/>
                    </a:lnTo>
                    <a:lnTo>
                      <a:pt x="122" y="596"/>
                    </a:lnTo>
                    <a:lnTo>
                      <a:pt x="133" y="592"/>
                    </a:lnTo>
                    <a:lnTo>
                      <a:pt x="194" y="558"/>
                    </a:lnTo>
                    <a:lnTo>
                      <a:pt x="251" y="520"/>
                    </a:lnTo>
                    <a:lnTo>
                      <a:pt x="304" y="478"/>
                    </a:lnTo>
                    <a:lnTo>
                      <a:pt x="354" y="429"/>
                    </a:lnTo>
                    <a:lnTo>
                      <a:pt x="388" y="376"/>
                    </a:lnTo>
                    <a:lnTo>
                      <a:pt x="411" y="315"/>
                    </a:lnTo>
                    <a:lnTo>
                      <a:pt x="415" y="250"/>
                    </a:lnTo>
                    <a:lnTo>
                      <a:pt x="399" y="182"/>
                    </a:lnTo>
                    <a:lnTo>
                      <a:pt x="365" y="129"/>
                    </a:lnTo>
                    <a:lnTo>
                      <a:pt x="316" y="83"/>
                    </a:lnTo>
                    <a:lnTo>
                      <a:pt x="255" y="49"/>
                    </a:lnTo>
                    <a:lnTo>
                      <a:pt x="186" y="23"/>
                    </a:lnTo>
                    <a:lnTo>
                      <a:pt x="118" y="7"/>
                    </a:lnTo>
                    <a:lnTo>
                      <a:pt x="61" y="0"/>
                    </a:lnTo>
                    <a:lnTo>
                      <a:pt x="19" y="0"/>
                    </a:lnTo>
                    <a:lnTo>
                      <a:pt x="0" y="11"/>
                    </a:lnTo>
                    <a:lnTo>
                      <a:pt x="46" y="30"/>
                    </a:lnTo>
                    <a:lnTo>
                      <a:pt x="95" y="45"/>
                    </a:lnTo>
                    <a:lnTo>
                      <a:pt x="148" y="61"/>
                    </a:lnTo>
                    <a:lnTo>
                      <a:pt x="198" y="76"/>
                    </a:lnTo>
                    <a:lnTo>
                      <a:pt x="247" y="95"/>
                    </a:lnTo>
                    <a:lnTo>
                      <a:pt x="289" y="121"/>
                    </a:lnTo>
                    <a:lnTo>
                      <a:pt x="323" y="152"/>
                    </a:lnTo>
                    <a:lnTo>
                      <a:pt x="350" y="19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60" name="Freeform 2236"/>
              <p:cNvSpPr>
                <a:spLocks noChangeAspect="1"/>
              </p:cNvSpPr>
              <p:nvPr/>
            </p:nvSpPr>
            <p:spPr bwMode="auto">
              <a:xfrm>
                <a:off x="851" y="16416"/>
                <a:ext cx="1045" cy="1250"/>
              </a:xfrm>
              <a:custGeom>
                <a:avLst/>
                <a:gdLst/>
                <a:ahLst/>
                <a:cxnLst>
                  <a:cxn ang="0">
                    <a:pos x="327" y="232"/>
                  </a:cxn>
                  <a:cxn ang="0">
                    <a:pos x="175" y="380"/>
                  </a:cxn>
                  <a:cxn ang="0">
                    <a:pos x="57" y="551"/>
                  </a:cxn>
                  <a:cxn ang="0">
                    <a:pos x="0" y="748"/>
                  </a:cxn>
                  <a:cxn ang="0">
                    <a:pos x="11" y="881"/>
                  </a:cxn>
                  <a:cxn ang="0">
                    <a:pos x="30" y="934"/>
                  </a:cxn>
                  <a:cxn ang="0">
                    <a:pos x="64" y="984"/>
                  </a:cxn>
                  <a:cxn ang="0">
                    <a:pos x="106" y="1026"/>
                  </a:cxn>
                  <a:cxn ang="0">
                    <a:pos x="182" y="1071"/>
                  </a:cxn>
                  <a:cxn ang="0">
                    <a:pos x="281" y="1120"/>
                  </a:cxn>
                  <a:cxn ang="0">
                    <a:pos x="388" y="1158"/>
                  </a:cxn>
                  <a:cxn ang="0">
                    <a:pos x="494" y="1189"/>
                  </a:cxn>
                  <a:cxn ang="0">
                    <a:pos x="604" y="1212"/>
                  </a:cxn>
                  <a:cxn ang="0">
                    <a:pos x="715" y="1227"/>
                  </a:cxn>
                  <a:cxn ang="0">
                    <a:pos x="825" y="1238"/>
                  </a:cxn>
                  <a:cxn ang="0">
                    <a:pos x="939" y="1246"/>
                  </a:cxn>
                  <a:cxn ang="0">
                    <a:pos x="1011" y="1250"/>
                  </a:cxn>
                  <a:cxn ang="0">
                    <a:pos x="1038" y="1227"/>
                  </a:cxn>
                  <a:cxn ang="0">
                    <a:pos x="1045" y="1193"/>
                  </a:cxn>
                  <a:cxn ang="0">
                    <a:pos x="1022" y="1166"/>
                  </a:cxn>
                  <a:cxn ang="0">
                    <a:pos x="954" y="1147"/>
                  </a:cxn>
                  <a:cxn ang="0">
                    <a:pos x="855" y="1128"/>
                  </a:cxn>
                  <a:cxn ang="0">
                    <a:pos x="753" y="1113"/>
                  </a:cxn>
                  <a:cxn ang="0">
                    <a:pos x="650" y="1098"/>
                  </a:cxn>
                  <a:cxn ang="0">
                    <a:pos x="551" y="1079"/>
                  </a:cxn>
                  <a:cxn ang="0">
                    <a:pos x="452" y="1052"/>
                  </a:cxn>
                  <a:cxn ang="0">
                    <a:pos x="357" y="1022"/>
                  </a:cxn>
                  <a:cxn ang="0">
                    <a:pos x="262" y="984"/>
                  </a:cxn>
                  <a:cxn ang="0">
                    <a:pos x="178" y="931"/>
                  </a:cxn>
                  <a:cxn ang="0">
                    <a:pos x="125" y="858"/>
                  </a:cxn>
                  <a:cxn ang="0">
                    <a:pos x="110" y="767"/>
                  </a:cxn>
                  <a:cxn ang="0">
                    <a:pos x="125" y="661"/>
                  </a:cxn>
                  <a:cxn ang="0">
                    <a:pos x="167" y="562"/>
                  </a:cxn>
                  <a:cxn ang="0">
                    <a:pos x="232" y="456"/>
                  </a:cxn>
                  <a:cxn ang="0">
                    <a:pos x="308" y="365"/>
                  </a:cxn>
                  <a:cxn ang="0">
                    <a:pos x="399" y="274"/>
                  </a:cxn>
                  <a:cxn ang="0">
                    <a:pos x="498" y="190"/>
                  </a:cxn>
                  <a:cxn ang="0">
                    <a:pos x="635" y="126"/>
                  </a:cxn>
                  <a:cxn ang="0">
                    <a:pos x="772" y="69"/>
                  </a:cxn>
                  <a:cxn ang="0">
                    <a:pos x="859" y="23"/>
                  </a:cxn>
                  <a:cxn ang="0">
                    <a:pos x="832" y="0"/>
                  </a:cxn>
                  <a:cxn ang="0">
                    <a:pos x="718" y="15"/>
                  </a:cxn>
                  <a:cxn ang="0">
                    <a:pos x="585" y="61"/>
                  </a:cxn>
                  <a:cxn ang="0">
                    <a:pos x="460" y="126"/>
                  </a:cxn>
                </a:cxnLst>
                <a:rect l="0" t="0" r="r" b="b"/>
                <a:pathLst>
                  <a:path w="1045" h="1250">
                    <a:moveTo>
                      <a:pt x="407" y="164"/>
                    </a:moveTo>
                    <a:lnTo>
                      <a:pt x="327" y="232"/>
                    </a:lnTo>
                    <a:lnTo>
                      <a:pt x="247" y="300"/>
                    </a:lnTo>
                    <a:lnTo>
                      <a:pt x="175" y="380"/>
                    </a:lnTo>
                    <a:lnTo>
                      <a:pt x="110" y="464"/>
                    </a:lnTo>
                    <a:lnTo>
                      <a:pt x="57" y="551"/>
                    </a:lnTo>
                    <a:lnTo>
                      <a:pt x="19" y="646"/>
                    </a:lnTo>
                    <a:lnTo>
                      <a:pt x="0" y="748"/>
                    </a:lnTo>
                    <a:lnTo>
                      <a:pt x="4" y="855"/>
                    </a:lnTo>
                    <a:lnTo>
                      <a:pt x="11" y="881"/>
                    </a:lnTo>
                    <a:lnTo>
                      <a:pt x="19" y="912"/>
                    </a:lnTo>
                    <a:lnTo>
                      <a:pt x="30" y="934"/>
                    </a:lnTo>
                    <a:lnTo>
                      <a:pt x="45" y="961"/>
                    </a:lnTo>
                    <a:lnTo>
                      <a:pt x="64" y="984"/>
                    </a:lnTo>
                    <a:lnTo>
                      <a:pt x="87" y="1007"/>
                    </a:lnTo>
                    <a:lnTo>
                      <a:pt x="106" y="1026"/>
                    </a:lnTo>
                    <a:lnTo>
                      <a:pt x="133" y="1041"/>
                    </a:lnTo>
                    <a:lnTo>
                      <a:pt x="182" y="1071"/>
                    </a:lnTo>
                    <a:lnTo>
                      <a:pt x="232" y="1098"/>
                    </a:lnTo>
                    <a:lnTo>
                      <a:pt x="281" y="1120"/>
                    </a:lnTo>
                    <a:lnTo>
                      <a:pt x="334" y="1139"/>
                    </a:lnTo>
                    <a:lnTo>
                      <a:pt x="388" y="1158"/>
                    </a:lnTo>
                    <a:lnTo>
                      <a:pt x="441" y="1174"/>
                    </a:lnTo>
                    <a:lnTo>
                      <a:pt x="494" y="1189"/>
                    </a:lnTo>
                    <a:lnTo>
                      <a:pt x="547" y="1200"/>
                    </a:lnTo>
                    <a:lnTo>
                      <a:pt x="604" y="1212"/>
                    </a:lnTo>
                    <a:lnTo>
                      <a:pt x="657" y="1219"/>
                    </a:lnTo>
                    <a:lnTo>
                      <a:pt x="715" y="1227"/>
                    </a:lnTo>
                    <a:lnTo>
                      <a:pt x="772" y="1234"/>
                    </a:lnTo>
                    <a:lnTo>
                      <a:pt x="825" y="1238"/>
                    </a:lnTo>
                    <a:lnTo>
                      <a:pt x="882" y="1242"/>
                    </a:lnTo>
                    <a:lnTo>
                      <a:pt x="939" y="1246"/>
                    </a:lnTo>
                    <a:lnTo>
                      <a:pt x="992" y="1250"/>
                    </a:lnTo>
                    <a:lnTo>
                      <a:pt x="1011" y="1250"/>
                    </a:lnTo>
                    <a:lnTo>
                      <a:pt x="1026" y="1242"/>
                    </a:lnTo>
                    <a:lnTo>
                      <a:pt x="1038" y="1227"/>
                    </a:lnTo>
                    <a:lnTo>
                      <a:pt x="1045" y="1212"/>
                    </a:lnTo>
                    <a:lnTo>
                      <a:pt x="1045" y="1193"/>
                    </a:lnTo>
                    <a:lnTo>
                      <a:pt x="1038" y="1177"/>
                    </a:lnTo>
                    <a:lnTo>
                      <a:pt x="1022" y="1166"/>
                    </a:lnTo>
                    <a:lnTo>
                      <a:pt x="1003" y="1158"/>
                    </a:lnTo>
                    <a:lnTo>
                      <a:pt x="954" y="1147"/>
                    </a:lnTo>
                    <a:lnTo>
                      <a:pt x="905" y="1139"/>
                    </a:lnTo>
                    <a:lnTo>
                      <a:pt x="855" y="1128"/>
                    </a:lnTo>
                    <a:lnTo>
                      <a:pt x="802" y="1120"/>
                    </a:lnTo>
                    <a:lnTo>
                      <a:pt x="753" y="1113"/>
                    </a:lnTo>
                    <a:lnTo>
                      <a:pt x="703" y="1105"/>
                    </a:lnTo>
                    <a:lnTo>
                      <a:pt x="650" y="1098"/>
                    </a:lnTo>
                    <a:lnTo>
                      <a:pt x="600" y="1086"/>
                    </a:lnTo>
                    <a:lnTo>
                      <a:pt x="551" y="1079"/>
                    </a:lnTo>
                    <a:lnTo>
                      <a:pt x="502" y="1067"/>
                    </a:lnTo>
                    <a:lnTo>
                      <a:pt x="452" y="1052"/>
                    </a:lnTo>
                    <a:lnTo>
                      <a:pt x="403" y="1041"/>
                    </a:lnTo>
                    <a:lnTo>
                      <a:pt x="357" y="1022"/>
                    </a:lnTo>
                    <a:lnTo>
                      <a:pt x="308" y="1003"/>
                    </a:lnTo>
                    <a:lnTo>
                      <a:pt x="262" y="984"/>
                    </a:lnTo>
                    <a:lnTo>
                      <a:pt x="216" y="957"/>
                    </a:lnTo>
                    <a:lnTo>
                      <a:pt x="178" y="931"/>
                    </a:lnTo>
                    <a:lnTo>
                      <a:pt x="148" y="896"/>
                    </a:lnTo>
                    <a:lnTo>
                      <a:pt x="125" y="858"/>
                    </a:lnTo>
                    <a:lnTo>
                      <a:pt x="114" y="813"/>
                    </a:lnTo>
                    <a:lnTo>
                      <a:pt x="110" y="767"/>
                    </a:lnTo>
                    <a:lnTo>
                      <a:pt x="114" y="714"/>
                    </a:lnTo>
                    <a:lnTo>
                      <a:pt x="125" y="661"/>
                    </a:lnTo>
                    <a:lnTo>
                      <a:pt x="140" y="619"/>
                    </a:lnTo>
                    <a:lnTo>
                      <a:pt x="167" y="562"/>
                    </a:lnTo>
                    <a:lnTo>
                      <a:pt x="197" y="505"/>
                    </a:lnTo>
                    <a:lnTo>
                      <a:pt x="232" y="456"/>
                    </a:lnTo>
                    <a:lnTo>
                      <a:pt x="270" y="410"/>
                    </a:lnTo>
                    <a:lnTo>
                      <a:pt x="308" y="365"/>
                    </a:lnTo>
                    <a:lnTo>
                      <a:pt x="350" y="319"/>
                    </a:lnTo>
                    <a:lnTo>
                      <a:pt x="399" y="274"/>
                    </a:lnTo>
                    <a:lnTo>
                      <a:pt x="448" y="228"/>
                    </a:lnTo>
                    <a:lnTo>
                      <a:pt x="498" y="190"/>
                    </a:lnTo>
                    <a:lnTo>
                      <a:pt x="562" y="156"/>
                    </a:lnTo>
                    <a:lnTo>
                      <a:pt x="635" y="126"/>
                    </a:lnTo>
                    <a:lnTo>
                      <a:pt x="707" y="95"/>
                    </a:lnTo>
                    <a:lnTo>
                      <a:pt x="772" y="69"/>
                    </a:lnTo>
                    <a:lnTo>
                      <a:pt x="825" y="46"/>
                    </a:lnTo>
                    <a:lnTo>
                      <a:pt x="859" y="23"/>
                    </a:lnTo>
                    <a:lnTo>
                      <a:pt x="870" y="8"/>
                    </a:lnTo>
                    <a:lnTo>
                      <a:pt x="832" y="0"/>
                    </a:lnTo>
                    <a:lnTo>
                      <a:pt x="779" y="4"/>
                    </a:lnTo>
                    <a:lnTo>
                      <a:pt x="718" y="15"/>
                    </a:lnTo>
                    <a:lnTo>
                      <a:pt x="654" y="34"/>
                    </a:lnTo>
                    <a:lnTo>
                      <a:pt x="585" y="61"/>
                    </a:lnTo>
                    <a:lnTo>
                      <a:pt x="521" y="91"/>
                    </a:lnTo>
                    <a:lnTo>
                      <a:pt x="460" y="126"/>
                    </a:lnTo>
                    <a:lnTo>
                      <a:pt x="407" y="164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61" name="Freeform 2237"/>
              <p:cNvSpPr>
                <a:spLocks noChangeAspect="1"/>
              </p:cNvSpPr>
              <p:nvPr/>
            </p:nvSpPr>
            <p:spPr bwMode="auto">
              <a:xfrm>
                <a:off x="2322" y="16375"/>
                <a:ext cx="916" cy="831"/>
              </a:xfrm>
              <a:custGeom>
                <a:avLst/>
                <a:gdLst/>
                <a:ahLst/>
                <a:cxnLst>
                  <a:cxn ang="0">
                    <a:pos x="761" y="254"/>
                  </a:cxn>
                  <a:cxn ang="0">
                    <a:pos x="802" y="300"/>
                  </a:cxn>
                  <a:cxn ang="0">
                    <a:pos x="829" y="353"/>
                  </a:cxn>
                  <a:cxn ang="0">
                    <a:pos x="840" y="410"/>
                  </a:cxn>
                  <a:cxn ang="0">
                    <a:pos x="840" y="470"/>
                  </a:cxn>
                  <a:cxn ang="0">
                    <a:pos x="833" y="520"/>
                  </a:cxn>
                  <a:cxn ang="0">
                    <a:pos x="818" y="562"/>
                  </a:cxn>
                  <a:cxn ang="0">
                    <a:pos x="791" y="603"/>
                  </a:cxn>
                  <a:cxn ang="0">
                    <a:pos x="764" y="637"/>
                  </a:cxn>
                  <a:cxn ang="0">
                    <a:pos x="730" y="675"/>
                  </a:cxn>
                  <a:cxn ang="0">
                    <a:pos x="696" y="706"/>
                  </a:cxn>
                  <a:cxn ang="0">
                    <a:pos x="662" y="740"/>
                  </a:cxn>
                  <a:cxn ang="0">
                    <a:pos x="627" y="774"/>
                  </a:cxn>
                  <a:cxn ang="0">
                    <a:pos x="620" y="786"/>
                  </a:cxn>
                  <a:cxn ang="0">
                    <a:pos x="620" y="797"/>
                  </a:cxn>
                  <a:cxn ang="0">
                    <a:pos x="620" y="808"/>
                  </a:cxn>
                  <a:cxn ang="0">
                    <a:pos x="627" y="820"/>
                  </a:cxn>
                  <a:cxn ang="0">
                    <a:pos x="639" y="827"/>
                  </a:cxn>
                  <a:cxn ang="0">
                    <a:pos x="654" y="831"/>
                  </a:cxn>
                  <a:cxn ang="0">
                    <a:pos x="666" y="827"/>
                  </a:cxn>
                  <a:cxn ang="0">
                    <a:pos x="677" y="820"/>
                  </a:cxn>
                  <a:cxn ang="0">
                    <a:pos x="753" y="770"/>
                  </a:cxn>
                  <a:cxn ang="0">
                    <a:pos x="818" y="706"/>
                  </a:cxn>
                  <a:cxn ang="0">
                    <a:pos x="867" y="634"/>
                  </a:cxn>
                  <a:cxn ang="0">
                    <a:pos x="901" y="550"/>
                  </a:cxn>
                  <a:cxn ang="0">
                    <a:pos x="916" y="467"/>
                  </a:cxn>
                  <a:cxn ang="0">
                    <a:pos x="909" y="379"/>
                  </a:cxn>
                  <a:cxn ang="0">
                    <a:pos x="878" y="300"/>
                  </a:cxn>
                  <a:cxn ang="0">
                    <a:pos x="818" y="227"/>
                  </a:cxn>
                  <a:cxn ang="0">
                    <a:pos x="772" y="189"/>
                  </a:cxn>
                  <a:cxn ang="0">
                    <a:pos x="719" y="159"/>
                  </a:cxn>
                  <a:cxn ang="0">
                    <a:pos x="662" y="129"/>
                  </a:cxn>
                  <a:cxn ang="0">
                    <a:pos x="597" y="102"/>
                  </a:cxn>
                  <a:cxn ang="0">
                    <a:pos x="532" y="75"/>
                  </a:cxn>
                  <a:cxn ang="0">
                    <a:pos x="468" y="56"/>
                  </a:cxn>
                  <a:cxn ang="0">
                    <a:pos x="399" y="41"/>
                  </a:cxn>
                  <a:cxn ang="0">
                    <a:pos x="335" y="26"/>
                  </a:cxn>
                  <a:cxn ang="0">
                    <a:pos x="270" y="15"/>
                  </a:cxn>
                  <a:cxn ang="0">
                    <a:pos x="213" y="7"/>
                  </a:cxn>
                  <a:cxn ang="0">
                    <a:pos x="156" y="0"/>
                  </a:cxn>
                  <a:cxn ang="0">
                    <a:pos x="110" y="0"/>
                  </a:cxn>
                  <a:cxn ang="0">
                    <a:pos x="69" y="0"/>
                  </a:cxn>
                  <a:cxn ang="0">
                    <a:pos x="34" y="0"/>
                  </a:cxn>
                  <a:cxn ang="0">
                    <a:pos x="12" y="7"/>
                  </a:cxn>
                  <a:cxn ang="0">
                    <a:pos x="0" y="15"/>
                  </a:cxn>
                  <a:cxn ang="0">
                    <a:pos x="38" y="22"/>
                  </a:cxn>
                  <a:cxn ang="0">
                    <a:pos x="76" y="26"/>
                  </a:cxn>
                  <a:cxn ang="0">
                    <a:pos x="122" y="34"/>
                  </a:cxn>
                  <a:cxn ang="0">
                    <a:pos x="167" y="41"/>
                  </a:cxn>
                  <a:cxn ang="0">
                    <a:pos x="213" y="53"/>
                  </a:cxn>
                  <a:cxn ang="0">
                    <a:pos x="266" y="60"/>
                  </a:cxn>
                  <a:cxn ang="0">
                    <a:pos x="316" y="72"/>
                  </a:cxn>
                  <a:cxn ang="0">
                    <a:pos x="369" y="83"/>
                  </a:cxn>
                  <a:cxn ang="0">
                    <a:pos x="418" y="98"/>
                  </a:cxn>
                  <a:cxn ang="0">
                    <a:pos x="472" y="113"/>
                  </a:cxn>
                  <a:cxn ang="0">
                    <a:pos x="525" y="129"/>
                  </a:cxn>
                  <a:cxn ang="0">
                    <a:pos x="574" y="148"/>
                  </a:cxn>
                  <a:cxn ang="0">
                    <a:pos x="624" y="170"/>
                  </a:cxn>
                  <a:cxn ang="0">
                    <a:pos x="673" y="197"/>
                  </a:cxn>
                  <a:cxn ang="0">
                    <a:pos x="719" y="224"/>
                  </a:cxn>
                  <a:cxn ang="0">
                    <a:pos x="761" y="254"/>
                  </a:cxn>
                </a:cxnLst>
                <a:rect l="0" t="0" r="r" b="b"/>
                <a:pathLst>
                  <a:path w="916" h="831">
                    <a:moveTo>
                      <a:pt x="761" y="254"/>
                    </a:moveTo>
                    <a:lnTo>
                      <a:pt x="802" y="300"/>
                    </a:lnTo>
                    <a:lnTo>
                      <a:pt x="829" y="353"/>
                    </a:lnTo>
                    <a:lnTo>
                      <a:pt x="840" y="410"/>
                    </a:lnTo>
                    <a:lnTo>
                      <a:pt x="840" y="470"/>
                    </a:lnTo>
                    <a:lnTo>
                      <a:pt x="833" y="520"/>
                    </a:lnTo>
                    <a:lnTo>
                      <a:pt x="818" y="562"/>
                    </a:lnTo>
                    <a:lnTo>
                      <a:pt x="791" y="603"/>
                    </a:lnTo>
                    <a:lnTo>
                      <a:pt x="764" y="637"/>
                    </a:lnTo>
                    <a:lnTo>
                      <a:pt x="730" y="675"/>
                    </a:lnTo>
                    <a:lnTo>
                      <a:pt x="696" y="706"/>
                    </a:lnTo>
                    <a:lnTo>
                      <a:pt x="662" y="740"/>
                    </a:lnTo>
                    <a:lnTo>
                      <a:pt x="627" y="774"/>
                    </a:lnTo>
                    <a:lnTo>
                      <a:pt x="620" y="786"/>
                    </a:lnTo>
                    <a:lnTo>
                      <a:pt x="620" y="797"/>
                    </a:lnTo>
                    <a:lnTo>
                      <a:pt x="620" y="808"/>
                    </a:lnTo>
                    <a:lnTo>
                      <a:pt x="627" y="820"/>
                    </a:lnTo>
                    <a:lnTo>
                      <a:pt x="639" y="827"/>
                    </a:lnTo>
                    <a:lnTo>
                      <a:pt x="654" y="831"/>
                    </a:lnTo>
                    <a:lnTo>
                      <a:pt x="666" y="827"/>
                    </a:lnTo>
                    <a:lnTo>
                      <a:pt x="677" y="820"/>
                    </a:lnTo>
                    <a:lnTo>
                      <a:pt x="753" y="770"/>
                    </a:lnTo>
                    <a:lnTo>
                      <a:pt x="818" y="706"/>
                    </a:lnTo>
                    <a:lnTo>
                      <a:pt x="867" y="634"/>
                    </a:lnTo>
                    <a:lnTo>
                      <a:pt x="901" y="550"/>
                    </a:lnTo>
                    <a:lnTo>
                      <a:pt x="916" y="467"/>
                    </a:lnTo>
                    <a:lnTo>
                      <a:pt x="909" y="379"/>
                    </a:lnTo>
                    <a:lnTo>
                      <a:pt x="878" y="300"/>
                    </a:lnTo>
                    <a:lnTo>
                      <a:pt x="818" y="227"/>
                    </a:lnTo>
                    <a:lnTo>
                      <a:pt x="772" y="189"/>
                    </a:lnTo>
                    <a:lnTo>
                      <a:pt x="719" y="159"/>
                    </a:lnTo>
                    <a:lnTo>
                      <a:pt x="662" y="129"/>
                    </a:lnTo>
                    <a:lnTo>
                      <a:pt x="597" y="102"/>
                    </a:lnTo>
                    <a:lnTo>
                      <a:pt x="532" y="75"/>
                    </a:lnTo>
                    <a:lnTo>
                      <a:pt x="468" y="56"/>
                    </a:lnTo>
                    <a:lnTo>
                      <a:pt x="399" y="41"/>
                    </a:lnTo>
                    <a:lnTo>
                      <a:pt x="335" y="26"/>
                    </a:lnTo>
                    <a:lnTo>
                      <a:pt x="270" y="15"/>
                    </a:lnTo>
                    <a:lnTo>
                      <a:pt x="213" y="7"/>
                    </a:lnTo>
                    <a:lnTo>
                      <a:pt x="156" y="0"/>
                    </a:lnTo>
                    <a:lnTo>
                      <a:pt x="110" y="0"/>
                    </a:lnTo>
                    <a:lnTo>
                      <a:pt x="69" y="0"/>
                    </a:lnTo>
                    <a:lnTo>
                      <a:pt x="34" y="0"/>
                    </a:lnTo>
                    <a:lnTo>
                      <a:pt x="12" y="7"/>
                    </a:lnTo>
                    <a:lnTo>
                      <a:pt x="0" y="15"/>
                    </a:lnTo>
                    <a:lnTo>
                      <a:pt x="38" y="22"/>
                    </a:lnTo>
                    <a:lnTo>
                      <a:pt x="76" y="26"/>
                    </a:lnTo>
                    <a:lnTo>
                      <a:pt x="122" y="34"/>
                    </a:lnTo>
                    <a:lnTo>
                      <a:pt x="167" y="41"/>
                    </a:lnTo>
                    <a:lnTo>
                      <a:pt x="213" y="53"/>
                    </a:lnTo>
                    <a:lnTo>
                      <a:pt x="266" y="60"/>
                    </a:lnTo>
                    <a:lnTo>
                      <a:pt x="316" y="72"/>
                    </a:lnTo>
                    <a:lnTo>
                      <a:pt x="369" y="83"/>
                    </a:lnTo>
                    <a:lnTo>
                      <a:pt x="418" y="98"/>
                    </a:lnTo>
                    <a:lnTo>
                      <a:pt x="472" y="113"/>
                    </a:lnTo>
                    <a:lnTo>
                      <a:pt x="525" y="129"/>
                    </a:lnTo>
                    <a:lnTo>
                      <a:pt x="574" y="148"/>
                    </a:lnTo>
                    <a:lnTo>
                      <a:pt x="624" y="170"/>
                    </a:lnTo>
                    <a:lnTo>
                      <a:pt x="673" y="197"/>
                    </a:lnTo>
                    <a:lnTo>
                      <a:pt x="719" y="224"/>
                    </a:lnTo>
                    <a:lnTo>
                      <a:pt x="761" y="254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62" name="Freeform 2238"/>
              <p:cNvSpPr>
                <a:spLocks noChangeAspect="1"/>
              </p:cNvSpPr>
              <p:nvPr/>
            </p:nvSpPr>
            <p:spPr bwMode="auto">
              <a:xfrm>
                <a:off x="455" y="16758"/>
                <a:ext cx="373" cy="786"/>
              </a:xfrm>
              <a:custGeom>
                <a:avLst/>
                <a:gdLst/>
                <a:ahLst/>
                <a:cxnLst>
                  <a:cxn ang="0">
                    <a:pos x="0" y="429"/>
                  </a:cxn>
                  <a:cxn ang="0">
                    <a:pos x="0" y="494"/>
                  </a:cxn>
                  <a:cxn ang="0">
                    <a:pos x="16" y="554"/>
                  </a:cxn>
                  <a:cxn ang="0">
                    <a:pos x="42" y="611"/>
                  </a:cxn>
                  <a:cxn ang="0">
                    <a:pos x="80" y="661"/>
                  </a:cxn>
                  <a:cxn ang="0">
                    <a:pos x="126" y="703"/>
                  </a:cxn>
                  <a:cxn ang="0">
                    <a:pos x="179" y="741"/>
                  </a:cxn>
                  <a:cxn ang="0">
                    <a:pos x="240" y="767"/>
                  </a:cxn>
                  <a:cxn ang="0">
                    <a:pos x="301" y="782"/>
                  </a:cxn>
                  <a:cxn ang="0">
                    <a:pos x="320" y="786"/>
                  </a:cxn>
                  <a:cxn ang="0">
                    <a:pos x="339" y="778"/>
                  </a:cxn>
                  <a:cxn ang="0">
                    <a:pos x="354" y="767"/>
                  </a:cxn>
                  <a:cxn ang="0">
                    <a:pos x="361" y="752"/>
                  </a:cxn>
                  <a:cxn ang="0">
                    <a:pos x="361" y="733"/>
                  </a:cxn>
                  <a:cxn ang="0">
                    <a:pos x="358" y="714"/>
                  </a:cxn>
                  <a:cxn ang="0">
                    <a:pos x="346" y="699"/>
                  </a:cxn>
                  <a:cxn ang="0">
                    <a:pos x="327" y="691"/>
                  </a:cxn>
                  <a:cxn ang="0">
                    <a:pos x="266" y="668"/>
                  </a:cxn>
                  <a:cxn ang="0">
                    <a:pos x="209" y="638"/>
                  </a:cxn>
                  <a:cxn ang="0">
                    <a:pos x="164" y="596"/>
                  </a:cxn>
                  <a:cxn ang="0">
                    <a:pos x="130" y="551"/>
                  </a:cxn>
                  <a:cxn ang="0">
                    <a:pos x="107" y="494"/>
                  </a:cxn>
                  <a:cxn ang="0">
                    <a:pos x="95" y="433"/>
                  </a:cxn>
                  <a:cxn ang="0">
                    <a:pos x="95" y="368"/>
                  </a:cxn>
                  <a:cxn ang="0">
                    <a:pos x="114" y="300"/>
                  </a:cxn>
                  <a:cxn ang="0">
                    <a:pos x="137" y="251"/>
                  </a:cxn>
                  <a:cxn ang="0">
                    <a:pos x="168" y="205"/>
                  </a:cxn>
                  <a:cxn ang="0">
                    <a:pos x="202" y="163"/>
                  </a:cxn>
                  <a:cxn ang="0">
                    <a:pos x="240" y="125"/>
                  </a:cxn>
                  <a:cxn ang="0">
                    <a:pos x="274" y="91"/>
                  </a:cxn>
                  <a:cxn ang="0">
                    <a:pos x="312" y="61"/>
                  </a:cxn>
                  <a:cxn ang="0">
                    <a:pos x="346" y="30"/>
                  </a:cxn>
                  <a:cxn ang="0">
                    <a:pos x="373" y="4"/>
                  </a:cxn>
                  <a:cxn ang="0">
                    <a:pos x="346" y="0"/>
                  </a:cxn>
                  <a:cxn ang="0">
                    <a:pos x="304" y="19"/>
                  </a:cxn>
                  <a:cxn ang="0">
                    <a:pos x="247" y="61"/>
                  </a:cxn>
                  <a:cxn ang="0">
                    <a:pos x="183" y="118"/>
                  </a:cxn>
                  <a:cxn ang="0">
                    <a:pos x="122" y="190"/>
                  </a:cxn>
                  <a:cxn ang="0">
                    <a:pos x="65" y="266"/>
                  </a:cxn>
                  <a:cxn ang="0">
                    <a:pos x="23" y="349"/>
                  </a:cxn>
                  <a:cxn ang="0">
                    <a:pos x="0" y="429"/>
                  </a:cxn>
                </a:cxnLst>
                <a:rect l="0" t="0" r="r" b="b"/>
                <a:pathLst>
                  <a:path w="373" h="786">
                    <a:moveTo>
                      <a:pt x="0" y="429"/>
                    </a:moveTo>
                    <a:lnTo>
                      <a:pt x="0" y="494"/>
                    </a:lnTo>
                    <a:lnTo>
                      <a:pt x="16" y="554"/>
                    </a:lnTo>
                    <a:lnTo>
                      <a:pt x="42" y="611"/>
                    </a:lnTo>
                    <a:lnTo>
                      <a:pt x="80" y="661"/>
                    </a:lnTo>
                    <a:lnTo>
                      <a:pt x="126" y="703"/>
                    </a:lnTo>
                    <a:lnTo>
                      <a:pt x="179" y="741"/>
                    </a:lnTo>
                    <a:lnTo>
                      <a:pt x="240" y="767"/>
                    </a:lnTo>
                    <a:lnTo>
                      <a:pt x="301" y="782"/>
                    </a:lnTo>
                    <a:lnTo>
                      <a:pt x="320" y="786"/>
                    </a:lnTo>
                    <a:lnTo>
                      <a:pt x="339" y="778"/>
                    </a:lnTo>
                    <a:lnTo>
                      <a:pt x="354" y="767"/>
                    </a:lnTo>
                    <a:lnTo>
                      <a:pt x="361" y="752"/>
                    </a:lnTo>
                    <a:lnTo>
                      <a:pt x="361" y="733"/>
                    </a:lnTo>
                    <a:lnTo>
                      <a:pt x="358" y="714"/>
                    </a:lnTo>
                    <a:lnTo>
                      <a:pt x="346" y="699"/>
                    </a:lnTo>
                    <a:lnTo>
                      <a:pt x="327" y="691"/>
                    </a:lnTo>
                    <a:lnTo>
                      <a:pt x="266" y="668"/>
                    </a:lnTo>
                    <a:lnTo>
                      <a:pt x="209" y="638"/>
                    </a:lnTo>
                    <a:lnTo>
                      <a:pt x="164" y="596"/>
                    </a:lnTo>
                    <a:lnTo>
                      <a:pt x="130" y="551"/>
                    </a:lnTo>
                    <a:lnTo>
                      <a:pt x="107" y="494"/>
                    </a:lnTo>
                    <a:lnTo>
                      <a:pt x="95" y="433"/>
                    </a:lnTo>
                    <a:lnTo>
                      <a:pt x="95" y="368"/>
                    </a:lnTo>
                    <a:lnTo>
                      <a:pt x="114" y="300"/>
                    </a:lnTo>
                    <a:lnTo>
                      <a:pt x="137" y="251"/>
                    </a:lnTo>
                    <a:lnTo>
                      <a:pt x="168" y="205"/>
                    </a:lnTo>
                    <a:lnTo>
                      <a:pt x="202" y="163"/>
                    </a:lnTo>
                    <a:lnTo>
                      <a:pt x="240" y="125"/>
                    </a:lnTo>
                    <a:lnTo>
                      <a:pt x="274" y="91"/>
                    </a:lnTo>
                    <a:lnTo>
                      <a:pt x="312" y="61"/>
                    </a:lnTo>
                    <a:lnTo>
                      <a:pt x="346" y="30"/>
                    </a:lnTo>
                    <a:lnTo>
                      <a:pt x="373" y="4"/>
                    </a:lnTo>
                    <a:lnTo>
                      <a:pt x="346" y="0"/>
                    </a:lnTo>
                    <a:lnTo>
                      <a:pt x="304" y="19"/>
                    </a:lnTo>
                    <a:lnTo>
                      <a:pt x="247" y="61"/>
                    </a:lnTo>
                    <a:lnTo>
                      <a:pt x="183" y="118"/>
                    </a:lnTo>
                    <a:lnTo>
                      <a:pt x="122" y="190"/>
                    </a:lnTo>
                    <a:lnTo>
                      <a:pt x="65" y="266"/>
                    </a:lnTo>
                    <a:lnTo>
                      <a:pt x="23" y="349"/>
                    </a:lnTo>
                    <a:lnTo>
                      <a:pt x="0" y="4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63" name="Freeform 2239"/>
              <p:cNvSpPr>
                <a:spLocks noChangeAspect="1"/>
              </p:cNvSpPr>
              <p:nvPr/>
            </p:nvSpPr>
            <p:spPr bwMode="auto">
              <a:xfrm>
                <a:off x="3079" y="16318"/>
                <a:ext cx="798" cy="1025"/>
              </a:xfrm>
              <a:custGeom>
                <a:avLst/>
                <a:gdLst/>
                <a:ahLst/>
                <a:cxnLst>
                  <a:cxn ang="0">
                    <a:pos x="673" y="410"/>
                  </a:cxn>
                  <a:cxn ang="0">
                    <a:pos x="711" y="474"/>
                  </a:cxn>
                  <a:cxn ang="0">
                    <a:pos x="730" y="543"/>
                  </a:cxn>
                  <a:cxn ang="0">
                    <a:pos x="718" y="619"/>
                  </a:cxn>
                  <a:cxn ang="0">
                    <a:pos x="677" y="691"/>
                  </a:cxn>
                  <a:cxn ang="0">
                    <a:pos x="612" y="755"/>
                  </a:cxn>
                  <a:cxn ang="0">
                    <a:pos x="540" y="812"/>
                  </a:cxn>
                  <a:cxn ang="0">
                    <a:pos x="464" y="873"/>
                  </a:cxn>
                  <a:cxn ang="0">
                    <a:pos x="418" y="919"/>
                  </a:cxn>
                  <a:cxn ang="0">
                    <a:pos x="403" y="949"/>
                  </a:cxn>
                  <a:cxn ang="0">
                    <a:pos x="391" y="979"/>
                  </a:cxn>
                  <a:cxn ang="0">
                    <a:pos x="395" y="1010"/>
                  </a:cxn>
                  <a:cxn ang="0">
                    <a:pos x="422" y="1025"/>
                  </a:cxn>
                  <a:cxn ang="0">
                    <a:pos x="452" y="1021"/>
                  </a:cxn>
                  <a:cxn ang="0">
                    <a:pos x="502" y="968"/>
                  </a:cxn>
                  <a:cxn ang="0">
                    <a:pos x="585" y="888"/>
                  </a:cxn>
                  <a:cxn ang="0">
                    <a:pos x="673" y="812"/>
                  </a:cxn>
                  <a:cxn ang="0">
                    <a:pos x="749" y="725"/>
                  </a:cxn>
                  <a:cxn ang="0">
                    <a:pos x="794" y="619"/>
                  </a:cxn>
                  <a:cxn ang="0">
                    <a:pos x="787" y="505"/>
                  </a:cxn>
                  <a:cxn ang="0">
                    <a:pos x="737" y="398"/>
                  </a:cxn>
                  <a:cxn ang="0">
                    <a:pos x="654" y="311"/>
                  </a:cxn>
                  <a:cxn ang="0">
                    <a:pos x="574" y="246"/>
                  </a:cxn>
                  <a:cxn ang="0">
                    <a:pos x="494" y="197"/>
                  </a:cxn>
                  <a:cxn ang="0">
                    <a:pos x="410" y="144"/>
                  </a:cxn>
                  <a:cxn ang="0">
                    <a:pos x="319" y="94"/>
                  </a:cxn>
                  <a:cxn ang="0">
                    <a:pos x="235" y="53"/>
                  </a:cxn>
                  <a:cxn ang="0">
                    <a:pos x="152" y="22"/>
                  </a:cxn>
                  <a:cxn ang="0">
                    <a:pos x="80" y="3"/>
                  </a:cxn>
                  <a:cxn ang="0">
                    <a:pos x="23" y="3"/>
                  </a:cxn>
                  <a:cxn ang="0">
                    <a:pos x="26" y="19"/>
                  </a:cxn>
                  <a:cxn ang="0">
                    <a:pos x="91" y="45"/>
                  </a:cxn>
                  <a:cxn ang="0">
                    <a:pos x="167" y="79"/>
                  </a:cxn>
                  <a:cxn ang="0">
                    <a:pos x="255" y="121"/>
                  </a:cxn>
                  <a:cxn ang="0">
                    <a:pos x="346" y="170"/>
                  </a:cxn>
                  <a:cxn ang="0">
                    <a:pos x="437" y="227"/>
                  </a:cxn>
                  <a:cxn ang="0">
                    <a:pos x="528" y="288"/>
                  </a:cxn>
                  <a:cxn ang="0">
                    <a:pos x="608" y="349"/>
                  </a:cxn>
                </a:cxnLst>
                <a:rect l="0" t="0" r="r" b="b"/>
                <a:pathLst>
                  <a:path w="798" h="1025">
                    <a:moveTo>
                      <a:pt x="646" y="383"/>
                    </a:moveTo>
                    <a:lnTo>
                      <a:pt x="673" y="410"/>
                    </a:lnTo>
                    <a:lnTo>
                      <a:pt x="696" y="440"/>
                    </a:lnTo>
                    <a:lnTo>
                      <a:pt x="711" y="474"/>
                    </a:lnTo>
                    <a:lnTo>
                      <a:pt x="726" y="508"/>
                    </a:lnTo>
                    <a:lnTo>
                      <a:pt x="730" y="543"/>
                    </a:lnTo>
                    <a:lnTo>
                      <a:pt x="730" y="581"/>
                    </a:lnTo>
                    <a:lnTo>
                      <a:pt x="718" y="619"/>
                    </a:lnTo>
                    <a:lnTo>
                      <a:pt x="703" y="653"/>
                    </a:lnTo>
                    <a:lnTo>
                      <a:pt x="677" y="691"/>
                    </a:lnTo>
                    <a:lnTo>
                      <a:pt x="646" y="725"/>
                    </a:lnTo>
                    <a:lnTo>
                      <a:pt x="612" y="755"/>
                    </a:lnTo>
                    <a:lnTo>
                      <a:pt x="574" y="786"/>
                    </a:lnTo>
                    <a:lnTo>
                      <a:pt x="540" y="812"/>
                    </a:lnTo>
                    <a:lnTo>
                      <a:pt x="502" y="843"/>
                    </a:lnTo>
                    <a:lnTo>
                      <a:pt x="464" y="873"/>
                    </a:lnTo>
                    <a:lnTo>
                      <a:pt x="429" y="907"/>
                    </a:lnTo>
                    <a:lnTo>
                      <a:pt x="418" y="919"/>
                    </a:lnTo>
                    <a:lnTo>
                      <a:pt x="410" y="934"/>
                    </a:lnTo>
                    <a:lnTo>
                      <a:pt x="403" y="949"/>
                    </a:lnTo>
                    <a:lnTo>
                      <a:pt x="395" y="964"/>
                    </a:lnTo>
                    <a:lnTo>
                      <a:pt x="391" y="979"/>
                    </a:lnTo>
                    <a:lnTo>
                      <a:pt x="391" y="994"/>
                    </a:lnTo>
                    <a:lnTo>
                      <a:pt x="395" y="1010"/>
                    </a:lnTo>
                    <a:lnTo>
                      <a:pt x="407" y="1021"/>
                    </a:lnTo>
                    <a:lnTo>
                      <a:pt x="422" y="1025"/>
                    </a:lnTo>
                    <a:lnTo>
                      <a:pt x="437" y="1025"/>
                    </a:lnTo>
                    <a:lnTo>
                      <a:pt x="452" y="1021"/>
                    </a:lnTo>
                    <a:lnTo>
                      <a:pt x="464" y="1010"/>
                    </a:lnTo>
                    <a:lnTo>
                      <a:pt x="502" y="968"/>
                    </a:lnTo>
                    <a:lnTo>
                      <a:pt x="543" y="926"/>
                    </a:lnTo>
                    <a:lnTo>
                      <a:pt x="585" y="888"/>
                    </a:lnTo>
                    <a:lnTo>
                      <a:pt x="631" y="850"/>
                    </a:lnTo>
                    <a:lnTo>
                      <a:pt x="673" y="812"/>
                    </a:lnTo>
                    <a:lnTo>
                      <a:pt x="711" y="770"/>
                    </a:lnTo>
                    <a:lnTo>
                      <a:pt x="749" y="725"/>
                    </a:lnTo>
                    <a:lnTo>
                      <a:pt x="775" y="675"/>
                    </a:lnTo>
                    <a:lnTo>
                      <a:pt x="794" y="619"/>
                    </a:lnTo>
                    <a:lnTo>
                      <a:pt x="798" y="562"/>
                    </a:lnTo>
                    <a:lnTo>
                      <a:pt x="787" y="505"/>
                    </a:lnTo>
                    <a:lnTo>
                      <a:pt x="768" y="451"/>
                    </a:lnTo>
                    <a:lnTo>
                      <a:pt x="737" y="398"/>
                    </a:lnTo>
                    <a:lnTo>
                      <a:pt x="699" y="353"/>
                    </a:lnTo>
                    <a:lnTo>
                      <a:pt x="654" y="311"/>
                    </a:lnTo>
                    <a:lnTo>
                      <a:pt x="608" y="273"/>
                    </a:lnTo>
                    <a:lnTo>
                      <a:pt x="574" y="246"/>
                    </a:lnTo>
                    <a:lnTo>
                      <a:pt x="536" y="224"/>
                    </a:lnTo>
                    <a:lnTo>
                      <a:pt x="494" y="197"/>
                    </a:lnTo>
                    <a:lnTo>
                      <a:pt x="452" y="170"/>
                    </a:lnTo>
                    <a:lnTo>
                      <a:pt x="410" y="144"/>
                    </a:lnTo>
                    <a:lnTo>
                      <a:pt x="365" y="117"/>
                    </a:lnTo>
                    <a:lnTo>
                      <a:pt x="319" y="94"/>
                    </a:lnTo>
                    <a:lnTo>
                      <a:pt x="277" y="72"/>
                    </a:lnTo>
                    <a:lnTo>
                      <a:pt x="235" y="53"/>
                    </a:lnTo>
                    <a:lnTo>
                      <a:pt x="194" y="34"/>
                    </a:lnTo>
                    <a:lnTo>
                      <a:pt x="152" y="22"/>
                    </a:lnTo>
                    <a:lnTo>
                      <a:pt x="114" y="11"/>
                    </a:lnTo>
                    <a:lnTo>
                      <a:pt x="80" y="3"/>
                    </a:lnTo>
                    <a:lnTo>
                      <a:pt x="49" y="0"/>
                    </a:lnTo>
                    <a:lnTo>
                      <a:pt x="23" y="3"/>
                    </a:lnTo>
                    <a:lnTo>
                      <a:pt x="0" y="11"/>
                    </a:lnTo>
                    <a:lnTo>
                      <a:pt x="26" y="19"/>
                    </a:lnTo>
                    <a:lnTo>
                      <a:pt x="57" y="30"/>
                    </a:lnTo>
                    <a:lnTo>
                      <a:pt x="91" y="45"/>
                    </a:lnTo>
                    <a:lnTo>
                      <a:pt x="125" y="60"/>
                    </a:lnTo>
                    <a:lnTo>
                      <a:pt x="167" y="79"/>
                    </a:lnTo>
                    <a:lnTo>
                      <a:pt x="209" y="98"/>
                    </a:lnTo>
                    <a:lnTo>
                      <a:pt x="255" y="121"/>
                    </a:lnTo>
                    <a:lnTo>
                      <a:pt x="300" y="144"/>
                    </a:lnTo>
                    <a:lnTo>
                      <a:pt x="346" y="170"/>
                    </a:lnTo>
                    <a:lnTo>
                      <a:pt x="391" y="197"/>
                    </a:lnTo>
                    <a:lnTo>
                      <a:pt x="437" y="227"/>
                    </a:lnTo>
                    <a:lnTo>
                      <a:pt x="483" y="258"/>
                    </a:lnTo>
                    <a:lnTo>
                      <a:pt x="528" y="288"/>
                    </a:lnTo>
                    <a:lnTo>
                      <a:pt x="570" y="319"/>
                    </a:lnTo>
                    <a:lnTo>
                      <a:pt x="608" y="349"/>
                    </a:lnTo>
                    <a:lnTo>
                      <a:pt x="646" y="38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64" name="Freeform 2240"/>
              <p:cNvSpPr>
                <a:spLocks noChangeAspect="1"/>
              </p:cNvSpPr>
              <p:nvPr/>
            </p:nvSpPr>
            <p:spPr bwMode="auto">
              <a:xfrm>
                <a:off x="2197" y="17517"/>
                <a:ext cx="270" cy="619"/>
              </a:xfrm>
              <a:custGeom>
                <a:avLst/>
                <a:gdLst/>
                <a:ahLst/>
                <a:cxnLst>
                  <a:cxn ang="0">
                    <a:pos x="102" y="46"/>
                  </a:cxn>
                  <a:cxn ang="0">
                    <a:pos x="95" y="27"/>
                  </a:cxn>
                  <a:cxn ang="0">
                    <a:pos x="83" y="12"/>
                  </a:cxn>
                  <a:cxn ang="0">
                    <a:pos x="64" y="4"/>
                  </a:cxn>
                  <a:cxn ang="0">
                    <a:pos x="45" y="0"/>
                  </a:cxn>
                  <a:cxn ang="0">
                    <a:pos x="26" y="8"/>
                  </a:cxn>
                  <a:cxn ang="0">
                    <a:pos x="11" y="19"/>
                  </a:cxn>
                  <a:cxn ang="0">
                    <a:pos x="0" y="38"/>
                  </a:cxn>
                  <a:cxn ang="0">
                    <a:pos x="0" y="57"/>
                  </a:cxn>
                  <a:cxn ang="0">
                    <a:pos x="19" y="141"/>
                  </a:cxn>
                  <a:cxn ang="0">
                    <a:pos x="49" y="236"/>
                  </a:cxn>
                  <a:cxn ang="0">
                    <a:pos x="87" y="331"/>
                  </a:cxn>
                  <a:cxn ang="0">
                    <a:pos x="133" y="422"/>
                  </a:cxn>
                  <a:cxn ang="0">
                    <a:pos x="178" y="502"/>
                  </a:cxn>
                  <a:cxn ang="0">
                    <a:pos x="220" y="566"/>
                  </a:cxn>
                  <a:cxn ang="0">
                    <a:pos x="251" y="608"/>
                  </a:cxn>
                  <a:cxn ang="0">
                    <a:pos x="270" y="619"/>
                  </a:cxn>
                  <a:cxn ang="0">
                    <a:pos x="262" y="578"/>
                  </a:cxn>
                  <a:cxn ang="0">
                    <a:pos x="243" y="525"/>
                  </a:cxn>
                  <a:cxn ang="0">
                    <a:pos x="220" y="456"/>
                  </a:cxn>
                  <a:cxn ang="0">
                    <a:pos x="194" y="376"/>
                  </a:cxn>
                  <a:cxn ang="0">
                    <a:pos x="167" y="293"/>
                  </a:cxn>
                  <a:cxn ang="0">
                    <a:pos x="140" y="209"/>
                  </a:cxn>
                  <a:cxn ang="0">
                    <a:pos x="118" y="126"/>
                  </a:cxn>
                  <a:cxn ang="0">
                    <a:pos x="102" y="46"/>
                  </a:cxn>
                </a:cxnLst>
                <a:rect l="0" t="0" r="r" b="b"/>
                <a:pathLst>
                  <a:path w="270" h="619">
                    <a:moveTo>
                      <a:pt x="102" y="46"/>
                    </a:moveTo>
                    <a:lnTo>
                      <a:pt x="95" y="27"/>
                    </a:lnTo>
                    <a:lnTo>
                      <a:pt x="83" y="12"/>
                    </a:lnTo>
                    <a:lnTo>
                      <a:pt x="64" y="4"/>
                    </a:lnTo>
                    <a:lnTo>
                      <a:pt x="45" y="0"/>
                    </a:lnTo>
                    <a:lnTo>
                      <a:pt x="26" y="8"/>
                    </a:lnTo>
                    <a:lnTo>
                      <a:pt x="11" y="19"/>
                    </a:lnTo>
                    <a:lnTo>
                      <a:pt x="0" y="38"/>
                    </a:lnTo>
                    <a:lnTo>
                      <a:pt x="0" y="57"/>
                    </a:lnTo>
                    <a:lnTo>
                      <a:pt x="19" y="141"/>
                    </a:lnTo>
                    <a:lnTo>
                      <a:pt x="49" y="236"/>
                    </a:lnTo>
                    <a:lnTo>
                      <a:pt x="87" y="331"/>
                    </a:lnTo>
                    <a:lnTo>
                      <a:pt x="133" y="422"/>
                    </a:lnTo>
                    <a:lnTo>
                      <a:pt x="178" y="502"/>
                    </a:lnTo>
                    <a:lnTo>
                      <a:pt x="220" y="566"/>
                    </a:lnTo>
                    <a:lnTo>
                      <a:pt x="251" y="608"/>
                    </a:lnTo>
                    <a:lnTo>
                      <a:pt x="270" y="619"/>
                    </a:lnTo>
                    <a:lnTo>
                      <a:pt x="262" y="578"/>
                    </a:lnTo>
                    <a:lnTo>
                      <a:pt x="243" y="525"/>
                    </a:lnTo>
                    <a:lnTo>
                      <a:pt x="220" y="456"/>
                    </a:lnTo>
                    <a:lnTo>
                      <a:pt x="194" y="376"/>
                    </a:lnTo>
                    <a:lnTo>
                      <a:pt x="167" y="293"/>
                    </a:lnTo>
                    <a:lnTo>
                      <a:pt x="140" y="209"/>
                    </a:lnTo>
                    <a:lnTo>
                      <a:pt x="118" y="126"/>
                    </a:lnTo>
                    <a:lnTo>
                      <a:pt x="102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65" name="Freeform 2241"/>
              <p:cNvSpPr>
                <a:spLocks noChangeAspect="1"/>
              </p:cNvSpPr>
              <p:nvPr/>
            </p:nvSpPr>
            <p:spPr bwMode="auto">
              <a:xfrm>
                <a:off x="2079" y="17187"/>
                <a:ext cx="140" cy="312"/>
              </a:xfrm>
              <a:custGeom>
                <a:avLst/>
                <a:gdLst/>
                <a:ahLst/>
                <a:cxnLst>
                  <a:cxn ang="0">
                    <a:pos x="72" y="34"/>
                  </a:cxn>
                  <a:cxn ang="0">
                    <a:pos x="68" y="19"/>
                  </a:cxn>
                  <a:cxn ang="0">
                    <a:pos x="57" y="8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9" y="4"/>
                  </a:cxn>
                  <a:cxn ang="0">
                    <a:pos x="7" y="12"/>
                  </a:cxn>
                  <a:cxn ang="0">
                    <a:pos x="0" y="23"/>
                  </a:cxn>
                  <a:cxn ang="0">
                    <a:pos x="0" y="38"/>
                  </a:cxn>
                  <a:cxn ang="0">
                    <a:pos x="0" y="80"/>
                  </a:cxn>
                  <a:cxn ang="0">
                    <a:pos x="11" y="125"/>
                  </a:cxn>
                  <a:cxn ang="0">
                    <a:pos x="26" y="171"/>
                  </a:cxn>
                  <a:cxn ang="0">
                    <a:pos x="45" y="217"/>
                  </a:cxn>
                  <a:cxn ang="0">
                    <a:pos x="68" y="258"/>
                  </a:cxn>
                  <a:cxn ang="0">
                    <a:pos x="91" y="289"/>
                  </a:cxn>
                  <a:cxn ang="0">
                    <a:pos x="118" y="308"/>
                  </a:cxn>
                  <a:cxn ang="0">
                    <a:pos x="137" y="312"/>
                  </a:cxn>
                  <a:cxn ang="0">
                    <a:pos x="140" y="251"/>
                  </a:cxn>
                  <a:cxn ang="0">
                    <a:pos x="121" y="179"/>
                  </a:cxn>
                  <a:cxn ang="0">
                    <a:pos x="99" y="106"/>
                  </a:cxn>
                  <a:cxn ang="0">
                    <a:pos x="72" y="34"/>
                  </a:cxn>
                </a:cxnLst>
                <a:rect l="0" t="0" r="r" b="b"/>
                <a:pathLst>
                  <a:path w="140" h="312">
                    <a:moveTo>
                      <a:pt x="72" y="34"/>
                    </a:moveTo>
                    <a:lnTo>
                      <a:pt x="68" y="19"/>
                    </a:lnTo>
                    <a:lnTo>
                      <a:pt x="57" y="8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9" y="4"/>
                    </a:lnTo>
                    <a:lnTo>
                      <a:pt x="7" y="12"/>
                    </a:lnTo>
                    <a:lnTo>
                      <a:pt x="0" y="23"/>
                    </a:lnTo>
                    <a:lnTo>
                      <a:pt x="0" y="38"/>
                    </a:lnTo>
                    <a:lnTo>
                      <a:pt x="0" y="80"/>
                    </a:lnTo>
                    <a:lnTo>
                      <a:pt x="11" y="125"/>
                    </a:lnTo>
                    <a:lnTo>
                      <a:pt x="26" y="171"/>
                    </a:lnTo>
                    <a:lnTo>
                      <a:pt x="45" y="217"/>
                    </a:lnTo>
                    <a:lnTo>
                      <a:pt x="68" y="258"/>
                    </a:lnTo>
                    <a:lnTo>
                      <a:pt x="91" y="289"/>
                    </a:lnTo>
                    <a:lnTo>
                      <a:pt x="118" y="308"/>
                    </a:lnTo>
                    <a:lnTo>
                      <a:pt x="137" y="312"/>
                    </a:lnTo>
                    <a:lnTo>
                      <a:pt x="140" y="251"/>
                    </a:lnTo>
                    <a:lnTo>
                      <a:pt x="121" y="179"/>
                    </a:lnTo>
                    <a:lnTo>
                      <a:pt x="99" y="106"/>
                    </a:lnTo>
                    <a:lnTo>
                      <a:pt x="7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66" name="Freeform 2242"/>
              <p:cNvSpPr>
                <a:spLocks noChangeAspect="1"/>
              </p:cNvSpPr>
              <p:nvPr/>
            </p:nvSpPr>
            <p:spPr bwMode="auto">
              <a:xfrm>
                <a:off x="1965" y="16959"/>
                <a:ext cx="121" cy="179"/>
              </a:xfrm>
              <a:custGeom>
                <a:avLst/>
                <a:gdLst/>
                <a:ahLst/>
                <a:cxnLst>
                  <a:cxn ang="0">
                    <a:pos x="64" y="23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1" y="15"/>
                  </a:cxn>
                  <a:cxn ang="0">
                    <a:pos x="49" y="4"/>
                  </a:cxn>
                  <a:cxn ang="0">
                    <a:pos x="38" y="0"/>
                  </a:cxn>
                  <a:cxn ang="0">
                    <a:pos x="23" y="0"/>
                  </a:cxn>
                  <a:cxn ang="0">
                    <a:pos x="11" y="4"/>
                  </a:cxn>
                  <a:cxn ang="0">
                    <a:pos x="4" y="15"/>
                  </a:cxn>
                  <a:cxn ang="0">
                    <a:pos x="0" y="27"/>
                  </a:cxn>
                  <a:cxn ang="0">
                    <a:pos x="0" y="38"/>
                  </a:cxn>
                  <a:cxn ang="0">
                    <a:pos x="4" y="57"/>
                  </a:cxn>
                  <a:cxn ang="0">
                    <a:pos x="11" y="80"/>
                  </a:cxn>
                  <a:cxn ang="0">
                    <a:pos x="26" y="107"/>
                  </a:cxn>
                  <a:cxn ang="0">
                    <a:pos x="45" y="129"/>
                  </a:cxn>
                  <a:cxn ang="0">
                    <a:pos x="64" y="152"/>
                  </a:cxn>
                  <a:cxn ang="0">
                    <a:pos x="87" y="167"/>
                  </a:cxn>
                  <a:cxn ang="0">
                    <a:pos x="106" y="179"/>
                  </a:cxn>
                  <a:cxn ang="0">
                    <a:pos x="121" y="179"/>
                  </a:cxn>
                  <a:cxn ang="0">
                    <a:pos x="118" y="141"/>
                  </a:cxn>
                  <a:cxn ang="0">
                    <a:pos x="102" y="95"/>
                  </a:cxn>
                  <a:cxn ang="0">
                    <a:pos x="80" y="53"/>
                  </a:cxn>
                  <a:cxn ang="0">
                    <a:pos x="64" y="23"/>
                  </a:cxn>
                </a:cxnLst>
                <a:rect l="0" t="0" r="r" b="b"/>
                <a:pathLst>
                  <a:path w="121" h="179">
                    <a:moveTo>
                      <a:pt x="64" y="23"/>
                    </a:moveTo>
                    <a:lnTo>
                      <a:pt x="64" y="27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1" y="15"/>
                    </a:lnTo>
                    <a:lnTo>
                      <a:pt x="49" y="4"/>
                    </a:lnTo>
                    <a:lnTo>
                      <a:pt x="38" y="0"/>
                    </a:lnTo>
                    <a:lnTo>
                      <a:pt x="23" y="0"/>
                    </a:lnTo>
                    <a:lnTo>
                      <a:pt x="11" y="4"/>
                    </a:lnTo>
                    <a:lnTo>
                      <a:pt x="4" y="15"/>
                    </a:lnTo>
                    <a:lnTo>
                      <a:pt x="0" y="27"/>
                    </a:lnTo>
                    <a:lnTo>
                      <a:pt x="0" y="38"/>
                    </a:lnTo>
                    <a:lnTo>
                      <a:pt x="4" y="57"/>
                    </a:lnTo>
                    <a:lnTo>
                      <a:pt x="11" y="80"/>
                    </a:lnTo>
                    <a:lnTo>
                      <a:pt x="26" y="107"/>
                    </a:lnTo>
                    <a:lnTo>
                      <a:pt x="45" y="129"/>
                    </a:lnTo>
                    <a:lnTo>
                      <a:pt x="64" y="152"/>
                    </a:lnTo>
                    <a:lnTo>
                      <a:pt x="87" y="167"/>
                    </a:lnTo>
                    <a:lnTo>
                      <a:pt x="106" y="179"/>
                    </a:lnTo>
                    <a:lnTo>
                      <a:pt x="121" y="179"/>
                    </a:lnTo>
                    <a:lnTo>
                      <a:pt x="118" y="141"/>
                    </a:lnTo>
                    <a:lnTo>
                      <a:pt x="102" y="95"/>
                    </a:lnTo>
                    <a:lnTo>
                      <a:pt x="80" y="53"/>
                    </a:lnTo>
                    <a:lnTo>
                      <a:pt x="6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67" name="Freeform 2243"/>
              <p:cNvSpPr>
                <a:spLocks noChangeAspect="1"/>
              </p:cNvSpPr>
              <p:nvPr/>
            </p:nvSpPr>
            <p:spPr bwMode="auto">
              <a:xfrm>
                <a:off x="1862" y="16811"/>
                <a:ext cx="167" cy="118"/>
              </a:xfrm>
              <a:custGeom>
                <a:avLst/>
                <a:gdLst/>
                <a:ahLst/>
                <a:cxnLst>
                  <a:cxn ang="0">
                    <a:pos x="133" y="88"/>
                  </a:cxn>
                  <a:cxn ang="0">
                    <a:pos x="148" y="80"/>
                  </a:cxn>
                  <a:cxn ang="0">
                    <a:pos x="164" y="69"/>
                  </a:cxn>
                  <a:cxn ang="0">
                    <a:pos x="167" y="53"/>
                  </a:cxn>
                  <a:cxn ang="0">
                    <a:pos x="167" y="38"/>
                  </a:cxn>
                  <a:cxn ang="0">
                    <a:pos x="160" y="19"/>
                  </a:cxn>
                  <a:cxn ang="0">
                    <a:pos x="148" y="8"/>
                  </a:cxn>
                  <a:cxn ang="0">
                    <a:pos x="133" y="0"/>
                  </a:cxn>
                  <a:cxn ang="0">
                    <a:pos x="114" y="0"/>
                  </a:cxn>
                  <a:cxn ang="0">
                    <a:pos x="107" y="0"/>
                  </a:cxn>
                  <a:cxn ang="0">
                    <a:pos x="91" y="4"/>
                  </a:cxn>
                  <a:cxn ang="0">
                    <a:pos x="69" y="12"/>
                  </a:cxn>
                  <a:cxn ang="0">
                    <a:pos x="42" y="27"/>
                  </a:cxn>
                  <a:cxn ang="0">
                    <a:pos x="19" y="50"/>
                  </a:cxn>
                  <a:cxn ang="0">
                    <a:pos x="8" y="72"/>
                  </a:cxn>
                  <a:cxn ang="0">
                    <a:pos x="0" y="95"/>
                  </a:cxn>
                  <a:cxn ang="0">
                    <a:pos x="0" y="103"/>
                  </a:cxn>
                  <a:cxn ang="0">
                    <a:pos x="11" y="110"/>
                  </a:cxn>
                  <a:cxn ang="0">
                    <a:pos x="27" y="118"/>
                  </a:cxn>
                  <a:cxn ang="0">
                    <a:pos x="42" y="118"/>
                  </a:cxn>
                  <a:cxn ang="0">
                    <a:pos x="57" y="118"/>
                  </a:cxn>
                  <a:cxn ang="0">
                    <a:pos x="76" y="110"/>
                  </a:cxn>
                  <a:cxn ang="0">
                    <a:pos x="95" y="107"/>
                  </a:cxn>
                  <a:cxn ang="0">
                    <a:pos x="114" y="99"/>
                  </a:cxn>
                  <a:cxn ang="0">
                    <a:pos x="133" y="88"/>
                  </a:cxn>
                </a:cxnLst>
                <a:rect l="0" t="0" r="r" b="b"/>
                <a:pathLst>
                  <a:path w="167" h="118">
                    <a:moveTo>
                      <a:pt x="133" y="88"/>
                    </a:moveTo>
                    <a:lnTo>
                      <a:pt x="148" y="80"/>
                    </a:lnTo>
                    <a:lnTo>
                      <a:pt x="164" y="69"/>
                    </a:lnTo>
                    <a:lnTo>
                      <a:pt x="167" y="53"/>
                    </a:lnTo>
                    <a:lnTo>
                      <a:pt x="167" y="38"/>
                    </a:lnTo>
                    <a:lnTo>
                      <a:pt x="160" y="19"/>
                    </a:lnTo>
                    <a:lnTo>
                      <a:pt x="148" y="8"/>
                    </a:lnTo>
                    <a:lnTo>
                      <a:pt x="133" y="0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91" y="4"/>
                    </a:lnTo>
                    <a:lnTo>
                      <a:pt x="69" y="12"/>
                    </a:lnTo>
                    <a:lnTo>
                      <a:pt x="42" y="27"/>
                    </a:lnTo>
                    <a:lnTo>
                      <a:pt x="19" y="50"/>
                    </a:lnTo>
                    <a:lnTo>
                      <a:pt x="8" y="72"/>
                    </a:lnTo>
                    <a:lnTo>
                      <a:pt x="0" y="95"/>
                    </a:lnTo>
                    <a:lnTo>
                      <a:pt x="0" y="103"/>
                    </a:lnTo>
                    <a:lnTo>
                      <a:pt x="11" y="110"/>
                    </a:lnTo>
                    <a:lnTo>
                      <a:pt x="27" y="118"/>
                    </a:lnTo>
                    <a:lnTo>
                      <a:pt x="42" y="118"/>
                    </a:lnTo>
                    <a:lnTo>
                      <a:pt x="57" y="118"/>
                    </a:lnTo>
                    <a:lnTo>
                      <a:pt x="76" y="110"/>
                    </a:lnTo>
                    <a:lnTo>
                      <a:pt x="95" y="107"/>
                    </a:lnTo>
                    <a:lnTo>
                      <a:pt x="114" y="99"/>
                    </a:lnTo>
                    <a:lnTo>
                      <a:pt x="133" y="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68" name="Freeform 2244"/>
              <p:cNvSpPr>
                <a:spLocks noChangeAspect="1"/>
              </p:cNvSpPr>
              <p:nvPr/>
            </p:nvSpPr>
            <p:spPr bwMode="auto">
              <a:xfrm>
                <a:off x="1079" y="16614"/>
                <a:ext cx="642" cy="778"/>
              </a:xfrm>
              <a:custGeom>
                <a:avLst/>
                <a:gdLst/>
                <a:ahLst/>
                <a:cxnLst>
                  <a:cxn ang="0">
                    <a:pos x="236" y="117"/>
                  </a:cxn>
                  <a:cxn ang="0">
                    <a:pos x="190" y="152"/>
                  </a:cxn>
                  <a:cxn ang="0">
                    <a:pos x="148" y="190"/>
                  </a:cxn>
                  <a:cxn ang="0">
                    <a:pos x="106" y="235"/>
                  </a:cxn>
                  <a:cxn ang="0">
                    <a:pos x="72" y="281"/>
                  </a:cxn>
                  <a:cxn ang="0">
                    <a:pos x="45" y="330"/>
                  </a:cxn>
                  <a:cxn ang="0">
                    <a:pos x="23" y="379"/>
                  </a:cxn>
                  <a:cxn ang="0">
                    <a:pos x="7" y="429"/>
                  </a:cxn>
                  <a:cxn ang="0">
                    <a:pos x="0" y="482"/>
                  </a:cxn>
                  <a:cxn ang="0">
                    <a:pos x="7" y="562"/>
                  </a:cxn>
                  <a:cxn ang="0">
                    <a:pos x="38" y="626"/>
                  </a:cxn>
                  <a:cxn ang="0">
                    <a:pos x="83" y="683"/>
                  </a:cxn>
                  <a:cxn ang="0">
                    <a:pos x="141" y="725"/>
                  </a:cxn>
                  <a:cxn ang="0">
                    <a:pos x="209" y="755"/>
                  </a:cxn>
                  <a:cxn ang="0">
                    <a:pos x="285" y="774"/>
                  </a:cxn>
                  <a:cxn ang="0">
                    <a:pos x="357" y="778"/>
                  </a:cxn>
                  <a:cxn ang="0">
                    <a:pos x="429" y="767"/>
                  </a:cxn>
                  <a:cxn ang="0">
                    <a:pos x="445" y="767"/>
                  </a:cxn>
                  <a:cxn ang="0">
                    <a:pos x="460" y="759"/>
                  </a:cxn>
                  <a:cxn ang="0">
                    <a:pos x="471" y="744"/>
                  </a:cxn>
                  <a:cxn ang="0">
                    <a:pos x="475" y="729"/>
                  </a:cxn>
                  <a:cxn ang="0">
                    <a:pos x="471" y="721"/>
                  </a:cxn>
                  <a:cxn ang="0">
                    <a:pos x="460" y="721"/>
                  </a:cxn>
                  <a:cxn ang="0">
                    <a:pos x="445" y="717"/>
                  </a:cxn>
                  <a:cxn ang="0">
                    <a:pos x="426" y="717"/>
                  </a:cxn>
                  <a:cxn ang="0">
                    <a:pos x="403" y="717"/>
                  </a:cxn>
                  <a:cxn ang="0">
                    <a:pos x="384" y="717"/>
                  </a:cxn>
                  <a:cxn ang="0">
                    <a:pos x="365" y="717"/>
                  </a:cxn>
                  <a:cxn ang="0">
                    <a:pos x="353" y="717"/>
                  </a:cxn>
                  <a:cxn ang="0">
                    <a:pos x="315" y="714"/>
                  </a:cxn>
                  <a:cxn ang="0">
                    <a:pos x="281" y="710"/>
                  </a:cxn>
                  <a:cxn ang="0">
                    <a:pos x="243" y="706"/>
                  </a:cxn>
                  <a:cxn ang="0">
                    <a:pos x="205" y="695"/>
                  </a:cxn>
                  <a:cxn ang="0">
                    <a:pos x="167" y="683"/>
                  </a:cxn>
                  <a:cxn ang="0">
                    <a:pos x="129" y="657"/>
                  </a:cxn>
                  <a:cxn ang="0">
                    <a:pos x="95" y="623"/>
                  </a:cxn>
                  <a:cxn ang="0">
                    <a:pos x="57" y="573"/>
                  </a:cxn>
                  <a:cxn ang="0">
                    <a:pos x="49" y="516"/>
                  </a:cxn>
                  <a:cxn ang="0">
                    <a:pos x="53" y="463"/>
                  </a:cxn>
                  <a:cxn ang="0">
                    <a:pos x="68" y="410"/>
                  </a:cxn>
                  <a:cxn ang="0">
                    <a:pos x="91" y="360"/>
                  </a:cxn>
                  <a:cxn ang="0">
                    <a:pos x="125" y="315"/>
                  </a:cxn>
                  <a:cxn ang="0">
                    <a:pos x="163" y="269"/>
                  </a:cxn>
                  <a:cxn ang="0">
                    <a:pos x="205" y="231"/>
                  </a:cxn>
                  <a:cxn ang="0">
                    <a:pos x="255" y="193"/>
                  </a:cxn>
                  <a:cxn ang="0">
                    <a:pos x="304" y="159"/>
                  </a:cxn>
                  <a:cxn ang="0">
                    <a:pos x="357" y="129"/>
                  </a:cxn>
                  <a:cxn ang="0">
                    <a:pos x="410" y="102"/>
                  </a:cxn>
                  <a:cxn ang="0">
                    <a:pos x="460" y="79"/>
                  </a:cxn>
                  <a:cxn ang="0">
                    <a:pos x="513" y="61"/>
                  </a:cxn>
                  <a:cxn ang="0">
                    <a:pos x="559" y="42"/>
                  </a:cxn>
                  <a:cxn ang="0">
                    <a:pos x="604" y="30"/>
                  </a:cxn>
                  <a:cxn ang="0">
                    <a:pos x="642" y="23"/>
                  </a:cxn>
                  <a:cxn ang="0">
                    <a:pos x="616" y="7"/>
                  </a:cxn>
                  <a:cxn ang="0">
                    <a:pos x="574" y="0"/>
                  </a:cxn>
                  <a:cxn ang="0">
                    <a:pos x="525" y="7"/>
                  </a:cxn>
                  <a:cxn ang="0">
                    <a:pos x="468" y="19"/>
                  </a:cxn>
                  <a:cxn ang="0">
                    <a:pos x="403" y="38"/>
                  </a:cxn>
                  <a:cxn ang="0">
                    <a:pos x="342" y="61"/>
                  </a:cxn>
                  <a:cxn ang="0">
                    <a:pos x="285" y="91"/>
                  </a:cxn>
                  <a:cxn ang="0">
                    <a:pos x="236" y="117"/>
                  </a:cxn>
                </a:cxnLst>
                <a:rect l="0" t="0" r="r" b="b"/>
                <a:pathLst>
                  <a:path w="642" h="778">
                    <a:moveTo>
                      <a:pt x="236" y="117"/>
                    </a:moveTo>
                    <a:lnTo>
                      <a:pt x="190" y="152"/>
                    </a:lnTo>
                    <a:lnTo>
                      <a:pt x="148" y="190"/>
                    </a:lnTo>
                    <a:lnTo>
                      <a:pt x="106" y="235"/>
                    </a:lnTo>
                    <a:lnTo>
                      <a:pt x="72" y="281"/>
                    </a:lnTo>
                    <a:lnTo>
                      <a:pt x="45" y="330"/>
                    </a:lnTo>
                    <a:lnTo>
                      <a:pt x="23" y="379"/>
                    </a:lnTo>
                    <a:lnTo>
                      <a:pt x="7" y="429"/>
                    </a:lnTo>
                    <a:lnTo>
                      <a:pt x="0" y="482"/>
                    </a:lnTo>
                    <a:lnTo>
                      <a:pt x="7" y="562"/>
                    </a:lnTo>
                    <a:lnTo>
                      <a:pt x="38" y="626"/>
                    </a:lnTo>
                    <a:lnTo>
                      <a:pt x="83" y="683"/>
                    </a:lnTo>
                    <a:lnTo>
                      <a:pt x="141" y="725"/>
                    </a:lnTo>
                    <a:lnTo>
                      <a:pt x="209" y="755"/>
                    </a:lnTo>
                    <a:lnTo>
                      <a:pt x="285" y="774"/>
                    </a:lnTo>
                    <a:lnTo>
                      <a:pt x="357" y="778"/>
                    </a:lnTo>
                    <a:lnTo>
                      <a:pt x="429" y="767"/>
                    </a:lnTo>
                    <a:lnTo>
                      <a:pt x="445" y="767"/>
                    </a:lnTo>
                    <a:lnTo>
                      <a:pt x="460" y="759"/>
                    </a:lnTo>
                    <a:lnTo>
                      <a:pt x="471" y="744"/>
                    </a:lnTo>
                    <a:lnTo>
                      <a:pt x="475" y="729"/>
                    </a:lnTo>
                    <a:lnTo>
                      <a:pt x="471" y="721"/>
                    </a:lnTo>
                    <a:lnTo>
                      <a:pt x="460" y="721"/>
                    </a:lnTo>
                    <a:lnTo>
                      <a:pt x="445" y="717"/>
                    </a:lnTo>
                    <a:lnTo>
                      <a:pt x="426" y="717"/>
                    </a:lnTo>
                    <a:lnTo>
                      <a:pt x="403" y="717"/>
                    </a:lnTo>
                    <a:lnTo>
                      <a:pt x="384" y="717"/>
                    </a:lnTo>
                    <a:lnTo>
                      <a:pt x="365" y="717"/>
                    </a:lnTo>
                    <a:lnTo>
                      <a:pt x="353" y="717"/>
                    </a:lnTo>
                    <a:lnTo>
                      <a:pt x="315" y="714"/>
                    </a:lnTo>
                    <a:lnTo>
                      <a:pt x="281" y="710"/>
                    </a:lnTo>
                    <a:lnTo>
                      <a:pt x="243" y="706"/>
                    </a:lnTo>
                    <a:lnTo>
                      <a:pt x="205" y="695"/>
                    </a:lnTo>
                    <a:lnTo>
                      <a:pt x="167" y="683"/>
                    </a:lnTo>
                    <a:lnTo>
                      <a:pt x="129" y="657"/>
                    </a:lnTo>
                    <a:lnTo>
                      <a:pt x="95" y="623"/>
                    </a:lnTo>
                    <a:lnTo>
                      <a:pt x="57" y="573"/>
                    </a:lnTo>
                    <a:lnTo>
                      <a:pt x="49" y="516"/>
                    </a:lnTo>
                    <a:lnTo>
                      <a:pt x="53" y="463"/>
                    </a:lnTo>
                    <a:lnTo>
                      <a:pt x="68" y="410"/>
                    </a:lnTo>
                    <a:lnTo>
                      <a:pt x="91" y="360"/>
                    </a:lnTo>
                    <a:lnTo>
                      <a:pt x="125" y="315"/>
                    </a:lnTo>
                    <a:lnTo>
                      <a:pt x="163" y="269"/>
                    </a:lnTo>
                    <a:lnTo>
                      <a:pt x="205" y="231"/>
                    </a:lnTo>
                    <a:lnTo>
                      <a:pt x="255" y="193"/>
                    </a:lnTo>
                    <a:lnTo>
                      <a:pt x="304" y="159"/>
                    </a:lnTo>
                    <a:lnTo>
                      <a:pt x="357" y="129"/>
                    </a:lnTo>
                    <a:lnTo>
                      <a:pt x="410" y="102"/>
                    </a:lnTo>
                    <a:lnTo>
                      <a:pt x="460" y="79"/>
                    </a:lnTo>
                    <a:lnTo>
                      <a:pt x="513" y="61"/>
                    </a:lnTo>
                    <a:lnTo>
                      <a:pt x="559" y="42"/>
                    </a:lnTo>
                    <a:lnTo>
                      <a:pt x="604" y="30"/>
                    </a:lnTo>
                    <a:lnTo>
                      <a:pt x="642" y="23"/>
                    </a:lnTo>
                    <a:lnTo>
                      <a:pt x="616" y="7"/>
                    </a:lnTo>
                    <a:lnTo>
                      <a:pt x="574" y="0"/>
                    </a:lnTo>
                    <a:lnTo>
                      <a:pt x="525" y="7"/>
                    </a:lnTo>
                    <a:lnTo>
                      <a:pt x="468" y="19"/>
                    </a:lnTo>
                    <a:lnTo>
                      <a:pt x="403" y="38"/>
                    </a:lnTo>
                    <a:lnTo>
                      <a:pt x="342" y="61"/>
                    </a:lnTo>
                    <a:lnTo>
                      <a:pt x="285" y="91"/>
                    </a:lnTo>
                    <a:lnTo>
                      <a:pt x="236" y="1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69" name="Freeform 2245"/>
              <p:cNvSpPr>
                <a:spLocks noChangeAspect="1"/>
              </p:cNvSpPr>
              <p:nvPr/>
            </p:nvSpPr>
            <p:spPr bwMode="auto">
              <a:xfrm>
                <a:off x="2181" y="16606"/>
                <a:ext cx="415" cy="604"/>
              </a:xfrm>
              <a:custGeom>
                <a:avLst/>
                <a:gdLst/>
                <a:ahLst/>
                <a:cxnLst>
                  <a:cxn ang="0">
                    <a:pos x="350" y="201"/>
                  </a:cxn>
                  <a:cxn ang="0">
                    <a:pos x="362" y="266"/>
                  </a:cxn>
                  <a:cxn ang="0">
                    <a:pos x="354" y="319"/>
                  </a:cxn>
                  <a:cxn ang="0">
                    <a:pos x="327" y="365"/>
                  </a:cxn>
                  <a:cxn ang="0">
                    <a:pos x="289" y="406"/>
                  </a:cxn>
                  <a:cxn ang="0">
                    <a:pos x="244" y="444"/>
                  </a:cxn>
                  <a:cxn ang="0">
                    <a:pos x="194" y="479"/>
                  </a:cxn>
                  <a:cxn ang="0">
                    <a:pos x="141" y="517"/>
                  </a:cxn>
                  <a:cxn ang="0">
                    <a:pos x="96" y="551"/>
                  </a:cxn>
                  <a:cxn ang="0">
                    <a:pos x="88" y="562"/>
                  </a:cxn>
                  <a:cxn ang="0">
                    <a:pos x="84" y="570"/>
                  </a:cxn>
                  <a:cxn ang="0">
                    <a:pos x="84" y="581"/>
                  </a:cxn>
                  <a:cxn ang="0">
                    <a:pos x="92" y="593"/>
                  </a:cxn>
                  <a:cxn ang="0">
                    <a:pos x="99" y="600"/>
                  </a:cxn>
                  <a:cxn ang="0">
                    <a:pos x="111" y="604"/>
                  </a:cxn>
                  <a:cxn ang="0">
                    <a:pos x="122" y="604"/>
                  </a:cxn>
                  <a:cxn ang="0">
                    <a:pos x="134" y="600"/>
                  </a:cxn>
                  <a:cxn ang="0">
                    <a:pos x="191" y="566"/>
                  </a:cxn>
                  <a:cxn ang="0">
                    <a:pos x="248" y="528"/>
                  </a:cxn>
                  <a:cxn ang="0">
                    <a:pos x="301" y="486"/>
                  </a:cxn>
                  <a:cxn ang="0">
                    <a:pos x="350" y="437"/>
                  </a:cxn>
                  <a:cxn ang="0">
                    <a:pos x="384" y="384"/>
                  </a:cxn>
                  <a:cxn ang="0">
                    <a:pos x="407" y="323"/>
                  </a:cxn>
                  <a:cxn ang="0">
                    <a:pos x="415" y="258"/>
                  </a:cxn>
                  <a:cxn ang="0">
                    <a:pos x="400" y="190"/>
                  </a:cxn>
                  <a:cxn ang="0">
                    <a:pos x="365" y="137"/>
                  </a:cxn>
                  <a:cxn ang="0">
                    <a:pos x="320" y="91"/>
                  </a:cxn>
                  <a:cxn ang="0">
                    <a:pos x="259" y="53"/>
                  </a:cxn>
                  <a:cxn ang="0">
                    <a:pos x="198" y="27"/>
                  </a:cxn>
                  <a:cxn ang="0">
                    <a:pos x="134" y="8"/>
                  </a:cxn>
                  <a:cxn ang="0">
                    <a:pos x="77" y="0"/>
                  </a:cxn>
                  <a:cxn ang="0">
                    <a:pos x="31" y="4"/>
                  </a:cxn>
                  <a:cxn ang="0">
                    <a:pos x="0" y="19"/>
                  </a:cxn>
                  <a:cxn ang="0">
                    <a:pos x="54" y="34"/>
                  </a:cxn>
                  <a:cxn ang="0">
                    <a:pos x="107" y="46"/>
                  </a:cxn>
                  <a:cxn ang="0">
                    <a:pos x="156" y="57"/>
                  </a:cxn>
                  <a:cxn ang="0">
                    <a:pos x="206" y="72"/>
                  </a:cxn>
                  <a:cxn ang="0">
                    <a:pos x="251" y="91"/>
                  </a:cxn>
                  <a:cxn ang="0">
                    <a:pos x="293" y="118"/>
                  </a:cxn>
                  <a:cxn ang="0">
                    <a:pos x="327" y="152"/>
                  </a:cxn>
                  <a:cxn ang="0">
                    <a:pos x="350" y="201"/>
                  </a:cxn>
                </a:cxnLst>
                <a:rect l="0" t="0" r="r" b="b"/>
                <a:pathLst>
                  <a:path w="415" h="604">
                    <a:moveTo>
                      <a:pt x="350" y="201"/>
                    </a:moveTo>
                    <a:lnTo>
                      <a:pt x="362" y="266"/>
                    </a:lnTo>
                    <a:lnTo>
                      <a:pt x="354" y="319"/>
                    </a:lnTo>
                    <a:lnTo>
                      <a:pt x="327" y="365"/>
                    </a:lnTo>
                    <a:lnTo>
                      <a:pt x="289" y="406"/>
                    </a:lnTo>
                    <a:lnTo>
                      <a:pt x="244" y="444"/>
                    </a:lnTo>
                    <a:lnTo>
                      <a:pt x="194" y="479"/>
                    </a:lnTo>
                    <a:lnTo>
                      <a:pt x="141" y="517"/>
                    </a:lnTo>
                    <a:lnTo>
                      <a:pt x="96" y="551"/>
                    </a:lnTo>
                    <a:lnTo>
                      <a:pt x="88" y="562"/>
                    </a:lnTo>
                    <a:lnTo>
                      <a:pt x="84" y="570"/>
                    </a:lnTo>
                    <a:lnTo>
                      <a:pt x="84" y="581"/>
                    </a:lnTo>
                    <a:lnTo>
                      <a:pt x="92" y="593"/>
                    </a:lnTo>
                    <a:lnTo>
                      <a:pt x="99" y="600"/>
                    </a:lnTo>
                    <a:lnTo>
                      <a:pt x="111" y="604"/>
                    </a:lnTo>
                    <a:lnTo>
                      <a:pt x="122" y="604"/>
                    </a:lnTo>
                    <a:lnTo>
                      <a:pt x="134" y="600"/>
                    </a:lnTo>
                    <a:lnTo>
                      <a:pt x="191" y="566"/>
                    </a:lnTo>
                    <a:lnTo>
                      <a:pt x="248" y="528"/>
                    </a:lnTo>
                    <a:lnTo>
                      <a:pt x="301" y="486"/>
                    </a:lnTo>
                    <a:lnTo>
                      <a:pt x="350" y="437"/>
                    </a:lnTo>
                    <a:lnTo>
                      <a:pt x="384" y="384"/>
                    </a:lnTo>
                    <a:lnTo>
                      <a:pt x="407" y="323"/>
                    </a:lnTo>
                    <a:lnTo>
                      <a:pt x="415" y="258"/>
                    </a:lnTo>
                    <a:lnTo>
                      <a:pt x="400" y="190"/>
                    </a:lnTo>
                    <a:lnTo>
                      <a:pt x="365" y="137"/>
                    </a:lnTo>
                    <a:lnTo>
                      <a:pt x="320" y="91"/>
                    </a:lnTo>
                    <a:lnTo>
                      <a:pt x="259" y="53"/>
                    </a:lnTo>
                    <a:lnTo>
                      <a:pt x="198" y="27"/>
                    </a:lnTo>
                    <a:lnTo>
                      <a:pt x="134" y="8"/>
                    </a:lnTo>
                    <a:lnTo>
                      <a:pt x="77" y="0"/>
                    </a:lnTo>
                    <a:lnTo>
                      <a:pt x="31" y="4"/>
                    </a:lnTo>
                    <a:lnTo>
                      <a:pt x="0" y="19"/>
                    </a:lnTo>
                    <a:lnTo>
                      <a:pt x="54" y="34"/>
                    </a:lnTo>
                    <a:lnTo>
                      <a:pt x="107" y="46"/>
                    </a:lnTo>
                    <a:lnTo>
                      <a:pt x="156" y="57"/>
                    </a:lnTo>
                    <a:lnTo>
                      <a:pt x="206" y="72"/>
                    </a:lnTo>
                    <a:lnTo>
                      <a:pt x="251" y="91"/>
                    </a:lnTo>
                    <a:lnTo>
                      <a:pt x="293" y="118"/>
                    </a:lnTo>
                    <a:lnTo>
                      <a:pt x="327" y="152"/>
                    </a:lnTo>
                    <a:lnTo>
                      <a:pt x="350" y="2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0" name="Freeform 2246"/>
              <p:cNvSpPr>
                <a:spLocks noChangeAspect="1"/>
              </p:cNvSpPr>
              <p:nvPr/>
            </p:nvSpPr>
            <p:spPr bwMode="auto">
              <a:xfrm>
                <a:off x="668" y="16469"/>
                <a:ext cx="1046" cy="1254"/>
              </a:xfrm>
              <a:custGeom>
                <a:avLst/>
                <a:gdLst/>
                <a:ahLst/>
                <a:cxnLst>
                  <a:cxn ang="0">
                    <a:pos x="327" y="232"/>
                  </a:cxn>
                  <a:cxn ang="0">
                    <a:pos x="175" y="380"/>
                  </a:cxn>
                  <a:cxn ang="0">
                    <a:pos x="57" y="555"/>
                  </a:cxn>
                  <a:cxn ang="0">
                    <a:pos x="0" y="752"/>
                  </a:cxn>
                  <a:cxn ang="0">
                    <a:pos x="12" y="885"/>
                  </a:cxn>
                  <a:cxn ang="0">
                    <a:pos x="34" y="938"/>
                  </a:cxn>
                  <a:cxn ang="0">
                    <a:pos x="69" y="988"/>
                  </a:cxn>
                  <a:cxn ang="0">
                    <a:pos x="110" y="1030"/>
                  </a:cxn>
                  <a:cxn ang="0">
                    <a:pos x="183" y="1075"/>
                  </a:cxn>
                  <a:cxn ang="0">
                    <a:pos x="282" y="1124"/>
                  </a:cxn>
                  <a:cxn ang="0">
                    <a:pos x="388" y="1162"/>
                  </a:cxn>
                  <a:cxn ang="0">
                    <a:pos x="494" y="1193"/>
                  </a:cxn>
                  <a:cxn ang="0">
                    <a:pos x="605" y="1216"/>
                  </a:cxn>
                  <a:cxn ang="0">
                    <a:pos x="715" y="1231"/>
                  </a:cxn>
                  <a:cxn ang="0">
                    <a:pos x="829" y="1242"/>
                  </a:cxn>
                  <a:cxn ang="0">
                    <a:pos x="939" y="1250"/>
                  </a:cxn>
                  <a:cxn ang="0">
                    <a:pos x="1012" y="1254"/>
                  </a:cxn>
                  <a:cxn ang="0">
                    <a:pos x="1038" y="1231"/>
                  </a:cxn>
                  <a:cxn ang="0">
                    <a:pos x="1046" y="1193"/>
                  </a:cxn>
                  <a:cxn ang="0">
                    <a:pos x="1023" y="1166"/>
                  </a:cxn>
                  <a:cxn ang="0">
                    <a:pos x="955" y="1162"/>
                  </a:cxn>
                  <a:cxn ang="0">
                    <a:pos x="852" y="1159"/>
                  </a:cxn>
                  <a:cxn ang="0">
                    <a:pos x="749" y="1151"/>
                  </a:cxn>
                  <a:cxn ang="0">
                    <a:pos x="647" y="1136"/>
                  </a:cxn>
                  <a:cxn ang="0">
                    <a:pos x="544" y="1117"/>
                  </a:cxn>
                  <a:cxn ang="0">
                    <a:pos x="441" y="1090"/>
                  </a:cxn>
                  <a:cxn ang="0">
                    <a:pos x="342" y="1060"/>
                  </a:cxn>
                  <a:cxn ang="0">
                    <a:pos x="247" y="1014"/>
                  </a:cxn>
                  <a:cxn ang="0">
                    <a:pos x="164" y="965"/>
                  </a:cxn>
                  <a:cxn ang="0">
                    <a:pos x="114" y="889"/>
                  </a:cxn>
                  <a:cxn ang="0">
                    <a:pos x="99" y="790"/>
                  </a:cxn>
                  <a:cxn ang="0">
                    <a:pos x="122" y="654"/>
                  </a:cxn>
                  <a:cxn ang="0">
                    <a:pos x="164" y="547"/>
                  </a:cxn>
                  <a:cxn ang="0">
                    <a:pos x="221" y="452"/>
                  </a:cxn>
                  <a:cxn ang="0">
                    <a:pos x="289" y="369"/>
                  </a:cxn>
                  <a:cxn ang="0">
                    <a:pos x="369" y="293"/>
                  </a:cxn>
                  <a:cxn ang="0">
                    <a:pos x="468" y="213"/>
                  </a:cxn>
                  <a:cxn ang="0">
                    <a:pos x="586" y="137"/>
                  </a:cxn>
                  <a:cxn ang="0">
                    <a:pos x="711" y="73"/>
                  </a:cxn>
                  <a:cxn ang="0">
                    <a:pos x="821" y="23"/>
                  </a:cxn>
                  <a:cxn ang="0">
                    <a:pos x="825" y="0"/>
                  </a:cxn>
                  <a:cxn ang="0">
                    <a:pos x="715" y="19"/>
                  </a:cxn>
                  <a:cxn ang="0">
                    <a:pos x="586" y="65"/>
                  </a:cxn>
                  <a:cxn ang="0">
                    <a:pos x="460" y="130"/>
                  </a:cxn>
                </a:cxnLst>
                <a:rect l="0" t="0" r="r" b="b"/>
                <a:pathLst>
                  <a:path w="1046" h="1254">
                    <a:moveTo>
                      <a:pt x="407" y="168"/>
                    </a:moveTo>
                    <a:lnTo>
                      <a:pt x="327" y="232"/>
                    </a:lnTo>
                    <a:lnTo>
                      <a:pt x="247" y="304"/>
                    </a:lnTo>
                    <a:lnTo>
                      <a:pt x="175" y="380"/>
                    </a:lnTo>
                    <a:lnTo>
                      <a:pt x="110" y="464"/>
                    </a:lnTo>
                    <a:lnTo>
                      <a:pt x="57" y="555"/>
                    </a:lnTo>
                    <a:lnTo>
                      <a:pt x="19" y="650"/>
                    </a:lnTo>
                    <a:lnTo>
                      <a:pt x="0" y="752"/>
                    </a:lnTo>
                    <a:lnTo>
                      <a:pt x="4" y="859"/>
                    </a:lnTo>
                    <a:lnTo>
                      <a:pt x="12" y="885"/>
                    </a:lnTo>
                    <a:lnTo>
                      <a:pt x="23" y="916"/>
                    </a:lnTo>
                    <a:lnTo>
                      <a:pt x="34" y="938"/>
                    </a:lnTo>
                    <a:lnTo>
                      <a:pt x="50" y="965"/>
                    </a:lnTo>
                    <a:lnTo>
                      <a:pt x="69" y="988"/>
                    </a:lnTo>
                    <a:lnTo>
                      <a:pt x="88" y="1011"/>
                    </a:lnTo>
                    <a:lnTo>
                      <a:pt x="110" y="1030"/>
                    </a:lnTo>
                    <a:lnTo>
                      <a:pt x="133" y="1045"/>
                    </a:lnTo>
                    <a:lnTo>
                      <a:pt x="183" y="1075"/>
                    </a:lnTo>
                    <a:lnTo>
                      <a:pt x="232" y="1102"/>
                    </a:lnTo>
                    <a:lnTo>
                      <a:pt x="282" y="1124"/>
                    </a:lnTo>
                    <a:lnTo>
                      <a:pt x="335" y="1143"/>
                    </a:lnTo>
                    <a:lnTo>
                      <a:pt x="388" y="1162"/>
                    </a:lnTo>
                    <a:lnTo>
                      <a:pt x="441" y="1178"/>
                    </a:lnTo>
                    <a:lnTo>
                      <a:pt x="494" y="1193"/>
                    </a:lnTo>
                    <a:lnTo>
                      <a:pt x="548" y="1204"/>
                    </a:lnTo>
                    <a:lnTo>
                      <a:pt x="605" y="1216"/>
                    </a:lnTo>
                    <a:lnTo>
                      <a:pt x="662" y="1223"/>
                    </a:lnTo>
                    <a:lnTo>
                      <a:pt x="715" y="1231"/>
                    </a:lnTo>
                    <a:lnTo>
                      <a:pt x="772" y="1238"/>
                    </a:lnTo>
                    <a:lnTo>
                      <a:pt x="829" y="1242"/>
                    </a:lnTo>
                    <a:lnTo>
                      <a:pt x="886" y="1246"/>
                    </a:lnTo>
                    <a:lnTo>
                      <a:pt x="939" y="1250"/>
                    </a:lnTo>
                    <a:lnTo>
                      <a:pt x="996" y="1254"/>
                    </a:lnTo>
                    <a:lnTo>
                      <a:pt x="1012" y="1254"/>
                    </a:lnTo>
                    <a:lnTo>
                      <a:pt x="1027" y="1242"/>
                    </a:lnTo>
                    <a:lnTo>
                      <a:pt x="1038" y="1231"/>
                    </a:lnTo>
                    <a:lnTo>
                      <a:pt x="1046" y="1212"/>
                    </a:lnTo>
                    <a:lnTo>
                      <a:pt x="1046" y="1193"/>
                    </a:lnTo>
                    <a:lnTo>
                      <a:pt x="1038" y="1178"/>
                    </a:lnTo>
                    <a:lnTo>
                      <a:pt x="1023" y="1166"/>
                    </a:lnTo>
                    <a:lnTo>
                      <a:pt x="1008" y="1162"/>
                    </a:lnTo>
                    <a:lnTo>
                      <a:pt x="955" y="1162"/>
                    </a:lnTo>
                    <a:lnTo>
                      <a:pt x="905" y="1162"/>
                    </a:lnTo>
                    <a:lnTo>
                      <a:pt x="852" y="1159"/>
                    </a:lnTo>
                    <a:lnTo>
                      <a:pt x="802" y="1155"/>
                    </a:lnTo>
                    <a:lnTo>
                      <a:pt x="749" y="1151"/>
                    </a:lnTo>
                    <a:lnTo>
                      <a:pt x="696" y="1143"/>
                    </a:lnTo>
                    <a:lnTo>
                      <a:pt x="647" y="1136"/>
                    </a:lnTo>
                    <a:lnTo>
                      <a:pt x="593" y="1128"/>
                    </a:lnTo>
                    <a:lnTo>
                      <a:pt x="544" y="1117"/>
                    </a:lnTo>
                    <a:lnTo>
                      <a:pt x="491" y="1105"/>
                    </a:lnTo>
                    <a:lnTo>
                      <a:pt x="441" y="1090"/>
                    </a:lnTo>
                    <a:lnTo>
                      <a:pt x="392" y="1075"/>
                    </a:lnTo>
                    <a:lnTo>
                      <a:pt x="342" y="1060"/>
                    </a:lnTo>
                    <a:lnTo>
                      <a:pt x="297" y="1037"/>
                    </a:lnTo>
                    <a:lnTo>
                      <a:pt x="247" y="1014"/>
                    </a:lnTo>
                    <a:lnTo>
                      <a:pt x="202" y="992"/>
                    </a:lnTo>
                    <a:lnTo>
                      <a:pt x="164" y="965"/>
                    </a:lnTo>
                    <a:lnTo>
                      <a:pt x="133" y="927"/>
                    </a:lnTo>
                    <a:lnTo>
                      <a:pt x="114" y="889"/>
                    </a:lnTo>
                    <a:lnTo>
                      <a:pt x="99" y="843"/>
                    </a:lnTo>
                    <a:lnTo>
                      <a:pt x="99" y="790"/>
                    </a:lnTo>
                    <a:lnTo>
                      <a:pt x="107" y="722"/>
                    </a:lnTo>
                    <a:lnTo>
                      <a:pt x="122" y="654"/>
                    </a:lnTo>
                    <a:lnTo>
                      <a:pt x="137" y="604"/>
                    </a:lnTo>
                    <a:lnTo>
                      <a:pt x="164" y="547"/>
                    </a:lnTo>
                    <a:lnTo>
                      <a:pt x="194" y="498"/>
                    </a:lnTo>
                    <a:lnTo>
                      <a:pt x="221" y="452"/>
                    </a:lnTo>
                    <a:lnTo>
                      <a:pt x="255" y="411"/>
                    </a:lnTo>
                    <a:lnTo>
                      <a:pt x="289" y="369"/>
                    </a:lnTo>
                    <a:lnTo>
                      <a:pt x="327" y="331"/>
                    </a:lnTo>
                    <a:lnTo>
                      <a:pt x="369" y="293"/>
                    </a:lnTo>
                    <a:lnTo>
                      <a:pt x="418" y="251"/>
                    </a:lnTo>
                    <a:lnTo>
                      <a:pt x="468" y="213"/>
                    </a:lnTo>
                    <a:lnTo>
                      <a:pt x="525" y="175"/>
                    </a:lnTo>
                    <a:lnTo>
                      <a:pt x="586" y="137"/>
                    </a:lnTo>
                    <a:lnTo>
                      <a:pt x="650" y="103"/>
                    </a:lnTo>
                    <a:lnTo>
                      <a:pt x="711" y="73"/>
                    </a:lnTo>
                    <a:lnTo>
                      <a:pt x="768" y="46"/>
                    </a:lnTo>
                    <a:lnTo>
                      <a:pt x="821" y="23"/>
                    </a:lnTo>
                    <a:lnTo>
                      <a:pt x="867" y="4"/>
                    </a:lnTo>
                    <a:lnTo>
                      <a:pt x="825" y="0"/>
                    </a:lnTo>
                    <a:lnTo>
                      <a:pt x="772" y="4"/>
                    </a:lnTo>
                    <a:lnTo>
                      <a:pt x="715" y="19"/>
                    </a:lnTo>
                    <a:lnTo>
                      <a:pt x="650" y="38"/>
                    </a:lnTo>
                    <a:lnTo>
                      <a:pt x="586" y="65"/>
                    </a:lnTo>
                    <a:lnTo>
                      <a:pt x="521" y="95"/>
                    </a:lnTo>
                    <a:lnTo>
                      <a:pt x="460" y="130"/>
                    </a:lnTo>
                    <a:lnTo>
                      <a:pt x="407" y="1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1" name="Freeform 2247"/>
              <p:cNvSpPr>
                <a:spLocks noChangeAspect="1"/>
              </p:cNvSpPr>
              <p:nvPr/>
            </p:nvSpPr>
            <p:spPr bwMode="auto">
              <a:xfrm>
                <a:off x="2143" y="16428"/>
                <a:ext cx="913" cy="835"/>
              </a:xfrm>
              <a:custGeom>
                <a:avLst/>
                <a:gdLst/>
                <a:ahLst/>
                <a:cxnLst>
                  <a:cxn ang="0">
                    <a:pos x="761" y="258"/>
                  </a:cxn>
                  <a:cxn ang="0">
                    <a:pos x="803" y="303"/>
                  </a:cxn>
                  <a:cxn ang="0">
                    <a:pos x="826" y="357"/>
                  </a:cxn>
                  <a:cxn ang="0">
                    <a:pos x="841" y="414"/>
                  </a:cxn>
                  <a:cxn ang="0">
                    <a:pos x="841" y="474"/>
                  </a:cxn>
                  <a:cxn ang="0">
                    <a:pos x="833" y="524"/>
                  </a:cxn>
                  <a:cxn ang="0">
                    <a:pos x="818" y="565"/>
                  </a:cxn>
                  <a:cxn ang="0">
                    <a:pos x="791" y="607"/>
                  </a:cxn>
                  <a:cxn ang="0">
                    <a:pos x="765" y="641"/>
                  </a:cxn>
                  <a:cxn ang="0">
                    <a:pos x="730" y="679"/>
                  </a:cxn>
                  <a:cxn ang="0">
                    <a:pos x="696" y="710"/>
                  </a:cxn>
                  <a:cxn ang="0">
                    <a:pos x="662" y="744"/>
                  </a:cxn>
                  <a:cxn ang="0">
                    <a:pos x="628" y="778"/>
                  </a:cxn>
                  <a:cxn ang="0">
                    <a:pos x="620" y="790"/>
                  </a:cxn>
                  <a:cxn ang="0">
                    <a:pos x="616" y="801"/>
                  </a:cxn>
                  <a:cxn ang="0">
                    <a:pos x="620" y="812"/>
                  </a:cxn>
                  <a:cxn ang="0">
                    <a:pos x="628" y="824"/>
                  </a:cxn>
                  <a:cxn ang="0">
                    <a:pos x="639" y="831"/>
                  </a:cxn>
                  <a:cxn ang="0">
                    <a:pos x="651" y="835"/>
                  </a:cxn>
                  <a:cxn ang="0">
                    <a:pos x="666" y="831"/>
                  </a:cxn>
                  <a:cxn ang="0">
                    <a:pos x="677" y="824"/>
                  </a:cxn>
                  <a:cxn ang="0">
                    <a:pos x="753" y="774"/>
                  </a:cxn>
                  <a:cxn ang="0">
                    <a:pos x="814" y="710"/>
                  </a:cxn>
                  <a:cxn ang="0">
                    <a:pos x="867" y="634"/>
                  </a:cxn>
                  <a:cxn ang="0">
                    <a:pos x="902" y="554"/>
                  </a:cxn>
                  <a:cxn ang="0">
                    <a:pos x="913" y="467"/>
                  </a:cxn>
                  <a:cxn ang="0">
                    <a:pos x="905" y="383"/>
                  </a:cxn>
                  <a:cxn ang="0">
                    <a:pos x="875" y="303"/>
                  </a:cxn>
                  <a:cxn ang="0">
                    <a:pos x="814" y="231"/>
                  </a:cxn>
                  <a:cxn ang="0">
                    <a:pos x="768" y="193"/>
                  </a:cxn>
                  <a:cxn ang="0">
                    <a:pos x="715" y="159"/>
                  </a:cxn>
                  <a:cxn ang="0">
                    <a:pos x="654" y="129"/>
                  </a:cxn>
                  <a:cxn ang="0">
                    <a:pos x="594" y="102"/>
                  </a:cxn>
                  <a:cxn ang="0">
                    <a:pos x="529" y="79"/>
                  </a:cxn>
                  <a:cxn ang="0">
                    <a:pos x="461" y="60"/>
                  </a:cxn>
                  <a:cxn ang="0">
                    <a:pos x="396" y="41"/>
                  </a:cxn>
                  <a:cxn ang="0">
                    <a:pos x="327" y="26"/>
                  </a:cxn>
                  <a:cxn ang="0">
                    <a:pos x="267" y="15"/>
                  </a:cxn>
                  <a:cxn ang="0">
                    <a:pos x="206" y="7"/>
                  </a:cxn>
                  <a:cxn ang="0">
                    <a:pos x="153" y="0"/>
                  </a:cxn>
                  <a:cxn ang="0">
                    <a:pos x="103" y="0"/>
                  </a:cxn>
                  <a:cxn ang="0">
                    <a:pos x="61" y="0"/>
                  </a:cxn>
                  <a:cxn ang="0">
                    <a:pos x="31" y="3"/>
                  </a:cxn>
                  <a:cxn ang="0">
                    <a:pos x="12" y="11"/>
                  </a:cxn>
                  <a:cxn ang="0">
                    <a:pos x="0" y="19"/>
                  </a:cxn>
                  <a:cxn ang="0">
                    <a:pos x="38" y="26"/>
                  </a:cxn>
                  <a:cxn ang="0">
                    <a:pos x="80" y="30"/>
                  </a:cxn>
                  <a:cxn ang="0">
                    <a:pos x="122" y="38"/>
                  </a:cxn>
                  <a:cxn ang="0">
                    <a:pos x="168" y="45"/>
                  </a:cxn>
                  <a:cxn ang="0">
                    <a:pos x="217" y="53"/>
                  </a:cxn>
                  <a:cxn ang="0">
                    <a:pos x="267" y="60"/>
                  </a:cxn>
                  <a:cxn ang="0">
                    <a:pos x="316" y="72"/>
                  </a:cxn>
                  <a:cxn ang="0">
                    <a:pos x="369" y="83"/>
                  </a:cxn>
                  <a:cxn ang="0">
                    <a:pos x="419" y="98"/>
                  </a:cxn>
                  <a:cxn ang="0">
                    <a:pos x="472" y="114"/>
                  </a:cxn>
                  <a:cxn ang="0">
                    <a:pos x="525" y="133"/>
                  </a:cxn>
                  <a:cxn ang="0">
                    <a:pos x="575" y="152"/>
                  </a:cxn>
                  <a:cxn ang="0">
                    <a:pos x="624" y="174"/>
                  </a:cxn>
                  <a:cxn ang="0">
                    <a:pos x="673" y="197"/>
                  </a:cxn>
                  <a:cxn ang="0">
                    <a:pos x="719" y="228"/>
                  </a:cxn>
                  <a:cxn ang="0">
                    <a:pos x="761" y="258"/>
                  </a:cxn>
                </a:cxnLst>
                <a:rect l="0" t="0" r="r" b="b"/>
                <a:pathLst>
                  <a:path w="913" h="835">
                    <a:moveTo>
                      <a:pt x="761" y="258"/>
                    </a:moveTo>
                    <a:lnTo>
                      <a:pt x="803" y="303"/>
                    </a:lnTo>
                    <a:lnTo>
                      <a:pt x="826" y="357"/>
                    </a:lnTo>
                    <a:lnTo>
                      <a:pt x="841" y="414"/>
                    </a:lnTo>
                    <a:lnTo>
                      <a:pt x="841" y="474"/>
                    </a:lnTo>
                    <a:lnTo>
                      <a:pt x="833" y="524"/>
                    </a:lnTo>
                    <a:lnTo>
                      <a:pt x="818" y="565"/>
                    </a:lnTo>
                    <a:lnTo>
                      <a:pt x="791" y="607"/>
                    </a:lnTo>
                    <a:lnTo>
                      <a:pt x="765" y="641"/>
                    </a:lnTo>
                    <a:lnTo>
                      <a:pt x="730" y="679"/>
                    </a:lnTo>
                    <a:lnTo>
                      <a:pt x="696" y="710"/>
                    </a:lnTo>
                    <a:lnTo>
                      <a:pt x="662" y="744"/>
                    </a:lnTo>
                    <a:lnTo>
                      <a:pt x="628" y="778"/>
                    </a:lnTo>
                    <a:lnTo>
                      <a:pt x="620" y="790"/>
                    </a:lnTo>
                    <a:lnTo>
                      <a:pt x="616" y="801"/>
                    </a:lnTo>
                    <a:lnTo>
                      <a:pt x="620" y="812"/>
                    </a:lnTo>
                    <a:lnTo>
                      <a:pt x="628" y="824"/>
                    </a:lnTo>
                    <a:lnTo>
                      <a:pt x="639" y="831"/>
                    </a:lnTo>
                    <a:lnTo>
                      <a:pt x="651" y="835"/>
                    </a:lnTo>
                    <a:lnTo>
                      <a:pt x="666" y="831"/>
                    </a:lnTo>
                    <a:lnTo>
                      <a:pt x="677" y="824"/>
                    </a:lnTo>
                    <a:lnTo>
                      <a:pt x="753" y="774"/>
                    </a:lnTo>
                    <a:lnTo>
                      <a:pt x="814" y="710"/>
                    </a:lnTo>
                    <a:lnTo>
                      <a:pt x="867" y="634"/>
                    </a:lnTo>
                    <a:lnTo>
                      <a:pt x="902" y="554"/>
                    </a:lnTo>
                    <a:lnTo>
                      <a:pt x="913" y="467"/>
                    </a:lnTo>
                    <a:lnTo>
                      <a:pt x="905" y="383"/>
                    </a:lnTo>
                    <a:lnTo>
                      <a:pt x="875" y="303"/>
                    </a:lnTo>
                    <a:lnTo>
                      <a:pt x="814" y="231"/>
                    </a:lnTo>
                    <a:lnTo>
                      <a:pt x="768" y="193"/>
                    </a:lnTo>
                    <a:lnTo>
                      <a:pt x="715" y="159"/>
                    </a:lnTo>
                    <a:lnTo>
                      <a:pt x="654" y="129"/>
                    </a:lnTo>
                    <a:lnTo>
                      <a:pt x="594" y="102"/>
                    </a:lnTo>
                    <a:lnTo>
                      <a:pt x="529" y="79"/>
                    </a:lnTo>
                    <a:lnTo>
                      <a:pt x="461" y="60"/>
                    </a:lnTo>
                    <a:lnTo>
                      <a:pt x="396" y="41"/>
                    </a:lnTo>
                    <a:lnTo>
                      <a:pt x="327" y="26"/>
                    </a:lnTo>
                    <a:lnTo>
                      <a:pt x="267" y="15"/>
                    </a:lnTo>
                    <a:lnTo>
                      <a:pt x="206" y="7"/>
                    </a:lnTo>
                    <a:lnTo>
                      <a:pt x="153" y="0"/>
                    </a:lnTo>
                    <a:lnTo>
                      <a:pt x="103" y="0"/>
                    </a:lnTo>
                    <a:lnTo>
                      <a:pt x="61" y="0"/>
                    </a:lnTo>
                    <a:lnTo>
                      <a:pt x="31" y="3"/>
                    </a:lnTo>
                    <a:lnTo>
                      <a:pt x="12" y="11"/>
                    </a:lnTo>
                    <a:lnTo>
                      <a:pt x="0" y="19"/>
                    </a:lnTo>
                    <a:lnTo>
                      <a:pt x="38" y="26"/>
                    </a:lnTo>
                    <a:lnTo>
                      <a:pt x="80" y="30"/>
                    </a:lnTo>
                    <a:lnTo>
                      <a:pt x="122" y="38"/>
                    </a:lnTo>
                    <a:lnTo>
                      <a:pt x="168" y="45"/>
                    </a:lnTo>
                    <a:lnTo>
                      <a:pt x="217" y="53"/>
                    </a:lnTo>
                    <a:lnTo>
                      <a:pt x="267" y="60"/>
                    </a:lnTo>
                    <a:lnTo>
                      <a:pt x="316" y="72"/>
                    </a:lnTo>
                    <a:lnTo>
                      <a:pt x="369" y="83"/>
                    </a:lnTo>
                    <a:lnTo>
                      <a:pt x="419" y="98"/>
                    </a:lnTo>
                    <a:lnTo>
                      <a:pt x="472" y="114"/>
                    </a:lnTo>
                    <a:lnTo>
                      <a:pt x="525" y="133"/>
                    </a:lnTo>
                    <a:lnTo>
                      <a:pt x="575" y="152"/>
                    </a:lnTo>
                    <a:lnTo>
                      <a:pt x="624" y="174"/>
                    </a:lnTo>
                    <a:lnTo>
                      <a:pt x="673" y="197"/>
                    </a:lnTo>
                    <a:lnTo>
                      <a:pt x="719" y="228"/>
                    </a:lnTo>
                    <a:lnTo>
                      <a:pt x="761" y="2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2" name="Freeform 2248"/>
              <p:cNvSpPr>
                <a:spLocks noChangeAspect="1"/>
              </p:cNvSpPr>
              <p:nvPr/>
            </p:nvSpPr>
            <p:spPr bwMode="auto">
              <a:xfrm>
                <a:off x="307" y="16880"/>
                <a:ext cx="373" cy="782"/>
              </a:xfrm>
              <a:custGeom>
                <a:avLst/>
                <a:gdLst/>
                <a:ahLst/>
                <a:cxnLst>
                  <a:cxn ang="0">
                    <a:pos x="0" y="425"/>
                  </a:cxn>
                  <a:cxn ang="0">
                    <a:pos x="0" y="489"/>
                  </a:cxn>
                  <a:cxn ang="0">
                    <a:pos x="15" y="550"/>
                  </a:cxn>
                  <a:cxn ang="0">
                    <a:pos x="42" y="607"/>
                  </a:cxn>
                  <a:cxn ang="0">
                    <a:pos x="80" y="656"/>
                  </a:cxn>
                  <a:cxn ang="0">
                    <a:pos x="125" y="698"/>
                  </a:cxn>
                  <a:cxn ang="0">
                    <a:pos x="179" y="736"/>
                  </a:cxn>
                  <a:cxn ang="0">
                    <a:pos x="240" y="763"/>
                  </a:cxn>
                  <a:cxn ang="0">
                    <a:pos x="300" y="778"/>
                  </a:cxn>
                  <a:cxn ang="0">
                    <a:pos x="319" y="782"/>
                  </a:cxn>
                  <a:cxn ang="0">
                    <a:pos x="338" y="774"/>
                  </a:cxn>
                  <a:cxn ang="0">
                    <a:pos x="354" y="763"/>
                  </a:cxn>
                  <a:cxn ang="0">
                    <a:pos x="361" y="748"/>
                  </a:cxn>
                  <a:cxn ang="0">
                    <a:pos x="361" y="729"/>
                  </a:cxn>
                  <a:cxn ang="0">
                    <a:pos x="357" y="710"/>
                  </a:cxn>
                  <a:cxn ang="0">
                    <a:pos x="346" y="694"/>
                  </a:cxn>
                  <a:cxn ang="0">
                    <a:pos x="327" y="687"/>
                  </a:cxn>
                  <a:cxn ang="0">
                    <a:pos x="266" y="664"/>
                  </a:cxn>
                  <a:cxn ang="0">
                    <a:pos x="209" y="634"/>
                  </a:cxn>
                  <a:cxn ang="0">
                    <a:pos x="164" y="592"/>
                  </a:cxn>
                  <a:cxn ang="0">
                    <a:pos x="129" y="546"/>
                  </a:cxn>
                  <a:cxn ang="0">
                    <a:pos x="106" y="489"/>
                  </a:cxn>
                  <a:cxn ang="0">
                    <a:pos x="95" y="429"/>
                  </a:cxn>
                  <a:cxn ang="0">
                    <a:pos x="95" y="364"/>
                  </a:cxn>
                  <a:cxn ang="0">
                    <a:pos x="114" y="296"/>
                  </a:cxn>
                  <a:cxn ang="0">
                    <a:pos x="141" y="246"/>
                  </a:cxn>
                  <a:cxn ang="0">
                    <a:pos x="183" y="197"/>
                  </a:cxn>
                  <a:cxn ang="0">
                    <a:pos x="228" y="151"/>
                  </a:cxn>
                  <a:cxn ang="0">
                    <a:pos x="278" y="110"/>
                  </a:cxn>
                  <a:cxn ang="0">
                    <a:pos x="319" y="76"/>
                  </a:cxn>
                  <a:cxn ang="0">
                    <a:pos x="354" y="41"/>
                  </a:cxn>
                  <a:cxn ang="0">
                    <a:pos x="373" y="19"/>
                  </a:cxn>
                  <a:cxn ang="0">
                    <a:pos x="373" y="0"/>
                  </a:cxn>
                  <a:cxn ang="0">
                    <a:pos x="331" y="15"/>
                  </a:cxn>
                  <a:cxn ang="0">
                    <a:pos x="278" y="41"/>
                  </a:cxn>
                  <a:cxn ang="0">
                    <a:pos x="221" y="87"/>
                  </a:cxn>
                  <a:cxn ang="0">
                    <a:pos x="160" y="140"/>
                  </a:cxn>
                  <a:cxn ang="0">
                    <a:pos x="103" y="201"/>
                  </a:cxn>
                  <a:cxn ang="0">
                    <a:pos x="57" y="273"/>
                  </a:cxn>
                  <a:cxn ang="0">
                    <a:pos x="19" y="349"/>
                  </a:cxn>
                  <a:cxn ang="0">
                    <a:pos x="0" y="425"/>
                  </a:cxn>
                </a:cxnLst>
                <a:rect l="0" t="0" r="r" b="b"/>
                <a:pathLst>
                  <a:path w="373" h="782">
                    <a:moveTo>
                      <a:pt x="0" y="425"/>
                    </a:moveTo>
                    <a:lnTo>
                      <a:pt x="0" y="489"/>
                    </a:lnTo>
                    <a:lnTo>
                      <a:pt x="15" y="550"/>
                    </a:lnTo>
                    <a:lnTo>
                      <a:pt x="42" y="607"/>
                    </a:lnTo>
                    <a:lnTo>
                      <a:pt x="80" y="656"/>
                    </a:lnTo>
                    <a:lnTo>
                      <a:pt x="125" y="698"/>
                    </a:lnTo>
                    <a:lnTo>
                      <a:pt x="179" y="736"/>
                    </a:lnTo>
                    <a:lnTo>
                      <a:pt x="240" y="763"/>
                    </a:lnTo>
                    <a:lnTo>
                      <a:pt x="300" y="778"/>
                    </a:lnTo>
                    <a:lnTo>
                      <a:pt x="319" y="782"/>
                    </a:lnTo>
                    <a:lnTo>
                      <a:pt x="338" y="774"/>
                    </a:lnTo>
                    <a:lnTo>
                      <a:pt x="354" y="763"/>
                    </a:lnTo>
                    <a:lnTo>
                      <a:pt x="361" y="748"/>
                    </a:lnTo>
                    <a:lnTo>
                      <a:pt x="361" y="729"/>
                    </a:lnTo>
                    <a:lnTo>
                      <a:pt x="357" y="710"/>
                    </a:lnTo>
                    <a:lnTo>
                      <a:pt x="346" y="694"/>
                    </a:lnTo>
                    <a:lnTo>
                      <a:pt x="327" y="687"/>
                    </a:lnTo>
                    <a:lnTo>
                      <a:pt x="266" y="664"/>
                    </a:lnTo>
                    <a:lnTo>
                      <a:pt x="209" y="634"/>
                    </a:lnTo>
                    <a:lnTo>
                      <a:pt x="164" y="592"/>
                    </a:lnTo>
                    <a:lnTo>
                      <a:pt x="129" y="546"/>
                    </a:lnTo>
                    <a:lnTo>
                      <a:pt x="106" y="489"/>
                    </a:lnTo>
                    <a:lnTo>
                      <a:pt x="95" y="429"/>
                    </a:lnTo>
                    <a:lnTo>
                      <a:pt x="95" y="364"/>
                    </a:lnTo>
                    <a:lnTo>
                      <a:pt x="114" y="296"/>
                    </a:lnTo>
                    <a:lnTo>
                      <a:pt x="141" y="246"/>
                    </a:lnTo>
                    <a:lnTo>
                      <a:pt x="183" y="197"/>
                    </a:lnTo>
                    <a:lnTo>
                      <a:pt x="228" y="151"/>
                    </a:lnTo>
                    <a:lnTo>
                      <a:pt x="278" y="110"/>
                    </a:lnTo>
                    <a:lnTo>
                      <a:pt x="319" y="76"/>
                    </a:lnTo>
                    <a:lnTo>
                      <a:pt x="354" y="41"/>
                    </a:lnTo>
                    <a:lnTo>
                      <a:pt x="373" y="19"/>
                    </a:lnTo>
                    <a:lnTo>
                      <a:pt x="373" y="0"/>
                    </a:lnTo>
                    <a:lnTo>
                      <a:pt x="331" y="15"/>
                    </a:lnTo>
                    <a:lnTo>
                      <a:pt x="278" y="41"/>
                    </a:lnTo>
                    <a:lnTo>
                      <a:pt x="221" y="87"/>
                    </a:lnTo>
                    <a:lnTo>
                      <a:pt x="160" y="140"/>
                    </a:lnTo>
                    <a:lnTo>
                      <a:pt x="103" y="201"/>
                    </a:lnTo>
                    <a:lnTo>
                      <a:pt x="57" y="273"/>
                    </a:lnTo>
                    <a:lnTo>
                      <a:pt x="19" y="349"/>
                    </a:lnTo>
                    <a:lnTo>
                      <a:pt x="0" y="4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3" name="Freeform 2249"/>
              <p:cNvSpPr>
                <a:spLocks noChangeAspect="1"/>
              </p:cNvSpPr>
              <p:nvPr/>
            </p:nvSpPr>
            <p:spPr bwMode="auto">
              <a:xfrm>
                <a:off x="2900" y="16375"/>
                <a:ext cx="795" cy="1025"/>
              </a:xfrm>
              <a:custGeom>
                <a:avLst/>
                <a:gdLst/>
                <a:ahLst/>
                <a:cxnLst>
                  <a:cxn ang="0">
                    <a:pos x="673" y="410"/>
                  </a:cxn>
                  <a:cxn ang="0">
                    <a:pos x="711" y="474"/>
                  </a:cxn>
                  <a:cxn ang="0">
                    <a:pos x="730" y="543"/>
                  </a:cxn>
                  <a:cxn ang="0">
                    <a:pos x="719" y="618"/>
                  </a:cxn>
                  <a:cxn ang="0">
                    <a:pos x="673" y="691"/>
                  </a:cxn>
                  <a:cxn ang="0">
                    <a:pos x="608" y="755"/>
                  </a:cxn>
                  <a:cxn ang="0">
                    <a:pos x="536" y="812"/>
                  </a:cxn>
                  <a:cxn ang="0">
                    <a:pos x="460" y="873"/>
                  </a:cxn>
                  <a:cxn ang="0">
                    <a:pos x="414" y="918"/>
                  </a:cxn>
                  <a:cxn ang="0">
                    <a:pos x="399" y="949"/>
                  </a:cxn>
                  <a:cxn ang="0">
                    <a:pos x="388" y="979"/>
                  </a:cxn>
                  <a:cxn ang="0">
                    <a:pos x="395" y="1010"/>
                  </a:cxn>
                  <a:cxn ang="0">
                    <a:pos x="422" y="1025"/>
                  </a:cxn>
                  <a:cxn ang="0">
                    <a:pos x="449" y="1021"/>
                  </a:cxn>
                  <a:cxn ang="0">
                    <a:pos x="498" y="964"/>
                  </a:cxn>
                  <a:cxn ang="0">
                    <a:pos x="582" y="888"/>
                  </a:cxn>
                  <a:cxn ang="0">
                    <a:pos x="669" y="812"/>
                  </a:cxn>
                  <a:cxn ang="0">
                    <a:pos x="745" y="725"/>
                  </a:cxn>
                  <a:cxn ang="0">
                    <a:pos x="791" y="615"/>
                  </a:cxn>
                  <a:cxn ang="0">
                    <a:pos x="787" y="501"/>
                  </a:cxn>
                  <a:cxn ang="0">
                    <a:pos x="738" y="394"/>
                  </a:cxn>
                  <a:cxn ang="0">
                    <a:pos x="658" y="307"/>
                  </a:cxn>
                  <a:cxn ang="0">
                    <a:pos x="570" y="250"/>
                  </a:cxn>
                  <a:cxn ang="0">
                    <a:pos x="487" y="201"/>
                  </a:cxn>
                  <a:cxn ang="0">
                    <a:pos x="395" y="151"/>
                  </a:cxn>
                  <a:cxn ang="0">
                    <a:pos x="300" y="102"/>
                  </a:cxn>
                  <a:cxn ang="0">
                    <a:pos x="213" y="60"/>
                  </a:cxn>
                  <a:cxn ang="0">
                    <a:pos x="129" y="26"/>
                  </a:cxn>
                  <a:cxn ang="0">
                    <a:pos x="65" y="3"/>
                  </a:cxn>
                  <a:cxn ang="0">
                    <a:pos x="15" y="0"/>
                  </a:cxn>
                  <a:cxn ang="0">
                    <a:pos x="34" y="26"/>
                  </a:cxn>
                  <a:cxn ang="0">
                    <a:pos x="114" y="64"/>
                  </a:cxn>
                  <a:cxn ang="0">
                    <a:pos x="194" y="102"/>
                  </a:cxn>
                  <a:cxn ang="0">
                    <a:pos x="278" y="144"/>
                  </a:cxn>
                  <a:cxn ang="0">
                    <a:pos x="365" y="189"/>
                  </a:cxn>
                  <a:cxn ang="0">
                    <a:pos x="449" y="235"/>
                  </a:cxn>
                  <a:cxn ang="0">
                    <a:pos x="532" y="292"/>
                  </a:cxn>
                  <a:cxn ang="0">
                    <a:pos x="608" y="349"/>
                  </a:cxn>
                </a:cxnLst>
                <a:rect l="0" t="0" r="r" b="b"/>
                <a:pathLst>
                  <a:path w="795" h="1025">
                    <a:moveTo>
                      <a:pt x="646" y="383"/>
                    </a:moveTo>
                    <a:lnTo>
                      <a:pt x="673" y="410"/>
                    </a:lnTo>
                    <a:lnTo>
                      <a:pt x="692" y="440"/>
                    </a:lnTo>
                    <a:lnTo>
                      <a:pt x="711" y="474"/>
                    </a:lnTo>
                    <a:lnTo>
                      <a:pt x="722" y="508"/>
                    </a:lnTo>
                    <a:lnTo>
                      <a:pt x="730" y="543"/>
                    </a:lnTo>
                    <a:lnTo>
                      <a:pt x="726" y="581"/>
                    </a:lnTo>
                    <a:lnTo>
                      <a:pt x="719" y="618"/>
                    </a:lnTo>
                    <a:lnTo>
                      <a:pt x="700" y="653"/>
                    </a:lnTo>
                    <a:lnTo>
                      <a:pt x="673" y="691"/>
                    </a:lnTo>
                    <a:lnTo>
                      <a:pt x="643" y="725"/>
                    </a:lnTo>
                    <a:lnTo>
                      <a:pt x="608" y="755"/>
                    </a:lnTo>
                    <a:lnTo>
                      <a:pt x="574" y="786"/>
                    </a:lnTo>
                    <a:lnTo>
                      <a:pt x="536" y="812"/>
                    </a:lnTo>
                    <a:lnTo>
                      <a:pt x="498" y="843"/>
                    </a:lnTo>
                    <a:lnTo>
                      <a:pt x="460" y="873"/>
                    </a:lnTo>
                    <a:lnTo>
                      <a:pt x="426" y="907"/>
                    </a:lnTo>
                    <a:lnTo>
                      <a:pt x="414" y="918"/>
                    </a:lnTo>
                    <a:lnTo>
                      <a:pt x="407" y="934"/>
                    </a:lnTo>
                    <a:lnTo>
                      <a:pt x="399" y="949"/>
                    </a:lnTo>
                    <a:lnTo>
                      <a:pt x="392" y="964"/>
                    </a:lnTo>
                    <a:lnTo>
                      <a:pt x="388" y="979"/>
                    </a:lnTo>
                    <a:lnTo>
                      <a:pt x="388" y="994"/>
                    </a:lnTo>
                    <a:lnTo>
                      <a:pt x="395" y="1010"/>
                    </a:lnTo>
                    <a:lnTo>
                      <a:pt x="407" y="1021"/>
                    </a:lnTo>
                    <a:lnTo>
                      <a:pt x="422" y="1025"/>
                    </a:lnTo>
                    <a:lnTo>
                      <a:pt x="437" y="1025"/>
                    </a:lnTo>
                    <a:lnTo>
                      <a:pt x="449" y="1021"/>
                    </a:lnTo>
                    <a:lnTo>
                      <a:pt x="460" y="1010"/>
                    </a:lnTo>
                    <a:lnTo>
                      <a:pt x="498" y="964"/>
                    </a:lnTo>
                    <a:lnTo>
                      <a:pt x="540" y="926"/>
                    </a:lnTo>
                    <a:lnTo>
                      <a:pt x="582" y="888"/>
                    </a:lnTo>
                    <a:lnTo>
                      <a:pt x="627" y="850"/>
                    </a:lnTo>
                    <a:lnTo>
                      <a:pt x="669" y="812"/>
                    </a:lnTo>
                    <a:lnTo>
                      <a:pt x="711" y="770"/>
                    </a:lnTo>
                    <a:lnTo>
                      <a:pt x="745" y="725"/>
                    </a:lnTo>
                    <a:lnTo>
                      <a:pt x="772" y="675"/>
                    </a:lnTo>
                    <a:lnTo>
                      <a:pt x="791" y="615"/>
                    </a:lnTo>
                    <a:lnTo>
                      <a:pt x="795" y="558"/>
                    </a:lnTo>
                    <a:lnTo>
                      <a:pt x="787" y="501"/>
                    </a:lnTo>
                    <a:lnTo>
                      <a:pt x="768" y="444"/>
                    </a:lnTo>
                    <a:lnTo>
                      <a:pt x="738" y="394"/>
                    </a:lnTo>
                    <a:lnTo>
                      <a:pt x="703" y="345"/>
                    </a:lnTo>
                    <a:lnTo>
                      <a:pt x="658" y="307"/>
                    </a:lnTo>
                    <a:lnTo>
                      <a:pt x="608" y="273"/>
                    </a:lnTo>
                    <a:lnTo>
                      <a:pt x="570" y="250"/>
                    </a:lnTo>
                    <a:lnTo>
                      <a:pt x="529" y="227"/>
                    </a:lnTo>
                    <a:lnTo>
                      <a:pt x="487" y="201"/>
                    </a:lnTo>
                    <a:lnTo>
                      <a:pt x="441" y="178"/>
                    </a:lnTo>
                    <a:lnTo>
                      <a:pt x="395" y="151"/>
                    </a:lnTo>
                    <a:lnTo>
                      <a:pt x="346" y="129"/>
                    </a:lnTo>
                    <a:lnTo>
                      <a:pt x="300" y="102"/>
                    </a:lnTo>
                    <a:lnTo>
                      <a:pt x="255" y="79"/>
                    </a:lnTo>
                    <a:lnTo>
                      <a:pt x="213" y="60"/>
                    </a:lnTo>
                    <a:lnTo>
                      <a:pt x="171" y="41"/>
                    </a:lnTo>
                    <a:lnTo>
                      <a:pt x="129" y="26"/>
                    </a:lnTo>
                    <a:lnTo>
                      <a:pt x="95" y="15"/>
                    </a:lnTo>
                    <a:lnTo>
                      <a:pt x="65" y="3"/>
                    </a:lnTo>
                    <a:lnTo>
                      <a:pt x="38" y="0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4" y="26"/>
                    </a:lnTo>
                    <a:lnTo>
                      <a:pt x="72" y="45"/>
                    </a:lnTo>
                    <a:lnTo>
                      <a:pt x="114" y="64"/>
                    </a:lnTo>
                    <a:lnTo>
                      <a:pt x="152" y="83"/>
                    </a:lnTo>
                    <a:lnTo>
                      <a:pt x="194" y="102"/>
                    </a:lnTo>
                    <a:lnTo>
                      <a:pt x="236" y="121"/>
                    </a:lnTo>
                    <a:lnTo>
                      <a:pt x="278" y="144"/>
                    </a:lnTo>
                    <a:lnTo>
                      <a:pt x="319" y="167"/>
                    </a:lnTo>
                    <a:lnTo>
                      <a:pt x="365" y="189"/>
                    </a:lnTo>
                    <a:lnTo>
                      <a:pt x="407" y="212"/>
                    </a:lnTo>
                    <a:lnTo>
                      <a:pt x="449" y="235"/>
                    </a:lnTo>
                    <a:lnTo>
                      <a:pt x="491" y="262"/>
                    </a:lnTo>
                    <a:lnTo>
                      <a:pt x="532" y="292"/>
                    </a:lnTo>
                    <a:lnTo>
                      <a:pt x="570" y="318"/>
                    </a:lnTo>
                    <a:lnTo>
                      <a:pt x="608" y="349"/>
                    </a:lnTo>
                    <a:lnTo>
                      <a:pt x="646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477" name="Group 2253"/>
          <p:cNvGrpSpPr>
            <a:grpSpLocks/>
          </p:cNvGrpSpPr>
          <p:nvPr/>
        </p:nvGrpSpPr>
        <p:grpSpPr bwMode="auto">
          <a:xfrm rot="19019007">
            <a:off x="5929597" y="2359008"/>
            <a:ext cx="914400" cy="582612"/>
            <a:chOff x="12912" y="12144"/>
            <a:chExt cx="2736" cy="1795"/>
          </a:xfrm>
        </p:grpSpPr>
        <p:grpSp>
          <p:nvGrpSpPr>
            <p:cNvPr id="54478" name="Group 2254"/>
            <p:cNvGrpSpPr>
              <a:grpSpLocks/>
            </p:cNvGrpSpPr>
            <p:nvPr/>
          </p:nvGrpSpPr>
          <p:grpSpPr bwMode="auto">
            <a:xfrm flipH="1">
              <a:off x="12912" y="12768"/>
              <a:ext cx="2736" cy="1171"/>
              <a:chOff x="4464" y="9901"/>
              <a:chExt cx="7591" cy="3249"/>
            </a:xfrm>
          </p:grpSpPr>
          <p:sp>
            <p:nvSpPr>
              <p:cNvPr id="54479" name="Freeform 2255"/>
              <p:cNvSpPr>
                <a:spLocks/>
              </p:cNvSpPr>
              <p:nvPr/>
            </p:nvSpPr>
            <p:spPr bwMode="auto">
              <a:xfrm>
                <a:off x="5186" y="11926"/>
                <a:ext cx="873" cy="1095"/>
              </a:xfrm>
              <a:custGeom>
                <a:avLst/>
                <a:gdLst/>
                <a:ahLst/>
                <a:cxnLst>
                  <a:cxn ang="0">
                    <a:pos x="861" y="187"/>
                  </a:cxn>
                  <a:cxn ang="0">
                    <a:pos x="867" y="230"/>
                  </a:cxn>
                  <a:cxn ang="0">
                    <a:pos x="830" y="260"/>
                  </a:cxn>
                  <a:cxn ang="0">
                    <a:pos x="764" y="260"/>
                  </a:cxn>
                  <a:cxn ang="0">
                    <a:pos x="594" y="193"/>
                  </a:cxn>
                  <a:cxn ang="0">
                    <a:pos x="370" y="205"/>
                  </a:cxn>
                  <a:cxn ang="0">
                    <a:pos x="236" y="339"/>
                  </a:cxn>
                  <a:cxn ang="0">
                    <a:pos x="230" y="502"/>
                  </a:cxn>
                  <a:cxn ang="0">
                    <a:pos x="333" y="617"/>
                  </a:cxn>
                  <a:cxn ang="0">
                    <a:pos x="309" y="659"/>
                  </a:cxn>
                  <a:cxn ang="0">
                    <a:pos x="170" y="768"/>
                  </a:cxn>
                  <a:cxn ang="0">
                    <a:pos x="145" y="908"/>
                  </a:cxn>
                  <a:cxn ang="0">
                    <a:pos x="267" y="968"/>
                  </a:cxn>
                  <a:cxn ang="0">
                    <a:pos x="406" y="932"/>
                  </a:cxn>
                  <a:cxn ang="0">
                    <a:pos x="485" y="823"/>
                  </a:cxn>
                  <a:cxn ang="0">
                    <a:pos x="582" y="823"/>
                  </a:cxn>
                  <a:cxn ang="0">
                    <a:pos x="570" y="932"/>
                  </a:cxn>
                  <a:cxn ang="0">
                    <a:pos x="485" y="1035"/>
                  </a:cxn>
                  <a:cxn ang="0">
                    <a:pos x="345" y="1095"/>
                  </a:cxn>
                  <a:cxn ang="0">
                    <a:pos x="170" y="1071"/>
                  </a:cxn>
                  <a:cxn ang="0">
                    <a:pos x="36" y="986"/>
                  </a:cxn>
                  <a:cxn ang="0">
                    <a:pos x="0" y="883"/>
                  </a:cxn>
                  <a:cxn ang="0">
                    <a:pos x="12" y="774"/>
                  </a:cxn>
                  <a:cxn ang="0">
                    <a:pos x="97" y="678"/>
                  </a:cxn>
                  <a:cxn ang="0">
                    <a:pos x="109" y="611"/>
                  </a:cxn>
                  <a:cxn ang="0">
                    <a:pos x="36" y="496"/>
                  </a:cxn>
                  <a:cxn ang="0">
                    <a:pos x="24" y="351"/>
                  </a:cxn>
                  <a:cxn ang="0">
                    <a:pos x="60" y="211"/>
                  </a:cxn>
                  <a:cxn ang="0">
                    <a:pos x="151" y="90"/>
                  </a:cxn>
                  <a:cxn ang="0">
                    <a:pos x="291" y="18"/>
                  </a:cxn>
                  <a:cxn ang="0">
                    <a:pos x="479" y="6"/>
                  </a:cxn>
                  <a:cxn ang="0">
                    <a:pos x="709" y="84"/>
                  </a:cxn>
                </a:cxnLst>
                <a:rect l="0" t="0" r="r" b="b"/>
                <a:pathLst>
                  <a:path w="873" h="1095">
                    <a:moveTo>
                      <a:pt x="836" y="163"/>
                    </a:moveTo>
                    <a:lnTo>
                      <a:pt x="861" y="187"/>
                    </a:lnTo>
                    <a:lnTo>
                      <a:pt x="873" y="211"/>
                    </a:lnTo>
                    <a:lnTo>
                      <a:pt x="867" y="230"/>
                    </a:lnTo>
                    <a:lnTo>
                      <a:pt x="855" y="248"/>
                    </a:lnTo>
                    <a:lnTo>
                      <a:pt x="830" y="260"/>
                    </a:lnTo>
                    <a:lnTo>
                      <a:pt x="800" y="266"/>
                    </a:lnTo>
                    <a:lnTo>
                      <a:pt x="764" y="260"/>
                    </a:lnTo>
                    <a:lnTo>
                      <a:pt x="733" y="248"/>
                    </a:lnTo>
                    <a:lnTo>
                      <a:pt x="594" y="193"/>
                    </a:lnTo>
                    <a:lnTo>
                      <a:pt x="473" y="181"/>
                    </a:lnTo>
                    <a:lnTo>
                      <a:pt x="370" y="205"/>
                    </a:lnTo>
                    <a:lnTo>
                      <a:pt x="285" y="266"/>
                    </a:lnTo>
                    <a:lnTo>
                      <a:pt x="236" y="339"/>
                    </a:lnTo>
                    <a:lnTo>
                      <a:pt x="218" y="423"/>
                    </a:lnTo>
                    <a:lnTo>
                      <a:pt x="230" y="502"/>
                    </a:lnTo>
                    <a:lnTo>
                      <a:pt x="291" y="575"/>
                    </a:lnTo>
                    <a:lnTo>
                      <a:pt x="333" y="617"/>
                    </a:lnTo>
                    <a:lnTo>
                      <a:pt x="333" y="647"/>
                    </a:lnTo>
                    <a:lnTo>
                      <a:pt x="309" y="659"/>
                    </a:lnTo>
                    <a:lnTo>
                      <a:pt x="267" y="684"/>
                    </a:lnTo>
                    <a:lnTo>
                      <a:pt x="170" y="768"/>
                    </a:lnTo>
                    <a:lnTo>
                      <a:pt x="133" y="847"/>
                    </a:lnTo>
                    <a:lnTo>
                      <a:pt x="145" y="908"/>
                    </a:lnTo>
                    <a:lnTo>
                      <a:pt x="200" y="944"/>
                    </a:lnTo>
                    <a:lnTo>
                      <a:pt x="267" y="968"/>
                    </a:lnTo>
                    <a:lnTo>
                      <a:pt x="345" y="962"/>
                    </a:lnTo>
                    <a:lnTo>
                      <a:pt x="406" y="932"/>
                    </a:lnTo>
                    <a:lnTo>
                      <a:pt x="448" y="871"/>
                    </a:lnTo>
                    <a:lnTo>
                      <a:pt x="485" y="823"/>
                    </a:lnTo>
                    <a:lnTo>
                      <a:pt x="539" y="805"/>
                    </a:lnTo>
                    <a:lnTo>
                      <a:pt x="582" y="823"/>
                    </a:lnTo>
                    <a:lnTo>
                      <a:pt x="588" y="883"/>
                    </a:lnTo>
                    <a:lnTo>
                      <a:pt x="570" y="932"/>
                    </a:lnTo>
                    <a:lnTo>
                      <a:pt x="533" y="986"/>
                    </a:lnTo>
                    <a:lnTo>
                      <a:pt x="485" y="1035"/>
                    </a:lnTo>
                    <a:lnTo>
                      <a:pt x="418" y="1071"/>
                    </a:lnTo>
                    <a:lnTo>
                      <a:pt x="345" y="1095"/>
                    </a:lnTo>
                    <a:lnTo>
                      <a:pt x="261" y="1095"/>
                    </a:lnTo>
                    <a:lnTo>
                      <a:pt x="170" y="1071"/>
                    </a:lnTo>
                    <a:lnTo>
                      <a:pt x="67" y="1017"/>
                    </a:lnTo>
                    <a:lnTo>
                      <a:pt x="36" y="986"/>
                    </a:lnTo>
                    <a:lnTo>
                      <a:pt x="12" y="938"/>
                    </a:lnTo>
                    <a:lnTo>
                      <a:pt x="0" y="883"/>
                    </a:lnTo>
                    <a:lnTo>
                      <a:pt x="0" y="829"/>
                    </a:lnTo>
                    <a:lnTo>
                      <a:pt x="12" y="774"/>
                    </a:lnTo>
                    <a:lnTo>
                      <a:pt x="42" y="720"/>
                    </a:lnTo>
                    <a:lnTo>
                      <a:pt x="97" y="678"/>
                    </a:lnTo>
                    <a:lnTo>
                      <a:pt x="164" y="653"/>
                    </a:lnTo>
                    <a:lnTo>
                      <a:pt x="109" y="611"/>
                    </a:lnTo>
                    <a:lnTo>
                      <a:pt x="67" y="557"/>
                    </a:lnTo>
                    <a:lnTo>
                      <a:pt x="36" y="496"/>
                    </a:lnTo>
                    <a:lnTo>
                      <a:pt x="24" y="423"/>
                    </a:lnTo>
                    <a:lnTo>
                      <a:pt x="24" y="351"/>
                    </a:lnTo>
                    <a:lnTo>
                      <a:pt x="36" y="278"/>
                    </a:lnTo>
                    <a:lnTo>
                      <a:pt x="60" y="211"/>
                    </a:lnTo>
                    <a:lnTo>
                      <a:pt x="103" y="145"/>
                    </a:lnTo>
                    <a:lnTo>
                      <a:pt x="151" y="90"/>
                    </a:lnTo>
                    <a:lnTo>
                      <a:pt x="218" y="48"/>
                    </a:lnTo>
                    <a:lnTo>
                      <a:pt x="291" y="18"/>
                    </a:lnTo>
                    <a:lnTo>
                      <a:pt x="382" y="0"/>
                    </a:lnTo>
                    <a:lnTo>
                      <a:pt x="479" y="6"/>
                    </a:lnTo>
                    <a:lnTo>
                      <a:pt x="588" y="30"/>
                    </a:lnTo>
                    <a:lnTo>
                      <a:pt x="709" y="84"/>
                    </a:lnTo>
                    <a:lnTo>
                      <a:pt x="836" y="1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0" name="Freeform 2256"/>
              <p:cNvSpPr>
                <a:spLocks/>
              </p:cNvSpPr>
              <p:nvPr/>
            </p:nvSpPr>
            <p:spPr bwMode="auto">
              <a:xfrm>
                <a:off x="4464" y="10945"/>
                <a:ext cx="1492" cy="1513"/>
              </a:xfrm>
              <a:custGeom>
                <a:avLst/>
                <a:gdLst/>
                <a:ahLst/>
                <a:cxnLst>
                  <a:cxn ang="0">
                    <a:pos x="758" y="248"/>
                  </a:cxn>
                  <a:cxn ang="0">
                    <a:pos x="976" y="24"/>
                  </a:cxn>
                  <a:cxn ang="0">
                    <a:pos x="1249" y="24"/>
                  </a:cxn>
                  <a:cxn ang="0">
                    <a:pos x="1455" y="218"/>
                  </a:cxn>
                  <a:cxn ang="0">
                    <a:pos x="1480" y="442"/>
                  </a:cxn>
                  <a:cxn ang="0">
                    <a:pos x="1425" y="430"/>
                  </a:cxn>
                  <a:cxn ang="0">
                    <a:pos x="1364" y="254"/>
                  </a:cxn>
                  <a:cxn ang="0">
                    <a:pos x="1189" y="139"/>
                  </a:cxn>
                  <a:cxn ang="0">
                    <a:pos x="976" y="194"/>
                  </a:cxn>
                  <a:cxn ang="0">
                    <a:pos x="861" y="412"/>
                  </a:cxn>
                  <a:cxn ang="0">
                    <a:pos x="867" y="623"/>
                  </a:cxn>
                  <a:cxn ang="0">
                    <a:pos x="801" y="630"/>
                  </a:cxn>
                  <a:cxn ang="0">
                    <a:pos x="637" y="539"/>
                  </a:cxn>
                  <a:cxn ang="0">
                    <a:pos x="407" y="563"/>
                  </a:cxn>
                  <a:cxn ang="0">
                    <a:pos x="267" y="751"/>
                  </a:cxn>
                  <a:cxn ang="0">
                    <a:pos x="291" y="1011"/>
                  </a:cxn>
                  <a:cxn ang="0">
                    <a:pos x="413" y="1180"/>
                  </a:cxn>
                  <a:cxn ang="0">
                    <a:pos x="352" y="1223"/>
                  </a:cxn>
                  <a:cxn ang="0">
                    <a:pos x="213" y="1211"/>
                  </a:cxn>
                  <a:cxn ang="0">
                    <a:pos x="140" y="1265"/>
                  </a:cxn>
                  <a:cxn ang="0">
                    <a:pos x="170" y="1350"/>
                  </a:cxn>
                  <a:cxn ang="0">
                    <a:pos x="267" y="1416"/>
                  </a:cxn>
                  <a:cxn ang="0">
                    <a:pos x="346" y="1422"/>
                  </a:cxn>
                  <a:cxn ang="0">
                    <a:pos x="370" y="1447"/>
                  </a:cxn>
                  <a:cxn ang="0">
                    <a:pos x="358" y="1489"/>
                  </a:cxn>
                  <a:cxn ang="0">
                    <a:pos x="279" y="1513"/>
                  </a:cxn>
                  <a:cxn ang="0">
                    <a:pos x="146" y="1495"/>
                  </a:cxn>
                  <a:cxn ang="0">
                    <a:pos x="43" y="1404"/>
                  </a:cxn>
                  <a:cxn ang="0">
                    <a:pos x="0" y="1271"/>
                  </a:cxn>
                  <a:cxn ang="0">
                    <a:pos x="55" y="1144"/>
                  </a:cxn>
                  <a:cxn ang="0">
                    <a:pos x="73" y="987"/>
                  </a:cxn>
                  <a:cxn ang="0">
                    <a:pos x="55" y="708"/>
                  </a:cxn>
                  <a:cxn ang="0">
                    <a:pos x="200" y="454"/>
                  </a:cxn>
                  <a:cxn ang="0">
                    <a:pos x="504" y="369"/>
                  </a:cxn>
                </a:cxnLst>
                <a:rect l="0" t="0" r="r" b="b"/>
                <a:pathLst>
                  <a:path w="1492" h="1513">
                    <a:moveTo>
                      <a:pt x="716" y="442"/>
                    </a:moveTo>
                    <a:lnTo>
                      <a:pt x="758" y="248"/>
                    </a:lnTo>
                    <a:lnTo>
                      <a:pt x="849" y="109"/>
                    </a:lnTo>
                    <a:lnTo>
                      <a:pt x="976" y="24"/>
                    </a:lnTo>
                    <a:lnTo>
                      <a:pt x="1110" y="0"/>
                    </a:lnTo>
                    <a:lnTo>
                      <a:pt x="1249" y="24"/>
                    </a:lnTo>
                    <a:lnTo>
                      <a:pt x="1364" y="97"/>
                    </a:lnTo>
                    <a:lnTo>
                      <a:pt x="1455" y="218"/>
                    </a:lnTo>
                    <a:lnTo>
                      <a:pt x="1492" y="387"/>
                    </a:lnTo>
                    <a:lnTo>
                      <a:pt x="1480" y="442"/>
                    </a:lnTo>
                    <a:lnTo>
                      <a:pt x="1455" y="454"/>
                    </a:lnTo>
                    <a:lnTo>
                      <a:pt x="1425" y="430"/>
                    </a:lnTo>
                    <a:lnTo>
                      <a:pt x="1407" y="387"/>
                    </a:lnTo>
                    <a:lnTo>
                      <a:pt x="1364" y="254"/>
                    </a:lnTo>
                    <a:lnTo>
                      <a:pt x="1286" y="176"/>
                    </a:lnTo>
                    <a:lnTo>
                      <a:pt x="1189" y="139"/>
                    </a:lnTo>
                    <a:lnTo>
                      <a:pt x="1080" y="145"/>
                    </a:lnTo>
                    <a:lnTo>
                      <a:pt x="976" y="194"/>
                    </a:lnTo>
                    <a:lnTo>
                      <a:pt x="898" y="284"/>
                    </a:lnTo>
                    <a:lnTo>
                      <a:pt x="861" y="412"/>
                    </a:lnTo>
                    <a:lnTo>
                      <a:pt x="873" y="581"/>
                    </a:lnTo>
                    <a:lnTo>
                      <a:pt x="867" y="623"/>
                    </a:lnTo>
                    <a:lnTo>
                      <a:pt x="843" y="636"/>
                    </a:lnTo>
                    <a:lnTo>
                      <a:pt x="801" y="630"/>
                    </a:lnTo>
                    <a:lnTo>
                      <a:pt x="764" y="611"/>
                    </a:lnTo>
                    <a:lnTo>
                      <a:pt x="637" y="539"/>
                    </a:lnTo>
                    <a:lnTo>
                      <a:pt x="510" y="527"/>
                    </a:lnTo>
                    <a:lnTo>
                      <a:pt x="407" y="563"/>
                    </a:lnTo>
                    <a:lnTo>
                      <a:pt x="322" y="642"/>
                    </a:lnTo>
                    <a:lnTo>
                      <a:pt x="267" y="751"/>
                    </a:lnTo>
                    <a:lnTo>
                      <a:pt x="255" y="878"/>
                    </a:lnTo>
                    <a:lnTo>
                      <a:pt x="291" y="1011"/>
                    </a:lnTo>
                    <a:lnTo>
                      <a:pt x="388" y="1138"/>
                    </a:lnTo>
                    <a:lnTo>
                      <a:pt x="413" y="1180"/>
                    </a:lnTo>
                    <a:lnTo>
                      <a:pt x="394" y="1205"/>
                    </a:lnTo>
                    <a:lnTo>
                      <a:pt x="352" y="1223"/>
                    </a:lnTo>
                    <a:lnTo>
                      <a:pt x="304" y="1223"/>
                    </a:lnTo>
                    <a:lnTo>
                      <a:pt x="213" y="1211"/>
                    </a:lnTo>
                    <a:lnTo>
                      <a:pt x="158" y="1229"/>
                    </a:lnTo>
                    <a:lnTo>
                      <a:pt x="140" y="1265"/>
                    </a:lnTo>
                    <a:lnTo>
                      <a:pt x="146" y="1307"/>
                    </a:lnTo>
                    <a:lnTo>
                      <a:pt x="170" y="1350"/>
                    </a:lnTo>
                    <a:lnTo>
                      <a:pt x="219" y="1392"/>
                    </a:lnTo>
                    <a:lnTo>
                      <a:pt x="267" y="1416"/>
                    </a:lnTo>
                    <a:lnTo>
                      <a:pt x="328" y="1422"/>
                    </a:lnTo>
                    <a:lnTo>
                      <a:pt x="346" y="1422"/>
                    </a:lnTo>
                    <a:lnTo>
                      <a:pt x="364" y="1435"/>
                    </a:lnTo>
                    <a:lnTo>
                      <a:pt x="370" y="1447"/>
                    </a:lnTo>
                    <a:lnTo>
                      <a:pt x="370" y="1465"/>
                    </a:lnTo>
                    <a:lnTo>
                      <a:pt x="358" y="1489"/>
                    </a:lnTo>
                    <a:lnTo>
                      <a:pt x="328" y="1501"/>
                    </a:lnTo>
                    <a:lnTo>
                      <a:pt x="279" y="1513"/>
                    </a:lnTo>
                    <a:lnTo>
                      <a:pt x="207" y="1513"/>
                    </a:lnTo>
                    <a:lnTo>
                      <a:pt x="146" y="1495"/>
                    </a:lnTo>
                    <a:lnTo>
                      <a:pt x="91" y="1459"/>
                    </a:lnTo>
                    <a:lnTo>
                      <a:pt x="43" y="1404"/>
                    </a:lnTo>
                    <a:lnTo>
                      <a:pt x="13" y="1338"/>
                    </a:lnTo>
                    <a:lnTo>
                      <a:pt x="0" y="1271"/>
                    </a:lnTo>
                    <a:lnTo>
                      <a:pt x="13" y="1205"/>
                    </a:lnTo>
                    <a:lnTo>
                      <a:pt x="55" y="1144"/>
                    </a:lnTo>
                    <a:lnTo>
                      <a:pt x="140" y="1096"/>
                    </a:lnTo>
                    <a:lnTo>
                      <a:pt x="73" y="987"/>
                    </a:lnTo>
                    <a:lnTo>
                      <a:pt x="43" y="853"/>
                    </a:lnTo>
                    <a:lnTo>
                      <a:pt x="55" y="708"/>
                    </a:lnTo>
                    <a:lnTo>
                      <a:pt x="110" y="569"/>
                    </a:lnTo>
                    <a:lnTo>
                      <a:pt x="200" y="454"/>
                    </a:lnTo>
                    <a:lnTo>
                      <a:pt x="334" y="381"/>
                    </a:lnTo>
                    <a:lnTo>
                      <a:pt x="504" y="369"/>
                    </a:lnTo>
                    <a:lnTo>
                      <a:pt x="716" y="4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1" name="Freeform 2257"/>
              <p:cNvSpPr>
                <a:spLocks/>
              </p:cNvSpPr>
              <p:nvPr/>
            </p:nvSpPr>
            <p:spPr bwMode="auto">
              <a:xfrm rot="719888">
                <a:off x="11357" y="11985"/>
                <a:ext cx="321" cy="418"/>
              </a:xfrm>
              <a:custGeom>
                <a:avLst/>
                <a:gdLst/>
                <a:ahLst/>
                <a:cxnLst>
                  <a:cxn ang="0">
                    <a:pos x="79" y="243"/>
                  </a:cxn>
                  <a:cxn ang="0">
                    <a:pos x="67" y="309"/>
                  </a:cxn>
                  <a:cxn ang="0">
                    <a:pos x="85" y="345"/>
                  </a:cxn>
                  <a:cxn ang="0">
                    <a:pos x="115" y="345"/>
                  </a:cxn>
                  <a:cxn ang="0">
                    <a:pos x="146" y="321"/>
                  </a:cxn>
                  <a:cxn ang="0">
                    <a:pos x="158" y="285"/>
                  </a:cxn>
                  <a:cxn ang="0">
                    <a:pos x="158" y="261"/>
                  </a:cxn>
                  <a:cxn ang="0">
                    <a:pos x="140" y="237"/>
                  </a:cxn>
                  <a:cxn ang="0">
                    <a:pos x="127" y="218"/>
                  </a:cxn>
                  <a:cxn ang="0">
                    <a:pos x="121" y="194"/>
                  </a:cxn>
                  <a:cxn ang="0">
                    <a:pos x="133" y="164"/>
                  </a:cxn>
                  <a:cxn ang="0">
                    <a:pos x="152" y="134"/>
                  </a:cxn>
                  <a:cxn ang="0">
                    <a:pos x="170" y="109"/>
                  </a:cxn>
                  <a:cxn ang="0">
                    <a:pos x="152" y="73"/>
                  </a:cxn>
                  <a:cxn ang="0">
                    <a:pos x="170" y="25"/>
                  </a:cxn>
                  <a:cxn ang="0">
                    <a:pos x="218" y="0"/>
                  </a:cxn>
                  <a:cxn ang="0">
                    <a:pos x="279" y="13"/>
                  </a:cxn>
                  <a:cxn ang="0">
                    <a:pos x="321" y="67"/>
                  </a:cxn>
                  <a:cxn ang="0">
                    <a:pos x="309" y="115"/>
                  </a:cxn>
                  <a:cxn ang="0">
                    <a:pos x="273" y="152"/>
                  </a:cxn>
                  <a:cxn ang="0">
                    <a:pos x="230" y="152"/>
                  </a:cxn>
                  <a:cxn ang="0">
                    <a:pos x="218" y="170"/>
                  </a:cxn>
                  <a:cxn ang="0">
                    <a:pos x="200" y="188"/>
                  </a:cxn>
                  <a:cxn ang="0">
                    <a:pos x="194" y="212"/>
                  </a:cxn>
                  <a:cxn ang="0">
                    <a:pos x="212" y="237"/>
                  </a:cxn>
                  <a:cxn ang="0">
                    <a:pos x="237" y="267"/>
                  </a:cxn>
                  <a:cxn ang="0">
                    <a:pos x="243" y="303"/>
                  </a:cxn>
                  <a:cxn ang="0">
                    <a:pos x="230" y="339"/>
                  </a:cxn>
                  <a:cxn ang="0">
                    <a:pos x="212" y="370"/>
                  </a:cxn>
                  <a:cxn ang="0">
                    <a:pos x="182" y="400"/>
                  </a:cxn>
                  <a:cxn ang="0">
                    <a:pos x="140" y="418"/>
                  </a:cxn>
                  <a:cxn ang="0">
                    <a:pos x="103" y="418"/>
                  </a:cxn>
                  <a:cxn ang="0">
                    <a:pos x="61" y="406"/>
                  </a:cxn>
                  <a:cxn ang="0">
                    <a:pos x="6" y="352"/>
                  </a:cxn>
                  <a:cxn ang="0">
                    <a:pos x="0" y="297"/>
                  </a:cxn>
                  <a:cxn ang="0">
                    <a:pos x="24" y="261"/>
                  </a:cxn>
                  <a:cxn ang="0">
                    <a:pos x="79" y="243"/>
                  </a:cxn>
                </a:cxnLst>
                <a:rect l="0" t="0" r="r" b="b"/>
                <a:pathLst>
                  <a:path w="321" h="418">
                    <a:moveTo>
                      <a:pt x="79" y="243"/>
                    </a:moveTo>
                    <a:lnTo>
                      <a:pt x="67" y="309"/>
                    </a:lnTo>
                    <a:lnTo>
                      <a:pt x="85" y="345"/>
                    </a:lnTo>
                    <a:lnTo>
                      <a:pt x="115" y="345"/>
                    </a:lnTo>
                    <a:lnTo>
                      <a:pt x="146" y="321"/>
                    </a:lnTo>
                    <a:lnTo>
                      <a:pt x="158" y="285"/>
                    </a:lnTo>
                    <a:lnTo>
                      <a:pt x="158" y="261"/>
                    </a:lnTo>
                    <a:lnTo>
                      <a:pt x="140" y="237"/>
                    </a:lnTo>
                    <a:lnTo>
                      <a:pt x="127" y="218"/>
                    </a:lnTo>
                    <a:lnTo>
                      <a:pt x="121" y="194"/>
                    </a:lnTo>
                    <a:lnTo>
                      <a:pt x="133" y="164"/>
                    </a:lnTo>
                    <a:lnTo>
                      <a:pt x="152" y="134"/>
                    </a:lnTo>
                    <a:lnTo>
                      <a:pt x="170" y="109"/>
                    </a:lnTo>
                    <a:lnTo>
                      <a:pt x="152" y="73"/>
                    </a:lnTo>
                    <a:lnTo>
                      <a:pt x="170" y="25"/>
                    </a:lnTo>
                    <a:lnTo>
                      <a:pt x="218" y="0"/>
                    </a:lnTo>
                    <a:lnTo>
                      <a:pt x="279" y="13"/>
                    </a:lnTo>
                    <a:lnTo>
                      <a:pt x="321" y="67"/>
                    </a:lnTo>
                    <a:lnTo>
                      <a:pt x="309" y="115"/>
                    </a:lnTo>
                    <a:lnTo>
                      <a:pt x="273" y="152"/>
                    </a:lnTo>
                    <a:lnTo>
                      <a:pt x="230" y="152"/>
                    </a:lnTo>
                    <a:lnTo>
                      <a:pt x="218" y="170"/>
                    </a:lnTo>
                    <a:lnTo>
                      <a:pt x="200" y="188"/>
                    </a:lnTo>
                    <a:lnTo>
                      <a:pt x="194" y="212"/>
                    </a:lnTo>
                    <a:lnTo>
                      <a:pt x="212" y="237"/>
                    </a:lnTo>
                    <a:lnTo>
                      <a:pt x="237" y="267"/>
                    </a:lnTo>
                    <a:lnTo>
                      <a:pt x="243" y="303"/>
                    </a:lnTo>
                    <a:lnTo>
                      <a:pt x="230" y="339"/>
                    </a:lnTo>
                    <a:lnTo>
                      <a:pt x="212" y="370"/>
                    </a:lnTo>
                    <a:lnTo>
                      <a:pt x="182" y="400"/>
                    </a:lnTo>
                    <a:lnTo>
                      <a:pt x="140" y="418"/>
                    </a:lnTo>
                    <a:lnTo>
                      <a:pt x="103" y="418"/>
                    </a:lnTo>
                    <a:lnTo>
                      <a:pt x="61" y="406"/>
                    </a:lnTo>
                    <a:lnTo>
                      <a:pt x="6" y="352"/>
                    </a:lnTo>
                    <a:lnTo>
                      <a:pt x="0" y="297"/>
                    </a:lnTo>
                    <a:lnTo>
                      <a:pt x="24" y="261"/>
                    </a:lnTo>
                    <a:lnTo>
                      <a:pt x="79" y="2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2" name="Freeform 2258"/>
              <p:cNvSpPr>
                <a:spLocks/>
              </p:cNvSpPr>
              <p:nvPr/>
            </p:nvSpPr>
            <p:spPr bwMode="auto">
              <a:xfrm rot="719888">
                <a:off x="11576" y="12046"/>
                <a:ext cx="73" cy="72"/>
              </a:xfrm>
              <a:custGeom>
                <a:avLst/>
                <a:gdLst/>
                <a:ahLst/>
                <a:cxnLst>
                  <a:cxn ang="0">
                    <a:pos x="18" y="66"/>
                  </a:cxn>
                  <a:cxn ang="0">
                    <a:pos x="30" y="72"/>
                  </a:cxn>
                  <a:cxn ang="0">
                    <a:pos x="49" y="72"/>
                  </a:cxn>
                  <a:cxn ang="0">
                    <a:pos x="61" y="66"/>
                  </a:cxn>
                  <a:cxn ang="0">
                    <a:pos x="67" y="60"/>
                  </a:cxn>
                  <a:cxn ang="0">
                    <a:pos x="73" y="48"/>
                  </a:cxn>
                  <a:cxn ang="0">
                    <a:pos x="73" y="30"/>
                  </a:cxn>
                  <a:cxn ang="0">
                    <a:pos x="67" y="18"/>
                  </a:cxn>
                  <a:cxn ang="0">
                    <a:pos x="55" y="6"/>
                  </a:cxn>
                  <a:cxn ang="0">
                    <a:pos x="43" y="0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3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8" y="66"/>
                  </a:cxn>
                </a:cxnLst>
                <a:rect l="0" t="0" r="r" b="b"/>
                <a:pathLst>
                  <a:path w="73" h="72">
                    <a:moveTo>
                      <a:pt x="18" y="66"/>
                    </a:moveTo>
                    <a:lnTo>
                      <a:pt x="30" y="72"/>
                    </a:lnTo>
                    <a:lnTo>
                      <a:pt x="49" y="72"/>
                    </a:lnTo>
                    <a:lnTo>
                      <a:pt x="61" y="66"/>
                    </a:lnTo>
                    <a:lnTo>
                      <a:pt x="67" y="60"/>
                    </a:lnTo>
                    <a:lnTo>
                      <a:pt x="73" y="48"/>
                    </a:lnTo>
                    <a:lnTo>
                      <a:pt x="73" y="30"/>
                    </a:lnTo>
                    <a:lnTo>
                      <a:pt x="67" y="18"/>
                    </a:lnTo>
                    <a:lnTo>
                      <a:pt x="55" y="6"/>
                    </a:lnTo>
                    <a:lnTo>
                      <a:pt x="43" y="0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30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8" y="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3" name="Freeform 2259"/>
              <p:cNvSpPr>
                <a:spLocks/>
              </p:cNvSpPr>
              <p:nvPr/>
            </p:nvSpPr>
            <p:spPr bwMode="auto">
              <a:xfrm rot="719888">
                <a:off x="11594" y="12750"/>
                <a:ext cx="461" cy="400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9" y="49"/>
                  </a:cxn>
                  <a:cxn ang="0">
                    <a:pos x="79" y="31"/>
                  </a:cxn>
                  <a:cxn ang="0">
                    <a:pos x="115" y="19"/>
                  </a:cxn>
                  <a:cxn ang="0">
                    <a:pos x="164" y="7"/>
                  </a:cxn>
                  <a:cxn ang="0">
                    <a:pos x="212" y="0"/>
                  </a:cxn>
                  <a:cxn ang="0">
                    <a:pos x="261" y="0"/>
                  </a:cxn>
                  <a:cxn ang="0">
                    <a:pos x="303" y="0"/>
                  </a:cxn>
                  <a:cxn ang="0">
                    <a:pos x="346" y="7"/>
                  </a:cxn>
                  <a:cxn ang="0">
                    <a:pos x="424" y="73"/>
                  </a:cxn>
                  <a:cxn ang="0">
                    <a:pos x="455" y="194"/>
                  </a:cxn>
                  <a:cxn ang="0">
                    <a:pos x="461" y="309"/>
                  </a:cxn>
                  <a:cxn ang="0">
                    <a:pos x="455" y="364"/>
                  </a:cxn>
                  <a:cxn ang="0">
                    <a:pos x="418" y="376"/>
                  </a:cxn>
                  <a:cxn ang="0">
                    <a:pos x="364" y="388"/>
                  </a:cxn>
                  <a:cxn ang="0">
                    <a:pos x="303" y="394"/>
                  </a:cxn>
                  <a:cxn ang="0">
                    <a:pos x="237" y="400"/>
                  </a:cxn>
                  <a:cxn ang="0">
                    <a:pos x="170" y="400"/>
                  </a:cxn>
                  <a:cxn ang="0">
                    <a:pos x="109" y="394"/>
                  </a:cxn>
                  <a:cxn ang="0">
                    <a:pos x="61" y="394"/>
                  </a:cxn>
                  <a:cxn ang="0">
                    <a:pos x="30" y="382"/>
                  </a:cxn>
                  <a:cxn ang="0">
                    <a:pos x="6" y="327"/>
                  </a:cxn>
                  <a:cxn ang="0">
                    <a:pos x="0" y="230"/>
                  </a:cxn>
                  <a:cxn ang="0">
                    <a:pos x="12" y="134"/>
                  </a:cxn>
                  <a:cxn ang="0">
                    <a:pos x="30" y="67"/>
                  </a:cxn>
                </a:cxnLst>
                <a:rect l="0" t="0" r="r" b="b"/>
                <a:pathLst>
                  <a:path w="461" h="400">
                    <a:moveTo>
                      <a:pt x="30" y="67"/>
                    </a:moveTo>
                    <a:lnTo>
                      <a:pt x="49" y="49"/>
                    </a:lnTo>
                    <a:lnTo>
                      <a:pt x="79" y="31"/>
                    </a:lnTo>
                    <a:lnTo>
                      <a:pt x="115" y="19"/>
                    </a:lnTo>
                    <a:lnTo>
                      <a:pt x="164" y="7"/>
                    </a:lnTo>
                    <a:lnTo>
                      <a:pt x="212" y="0"/>
                    </a:lnTo>
                    <a:lnTo>
                      <a:pt x="261" y="0"/>
                    </a:lnTo>
                    <a:lnTo>
                      <a:pt x="303" y="0"/>
                    </a:lnTo>
                    <a:lnTo>
                      <a:pt x="346" y="7"/>
                    </a:lnTo>
                    <a:lnTo>
                      <a:pt x="424" y="73"/>
                    </a:lnTo>
                    <a:lnTo>
                      <a:pt x="455" y="194"/>
                    </a:lnTo>
                    <a:lnTo>
                      <a:pt x="461" y="309"/>
                    </a:lnTo>
                    <a:lnTo>
                      <a:pt x="455" y="364"/>
                    </a:lnTo>
                    <a:lnTo>
                      <a:pt x="418" y="376"/>
                    </a:lnTo>
                    <a:lnTo>
                      <a:pt x="364" y="388"/>
                    </a:lnTo>
                    <a:lnTo>
                      <a:pt x="303" y="394"/>
                    </a:lnTo>
                    <a:lnTo>
                      <a:pt x="237" y="400"/>
                    </a:lnTo>
                    <a:lnTo>
                      <a:pt x="170" y="400"/>
                    </a:lnTo>
                    <a:lnTo>
                      <a:pt x="109" y="394"/>
                    </a:lnTo>
                    <a:lnTo>
                      <a:pt x="61" y="394"/>
                    </a:lnTo>
                    <a:lnTo>
                      <a:pt x="30" y="382"/>
                    </a:lnTo>
                    <a:lnTo>
                      <a:pt x="6" y="327"/>
                    </a:lnTo>
                    <a:lnTo>
                      <a:pt x="0" y="230"/>
                    </a:lnTo>
                    <a:lnTo>
                      <a:pt x="12" y="134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4" name="Freeform 2260"/>
              <p:cNvSpPr>
                <a:spLocks/>
              </p:cNvSpPr>
              <p:nvPr/>
            </p:nvSpPr>
            <p:spPr bwMode="auto">
              <a:xfrm rot="719888">
                <a:off x="7311" y="11920"/>
                <a:ext cx="903" cy="1120"/>
              </a:xfrm>
              <a:custGeom>
                <a:avLst/>
                <a:gdLst/>
                <a:ahLst/>
                <a:cxnLst>
                  <a:cxn ang="0">
                    <a:pos x="455" y="1101"/>
                  </a:cxn>
                  <a:cxn ang="0">
                    <a:pos x="546" y="1059"/>
                  </a:cxn>
                  <a:cxn ang="0">
                    <a:pos x="631" y="1005"/>
                  </a:cxn>
                  <a:cxn ang="0">
                    <a:pos x="709" y="932"/>
                  </a:cxn>
                  <a:cxn ang="0">
                    <a:pos x="776" y="841"/>
                  </a:cxn>
                  <a:cxn ang="0">
                    <a:pos x="831" y="750"/>
                  </a:cxn>
                  <a:cxn ang="0">
                    <a:pos x="873" y="641"/>
                  </a:cxn>
                  <a:cxn ang="0">
                    <a:pos x="897" y="532"/>
                  </a:cxn>
                  <a:cxn ang="0">
                    <a:pos x="903" y="423"/>
                  </a:cxn>
                  <a:cxn ang="0">
                    <a:pos x="897" y="320"/>
                  </a:cxn>
                  <a:cxn ang="0">
                    <a:pos x="867" y="224"/>
                  </a:cxn>
                  <a:cxn ang="0">
                    <a:pos x="825" y="145"/>
                  </a:cxn>
                  <a:cxn ang="0">
                    <a:pos x="770" y="78"/>
                  </a:cxn>
                  <a:cxn ang="0">
                    <a:pos x="703" y="36"/>
                  </a:cxn>
                  <a:cxn ang="0">
                    <a:pos x="624" y="6"/>
                  </a:cxn>
                  <a:cxn ang="0">
                    <a:pos x="540" y="0"/>
                  </a:cxn>
                  <a:cxn ang="0">
                    <a:pos x="449" y="18"/>
                  </a:cxn>
                  <a:cxn ang="0">
                    <a:pos x="358" y="54"/>
                  </a:cxn>
                  <a:cxn ang="0">
                    <a:pos x="273" y="115"/>
                  </a:cxn>
                  <a:cxn ang="0">
                    <a:pos x="200" y="181"/>
                  </a:cxn>
                  <a:cxn ang="0">
                    <a:pos x="133" y="272"/>
                  </a:cxn>
                  <a:cxn ang="0">
                    <a:pos x="79" y="369"/>
                  </a:cxn>
                  <a:cxn ang="0">
                    <a:pos x="36" y="472"/>
                  </a:cxn>
                  <a:cxn ang="0">
                    <a:pos x="6" y="581"/>
                  </a:cxn>
                  <a:cxn ang="0">
                    <a:pos x="0" y="690"/>
                  </a:cxn>
                  <a:cxn ang="0">
                    <a:pos x="12" y="799"/>
                  </a:cxn>
                  <a:cxn ang="0">
                    <a:pos x="36" y="889"/>
                  </a:cxn>
                  <a:cxn ang="0">
                    <a:pos x="79" y="974"/>
                  </a:cxn>
                  <a:cxn ang="0">
                    <a:pos x="133" y="1035"/>
                  </a:cxn>
                  <a:cxn ang="0">
                    <a:pos x="200" y="1083"/>
                  </a:cxn>
                  <a:cxn ang="0">
                    <a:pos x="279" y="1107"/>
                  </a:cxn>
                  <a:cxn ang="0">
                    <a:pos x="364" y="1120"/>
                  </a:cxn>
                  <a:cxn ang="0">
                    <a:pos x="455" y="1101"/>
                  </a:cxn>
                </a:cxnLst>
                <a:rect l="0" t="0" r="r" b="b"/>
                <a:pathLst>
                  <a:path w="903" h="1120">
                    <a:moveTo>
                      <a:pt x="455" y="1101"/>
                    </a:moveTo>
                    <a:lnTo>
                      <a:pt x="546" y="1059"/>
                    </a:lnTo>
                    <a:lnTo>
                      <a:pt x="631" y="1005"/>
                    </a:lnTo>
                    <a:lnTo>
                      <a:pt x="709" y="932"/>
                    </a:lnTo>
                    <a:lnTo>
                      <a:pt x="776" y="841"/>
                    </a:lnTo>
                    <a:lnTo>
                      <a:pt x="831" y="750"/>
                    </a:lnTo>
                    <a:lnTo>
                      <a:pt x="873" y="641"/>
                    </a:lnTo>
                    <a:lnTo>
                      <a:pt x="897" y="532"/>
                    </a:lnTo>
                    <a:lnTo>
                      <a:pt x="903" y="423"/>
                    </a:lnTo>
                    <a:lnTo>
                      <a:pt x="897" y="320"/>
                    </a:lnTo>
                    <a:lnTo>
                      <a:pt x="867" y="224"/>
                    </a:lnTo>
                    <a:lnTo>
                      <a:pt x="825" y="145"/>
                    </a:lnTo>
                    <a:lnTo>
                      <a:pt x="770" y="78"/>
                    </a:lnTo>
                    <a:lnTo>
                      <a:pt x="703" y="36"/>
                    </a:lnTo>
                    <a:lnTo>
                      <a:pt x="624" y="6"/>
                    </a:lnTo>
                    <a:lnTo>
                      <a:pt x="540" y="0"/>
                    </a:lnTo>
                    <a:lnTo>
                      <a:pt x="449" y="18"/>
                    </a:lnTo>
                    <a:lnTo>
                      <a:pt x="358" y="54"/>
                    </a:lnTo>
                    <a:lnTo>
                      <a:pt x="273" y="115"/>
                    </a:lnTo>
                    <a:lnTo>
                      <a:pt x="200" y="181"/>
                    </a:lnTo>
                    <a:lnTo>
                      <a:pt x="133" y="272"/>
                    </a:lnTo>
                    <a:lnTo>
                      <a:pt x="79" y="369"/>
                    </a:lnTo>
                    <a:lnTo>
                      <a:pt x="36" y="472"/>
                    </a:lnTo>
                    <a:lnTo>
                      <a:pt x="6" y="581"/>
                    </a:lnTo>
                    <a:lnTo>
                      <a:pt x="0" y="690"/>
                    </a:lnTo>
                    <a:lnTo>
                      <a:pt x="12" y="799"/>
                    </a:lnTo>
                    <a:lnTo>
                      <a:pt x="36" y="889"/>
                    </a:lnTo>
                    <a:lnTo>
                      <a:pt x="79" y="974"/>
                    </a:lnTo>
                    <a:lnTo>
                      <a:pt x="133" y="1035"/>
                    </a:lnTo>
                    <a:lnTo>
                      <a:pt x="200" y="1083"/>
                    </a:lnTo>
                    <a:lnTo>
                      <a:pt x="279" y="1107"/>
                    </a:lnTo>
                    <a:lnTo>
                      <a:pt x="364" y="1120"/>
                    </a:lnTo>
                    <a:lnTo>
                      <a:pt x="455" y="11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5" name="Freeform 2261"/>
              <p:cNvSpPr>
                <a:spLocks/>
              </p:cNvSpPr>
              <p:nvPr/>
            </p:nvSpPr>
            <p:spPr bwMode="auto">
              <a:xfrm rot="719888">
                <a:off x="7608" y="12290"/>
                <a:ext cx="315" cy="381"/>
              </a:xfrm>
              <a:custGeom>
                <a:avLst/>
                <a:gdLst/>
                <a:ahLst/>
                <a:cxnLst>
                  <a:cxn ang="0">
                    <a:pos x="158" y="375"/>
                  </a:cxn>
                  <a:cxn ang="0">
                    <a:pos x="218" y="345"/>
                  </a:cxn>
                  <a:cxn ang="0">
                    <a:pos x="267" y="284"/>
                  </a:cxn>
                  <a:cxn ang="0">
                    <a:pos x="303" y="218"/>
                  </a:cxn>
                  <a:cxn ang="0">
                    <a:pos x="315" y="139"/>
                  </a:cxn>
                  <a:cxn ang="0">
                    <a:pos x="303" y="73"/>
                  </a:cxn>
                  <a:cxn ang="0">
                    <a:pos x="267" y="24"/>
                  </a:cxn>
                  <a:cxn ang="0">
                    <a:pos x="218" y="0"/>
                  </a:cxn>
                  <a:cxn ang="0">
                    <a:pos x="158" y="0"/>
                  </a:cxn>
                  <a:cxn ang="0">
                    <a:pos x="97" y="30"/>
                  </a:cxn>
                  <a:cxn ang="0">
                    <a:pos x="43" y="85"/>
                  </a:cxn>
                  <a:cxn ang="0">
                    <a:pos x="12" y="157"/>
                  </a:cxn>
                  <a:cxn ang="0">
                    <a:pos x="0" y="236"/>
                  </a:cxn>
                  <a:cxn ang="0">
                    <a:pos x="12" y="303"/>
                  </a:cxn>
                  <a:cxn ang="0">
                    <a:pos x="43" y="357"/>
                  </a:cxn>
                  <a:cxn ang="0">
                    <a:pos x="97" y="381"/>
                  </a:cxn>
                  <a:cxn ang="0">
                    <a:pos x="158" y="375"/>
                  </a:cxn>
                </a:cxnLst>
                <a:rect l="0" t="0" r="r" b="b"/>
                <a:pathLst>
                  <a:path w="315" h="381">
                    <a:moveTo>
                      <a:pt x="158" y="375"/>
                    </a:moveTo>
                    <a:lnTo>
                      <a:pt x="218" y="345"/>
                    </a:lnTo>
                    <a:lnTo>
                      <a:pt x="267" y="284"/>
                    </a:lnTo>
                    <a:lnTo>
                      <a:pt x="303" y="218"/>
                    </a:lnTo>
                    <a:lnTo>
                      <a:pt x="315" y="139"/>
                    </a:lnTo>
                    <a:lnTo>
                      <a:pt x="303" y="73"/>
                    </a:lnTo>
                    <a:lnTo>
                      <a:pt x="267" y="24"/>
                    </a:lnTo>
                    <a:lnTo>
                      <a:pt x="218" y="0"/>
                    </a:lnTo>
                    <a:lnTo>
                      <a:pt x="158" y="0"/>
                    </a:lnTo>
                    <a:lnTo>
                      <a:pt x="97" y="30"/>
                    </a:lnTo>
                    <a:lnTo>
                      <a:pt x="43" y="85"/>
                    </a:lnTo>
                    <a:lnTo>
                      <a:pt x="12" y="157"/>
                    </a:lnTo>
                    <a:lnTo>
                      <a:pt x="0" y="236"/>
                    </a:lnTo>
                    <a:lnTo>
                      <a:pt x="12" y="303"/>
                    </a:lnTo>
                    <a:lnTo>
                      <a:pt x="43" y="357"/>
                    </a:lnTo>
                    <a:lnTo>
                      <a:pt x="97" y="381"/>
                    </a:lnTo>
                    <a:lnTo>
                      <a:pt x="158" y="3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6" name="Freeform 2262"/>
              <p:cNvSpPr>
                <a:spLocks/>
              </p:cNvSpPr>
              <p:nvPr/>
            </p:nvSpPr>
            <p:spPr bwMode="auto">
              <a:xfrm rot="719888">
                <a:off x="10116" y="11903"/>
                <a:ext cx="903" cy="1120"/>
              </a:xfrm>
              <a:custGeom>
                <a:avLst/>
                <a:gdLst/>
                <a:ahLst/>
                <a:cxnLst>
                  <a:cxn ang="0">
                    <a:pos x="455" y="1102"/>
                  </a:cxn>
                  <a:cxn ang="0">
                    <a:pos x="546" y="1066"/>
                  </a:cxn>
                  <a:cxn ang="0">
                    <a:pos x="631" y="1011"/>
                  </a:cxn>
                  <a:cxn ang="0">
                    <a:pos x="703" y="939"/>
                  </a:cxn>
                  <a:cxn ang="0">
                    <a:pos x="770" y="854"/>
                  </a:cxn>
                  <a:cxn ang="0">
                    <a:pos x="825" y="757"/>
                  </a:cxn>
                  <a:cxn ang="0">
                    <a:pos x="867" y="648"/>
                  </a:cxn>
                  <a:cxn ang="0">
                    <a:pos x="897" y="539"/>
                  </a:cxn>
                  <a:cxn ang="0">
                    <a:pos x="903" y="430"/>
                  </a:cxn>
                  <a:cxn ang="0">
                    <a:pos x="891" y="321"/>
                  </a:cxn>
                  <a:cxn ang="0">
                    <a:pos x="867" y="230"/>
                  </a:cxn>
                  <a:cxn ang="0">
                    <a:pos x="825" y="146"/>
                  </a:cxn>
                  <a:cxn ang="0">
                    <a:pos x="770" y="85"/>
                  </a:cxn>
                  <a:cxn ang="0">
                    <a:pos x="703" y="37"/>
                  </a:cxn>
                  <a:cxn ang="0">
                    <a:pos x="625" y="13"/>
                  </a:cxn>
                  <a:cxn ang="0">
                    <a:pos x="540" y="0"/>
                  </a:cxn>
                  <a:cxn ang="0">
                    <a:pos x="449" y="19"/>
                  </a:cxn>
                  <a:cxn ang="0">
                    <a:pos x="358" y="55"/>
                  </a:cxn>
                  <a:cxn ang="0">
                    <a:pos x="273" y="115"/>
                  </a:cxn>
                  <a:cxn ang="0">
                    <a:pos x="200" y="188"/>
                  </a:cxn>
                  <a:cxn ang="0">
                    <a:pos x="134" y="273"/>
                  </a:cxn>
                  <a:cxn ang="0">
                    <a:pos x="79" y="370"/>
                  </a:cxn>
                  <a:cxn ang="0">
                    <a:pos x="37" y="479"/>
                  </a:cxn>
                  <a:cxn ang="0">
                    <a:pos x="6" y="588"/>
                  </a:cxn>
                  <a:cxn ang="0">
                    <a:pos x="0" y="697"/>
                  </a:cxn>
                  <a:cxn ang="0">
                    <a:pos x="12" y="805"/>
                  </a:cxn>
                  <a:cxn ang="0">
                    <a:pos x="37" y="896"/>
                  </a:cxn>
                  <a:cxn ang="0">
                    <a:pos x="79" y="981"/>
                  </a:cxn>
                  <a:cxn ang="0">
                    <a:pos x="134" y="1042"/>
                  </a:cxn>
                  <a:cxn ang="0">
                    <a:pos x="200" y="1090"/>
                  </a:cxn>
                  <a:cxn ang="0">
                    <a:pos x="279" y="1114"/>
                  </a:cxn>
                  <a:cxn ang="0">
                    <a:pos x="364" y="1120"/>
                  </a:cxn>
                  <a:cxn ang="0">
                    <a:pos x="455" y="1102"/>
                  </a:cxn>
                </a:cxnLst>
                <a:rect l="0" t="0" r="r" b="b"/>
                <a:pathLst>
                  <a:path w="903" h="1120">
                    <a:moveTo>
                      <a:pt x="455" y="1102"/>
                    </a:moveTo>
                    <a:lnTo>
                      <a:pt x="546" y="1066"/>
                    </a:lnTo>
                    <a:lnTo>
                      <a:pt x="631" y="1011"/>
                    </a:lnTo>
                    <a:lnTo>
                      <a:pt x="703" y="939"/>
                    </a:lnTo>
                    <a:lnTo>
                      <a:pt x="770" y="854"/>
                    </a:lnTo>
                    <a:lnTo>
                      <a:pt x="825" y="757"/>
                    </a:lnTo>
                    <a:lnTo>
                      <a:pt x="867" y="648"/>
                    </a:lnTo>
                    <a:lnTo>
                      <a:pt x="897" y="539"/>
                    </a:lnTo>
                    <a:lnTo>
                      <a:pt x="903" y="430"/>
                    </a:lnTo>
                    <a:lnTo>
                      <a:pt x="891" y="321"/>
                    </a:lnTo>
                    <a:lnTo>
                      <a:pt x="867" y="230"/>
                    </a:lnTo>
                    <a:lnTo>
                      <a:pt x="825" y="146"/>
                    </a:lnTo>
                    <a:lnTo>
                      <a:pt x="770" y="85"/>
                    </a:lnTo>
                    <a:lnTo>
                      <a:pt x="703" y="37"/>
                    </a:lnTo>
                    <a:lnTo>
                      <a:pt x="625" y="13"/>
                    </a:lnTo>
                    <a:lnTo>
                      <a:pt x="540" y="0"/>
                    </a:lnTo>
                    <a:lnTo>
                      <a:pt x="449" y="19"/>
                    </a:lnTo>
                    <a:lnTo>
                      <a:pt x="358" y="55"/>
                    </a:lnTo>
                    <a:lnTo>
                      <a:pt x="273" y="115"/>
                    </a:lnTo>
                    <a:lnTo>
                      <a:pt x="200" y="188"/>
                    </a:lnTo>
                    <a:lnTo>
                      <a:pt x="134" y="273"/>
                    </a:lnTo>
                    <a:lnTo>
                      <a:pt x="79" y="370"/>
                    </a:lnTo>
                    <a:lnTo>
                      <a:pt x="37" y="479"/>
                    </a:lnTo>
                    <a:lnTo>
                      <a:pt x="6" y="588"/>
                    </a:lnTo>
                    <a:lnTo>
                      <a:pt x="0" y="697"/>
                    </a:lnTo>
                    <a:lnTo>
                      <a:pt x="12" y="805"/>
                    </a:lnTo>
                    <a:lnTo>
                      <a:pt x="37" y="896"/>
                    </a:lnTo>
                    <a:lnTo>
                      <a:pt x="79" y="981"/>
                    </a:lnTo>
                    <a:lnTo>
                      <a:pt x="134" y="1042"/>
                    </a:lnTo>
                    <a:lnTo>
                      <a:pt x="200" y="1090"/>
                    </a:lnTo>
                    <a:lnTo>
                      <a:pt x="279" y="1114"/>
                    </a:lnTo>
                    <a:lnTo>
                      <a:pt x="364" y="1120"/>
                    </a:lnTo>
                    <a:lnTo>
                      <a:pt x="455" y="110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7" name="Freeform 2263"/>
              <p:cNvSpPr>
                <a:spLocks/>
              </p:cNvSpPr>
              <p:nvPr/>
            </p:nvSpPr>
            <p:spPr bwMode="auto">
              <a:xfrm rot="719888">
                <a:off x="10406" y="12272"/>
                <a:ext cx="321" cy="387"/>
              </a:xfrm>
              <a:custGeom>
                <a:avLst/>
                <a:gdLst/>
                <a:ahLst/>
                <a:cxnLst>
                  <a:cxn ang="0">
                    <a:pos x="164" y="387"/>
                  </a:cxn>
                  <a:cxn ang="0">
                    <a:pos x="224" y="351"/>
                  </a:cxn>
                  <a:cxn ang="0">
                    <a:pos x="273" y="296"/>
                  </a:cxn>
                  <a:cxn ang="0">
                    <a:pos x="309" y="224"/>
                  </a:cxn>
                  <a:cxn ang="0">
                    <a:pos x="321" y="145"/>
                  </a:cxn>
                  <a:cxn ang="0">
                    <a:pos x="309" y="78"/>
                  </a:cxn>
                  <a:cxn ang="0">
                    <a:pos x="273" y="24"/>
                  </a:cxn>
                  <a:cxn ang="0">
                    <a:pos x="224" y="0"/>
                  </a:cxn>
                  <a:cxn ang="0">
                    <a:pos x="158" y="6"/>
                  </a:cxn>
                  <a:cxn ang="0">
                    <a:pos x="97" y="36"/>
                  </a:cxn>
                  <a:cxn ang="0">
                    <a:pos x="49" y="96"/>
                  </a:cxn>
                  <a:cxn ang="0">
                    <a:pos x="12" y="163"/>
                  </a:cxn>
                  <a:cxn ang="0">
                    <a:pos x="0" y="242"/>
                  </a:cxn>
                  <a:cxn ang="0">
                    <a:pos x="12" y="308"/>
                  </a:cxn>
                  <a:cxn ang="0">
                    <a:pos x="49" y="363"/>
                  </a:cxn>
                  <a:cxn ang="0">
                    <a:pos x="97" y="387"/>
                  </a:cxn>
                  <a:cxn ang="0">
                    <a:pos x="164" y="387"/>
                  </a:cxn>
                </a:cxnLst>
                <a:rect l="0" t="0" r="r" b="b"/>
                <a:pathLst>
                  <a:path w="321" h="387">
                    <a:moveTo>
                      <a:pt x="164" y="387"/>
                    </a:moveTo>
                    <a:lnTo>
                      <a:pt x="224" y="351"/>
                    </a:lnTo>
                    <a:lnTo>
                      <a:pt x="273" y="296"/>
                    </a:lnTo>
                    <a:lnTo>
                      <a:pt x="309" y="224"/>
                    </a:lnTo>
                    <a:lnTo>
                      <a:pt x="321" y="145"/>
                    </a:lnTo>
                    <a:lnTo>
                      <a:pt x="309" y="78"/>
                    </a:lnTo>
                    <a:lnTo>
                      <a:pt x="273" y="24"/>
                    </a:lnTo>
                    <a:lnTo>
                      <a:pt x="224" y="0"/>
                    </a:lnTo>
                    <a:lnTo>
                      <a:pt x="158" y="6"/>
                    </a:lnTo>
                    <a:lnTo>
                      <a:pt x="97" y="36"/>
                    </a:lnTo>
                    <a:lnTo>
                      <a:pt x="49" y="96"/>
                    </a:lnTo>
                    <a:lnTo>
                      <a:pt x="12" y="163"/>
                    </a:lnTo>
                    <a:lnTo>
                      <a:pt x="0" y="242"/>
                    </a:lnTo>
                    <a:lnTo>
                      <a:pt x="12" y="308"/>
                    </a:lnTo>
                    <a:lnTo>
                      <a:pt x="49" y="363"/>
                    </a:lnTo>
                    <a:lnTo>
                      <a:pt x="97" y="387"/>
                    </a:lnTo>
                    <a:lnTo>
                      <a:pt x="164" y="38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8" name="Freeform 2264"/>
              <p:cNvSpPr>
                <a:spLocks/>
              </p:cNvSpPr>
              <p:nvPr/>
            </p:nvSpPr>
            <p:spPr bwMode="auto">
              <a:xfrm>
                <a:off x="6001" y="9901"/>
                <a:ext cx="5751" cy="2560"/>
              </a:xfrm>
              <a:custGeom>
                <a:avLst/>
                <a:gdLst/>
                <a:ahLst/>
                <a:cxnLst>
                  <a:cxn ang="0">
                    <a:pos x="5123" y="1006"/>
                  </a:cxn>
                  <a:cxn ang="0">
                    <a:pos x="5429" y="1049"/>
                  </a:cxn>
                  <a:cxn ang="0">
                    <a:pos x="5541" y="1342"/>
                  </a:cxn>
                  <a:cxn ang="0">
                    <a:pos x="5562" y="1446"/>
                  </a:cxn>
                  <a:cxn ang="0">
                    <a:pos x="5738" y="1613"/>
                  </a:cxn>
                  <a:cxn ang="0">
                    <a:pos x="5725" y="1876"/>
                  </a:cxn>
                  <a:cxn ang="0">
                    <a:pos x="5687" y="2085"/>
                  </a:cxn>
                  <a:cxn ang="0">
                    <a:pos x="5686" y="2382"/>
                  </a:cxn>
                  <a:cxn ang="0">
                    <a:pos x="5360" y="2516"/>
                  </a:cxn>
                  <a:cxn ang="0">
                    <a:pos x="5172" y="2346"/>
                  </a:cxn>
                  <a:cxn ang="0">
                    <a:pos x="5149" y="2138"/>
                  </a:cxn>
                  <a:cxn ang="0">
                    <a:pos x="5007" y="1959"/>
                  </a:cxn>
                  <a:cxn ang="0">
                    <a:pos x="4623" y="1927"/>
                  </a:cxn>
                  <a:cxn ang="0">
                    <a:pos x="4224" y="2176"/>
                  </a:cxn>
                  <a:cxn ang="0">
                    <a:pos x="3972" y="2513"/>
                  </a:cxn>
                  <a:cxn ang="0">
                    <a:pos x="3869" y="2503"/>
                  </a:cxn>
                  <a:cxn ang="0">
                    <a:pos x="3790" y="2437"/>
                  </a:cxn>
                  <a:cxn ang="0">
                    <a:pos x="3694" y="2453"/>
                  </a:cxn>
                  <a:cxn ang="0">
                    <a:pos x="3569" y="2514"/>
                  </a:cxn>
                  <a:cxn ang="0">
                    <a:pos x="3450" y="2550"/>
                  </a:cxn>
                  <a:cxn ang="0">
                    <a:pos x="3352" y="2517"/>
                  </a:cxn>
                  <a:cxn ang="0">
                    <a:pos x="3266" y="2455"/>
                  </a:cxn>
                  <a:cxn ang="0">
                    <a:pos x="3144" y="2442"/>
                  </a:cxn>
                  <a:cxn ang="0">
                    <a:pos x="3054" y="2484"/>
                  </a:cxn>
                  <a:cxn ang="0">
                    <a:pos x="2965" y="2528"/>
                  </a:cxn>
                  <a:cxn ang="0">
                    <a:pos x="2855" y="2522"/>
                  </a:cxn>
                  <a:cxn ang="0">
                    <a:pos x="2770" y="2486"/>
                  </a:cxn>
                  <a:cxn ang="0">
                    <a:pos x="2646" y="2453"/>
                  </a:cxn>
                  <a:cxn ang="0">
                    <a:pos x="2509" y="2486"/>
                  </a:cxn>
                  <a:cxn ang="0">
                    <a:pos x="2416" y="2516"/>
                  </a:cxn>
                  <a:cxn ang="0">
                    <a:pos x="2336" y="2424"/>
                  </a:cxn>
                  <a:cxn ang="0">
                    <a:pos x="2314" y="2241"/>
                  </a:cxn>
                  <a:cxn ang="0">
                    <a:pos x="2223" y="2078"/>
                  </a:cxn>
                  <a:cxn ang="0">
                    <a:pos x="2015" y="1954"/>
                  </a:cxn>
                  <a:cxn ang="0">
                    <a:pos x="1652" y="1995"/>
                  </a:cxn>
                  <a:cxn ang="0">
                    <a:pos x="1194" y="2461"/>
                  </a:cxn>
                  <a:cxn ang="0">
                    <a:pos x="956" y="2472"/>
                  </a:cxn>
                  <a:cxn ang="0">
                    <a:pos x="647" y="2468"/>
                  </a:cxn>
                  <a:cxn ang="0">
                    <a:pos x="529" y="2498"/>
                  </a:cxn>
                  <a:cxn ang="0">
                    <a:pos x="300" y="2555"/>
                  </a:cxn>
                  <a:cxn ang="0">
                    <a:pos x="49" y="2539"/>
                  </a:cxn>
                  <a:cxn ang="0">
                    <a:pos x="1" y="2299"/>
                  </a:cxn>
                  <a:cxn ang="0">
                    <a:pos x="72" y="2085"/>
                  </a:cxn>
                  <a:cxn ang="0">
                    <a:pos x="167" y="2075"/>
                  </a:cxn>
                  <a:cxn ang="0">
                    <a:pos x="278" y="2080"/>
                  </a:cxn>
                  <a:cxn ang="0">
                    <a:pos x="389" y="1757"/>
                  </a:cxn>
                  <a:cxn ang="0">
                    <a:pos x="477" y="1342"/>
                  </a:cxn>
                  <a:cxn ang="0">
                    <a:pos x="873" y="1118"/>
                  </a:cxn>
                  <a:cxn ang="0">
                    <a:pos x="1229" y="841"/>
                  </a:cxn>
                  <a:cxn ang="0">
                    <a:pos x="1496" y="396"/>
                  </a:cxn>
                  <a:cxn ang="0">
                    <a:pos x="1676" y="168"/>
                  </a:cxn>
                  <a:cxn ang="0">
                    <a:pos x="1886" y="83"/>
                  </a:cxn>
                  <a:cxn ang="0">
                    <a:pos x="2190" y="24"/>
                  </a:cxn>
                  <a:cxn ang="0">
                    <a:pos x="2559" y="3"/>
                  </a:cxn>
                  <a:cxn ang="0">
                    <a:pos x="2960" y="39"/>
                  </a:cxn>
                  <a:cxn ang="0">
                    <a:pos x="3370" y="157"/>
                  </a:cxn>
                  <a:cxn ang="0">
                    <a:pos x="3517" y="342"/>
                  </a:cxn>
                  <a:cxn ang="0">
                    <a:pos x="3655" y="625"/>
                  </a:cxn>
                  <a:cxn ang="0">
                    <a:pos x="3866" y="794"/>
                  </a:cxn>
                  <a:cxn ang="0">
                    <a:pos x="4300" y="651"/>
                  </a:cxn>
                </a:cxnLst>
                <a:rect l="0" t="0" r="r" b="b"/>
                <a:pathLst>
                  <a:path w="5751" h="2560">
                    <a:moveTo>
                      <a:pt x="5010" y="982"/>
                    </a:moveTo>
                    <a:lnTo>
                      <a:pt x="5075" y="1002"/>
                    </a:lnTo>
                    <a:lnTo>
                      <a:pt x="5123" y="1006"/>
                    </a:lnTo>
                    <a:lnTo>
                      <a:pt x="5167" y="1003"/>
                    </a:lnTo>
                    <a:lnTo>
                      <a:pt x="5218" y="995"/>
                    </a:lnTo>
                    <a:lnTo>
                      <a:pt x="5429" y="1049"/>
                    </a:lnTo>
                    <a:lnTo>
                      <a:pt x="5554" y="1221"/>
                    </a:lnTo>
                    <a:lnTo>
                      <a:pt x="5546" y="1288"/>
                    </a:lnTo>
                    <a:lnTo>
                      <a:pt x="5541" y="1342"/>
                    </a:lnTo>
                    <a:lnTo>
                      <a:pt x="5535" y="1397"/>
                    </a:lnTo>
                    <a:lnTo>
                      <a:pt x="5541" y="1429"/>
                    </a:lnTo>
                    <a:lnTo>
                      <a:pt x="5562" y="1446"/>
                    </a:lnTo>
                    <a:lnTo>
                      <a:pt x="5643" y="1475"/>
                    </a:lnTo>
                    <a:lnTo>
                      <a:pt x="5704" y="1537"/>
                    </a:lnTo>
                    <a:lnTo>
                      <a:pt x="5738" y="1613"/>
                    </a:lnTo>
                    <a:lnTo>
                      <a:pt x="5751" y="1696"/>
                    </a:lnTo>
                    <a:lnTo>
                      <a:pt x="5744" y="1788"/>
                    </a:lnTo>
                    <a:lnTo>
                      <a:pt x="5725" y="1876"/>
                    </a:lnTo>
                    <a:lnTo>
                      <a:pt x="5678" y="1953"/>
                    </a:lnTo>
                    <a:lnTo>
                      <a:pt x="5622" y="2009"/>
                    </a:lnTo>
                    <a:lnTo>
                      <a:pt x="5687" y="2085"/>
                    </a:lnTo>
                    <a:lnTo>
                      <a:pt x="5717" y="2178"/>
                    </a:lnTo>
                    <a:lnTo>
                      <a:pt x="5719" y="2284"/>
                    </a:lnTo>
                    <a:lnTo>
                      <a:pt x="5686" y="2382"/>
                    </a:lnTo>
                    <a:lnTo>
                      <a:pt x="5612" y="2465"/>
                    </a:lnTo>
                    <a:lnTo>
                      <a:pt x="5503" y="2510"/>
                    </a:lnTo>
                    <a:lnTo>
                      <a:pt x="5360" y="2516"/>
                    </a:lnTo>
                    <a:lnTo>
                      <a:pt x="5174" y="2458"/>
                    </a:lnTo>
                    <a:lnTo>
                      <a:pt x="5172" y="2409"/>
                    </a:lnTo>
                    <a:lnTo>
                      <a:pt x="5172" y="2346"/>
                    </a:lnTo>
                    <a:lnTo>
                      <a:pt x="5168" y="2278"/>
                    </a:lnTo>
                    <a:lnTo>
                      <a:pt x="5166" y="2203"/>
                    </a:lnTo>
                    <a:lnTo>
                      <a:pt x="5149" y="2138"/>
                    </a:lnTo>
                    <a:lnTo>
                      <a:pt x="5120" y="2069"/>
                    </a:lnTo>
                    <a:lnTo>
                      <a:pt x="5071" y="2010"/>
                    </a:lnTo>
                    <a:lnTo>
                      <a:pt x="5007" y="1959"/>
                    </a:lnTo>
                    <a:lnTo>
                      <a:pt x="4887" y="1915"/>
                    </a:lnTo>
                    <a:lnTo>
                      <a:pt x="4758" y="1906"/>
                    </a:lnTo>
                    <a:lnTo>
                      <a:pt x="4623" y="1927"/>
                    </a:lnTo>
                    <a:lnTo>
                      <a:pt x="4483" y="1977"/>
                    </a:lnTo>
                    <a:lnTo>
                      <a:pt x="4352" y="2067"/>
                    </a:lnTo>
                    <a:lnTo>
                      <a:pt x="4224" y="2176"/>
                    </a:lnTo>
                    <a:lnTo>
                      <a:pt x="4114" y="2314"/>
                    </a:lnTo>
                    <a:lnTo>
                      <a:pt x="4022" y="2480"/>
                    </a:lnTo>
                    <a:lnTo>
                      <a:pt x="3972" y="2513"/>
                    </a:lnTo>
                    <a:lnTo>
                      <a:pt x="3931" y="2528"/>
                    </a:lnTo>
                    <a:lnTo>
                      <a:pt x="3902" y="2522"/>
                    </a:lnTo>
                    <a:lnTo>
                      <a:pt x="3869" y="2503"/>
                    </a:lnTo>
                    <a:lnTo>
                      <a:pt x="3843" y="2479"/>
                    </a:lnTo>
                    <a:lnTo>
                      <a:pt x="3817" y="2455"/>
                    </a:lnTo>
                    <a:lnTo>
                      <a:pt x="3790" y="2437"/>
                    </a:lnTo>
                    <a:lnTo>
                      <a:pt x="3754" y="2429"/>
                    </a:lnTo>
                    <a:lnTo>
                      <a:pt x="3728" y="2436"/>
                    </a:lnTo>
                    <a:lnTo>
                      <a:pt x="3694" y="2453"/>
                    </a:lnTo>
                    <a:lnTo>
                      <a:pt x="3652" y="2469"/>
                    </a:lnTo>
                    <a:lnTo>
                      <a:pt x="3611" y="2491"/>
                    </a:lnTo>
                    <a:lnTo>
                      <a:pt x="3569" y="2514"/>
                    </a:lnTo>
                    <a:lnTo>
                      <a:pt x="3528" y="2530"/>
                    </a:lnTo>
                    <a:lnTo>
                      <a:pt x="3488" y="2546"/>
                    </a:lnTo>
                    <a:lnTo>
                      <a:pt x="3450" y="2550"/>
                    </a:lnTo>
                    <a:lnTo>
                      <a:pt x="3413" y="2548"/>
                    </a:lnTo>
                    <a:lnTo>
                      <a:pt x="3379" y="2535"/>
                    </a:lnTo>
                    <a:lnTo>
                      <a:pt x="3352" y="2517"/>
                    </a:lnTo>
                    <a:lnTo>
                      <a:pt x="3325" y="2493"/>
                    </a:lnTo>
                    <a:lnTo>
                      <a:pt x="3299" y="2475"/>
                    </a:lnTo>
                    <a:lnTo>
                      <a:pt x="3266" y="2455"/>
                    </a:lnTo>
                    <a:lnTo>
                      <a:pt x="3231" y="2442"/>
                    </a:lnTo>
                    <a:lnTo>
                      <a:pt x="3183" y="2438"/>
                    </a:lnTo>
                    <a:lnTo>
                      <a:pt x="3144" y="2442"/>
                    </a:lnTo>
                    <a:lnTo>
                      <a:pt x="3111" y="2453"/>
                    </a:lnTo>
                    <a:lnTo>
                      <a:pt x="3084" y="2466"/>
                    </a:lnTo>
                    <a:lnTo>
                      <a:pt x="3054" y="2484"/>
                    </a:lnTo>
                    <a:lnTo>
                      <a:pt x="3026" y="2504"/>
                    </a:lnTo>
                    <a:lnTo>
                      <a:pt x="2998" y="2516"/>
                    </a:lnTo>
                    <a:lnTo>
                      <a:pt x="2965" y="2528"/>
                    </a:lnTo>
                    <a:lnTo>
                      <a:pt x="2927" y="2532"/>
                    </a:lnTo>
                    <a:lnTo>
                      <a:pt x="2884" y="2529"/>
                    </a:lnTo>
                    <a:lnTo>
                      <a:pt x="2855" y="2522"/>
                    </a:lnTo>
                    <a:lnTo>
                      <a:pt x="2826" y="2510"/>
                    </a:lnTo>
                    <a:lnTo>
                      <a:pt x="2798" y="2498"/>
                    </a:lnTo>
                    <a:lnTo>
                      <a:pt x="2770" y="2486"/>
                    </a:lnTo>
                    <a:lnTo>
                      <a:pt x="2741" y="2474"/>
                    </a:lnTo>
                    <a:lnTo>
                      <a:pt x="2700" y="2465"/>
                    </a:lnTo>
                    <a:lnTo>
                      <a:pt x="2646" y="2453"/>
                    </a:lnTo>
                    <a:lnTo>
                      <a:pt x="2589" y="2460"/>
                    </a:lnTo>
                    <a:lnTo>
                      <a:pt x="2543" y="2469"/>
                    </a:lnTo>
                    <a:lnTo>
                      <a:pt x="2509" y="2486"/>
                    </a:lnTo>
                    <a:lnTo>
                      <a:pt x="2476" y="2498"/>
                    </a:lnTo>
                    <a:lnTo>
                      <a:pt x="2448" y="2511"/>
                    </a:lnTo>
                    <a:lnTo>
                      <a:pt x="2416" y="2516"/>
                    </a:lnTo>
                    <a:lnTo>
                      <a:pt x="2375" y="2507"/>
                    </a:lnTo>
                    <a:lnTo>
                      <a:pt x="2325" y="2478"/>
                    </a:lnTo>
                    <a:lnTo>
                      <a:pt x="2336" y="2424"/>
                    </a:lnTo>
                    <a:lnTo>
                      <a:pt x="2337" y="2363"/>
                    </a:lnTo>
                    <a:lnTo>
                      <a:pt x="2331" y="2306"/>
                    </a:lnTo>
                    <a:lnTo>
                      <a:pt x="2314" y="2241"/>
                    </a:lnTo>
                    <a:lnTo>
                      <a:pt x="2289" y="2179"/>
                    </a:lnTo>
                    <a:lnTo>
                      <a:pt x="2258" y="2124"/>
                    </a:lnTo>
                    <a:lnTo>
                      <a:pt x="2223" y="2078"/>
                    </a:lnTo>
                    <a:lnTo>
                      <a:pt x="2183" y="2039"/>
                    </a:lnTo>
                    <a:lnTo>
                      <a:pt x="2106" y="1992"/>
                    </a:lnTo>
                    <a:lnTo>
                      <a:pt x="2015" y="1954"/>
                    </a:lnTo>
                    <a:lnTo>
                      <a:pt x="1907" y="1938"/>
                    </a:lnTo>
                    <a:lnTo>
                      <a:pt x="1787" y="1949"/>
                    </a:lnTo>
                    <a:lnTo>
                      <a:pt x="1652" y="1995"/>
                    </a:lnTo>
                    <a:lnTo>
                      <a:pt x="1508" y="2094"/>
                    </a:lnTo>
                    <a:lnTo>
                      <a:pt x="1353" y="2240"/>
                    </a:lnTo>
                    <a:lnTo>
                      <a:pt x="1194" y="2461"/>
                    </a:lnTo>
                    <a:lnTo>
                      <a:pt x="1143" y="2468"/>
                    </a:lnTo>
                    <a:lnTo>
                      <a:pt x="1055" y="2474"/>
                    </a:lnTo>
                    <a:lnTo>
                      <a:pt x="956" y="2472"/>
                    </a:lnTo>
                    <a:lnTo>
                      <a:pt x="844" y="2472"/>
                    </a:lnTo>
                    <a:lnTo>
                      <a:pt x="740" y="2470"/>
                    </a:lnTo>
                    <a:lnTo>
                      <a:pt x="647" y="2468"/>
                    </a:lnTo>
                    <a:lnTo>
                      <a:pt x="586" y="2468"/>
                    </a:lnTo>
                    <a:lnTo>
                      <a:pt x="554" y="2467"/>
                    </a:lnTo>
                    <a:lnTo>
                      <a:pt x="529" y="2498"/>
                    </a:lnTo>
                    <a:lnTo>
                      <a:pt x="475" y="2524"/>
                    </a:lnTo>
                    <a:lnTo>
                      <a:pt x="390" y="2543"/>
                    </a:lnTo>
                    <a:lnTo>
                      <a:pt x="300" y="2555"/>
                    </a:lnTo>
                    <a:lnTo>
                      <a:pt x="206" y="2560"/>
                    </a:lnTo>
                    <a:lnTo>
                      <a:pt x="121" y="2554"/>
                    </a:lnTo>
                    <a:lnTo>
                      <a:pt x="49" y="2539"/>
                    </a:lnTo>
                    <a:lnTo>
                      <a:pt x="13" y="2506"/>
                    </a:lnTo>
                    <a:lnTo>
                      <a:pt x="0" y="2423"/>
                    </a:lnTo>
                    <a:lnTo>
                      <a:pt x="1" y="2299"/>
                    </a:lnTo>
                    <a:lnTo>
                      <a:pt x="16" y="2173"/>
                    </a:lnTo>
                    <a:lnTo>
                      <a:pt x="52" y="2094"/>
                    </a:lnTo>
                    <a:lnTo>
                      <a:pt x="72" y="2085"/>
                    </a:lnTo>
                    <a:lnTo>
                      <a:pt x="98" y="2079"/>
                    </a:lnTo>
                    <a:lnTo>
                      <a:pt x="130" y="2073"/>
                    </a:lnTo>
                    <a:lnTo>
                      <a:pt x="167" y="2075"/>
                    </a:lnTo>
                    <a:lnTo>
                      <a:pt x="204" y="2077"/>
                    </a:lnTo>
                    <a:lnTo>
                      <a:pt x="240" y="2078"/>
                    </a:lnTo>
                    <a:lnTo>
                      <a:pt x="278" y="2080"/>
                    </a:lnTo>
                    <a:lnTo>
                      <a:pt x="307" y="2086"/>
                    </a:lnTo>
                    <a:lnTo>
                      <a:pt x="361" y="1918"/>
                    </a:lnTo>
                    <a:lnTo>
                      <a:pt x="389" y="1757"/>
                    </a:lnTo>
                    <a:lnTo>
                      <a:pt x="409" y="1607"/>
                    </a:lnTo>
                    <a:lnTo>
                      <a:pt x="433" y="1463"/>
                    </a:lnTo>
                    <a:lnTo>
                      <a:pt x="477" y="1342"/>
                    </a:lnTo>
                    <a:lnTo>
                      <a:pt x="555" y="1241"/>
                    </a:lnTo>
                    <a:lnTo>
                      <a:pt x="683" y="1163"/>
                    </a:lnTo>
                    <a:lnTo>
                      <a:pt x="873" y="1118"/>
                    </a:lnTo>
                    <a:lnTo>
                      <a:pt x="1006" y="1071"/>
                    </a:lnTo>
                    <a:lnTo>
                      <a:pt x="1126" y="973"/>
                    </a:lnTo>
                    <a:lnTo>
                      <a:pt x="1229" y="841"/>
                    </a:lnTo>
                    <a:lnTo>
                      <a:pt x="1328" y="694"/>
                    </a:lnTo>
                    <a:lnTo>
                      <a:pt x="1417" y="540"/>
                    </a:lnTo>
                    <a:lnTo>
                      <a:pt x="1496" y="396"/>
                    </a:lnTo>
                    <a:lnTo>
                      <a:pt x="1566" y="274"/>
                    </a:lnTo>
                    <a:lnTo>
                      <a:pt x="1632" y="195"/>
                    </a:lnTo>
                    <a:lnTo>
                      <a:pt x="1676" y="168"/>
                    </a:lnTo>
                    <a:lnTo>
                      <a:pt x="1731" y="137"/>
                    </a:lnTo>
                    <a:lnTo>
                      <a:pt x="1800" y="107"/>
                    </a:lnTo>
                    <a:lnTo>
                      <a:pt x="1886" y="83"/>
                    </a:lnTo>
                    <a:lnTo>
                      <a:pt x="1978" y="59"/>
                    </a:lnTo>
                    <a:lnTo>
                      <a:pt x="2082" y="37"/>
                    </a:lnTo>
                    <a:lnTo>
                      <a:pt x="2190" y="24"/>
                    </a:lnTo>
                    <a:lnTo>
                      <a:pt x="2304" y="11"/>
                    </a:lnTo>
                    <a:lnTo>
                      <a:pt x="2430" y="0"/>
                    </a:lnTo>
                    <a:lnTo>
                      <a:pt x="2559" y="3"/>
                    </a:lnTo>
                    <a:lnTo>
                      <a:pt x="2689" y="6"/>
                    </a:lnTo>
                    <a:lnTo>
                      <a:pt x="2828" y="23"/>
                    </a:lnTo>
                    <a:lnTo>
                      <a:pt x="2960" y="39"/>
                    </a:lnTo>
                    <a:lnTo>
                      <a:pt x="3097" y="68"/>
                    </a:lnTo>
                    <a:lnTo>
                      <a:pt x="3237" y="110"/>
                    </a:lnTo>
                    <a:lnTo>
                      <a:pt x="3370" y="157"/>
                    </a:lnTo>
                    <a:lnTo>
                      <a:pt x="3430" y="194"/>
                    </a:lnTo>
                    <a:lnTo>
                      <a:pt x="3478" y="261"/>
                    </a:lnTo>
                    <a:lnTo>
                      <a:pt x="3517" y="342"/>
                    </a:lnTo>
                    <a:lnTo>
                      <a:pt x="3559" y="432"/>
                    </a:lnTo>
                    <a:lnTo>
                      <a:pt x="3601" y="528"/>
                    </a:lnTo>
                    <a:lnTo>
                      <a:pt x="3655" y="625"/>
                    </a:lnTo>
                    <a:lnTo>
                      <a:pt x="3729" y="710"/>
                    </a:lnTo>
                    <a:lnTo>
                      <a:pt x="3819" y="784"/>
                    </a:lnTo>
                    <a:lnTo>
                      <a:pt x="3866" y="794"/>
                    </a:lnTo>
                    <a:lnTo>
                      <a:pt x="3922" y="769"/>
                    </a:lnTo>
                    <a:lnTo>
                      <a:pt x="3980" y="726"/>
                    </a:lnTo>
                    <a:lnTo>
                      <a:pt x="4300" y="651"/>
                    </a:lnTo>
                    <a:lnTo>
                      <a:pt x="4494" y="755"/>
                    </a:ln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9" name="Freeform 2265"/>
              <p:cNvSpPr>
                <a:spLocks/>
              </p:cNvSpPr>
              <p:nvPr/>
            </p:nvSpPr>
            <p:spPr bwMode="auto">
              <a:xfrm rot="719888">
                <a:off x="11521" y="11512"/>
                <a:ext cx="145" cy="327"/>
              </a:xfrm>
              <a:custGeom>
                <a:avLst/>
                <a:gdLst/>
                <a:ahLst/>
                <a:cxnLst>
                  <a:cxn ang="0">
                    <a:pos x="78" y="327"/>
                  </a:cxn>
                  <a:cxn ang="0">
                    <a:pos x="109" y="315"/>
                  </a:cxn>
                  <a:cxn ang="0">
                    <a:pos x="133" y="285"/>
                  </a:cxn>
                  <a:cxn ang="0">
                    <a:pos x="145" y="230"/>
                  </a:cxn>
                  <a:cxn ang="0">
                    <a:pos x="145" y="170"/>
                  </a:cxn>
                  <a:cxn ang="0">
                    <a:pos x="133" y="103"/>
                  </a:cxn>
                  <a:cxn ang="0">
                    <a:pos x="115" y="55"/>
                  </a:cxn>
                  <a:cxn ang="0">
                    <a:pos x="91" y="18"/>
                  </a:cxn>
                  <a:cxn ang="0">
                    <a:pos x="66" y="0"/>
                  </a:cxn>
                  <a:cxn ang="0">
                    <a:pos x="36" y="12"/>
                  </a:cxn>
                  <a:cxn ang="0">
                    <a:pos x="18" y="49"/>
                  </a:cxn>
                  <a:cxn ang="0">
                    <a:pos x="0" y="97"/>
                  </a:cxn>
                  <a:cxn ang="0">
                    <a:pos x="0" y="158"/>
                  </a:cxn>
                  <a:cxn ang="0">
                    <a:pos x="6" y="224"/>
                  </a:cxn>
                  <a:cxn ang="0">
                    <a:pos x="24" y="279"/>
                  </a:cxn>
                  <a:cxn ang="0">
                    <a:pos x="48" y="315"/>
                  </a:cxn>
                  <a:cxn ang="0">
                    <a:pos x="78" y="327"/>
                  </a:cxn>
                </a:cxnLst>
                <a:rect l="0" t="0" r="r" b="b"/>
                <a:pathLst>
                  <a:path w="145" h="327">
                    <a:moveTo>
                      <a:pt x="78" y="327"/>
                    </a:moveTo>
                    <a:lnTo>
                      <a:pt x="109" y="315"/>
                    </a:lnTo>
                    <a:lnTo>
                      <a:pt x="133" y="285"/>
                    </a:lnTo>
                    <a:lnTo>
                      <a:pt x="145" y="230"/>
                    </a:lnTo>
                    <a:lnTo>
                      <a:pt x="145" y="170"/>
                    </a:lnTo>
                    <a:lnTo>
                      <a:pt x="133" y="103"/>
                    </a:lnTo>
                    <a:lnTo>
                      <a:pt x="115" y="55"/>
                    </a:lnTo>
                    <a:lnTo>
                      <a:pt x="91" y="18"/>
                    </a:lnTo>
                    <a:lnTo>
                      <a:pt x="66" y="0"/>
                    </a:lnTo>
                    <a:lnTo>
                      <a:pt x="36" y="12"/>
                    </a:lnTo>
                    <a:lnTo>
                      <a:pt x="18" y="49"/>
                    </a:lnTo>
                    <a:lnTo>
                      <a:pt x="0" y="97"/>
                    </a:lnTo>
                    <a:lnTo>
                      <a:pt x="0" y="158"/>
                    </a:lnTo>
                    <a:lnTo>
                      <a:pt x="6" y="224"/>
                    </a:lnTo>
                    <a:lnTo>
                      <a:pt x="24" y="279"/>
                    </a:lnTo>
                    <a:lnTo>
                      <a:pt x="48" y="315"/>
                    </a:lnTo>
                    <a:lnTo>
                      <a:pt x="78" y="3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0" name="Freeform 2266"/>
              <p:cNvSpPr>
                <a:spLocks/>
              </p:cNvSpPr>
              <p:nvPr/>
            </p:nvSpPr>
            <p:spPr bwMode="auto">
              <a:xfrm rot="719888">
                <a:off x="6128" y="12059"/>
                <a:ext cx="297" cy="308"/>
              </a:xfrm>
              <a:custGeom>
                <a:avLst/>
                <a:gdLst/>
                <a:ahLst/>
                <a:cxnLst>
                  <a:cxn ang="0">
                    <a:pos x="0" y="97"/>
                  </a:cxn>
                  <a:cxn ang="0">
                    <a:pos x="0" y="60"/>
                  </a:cxn>
                  <a:cxn ang="0">
                    <a:pos x="18" y="42"/>
                  </a:cxn>
                  <a:cxn ang="0">
                    <a:pos x="42" y="30"/>
                  </a:cxn>
                  <a:cxn ang="0">
                    <a:pos x="79" y="24"/>
                  </a:cxn>
                  <a:cxn ang="0">
                    <a:pos x="121" y="24"/>
                  </a:cxn>
                  <a:cxn ang="0">
                    <a:pos x="163" y="18"/>
                  </a:cxn>
                  <a:cxn ang="0">
                    <a:pos x="206" y="12"/>
                  </a:cxn>
                  <a:cxn ang="0">
                    <a:pos x="248" y="0"/>
                  </a:cxn>
                  <a:cxn ang="0">
                    <a:pos x="260" y="48"/>
                  </a:cxn>
                  <a:cxn ang="0">
                    <a:pos x="272" y="97"/>
                  </a:cxn>
                  <a:cxn ang="0">
                    <a:pos x="291" y="151"/>
                  </a:cxn>
                  <a:cxn ang="0">
                    <a:pos x="297" y="212"/>
                  </a:cxn>
                  <a:cxn ang="0">
                    <a:pos x="279" y="242"/>
                  </a:cxn>
                  <a:cxn ang="0">
                    <a:pos x="248" y="266"/>
                  </a:cxn>
                  <a:cxn ang="0">
                    <a:pos x="218" y="284"/>
                  </a:cxn>
                  <a:cxn ang="0">
                    <a:pos x="182" y="296"/>
                  </a:cxn>
                  <a:cxn ang="0">
                    <a:pos x="145" y="308"/>
                  </a:cxn>
                  <a:cxn ang="0">
                    <a:pos x="109" y="308"/>
                  </a:cxn>
                  <a:cxn ang="0">
                    <a:pos x="79" y="308"/>
                  </a:cxn>
                  <a:cxn ang="0">
                    <a:pos x="60" y="302"/>
                  </a:cxn>
                  <a:cxn ang="0">
                    <a:pos x="36" y="272"/>
                  </a:cxn>
                  <a:cxn ang="0">
                    <a:pos x="18" y="218"/>
                  </a:cxn>
                  <a:cxn ang="0">
                    <a:pos x="6" y="157"/>
                  </a:cxn>
                  <a:cxn ang="0">
                    <a:pos x="0" y="97"/>
                  </a:cxn>
                </a:cxnLst>
                <a:rect l="0" t="0" r="r" b="b"/>
                <a:pathLst>
                  <a:path w="297" h="308">
                    <a:moveTo>
                      <a:pt x="0" y="97"/>
                    </a:moveTo>
                    <a:lnTo>
                      <a:pt x="0" y="60"/>
                    </a:lnTo>
                    <a:lnTo>
                      <a:pt x="18" y="42"/>
                    </a:lnTo>
                    <a:lnTo>
                      <a:pt x="42" y="30"/>
                    </a:lnTo>
                    <a:lnTo>
                      <a:pt x="79" y="24"/>
                    </a:lnTo>
                    <a:lnTo>
                      <a:pt x="121" y="24"/>
                    </a:lnTo>
                    <a:lnTo>
                      <a:pt x="163" y="18"/>
                    </a:lnTo>
                    <a:lnTo>
                      <a:pt x="206" y="12"/>
                    </a:lnTo>
                    <a:lnTo>
                      <a:pt x="248" y="0"/>
                    </a:lnTo>
                    <a:lnTo>
                      <a:pt x="260" y="48"/>
                    </a:lnTo>
                    <a:lnTo>
                      <a:pt x="272" y="97"/>
                    </a:lnTo>
                    <a:lnTo>
                      <a:pt x="291" y="151"/>
                    </a:lnTo>
                    <a:lnTo>
                      <a:pt x="297" y="212"/>
                    </a:lnTo>
                    <a:lnTo>
                      <a:pt x="279" y="242"/>
                    </a:lnTo>
                    <a:lnTo>
                      <a:pt x="248" y="266"/>
                    </a:lnTo>
                    <a:lnTo>
                      <a:pt x="218" y="284"/>
                    </a:lnTo>
                    <a:lnTo>
                      <a:pt x="182" y="296"/>
                    </a:lnTo>
                    <a:lnTo>
                      <a:pt x="145" y="308"/>
                    </a:lnTo>
                    <a:lnTo>
                      <a:pt x="109" y="308"/>
                    </a:lnTo>
                    <a:lnTo>
                      <a:pt x="79" y="308"/>
                    </a:lnTo>
                    <a:lnTo>
                      <a:pt x="60" y="302"/>
                    </a:lnTo>
                    <a:lnTo>
                      <a:pt x="36" y="272"/>
                    </a:lnTo>
                    <a:lnTo>
                      <a:pt x="18" y="218"/>
                    </a:lnTo>
                    <a:lnTo>
                      <a:pt x="6" y="15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1" name="Freeform 2267"/>
              <p:cNvSpPr>
                <a:spLocks/>
              </p:cNvSpPr>
              <p:nvPr/>
            </p:nvSpPr>
            <p:spPr bwMode="auto">
              <a:xfrm rot="719888">
                <a:off x="11254" y="11996"/>
                <a:ext cx="346" cy="314"/>
              </a:xfrm>
              <a:custGeom>
                <a:avLst/>
                <a:gdLst/>
                <a:ahLst/>
                <a:cxnLst>
                  <a:cxn ang="0">
                    <a:pos x="339" y="0"/>
                  </a:cxn>
                  <a:cxn ang="0">
                    <a:pos x="346" y="66"/>
                  </a:cxn>
                  <a:cxn ang="0">
                    <a:pos x="346" y="127"/>
                  </a:cxn>
                  <a:cxn ang="0">
                    <a:pos x="327" y="181"/>
                  </a:cxn>
                  <a:cxn ang="0">
                    <a:pos x="297" y="230"/>
                  </a:cxn>
                  <a:cxn ang="0">
                    <a:pos x="255" y="266"/>
                  </a:cxn>
                  <a:cxn ang="0">
                    <a:pos x="206" y="296"/>
                  </a:cxn>
                  <a:cxn ang="0">
                    <a:pos x="146" y="314"/>
                  </a:cxn>
                  <a:cxn ang="0">
                    <a:pos x="79" y="314"/>
                  </a:cxn>
                  <a:cxn ang="0">
                    <a:pos x="18" y="290"/>
                  </a:cxn>
                  <a:cxn ang="0">
                    <a:pos x="0" y="230"/>
                  </a:cxn>
                  <a:cxn ang="0">
                    <a:pos x="6" y="169"/>
                  </a:cxn>
                  <a:cxn ang="0">
                    <a:pos x="42" y="121"/>
                  </a:cxn>
                  <a:cxn ang="0">
                    <a:pos x="67" y="109"/>
                  </a:cxn>
                  <a:cxn ang="0">
                    <a:pos x="85" y="109"/>
                  </a:cxn>
                  <a:cxn ang="0">
                    <a:pos x="103" y="109"/>
                  </a:cxn>
                  <a:cxn ang="0">
                    <a:pos x="121" y="109"/>
                  </a:cxn>
                  <a:cxn ang="0">
                    <a:pos x="152" y="103"/>
                  </a:cxn>
                  <a:cxn ang="0">
                    <a:pos x="194" y="84"/>
                  </a:cxn>
                  <a:cxn ang="0">
                    <a:pos x="255" y="54"/>
                  </a:cxn>
                  <a:cxn ang="0">
                    <a:pos x="339" y="0"/>
                  </a:cxn>
                </a:cxnLst>
                <a:rect l="0" t="0" r="r" b="b"/>
                <a:pathLst>
                  <a:path w="346" h="314">
                    <a:moveTo>
                      <a:pt x="339" y="0"/>
                    </a:moveTo>
                    <a:lnTo>
                      <a:pt x="346" y="66"/>
                    </a:lnTo>
                    <a:lnTo>
                      <a:pt x="346" y="127"/>
                    </a:lnTo>
                    <a:lnTo>
                      <a:pt x="327" y="181"/>
                    </a:lnTo>
                    <a:lnTo>
                      <a:pt x="297" y="230"/>
                    </a:lnTo>
                    <a:lnTo>
                      <a:pt x="255" y="266"/>
                    </a:lnTo>
                    <a:lnTo>
                      <a:pt x="206" y="296"/>
                    </a:lnTo>
                    <a:lnTo>
                      <a:pt x="146" y="314"/>
                    </a:lnTo>
                    <a:lnTo>
                      <a:pt x="79" y="314"/>
                    </a:lnTo>
                    <a:lnTo>
                      <a:pt x="18" y="290"/>
                    </a:lnTo>
                    <a:lnTo>
                      <a:pt x="0" y="230"/>
                    </a:lnTo>
                    <a:lnTo>
                      <a:pt x="6" y="169"/>
                    </a:lnTo>
                    <a:lnTo>
                      <a:pt x="42" y="121"/>
                    </a:lnTo>
                    <a:lnTo>
                      <a:pt x="67" y="109"/>
                    </a:lnTo>
                    <a:lnTo>
                      <a:pt x="85" y="109"/>
                    </a:lnTo>
                    <a:lnTo>
                      <a:pt x="103" y="109"/>
                    </a:lnTo>
                    <a:lnTo>
                      <a:pt x="121" y="109"/>
                    </a:lnTo>
                    <a:lnTo>
                      <a:pt x="152" y="103"/>
                    </a:lnTo>
                    <a:lnTo>
                      <a:pt x="194" y="84"/>
                    </a:lnTo>
                    <a:lnTo>
                      <a:pt x="255" y="54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2" name="Freeform 2268"/>
              <p:cNvSpPr>
                <a:spLocks/>
              </p:cNvSpPr>
              <p:nvPr/>
            </p:nvSpPr>
            <p:spPr bwMode="auto">
              <a:xfrm>
                <a:off x="6431" y="10036"/>
                <a:ext cx="5048" cy="2234"/>
              </a:xfrm>
              <a:custGeom>
                <a:avLst/>
                <a:gdLst/>
                <a:ahLst/>
                <a:cxnLst>
                  <a:cxn ang="0">
                    <a:pos x="3626" y="699"/>
                  </a:cxn>
                  <a:cxn ang="0">
                    <a:pos x="3382" y="827"/>
                  </a:cxn>
                  <a:cxn ang="0">
                    <a:pos x="3245" y="711"/>
                  </a:cxn>
                  <a:cxn ang="0">
                    <a:pos x="3130" y="470"/>
                  </a:cxn>
                  <a:cxn ang="0">
                    <a:pos x="2991" y="335"/>
                  </a:cxn>
                  <a:cxn ang="0">
                    <a:pos x="2924" y="210"/>
                  </a:cxn>
                  <a:cxn ang="0">
                    <a:pos x="2801" y="85"/>
                  </a:cxn>
                  <a:cxn ang="0">
                    <a:pos x="2562" y="47"/>
                  </a:cxn>
                  <a:cxn ang="0">
                    <a:pos x="2274" y="4"/>
                  </a:cxn>
                  <a:cxn ang="0">
                    <a:pos x="1969" y="38"/>
                  </a:cxn>
                  <a:cxn ang="0">
                    <a:pos x="1729" y="61"/>
                  </a:cxn>
                  <a:cxn ang="0">
                    <a:pos x="1449" y="94"/>
                  </a:cxn>
                  <a:cxn ang="0">
                    <a:pos x="1211" y="279"/>
                  </a:cxn>
                  <a:cxn ang="0">
                    <a:pos x="1038" y="601"/>
                  </a:cxn>
                  <a:cxn ang="0">
                    <a:pos x="910" y="878"/>
                  </a:cxn>
                  <a:cxn ang="0">
                    <a:pos x="628" y="1071"/>
                  </a:cxn>
                  <a:cxn ang="0">
                    <a:pos x="382" y="1149"/>
                  </a:cxn>
                  <a:cxn ang="0">
                    <a:pos x="248" y="1225"/>
                  </a:cxn>
                  <a:cxn ang="0">
                    <a:pos x="104" y="1492"/>
                  </a:cxn>
                  <a:cxn ang="0">
                    <a:pos x="30" y="1842"/>
                  </a:cxn>
                  <a:cxn ang="0">
                    <a:pos x="99" y="2011"/>
                  </a:cxn>
                  <a:cxn ang="0">
                    <a:pos x="140" y="2168"/>
                  </a:cxn>
                  <a:cxn ang="0">
                    <a:pos x="221" y="2198"/>
                  </a:cxn>
                  <a:cxn ang="0">
                    <a:pos x="377" y="2193"/>
                  </a:cxn>
                  <a:cxn ang="0">
                    <a:pos x="495" y="2076"/>
                  </a:cxn>
                  <a:cxn ang="0">
                    <a:pos x="670" y="1921"/>
                  </a:cxn>
                  <a:cxn ang="0">
                    <a:pos x="888" y="1801"/>
                  </a:cxn>
                  <a:cxn ang="0">
                    <a:pos x="1132" y="1729"/>
                  </a:cxn>
                  <a:cxn ang="0">
                    <a:pos x="1379" y="1707"/>
                  </a:cxn>
                  <a:cxn ang="0">
                    <a:pos x="1602" y="1736"/>
                  </a:cxn>
                  <a:cxn ang="0">
                    <a:pos x="1768" y="1802"/>
                  </a:cxn>
                  <a:cxn ang="0">
                    <a:pos x="1906" y="1967"/>
                  </a:cxn>
                  <a:cxn ang="0">
                    <a:pos x="1999" y="2204"/>
                  </a:cxn>
                  <a:cxn ang="0">
                    <a:pos x="2156" y="2132"/>
                  </a:cxn>
                  <a:cxn ang="0">
                    <a:pos x="2403" y="2111"/>
                  </a:cxn>
                  <a:cxn ang="0">
                    <a:pos x="2579" y="2216"/>
                  </a:cxn>
                  <a:cxn ang="0">
                    <a:pos x="2692" y="2122"/>
                  </a:cxn>
                  <a:cxn ang="0">
                    <a:pos x="2826" y="2071"/>
                  </a:cxn>
                  <a:cxn ang="0">
                    <a:pos x="2935" y="2143"/>
                  </a:cxn>
                  <a:cxn ang="0">
                    <a:pos x="2974" y="2220"/>
                  </a:cxn>
                  <a:cxn ang="0">
                    <a:pos x="3078" y="2230"/>
                  </a:cxn>
                  <a:cxn ang="0">
                    <a:pos x="3220" y="2142"/>
                  </a:cxn>
                  <a:cxn ang="0">
                    <a:pos x="3349" y="2033"/>
                  </a:cxn>
                  <a:cxn ang="0">
                    <a:pos x="3524" y="1879"/>
                  </a:cxn>
                  <a:cxn ang="0">
                    <a:pos x="3725" y="1748"/>
                  </a:cxn>
                  <a:cxn ang="0">
                    <a:pos x="3906" y="1687"/>
                  </a:cxn>
                  <a:cxn ang="0">
                    <a:pos x="4148" y="1652"/>
                  </a:cxn>
                  <a:cxn ang="0">
                    <a:pos x="4564" y="1709"/>
                  </a:cxn>
                  <a:cxn ang="0">
                    <a:pos x="4825" y="1939"/>
                  </a:cxn>
                  <a:cxn ang="0">
                    <a:pos x="4964" y="1956"/>
                  </a:cxn>
                  <a:cxn ang="0">
                    <a:pos x="5042" y="1879"/>
                  </a:cxn>
                  <a:cxn ang="0">
                    <a:pos x="4978" y="1686"/>
                  </a:cxn>
                  <a:cxn ang="0">
                    <a:pos x="5035" y="1475"/>
                  </a:cxn>
                  <a:cxn ang="0">
                    <a:pos x="4980" y="1327"/>
                  </a:cxn>
                  <a:cxn ang="0">
                    <a:pos x="4922" y="1018"/>
                  </a:cxn>
                  <a:cxn ang="0">
                    <a:pos x="4795" y="1022"/>
                  </a:cxn>
                </a:cxnLst>
                <a:rect l="0" t="0" r="r" b="b"/>
                <a:pathLst>
                  <a:path w="5048" h="2234">
                    <a:moveTo>
                      <a:pt x="4021" y="765"/>
                    </a:moveTo>
                    <a:lnTo>
                      <a:pt x="3872" y="709"/>
                    </a:lnTo>
                    <a:lnTo>
                      <a:pt x="3626" y="699"/>
                    </a:lnTo>
                    <a:lnTo>
                      <a:pt x="3559" y="747"/>
                    </a:lnTo>
                    <a:lnTo>
                      <a:pt x="3481" y="799"/>
                    </a:lnTo>
                    <a:lnTo>
                      <a:pt x="3382" y="827"/>
                    </a:lnTo>
                    <a:lnTo>
                      <a:pt x="3328" y="816"/>
                    </a:lnTo>
                    <a:lnTo>
                      <a:pt x="3282" y="775"/>
                    </a:lnTo>
                    <a:lnTo>
                      <a:pt x="3245" y="711"/>
                    </a:lnTo>
                    <a:lnTo>
                      <a:pt x="3207" y="630"/>
                    </a:lnTo>
                    <a:lnTo>
                      <a:pt x="3169" y="547"/>
                    </a:lnTo>
                    <a:lnTo>
                      <a:pt x="3130" y="470"/>
                    </a:lnTo>
                    <a:lnTo>
                      <a:pt x="3081" y="404"/>
                    </a:lnTo>
                    <a:lnTo>
                      <a:pt x="3016" y="360"/>
                    </a:lnTo>
                    <a:lnTo>
                      <a:pt x="2991" y="335"/>
                    </a:lnTo>
                    <a:lnTo>
                      <a:pt x="2968" y="300"/>
                    </a:lnTo>
                    <a:lnTo>
                      <a:pt x="2945" y="258"/>
                    </a:lnTo>
                    <a:lnTo>
                      <a:pt x="2924" y="210"/>
                    </a:lnTo>
                    <a:lnTo>
                      <a:pt x="2892" y="160"/>
                    </a:lnTo>
                    <a:lnTo>
                      <a:pt x="2850" y="120"/>
                    </a:lnTo>
                    <a:lnTo>
                      <a:pt x="2801" y="85"/>
                    </a:lnTo>
                    <a:lnTo>
                      <a:pt x="2731" y="70"/>
                    </a:lnTo>
                    <a:lnTo>
                      <a:pt x="2652" y="60"/>
                    </a:lnTo>
                    <a:lnTo>
                      <a:pt x="2562" y="47"/>
                    </a:lnTo>
                    <a:lnTo>
                      <a:pt x="2467" y="27"/>
                    </a:lnTo>
                    <a:lnTo>
                      <a:pt x="2371" y="12"/>
                    </a:lnTo>
                    <a:lnTo>
                      <a:pt x="2274" y="4"/>
                    </a:lnTo>
                    <a:lnTo>
                      <a:pt x="2169" y="0"/>
                    </a:lnTo>
                    <a:lnTo>
                      <a:pt x="2068" y="9"/>
                    </a:lnTo>
                    <a:lnTo>
                      <a:pt x="1969" y="38"/>
                    </a:lnTo>
                    <a:lnTo>
                      <a:pt x="1897" y="54"/>
                    </a:lnTo>
                    <a:lnTo>
                      <a:pt x="1815" y="61"/>
                    </a:lnTo>
                    <a:lnTo>
                      <a:pt x="1729" y="61"/>
                    </a:lnTo>
                    <a:lnTo>
                      <a:pt x="1635" y="66"/>
                    </a:lnTo>
                    <a:lnTo>
                      <a:pt x="1541" y="71"/>
                    </a:lnTo>
                    <a:lnTo>
                      <a:pt x="1449" y="94"/>
                    </a:lnTo>
                    <a:lnTo>
                      <a:pt x="1362" y="126"/>
                    </a:lnTo>
                    <a:lnTo>
                      <a:pt x="1287" y="184"/>
                    </a:lnTo>
                    <a:lnTo>
                      <a:pt x="1211" y="279"/>
                    </a:lnTo>
                    <a:lnTo>
                      <a:pt x="1145" y="383"/>
                    </a:lnTo>
                    <a:lnTo>
                      <a:pt x="1091" y="495"/>
                    </a:lnTo>
                    <a:lnTo>
                      <a:pt x="1038" y="601"/>
                    </a:lnTo>
                    <a:lnTo>
                      <a:pt x="996" y="710"/>
                    </a:lnTo>
                    <a:lnTo>
                      <a:pt x="952" y="799"/>
                    </a:lnTo>
                    <a:lnTo>
                      <a:pt x="910" y="878"/>
                    </a:lnTo>
                    <a:lnTo>
                      <a:pt x="864" y="923"/>
                    </a:lnTo>
                    <a:lnTo>
                      <a:pt x="735" y="1007"/>
                    </a:lnTo>
                    <a:lnTo>
                      <a:pt x="628" y="1071"/>
                    </a:lnTo>
                    <a:lnTo>
                      <a:pt x="528" y="1106"/>
                    </a:lnTo>
                    <a:lnTo>
                      <a:pt x="447" y="1132"/>
                    </a:lnTo>
                    <a:lnTo>
                      <a:pt x="382" y="1149"/>
                    </a:lnTo>
                    <a:lnTo>
                      <a:pt x="322" y="1167"/>
                    </a:lnTo>
                    <a:lnTo>
                      <a:pt x="280" y="1189"/>
                    </a:lnTo>
                    <a:lnTo>
                      <a:pt x="248" y="1225"/>
                    </a:lnTo>
                    <a:lnTo>
                      <a:pt x="210" y="1286"/>
                    </a:lnTo>
                    <a:lnTo>
                      <a:pt x="155" y="1373"/>
                    </a:lnTo>
                    <a:lnTo>
                      <a:pt x="104" y="1492"/>
                    </a:lnTo>
                    <a:lnTo>
                      <a:pt x="89" y="1619"/>
                    </a:lnTo>
                    <a:lnTo>
                      <a:pt x="77" y="1740"/>
                    </a:lnTo>
                    <a:lnTo>
                      <a:pt x="30" y="1842"/>
                    </a:lnTo>
                    <a:lnTo>
                      <a:pt x="0" y="1922"/>
                    </a:lnTo>
                    <a:lnTo>
                      <a:pt x="29" y="1965"/>
                    </a:lnTo>
                    <a:lnTo>
                      <a:pt x="99" y="2011"/>
                    </a:lnTo>
                    <a:lnTo>
                      <a:pt x="138" y="2063"/>
                    </a:lnTo>
                    <a:lnTo>
                      <a:pt x="145" y="2119"/>
                    </a:lnTo>
                    <a:lnTo>
                      <a:pt x="140" y="2168"/>
                    </a:lnTo>
                    <a:lnTo>
                      <a:pt x="149" y="2183"/>
                    </a:lnTo>
                    <a:lnTo>
                      <a:pt x="180" y="2189"/>
                    </a:lnTo>
                    <a:lnTo>
                      <a:pt x="221" y="2198"/>
                    </a:lnTo>
                    <a:lnTo>
                      <a:pt x="270" y="2201"/>
                    </a:lnTo>
                    <a:lnTo>
                      <a:pt x="326" y="2201"/>
                    </a:lnTo>
                    <a:lnTo>
                      <a:pt x="377" y="2193"/>
                    </a:lnTo>
                    <a:lnTo>
                      <a:pt x="419" y="2172"/>
                    </a:lnTo>
                    <a:lnTo>
                      <a:pt x="450" y="2141"/>
                    </a:lnTo>
                    <a:lnTo>
                      <a:pt x="495" y="2076"/>
                    </a:lnTo>
                    <a:lnTo>
                      <a:pt x="544" y="2018"/>
                    </a:lnTo>
                    <a:lnTo>
                      <a:pt x="604" y="1970"/>
                    </a:lnTo>
                    <a:lnTo>
                      <a:pt x="670" y="1921"/>
                    </a:lnTo>
                    <a:lnTo>
                      <a:pt x="742" y="1875"/>
                    </a:lnTo>
                    <a:lnTo>
                      <a:pt x="812" y="1834"/>
                    </a:lnTo>
                    <a:lnTo>
                      <a:pt x="888" y="1801"/>
                    </a:lnTo>
                    <a:lnTo>
                      <a:pt x="968" y="1775"/>
                    </a:lnTo>
                    <a:lnTo>
                      <a:pt x="1053" y="1749"/>
                    </a:lnTo>
                    <a:lnTo>
                      <a:pt x="1132" y="1729"/>
                    </a:lnTo>
                    <a:lnTo>
                      <a:pt x="1216" y="1716"/>
                    </a:lnTo>
                    <a:lnTo>
                      <a:pt x="1298" y="1708"/>
                    </a:lnTo>
                    <a:lnTo>
                      <a:pt x="1379" y="1707"/>
                    </a:lnTo>
                    <a:lnTo>
                      <a:pt x="1458" y="1712"/>
                    </a:lnTo>
                    <a:lnTo>
                      <a:pt x="1531" y="1721"/>
                    </a:lnTo>
                    <a:lnTo>
                      <a:pt x="1602" y="1736"/>
                    </a:lnTo>
                    <a:lnTo>
                      <a:pt x="1660" y="1755"/>
                    </a:lnTo>
                    <a:lnTo>
                      <a:pt x="1718" y="1773"/>
                    </a:lnTo>
                    <a:lnTo>
                      <a:pt x="1768" y="1802"/>
                    </a:lnTo>
                    <a:lnTo>
                      <a:pt x="1814" y="1844"/>
                    </a:lnTo>
                    <a:lnTo>
                      <a:pt x="1859" y="1896"/>
                    </a:lnTo>
                    <a:lnTo>
                      <a:pt x="1906" y="1967"/>
                    </a:lnTo>
                    <a:lnTo>
                      <a:pt x="1943" y="2056"/>
                    </a:lnTo>
                    <a:lnTo>
                      <a:pt x="1975" y="2168"/>
                    </a:lnTo>
                    <a:lnTo>
                      <a:pt x="1999" y="2204"/>
                    </a:lnTo>
                    <a:lnTo>
                      <a:pt x="2036" y="2199"/>
                    </a:lnTo>
                    <a:lnTo>
                      <a:pt x="2093" y="2169"/>
                    </a:lnTo>
                    <a:lnTo>
                      <a:pt x="2156" y="2132"/>
                    </a:lnTo>
                    <a:lnTo>
                      <a:pt x="2231" y="2099"/>
                    </a:lnTo>
                    <a:lnTo>
                      <a:pt x="2315" y="2086"/>
                    </a:lnTo>
                    <a:lnTo>
                      <a:pt x="2403" y="2111"/>
                    </a:lnTo>
                    <a:lnTo>
                      <a:pt x="2498" y="2186"/>
                    </a:lnTo>
                    <a:lnTo>
                      <a:pt x="2535" y="2212"/>
                    </a:lnTo>
                    <a:lnTo>
                      <a:pt x="2579" y="2216"/>
                    </a:lnTo>
                    <a:lnTo>
                      <a:pt x="2614" y="2192"/>
                    </a:lnTo>
                    <a:lnTo>
                      <a:pt x="2651" y="2163"/>
                    </a:lnTo>
                    <a:lnTo>
                      <a:pt x="2692" y="2122"/>
                    </a:lnTo>
                    <a:lnTo>
                      <a:pt x="2728" y="2093"/>
                    </a:lnTo>
                    <a:lnTo>
                      <a:pt x="2776" y="2072"/>
                    </a:lnTo>
                    <a:lnTo>
                      <a:pt x="2826" y="2071"/>
                    </a:lnTo>
                    <a:lnTo>
                      <a:pt x="2878" y="2088"/>
                    </a:lnTo>
                    <a:lnTo>
                      <a:pt x="2916" y="2114"/>
                    </a:lnTo>
                    <a:lnTo>
                      <a:pt x="2935" y="2143"/>
                    </a:lnTo>
                    <a:lnTo>
                      <a:pt x="2947" y="2170"/>
                    </a:lnTo>
                    <a:lnTo>
                      <a:pt x="2961" y="2199"/>
                    </a:lnTo>
                    <a:lnTo>
                      <a:pt x="2974" y="2220"/>
                    </a:lnTo>
                    <a:lnTo>
                      <a:pt x="2997" y="2231"/>
                    </a:lnTo>
                    <a:lnTo>
                      <a:pt x="3039" y="2234"/>
                    </a:lnTo>
                    <a:lnTo>
                      <a:pt x="3078" y="2230"/>
                    </a:lnTo>
                    <a:lnTo>
                      <a:pt x="3119" y="2207"/>
                    </a:lnTo>
                    <a:lnTo>
                      <a:pt x="3169" y="2180"/>
                    </a:lnTo>
                    <a:lnTo>
                      <a:pt x="3220" y="2142"/>
                    </a:lnTo>
                    <a:lnTo>
                      <a:pt x="3264" y="2108"/>
                    </a:lnTo>
                    <a:lnTo>
                      <a:pt x="3310" y="2068"/>
                    </a:lnTo>
                    <a:lnTo>
                      <a:pt x="3349" y="2033"/>
                    </a:lnTo>
                    <a:lnTo>
                      <a:pt x="3378" y="2008"/>
                    </a:lnTo>
                    <a:lnTo>
                      <a:pt x="3450" y="1937"/>
                    </a:lnTo>
                    <a:lnTo>
                      <a:pt x="3524" y="1879"/>
                    </a:lnTo>
                    <a:lnTo>
                      <a:pt x="3591" y="1824"/>
                    </a:lnTo>
                    <a:lnTo>
                      <a:pt x="3662" y="1784"/>
                    </a:lnTo>
                    <a:lnTo>
                      <a:pt x="3725" y="1748"/>
                    </a:lnTo>
                    <a:lnTo>
                      <a:pt x="3792" y="1725"/>
                    </a:lnTo>
                    <a:lnTo>
                      <a:pt x="3845" y="1706"/>
                    </a:lnTo>
                    <a:lnTo>
                      <a:pt x="3906" y="1687"/>
                    </a:lnTo>
                    <a:lnTo>
                      <a:pt x="3950" y="1678"/>
                    </a:lnTo>
                    <a:lnTo>
                      <a:pt x="4034" y="1665"/>
                    </a:lnTo>
                    <a:lnTo>
                      <a:pt x="4148" y="1652"/>
                    </a:lnTo>
                    <a:lnTo>
                      <a:pt x="4280" y="1649"/>
                    </a:lnTo>
                    <a:lnTo>
                      <a:pt x="4424" y="1667"/>
                    </a:lnTo>
                    <a:lnTo>
                      <a:pt x="4564" y="1709"/>
                    </a:lnTo>
                    <a:lnTo>
                      <a:pt x="4690" y="1786"/>
                    </a:lnTo>
                    <a:lnTo>
                      <a:pt x="4794" y="1907"/>
                    </a:lnTo>
                    <a:lnTo>
                      <a:pt x="4825" y="1939"/>
                    </a:lnTo>
                    <a:lnTo>
                      <a:pt x="4864" y="1959"/>
                    </a:lnTo>
                    <a:lnTo>
                      <a:pt x="4913" y="1963"/>
                    </a:lnTo>
                    <a:lnTo>
                      <a:pt x="4964" y="1956"/>
                    </a:lnTo>
                    <a:lnTo>
                      <a:pt x="5005" y="1940"/>
                    </a:lnTo>
                    <a:lnTo>
                      <a:pt x="5035" y="1915"/>
                    </a:lnTo>
                    <a:lnTo>
                      <a:pt x="5042" y="1879"/>
                    </a:lnTo>
                    <a:lnTo>
                      <a:pt x="5020" y="1838"/>
                    </a:lnTo>
                    <a:lnTo>
                      <a:pt x="4981" y="1761"/>
                    </a:lnTo>
                    <a:lnTo>
                      <a:pt x="4978" y="1686"/>
                    </a:lnTo>
                    <a:lnTo>
                      <a:pt x="4993" y="1615"/>
                    </a:lnTo>
                    <a:lnTo>
                      <a:pt x="5016" y="1539"/>
                    </a:lnTo>
                    <a:lnTo>
                      <a:pt x="5035" y="1475"/>
                    </a:lnTo>
                    <a:lnTo>
                      <a:pt x="5048" y="1416"/>
                    </a:lnTo>
                    <a:lnTo>
                      <a:pt x="5034" y="1364"/>
                    </a:lnTo>
                    <a:lnTo>
                      <a:pt x="4980" y="1327"/>
                    </a:lnTo>
                    <a:lnTo>
                      <a:pt x="4984" y="1162"/>
                    </a:lnTo>
                    <a:lnTo>
                      <a:pt x="4961" y="1064"/>
                    </a:lnTo>
                    <a:lnTo>
                      <a:pt x="4922" y="1018"/>
                    </a:lnTo>
                    <a:lnTo>
                      <a:pt x="4861" y="1012"/>
                    </a:lnTo>
                    <a:lnTo>
                      <a:pt x="4795" y="1028"/>
                    </a:lnTo>
                    <a:lnTo>
                      <a:pt x="4795" y="1022"/>
                    </a:lnTo>
                    <a:lnTo>
                      <a:pt x="4387" y="824"/>
                    </a:lnTo>
                  </a:path>
                </a:pathLst>
              </a:custGeom>
              <a:solidFill>
                <a:srgbClr val="00CA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3" name="Freeform 2269"/>
              <p:cNvSpPr>
                <a:spLocks/>
              </p:cNvSpPr>
              <p:nvPr/>
            </p:nvSpPr>
            <p:spPr bwMode="auto">
              <a:xfrm rot="719888">
                <a:off x="8570" y="10268"/>
                <a:ext cx="945" cy="636"/>
              </a:xfrm>
              <a:custGeom>
                <a:avLst/>
                <a:gdLst/>
                <a:ahLst/>
                <a:cxnLst>
                  <a:cxn ang="0">
                    <a:pos x="945" y="436"/>
                  </a:cxn>
                  <a:cxn ang="0">
                    <a:pos x="909" y="454"/>
                  </a:cxn>
                  <a:cxn ang="0">
                    <a:pos x="824" y="490"/>
                  </a:cxn>
                  <a:cxn ang="0">
                    <a:pos x="709" y="527"/>
                  </a:cxn>
                  <a:cxn ang="0">
                    <a:pos x="570" y="563"/>
                  </a:cxn>
                  <a:cxn ang="0">
                    <a:pos x="430" y="599"/>
                  </a:cxn>
                  <a:cxn ang="0">
                    <a:pos x="297" y="624"/>
                  </a:cxn>
                  <a:cxn ang="0">
                    <a:pos x="194" y="636"/>
                  </a:cxn>
                  <a:cxn ang="0">
                    <a:pos x="127" y="630"/>
                  </a:cxn>
                  <a:cxn ang="0">
                    <a:pos x="85" y="545"/>
                  </a:cxn>
                  <a:cxn ang="0">
                    <a:pos x="36" y="369"/>
                  </a:cxn>
                  <a:cxn ang="0">
                    <a:pos x="6" y="188"/>
                  </a:cxn>
                  <a:cxn ang="0">
                    <a:pos x="0" y="91"/>
                  </a:cxn>
                  <a:cxn ang="0">
                    <a:pos x="30" y="79"/>
                  </a:cxn>
                  <a:cxn ang="0">
                    <a:pos x="78" y="61"/>
                  </a:cxn>
                  <a:cxn ang="0">
                    <a:pos x="151" y="49"/>
                  </a:cxn>
                  <a:cxn ang="0">
                    <a:pos x="236" y="30"/>
                  </a:cxn>
                  <a:cxn ang="0">
                    <a:pos x="315" y="18"/>
                  </a:cxn>
                  <a:cxn ang="0">
                    <a:pos x="388" y="6"/>
                  </a:cxn>
                  <a:cxn ang="0">
                    <a:pos x="448" y="0"/>
                  </a:cxn>
                  <a:cxn ang="0">
                    <a:pos x="479" y="0"/>
                  </a:cxn>
                  <a:cxn ang="0">
                    <a:pos x="515" y="18"/>
                  </a:cxn>
                  <a:cxn ang="0">
                    <a:pos x="576" y="61"/>
                  </a:cxn>
                  <a:cxn ang="0">
                    <a:pos x="654" y="127"/>
                  </a:cxn>
                  <a:cxn ang="0">
                    <a:pos x="739" y="200"/>
                  </a:cxn>
                  <a:cxn ang="0">
                    <a:pos x="824" y="279"/>
                  </a:cxn>
                  <a:cxn ang="0">
                    <a:pos x="891" y="345"/>
                  </a:cxn>
                  <a:cxn ang="0">
                    <a:pos x="933" y="400"/>
                  </a:cxn>
                  <a:cxn ang="0">
                    <a:pos x="945" y="436"/>
                  </a:cxn>
                </a:cxnLst>
                <a:rect l="0" t="0" r="r" b="b"/>
                <a:pathLst>
                  <a:path w="945" h="636">
                    <a:moveTo>
                      <a:pt x="945" y="436"/>
                    </a:moveTo>
                    <a:lnTo>
                      <a:pt x="909" y="454"/>
                    </a:lnTo>
                    <a:lnTo>
                      <a:pt x="824" y="490"/>
                    </a:lnTo>
                    <a:lnTo>
                      <a:pt x="709" y="527"/>
                    </a:lnTo>
                    <a:lnTo>
                      <a:pt x="570" y="563"/>
                    </a:lnTo>
                    <a:lnTo>
                      <a:pt x="430" y="599"/>
                    </a:lnTo>
                    <a:lnTo>
                      <a:pt x="297" y="624"/>
                    </a:lnTo>
                    <a:lnTo>
                      <a:pt x="194" y="636"/>
                    </a:lnTo>
                    <a:lnTo>
                      <a:pt x="127" y="630"/>
                    </a:lnTo>
                    <a:lnTo>
                      <a:pt x="85" y="545"/>
                    </a:lnTo>
                    <a:lnTo>
                      <a:pt x="36" y="369"/>
                    </a:lnTo>
                    <a:lnTo>
                      <a:pt x="6" y="188"/>
                    </a:lnTo>
                    <a:lnTo>
                      <a:pt x="0" y="91"/>
                    </a:lnTo>
                    <a:lnTo>
                      <a:pt x="30" y="79"/>
                    </a:lnTo>
                    <a:lnTo>
                      <a:pt x="78" y="61"/>
                    </a:lnTo>
                    <a:lnTo>
                      <a:pt x="151" y="49"/>
                    </a:lnTo>
                    <a:lnTo>
                      <a:pt x="236" y="30"/>
                    </a:lnTo>
                    <a:lnTo>
                      <a:pt x="315" y="18"/>
                    </a:lnTo>
                    <a:lnTo>
                      <a:pt x="388" y="6"/>
                    </a:lnTo>
                    <a:lnTo>
                      <a:pt x="448" y="0"/>
                    </a:lnTo>
                    <a:lnTo>
                      <a:pt x="479" y="0"/>
                    </a:lnTo>
                    <a:lnTo>
                      <a:pt x="515" y="18"/>
                    </a:lnTo>
                    <a:lnTo>
                      <a:pt x="576" y="61"/>
                    </a:lnTo>
                    <a:lnTo>
                      <a:pt x="654" y="127"/>
                    </a:lnTo>
                    <a:lnTo>
                      <a:pt x="739" y="200"/>
                    </a:lnTo>
                    <a:lnTo>
                      <a:pt x="824" y="279"/>
                    </a:lnTo>
                    <a:lnTo>
                      <a:pt x="891" y="345"/>
                    </a:lnTo>
                    <a:lnTo>
                      <a:pt x="933" y="400"/>
                    </a:lnTo>
                    <a:lnTo>
                      <a:pt x="945" y="4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4" name="Freeform 2270"/>
              <p:cNvSpPr>
                <a:spLocks/>
              </p:cNvSpPr>
              <p:nvPr/>
            </p:nvSpPr>
            <p:spPr bwMode="auto">
              <a:xfrm rot="719888">
                <a:off x="7731" y="10268"/>
                <a:ext cx="697" cy="678"/>
              </a:xfrm>
              <a:custGeom>
                <a:avLst/>
                <a:gdLst/>
                <a:ahLst/>
                <a:cxnLst>
                  <a:cxn ang="0">
                    <a:pos x="546" y="6"/>
                  </a:cxn>
                  <a:cxn ang="0">
                    <a:pos x="588" y="79"/>
                  </a:cxn>
                  <a:cxn ang="0">
                    <a:pos x="631" y="230"/>
                  </a:cxn>
                  <a:cxn ang="0">
                    <a:pos x="667" y="381"/>
                  </a:cxn>
                  <a:cxn ang="0">
                    <a:pos x="697" y="478"/>
                  </a:cxn>
                  <a:cxn ang="0">
                    <a:pos x="679" y="502"/>
                  </a:cxn>
                  <a:cxn ang="0">
                    <a:pos x="607" y="539"/>
                  </a:cxn>
                  <a:cxn ang="0">
                    <a:pos x="503" y="575"/>
                  </a:cxn>
                  <a:cxn ang="0">
                    <a:pos x="376" y="611"/>
                  </a:cxn>
                  <a:cxn ang="0">
                    <a:pos x="249" y="648"/>
                  </a:cxn>
                  <a:cxn ang="0">
                    <a:pos x="134" y="666"/>
                  </a:cxn>
                  <a:cxn ang="0">
                    <a:pos x="49" y="678"/>
                  </a:cxn>
                  <a:cxn ang="0">
                    <a:pos x="12" y="666"/>
                  </a:cxn>
                  <a:cxn ang="0">
                    <a:pos x="0" y="551"/>
                  </a:cxn>
                  <a:cxn ang="0">
                    <a:pos x="12" y="363"/>
                  </a:cxn>
                  <a:cxn ang="0">
                    <a:pos x="55" y="182"/>
                  </a:cxn>
                  <a:cxn ang="0">
                    <a:pos x="140" y="85"/>
                  </a:cxn>
                  <a:cxn ang="0">
                    <a:pos x="194" y="73"/>
                  </a:cxn>
                  <a:cxn ang="0">
                    <a:pos x="255" y="54"/>
                  </a:cxn>
                  <a:cxn ang="0">
                    <a:pos x="316" y="42"/>
                  </a:cxn>
                  <a:cxn ang="0">
                    <a:pos x="376" y="24"/>
                  </a:cxn>
                  <a:cxn ang="0">
                    <a:pos x="431" y="12"/>
                  </a:cxn>
                  <a:cxn ang="0">
                    <a:pos x="479" y="6"/>
                  </a:cxn>
                  <a:cxn ang="0">
                    <a:pos x="516" y="0"/>
                  </a:cxn>
                  <a:cxn ang="0">
                    <a:pos x="546" y="6"/>
                  </a:cxn>
                </a:cxnLst>
                <a:rect l="0" t="0" r="r" b="b"/>
                <a:pathLst>
                  <a:path w="697" h="678">
                    <a:moveTo>
                      <a:pt x="546" y="6"/>
                    </a:moveTo>
                    <a:lnTo>
                      <a:pt x="588" y="79"/>
                    </a:lnTo>
                    <a:lnTo>
                      <a:pt x="631" y="230"/>
                    </a:lnTo>
                    <a:lnTo>
                      <a:pt x="667" y="381"/>
                    </a:lnTo>
                    <a:lnTo>
                      <a:pt x="697" y="478"/>
                    </a:lnTo>
                    <a:lnTo>
                      <a:pt x="679" y="502"/>
                    </a:lnTo>
                    <a:lnTo>
                      <a:pt x="607" y="539"/>
                    </a:lnTo>
                    <a:lnTo>
                      <a:pt x="503" y="575"/>
                    </a:lnTo>
                    <a:lnTo>
                      <a:pt x="376" y="611"/>
                    </a:lnTo>
                    <a:lnTo>
                      <a:pt x="249" y="648"/>
                    </a:lnTo>
                    <a:lnTo>
                      <a:pt x="134" y="666"/>
                    </a:lnTo>
                    <a:lnTo>
                      <a:pt x="49" y="678"/>
                    </a:lnTo>
                    <a:lnTo>
                      <a:pt x="12" y="666"/>
                    </a:lnTo>
                    <a:lnTo>
                      <a:pt x="0" y="551"/>
                    </a:lnTo>
                    <a:lnTo>
                      <a:pt x="12" y="363"/>
                    </a:lnTo>
                    <a:lnTo>
                      <a:pt x="55" y="182"/>
                    </a:lnTo>
                    <a:lnTo>
                      <a:pt x="140" y="85"/>
                    </a:lnTo>
                    <a:lnTo>
                      <a:pt x="194" y="73"/>
                    </a:lnTo>
                    <a:lnTo>
                      <a:pt x="255" y="54"/>
                    </a:lnTo>
                    <a:lnTo>
                      <a:pt x="316" y="42"/>
                    </a:lnTo>
                    <a:lnTo>
                      <a:pt x="376" y="24"/>
                    </a:lnTo>
                    <a:lnTo>
                      <a:pt x="431" y="12"/>
                    </a:lnTo>
                    <a:lnTo>
                      <a:pt x="479" y="6"/>
                    </a:lnTo>
                    <a:lnTo>
                      <a:pt x="516" y="0"/>
                    </a:lnTo>
                    <a:lnTo>
                      <a:pt x="54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495" name="Group 2271"/>
            <p:cNvGrpSpPr>
              <a:grpSpLocks noChangeAspect="1"/>
            </p:cNvGrpSpPr>
            <p:nvPr/>
          </p:nvGrpSpPr>
          <p:grpSpPr bwMode="auto">
            <a:xfrm rot="1214975">
              <a:off x="13488" y="12144"/>
              <a:ext cx="1331" cy="678"/>
              <a:chOff x="307" y="16318"/>
              <a:chExt cx="3570" cy="1818"/>
            </a:xfrm>
          </p:grpSpPr>
          <p:sp>
            <p:nvSpPr>
              <p:cNvPr id="54496" name="Freeform 2272"/>
              <p:cNvSpPr>
                <a:spLocks noChangeAspect="1"/>
              </p:cNvSpPr>
              <p:nvPr/>
            </p:nvSpPr>
            <p:spPr bwMode="auto">
              <a:xfrm>
                <a:off x="1258" y="16568"/>
                <a:ext cx="646" cy="767"/>
              </a:xfrm>
              <a:custGeom>
                <a:avLst/>
                <a:gdLst/>
                <a:ahLst/>
                <a:cxnLst>
                  <a:cxn ang="0">
                    <a:pos x="228" y="99"/>
                  </a:cxn>
                  <a:cxn ang="0">
                    <a:pos x="178" y="129"/>
                  </a:cxn>
                  <a:cxn ang="0">
                    <a:pos x="136" y="167"/>
                  </a:cxn>
                  <a:cxn ang="0">
                    <a:pos x="98" y="209"/>
                  </a:cxn>
                  <a:cxn ang="0">
                    <a:pos x="64" y="255"/>
                  </a:cxn>
                  <a:cxn ang="0">
                    <a:pos x="38" y="304"/>
                  </a:cxn>
                  <a:cxn ang="0">
                    <a:pos x="19" y="357"/>
                  </a:cxn>
                  <a:cxn ang="0">
                    <a:pos x="7" y="414"/>
                  </a:cxn>
                  <a:cxn ang="0">
                    <a:pos x="0" y="471"/>
                  </a:cxn>
                  <a:cxn ang="0">
                    <a:pos x="7" y="551"/>
                  </a:cxn>
                  <a:cxn ang="0">
                    <a:pos x="38" y="615"/>
                  </a:cxn>
                  <a:cxn ang="0">
                    <a:pos x="83" y="672"/>
                  </a:cxn>
                  <a:cxn ang="0">
                    <a:pos x="144" y="714"/>
                  </a:cxn>
                  <a:cxn ang="0">
                    <a:pos x="212" y="748"/>
                  </a:cxn>
                  <a:cxn ang="0">
                    <a:pos x="285" y="763"/>
                  </a:cxn>
                  <a:cxn ang="0">
                    <a:pos x="361" y="767"/>
                  </a:cxn>
                  <a:cxn ang="0">
                    <a:pos x="433" y="756"/>
                  </a:cxn>
                  <a:cxn ang="0">
                    <a:pos x="448" y="756"/>
                  </a:cxn>
                  <a:cxn ang="0">
                    <a:pos x="463" y="748"/>
                  </a:cxn>
                  <a:cxn ang="0">
                    <a:pos x="475" y="737"/>
                  </a:cxn>
                  <a:cxn ang="0">
                    <a:pos x="479" y="722"/>
                  </a:cxn>
                  <a:cxn ang="0">
                    <a:pos x="471" y="703"/>
                  </a:cxn>
                  <a:cxn ang="0">
                    <a:pos x="456" y="687"/>
                  </a:cxn>
                  <a:cxn ang="0">
                    <a:pos x="437" y="672"/>
                  </a:cxn>
                  <a:cxn ang="0">
                    <a:pos x="418" y="665"/>
                  </a:cxn>
                  <a:cxn ang="0">
                    <a:pos x="380" y="653"/>
                  </a:cxn>
                  <a:cxn ang="0">
                    <a:pos x="342" y="646"/>
                  </a:cxn>
                  <a:cxn ang="0">
                    <a:pos x="304" y="638"/>
                  </a:cxn>
                  <a:cxn ang="0">
                    <a:pos x="269" y="631"/>
                  </a:cxn>
                  <a:cxn ang="0">
                    <a:pos x="235" y="619"/>
                  </a:cxn>
                  <a:cxn ang="0">
                    <a:pos x="201" y="604"/>
                  </a:cxn>
                  <a:cxn ang="0">
                    <a:pos x="171" y="585"/>
                  </a:cxn>
                  <a:cxn ang="0">
                    <a:pos x="140" y="555"/>
                  </a:cxn>
                  <a:cxn ang="0">
                    <a:pos x="129" y="425"/>
                  </a:cxn>
                  <a:cxn ang="0">
                    <a:pos x="159" y="319"/>
                  </a:cxn>
                  <a:cxn ang="0">
                    <a:pos x="220" y="236"/>
                  </a:cxn>
                  <a:cxn ang="0">
                    <a:pos x="304" y="167"/>
                  </a:cxn>
                  <a:cxn ang="0">
                    <a:pos x="395" y="114"/>
                  </a:cxn>
                  <a:cxn ang="0">
                    <a:pos x="490" y="72"/>
                  </a:cxn>
                  <a:cxn ang="0">
                    <a:pos x="577" y="42"/>
                  </a:cxn>
                  <a:cxn ang="0">
                    <a:pos x="646" y="15"/>
                  </a:cxn>
                  <a:cxn ang="0">
                    <a:pos x="604" y="4"/>
                  </a:cxn>
                  <a:cxn ang="0">
                    <a:pos x="558" y="0"/>
                  </a:cxn>
                  <a:cxn ang="0">
                    <a:pos x="505" y="8"/>
                  </a:cxn>
                  <a:cxn ang="0">
                    <a:pos x="448" y="15"/>
                  </a:cxn>
                  <a:cxn ang="0">
                    <a:pos x="391" y="34"/>
                  </a:cxn>
                  <a:cxn ang="0">
                    <a:pos x="334" y="53"/>
                  </a:cxn>
                  <a:cxn ang="0">
                    <a:pos x="277" y="76"/>
                  </a:cxn>
                  <a:cxn ang="0">
                    <a:pos x="228" y="99"/>
                  </a:cxn>
                </a:cxnLst>
                <a:rect l="0" t="0" r="r" b="b"/>
                <a:pathLst>
                  <a:path w="646" h="767">
                    <a:moveTo>
                      <a:pt x="228" y="99"/>
                    </a:moveTo>
                    <a:lnTo>
                      <a:pt x="178" y="129"/>
                    </a:lnTo>
                    <a:lnTo>
                      <a:pt x="136" y="167"/>
                    </a:lnTo>
                    <a:lnTo>
                      <a:pt x="98" y="209"/>
                    </a:lnTo>
                    <a:lnTo>
                      <a:pt x="64" y="255"/>
                    </a:lnTo>
                    <a:lnTo>
                      <a:pt x="38" y="304"/>
                    </a:lnTo>
                    <a:lnTo>
                      <a:pt x="19" y="357"/>
                    </a:lnTo>
                    <a:lnTo>
                      <a:pt x="7" y="414"/>
                    </a:lnTo>
                    <a:lnTo>
                      <a:pt x="0" y="471"/>
                    </a:lnTo>
                    <a:lnTo>
                      <a:pt x="7" y="551"/>
                    </a:lnTo>
                    <a:lnTo>
                      <a:pt x="38" y="615"/>
                    </a:lnTo>
                    <a:lnTo>
                      <a:pt x="83" y="672"/>
                    </a:lnTo>
                    <a:lnTo>
                      <a:pt x="144" y="714"/>
                    </a:lnTo>
                    <a:lnTo>
                      <a:pt x="212" y="748"/>
                    </a:lnTo>
                    <a:lnTo>
                      <a:pt x="285" y="763"/>
                    </a:lnTo>
                    <a:lnTo>
                      <a:pt x="361" y="767"/>
                    </a:lnTo>
                    <a:lnTo>
                      <a:pt x="433" y="756"/>
                    </a:lnTo>
                    <a:lnTo>
                      <a:pt x="448" y="756"/>
                    </a:lnTo>
                    <a:lnTo>
                      <a:pt x="463" y="748"/>
                    </a:lnTo>
                    <a:lnTo>
                      <a:pt x="475" y="737"/>
                    </a:lnTo>
                    <a:lnTo>
                      <a:pt x="479" y="722"/>
                    </a:lnTo>
                    <a:lnTo>
                      <a:pt x="471" y="703"/>
                    </a:lnTo>
                    <a:lnTo>
                      <a:pt x="456" y="687"/>
                    </a:lnTo>
                    <a:lnTo>
                      <a:pt x="437" y="672"/>
                    </a:lnTo>
                    <a:lnTo>
                      <a:pt x="418" y="665"/>
                    </a:lnTo>
                    <a:lnTo>
                      <a:pt x="380" y="653"/>
                    </a:lnTo>
                    <a:lnTo>
                      <a:pt x="342" y="646"/>
                    </a:lnTo>
                    <a:lnTo>
                      <a:pt x="304" y="638"/>
                    </a:lnTo>
                    <a:lnTo>
                      <a:pt x="269" y="631"/>
                    </a:lnTo>
                    <a:lnTo>
                      <a:pt x="235" y="619"/>
                    </a:lnTo>
                    <a:lnTo>
                      <a:pt x="201" y="604"/>
                    </a:lnTo>
                    <a:lnTo>
                      <a:pt x="171" y="585"/>
                    </a:lnTo>
                    <a:lnTo>
                      <a:pt x="140" y="555"/>
                    </a:lnTo>
                    <a:lnTo>
                      <a:pt x="129" y="425"/>
                    </a:lnTo>
                    <a:lnTo>
                      <a:pt x="159" y="319"/>
                    </a:lnTo>
                    <a:lnTo>
                      <a:pt x="220" y="236"/>
                    </a:lnTo>
                    <a:lnTo>
                      <a:pt x="304" y="167"/>
                    </a:lnTo>
                    <a:lnTo>
                      <a:pt x="395" y="114"/>
                    </a:lnTo>
                    <a:lnTo>
                      <a:pt x="490" y="72"/>
                    </a:lnTo>
                    <a:lnTo>
                      <a:pt x="577" y="42"/>
                    </a:lnTo>
                    <a:lnTo>
                      <a:pt x="646" y="15"/>
                    </a:lnTo>
                    <a:lnTo>
                      <a:pt x="604" y="4"/>
                    </a:lnTo>
                    <a:lnTo>
                      <a:pt x="558" y="0"/>
                    </a:lnTo>
                    <a:lnTo>
                      <a:pt x="505" y="8"/>
                    </a:lnTo>
                    <a:lnTo>
                      <a:pt x="448" y="15"/>
                    </a:lnTo>
                    <a:lnTo>
                      <a:pt x="391" y="34"/>
                    </a:lnTo>
                    <a:lnTo>
                      <a:pt x="334" y="53"/>
                    </a:lnTo>
                    <a:lnTo>
                      <a:pt x="277" y="76"/>
                    </a:lnTo>
                    <a:lnTo>
                      <a:pt x="228" y="9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7" name="Freeform 2273"/>
              <p:cNvSpPr>
                <a:spLocks noChangeAspect="1"/>
              </p:cNvSpPr>
              <p:nvPr/>
            </p:nvSpPr>
            <p:spPr bwMode="auto">
              <a:xfrm>
                <a:off x="2360" y="16557"/>
                <a:ext cx="415" cy="596"/>
              </a:xfrm>
              <a:custGeom>
                <a:avLst/>
                <a:gdLst/>
                <a:ahLst/>
                <a:cxnLst>
                  <a:cxn ang="0">
                    <a:pos x="350" y="193"/>
                  </a:cxn>
                  <a:cxn ang="0">
                    <a:pos x="365" y="254"/>
                  </a:cxn>
                  <a:cxn ang="0">
                    <a:pos x="361" y="311"/>
                  </a:cxn>
                  <a:cxn ang="0">
                    <a:pos x="335" y="357"/>
                  </a:cxn>
                  <a:cxn ang="0">
                    <a:pos x="297" y="399"/>
                  </a:cxn>
                  <a:cxn ang="0">
                    <a:pos x="251" y="436"/>
                  </a:cxn>
                  <a:cxn ang="0">
                    <a:pos x="198" y="474"/>
                  </a:cxn>
                  <a:cxn ang="0">
                    <a:pos x="145" y="509"/>
                  </a:cxn>
                  <a:cxn ang="0">
                    <a:pos x="99" y="543"/>
                  </a:cxn>
                  <a:cxn ang="0">
                    <a:pos x="91" y="554"/>
                  </a:cxn>
                  <a:cxn ang="0">
                    <a:pos x="88" y="562"/>
                  </a:cxn>
                  <a:cxn ang="0">
                    <a:pos x="88" y="573"/>
                  </a:cxn>
                  <a:cxn ang="0">
                    <a:pos x="91" y="585"/>
                  </a:cxn>
                  <a:cxn ang="0">
                    <a:pos x="103" y="592"/>
                  </a:cxn>
                  <a:cxn ang="0">
                    <a:pos x="114" y="596"/>
                  </a:cxn>
                  <a:cxn ang="0">
                    <a:pos x="122" y="596"/>
                  </a:cxn>
                  <a:cxn ang="0">
                    <a:pos x="133" y="592"/>
                  </a:cxn>
                  <a:cxn ang="0">
                    <a:pos x="194" y="558"/>
                  </a:cxn>
                  <a:cxn ang="0">
                    <a:pos x="251" y="520"/>
                  </a:cxn>
                  <a:cxn ang="0">
                    <a:pos x="304" y="478"/>
                  </a:cxn>
                  <a:cxn ang="0">
                    <a:pos x="354" y="429"/>
                  </a:cxn>
                  <a:cxn ang="0">
                    <a:pos x="388" y="376"/>
                  </a:cxn>
                  <a:cxn ang="0">
                    <a:pos x="411" y="315"/>
                  </a:cxn>
                  <a:cxn ang="0">
                    <a:pos x="415" y="250"/>
                  </a:cxn>
                  <a:cxn ang="0">
                    <a:pos x="399" y="182"/>
                  </a:cxn>
                  <a:cxn ang="0">
                    <a:pos x="365" y="129"/>
                  </a:cxn>
                  <a:cxn ang="0">
                    <a:pos x="316" y="83"/>
                  </a:cxn>
                  <a:cxn ang="0">
                    <a:pos x="255" y="49"/>
                  </a:cxn>
                  <a:cxn ang="0">
                    <a:pos x="186" y="23"/>
                  </a:cxn>
                  <a:cxn ang="0">
                    <a:pos x="118" y="7"/>
                  </a:cxn>
                  <a:cxn ang="0">
                    <a:pos x="61" y="0"/>
                  </a:cxn>
                  <a:cxn ang="0">
                    <a:pos x="19" y="0"/>
                  </a:cxn>
                  <a:cxn ang="0">
                    <a:pos x="0" y="11"/>
                  </a:cxn>
                  <a:cxn ang="0">
                    <a:pos x="46" y="30"/>
                  </a:cxn>
                  <a:cxn ang="0">
                    <a:pos x="95" y="45"/>
                  </a:cxn>
                  <a:cxn ang="0">
                    <a:pos x="148" y="61"/>
                  </a:cxn>
                  <a:cxn ang="0">
                    <a:pos x="198" y="76"/>
                  </a:cxn>
                  <a:cxn ang="0">
                    <a:pos x="247" y="95"/>
                  </a:cxn>
                  <a:cxn ang="0">
                    <a:pos x="289" y="121"/>
                  </a:cxn>
                  <a:cxn ang="0">
                    <a:pos x="323" y="152"/>
                  </a:cxn>
                  <a:cxn ang="0">
                    <a:pos x="350" y="193"/>
                  </a:cxn>
                </a:cxnLst>
                <a:rect l="0" t="0" r="r" b="b"/>
                <a:pathLst>
                  <a:path w="415" h="596">
                    <a:moveTo>
                      <a:pt x="350" y="193"/>
                    </a:moveTo>
                    <a:lnTo>
                      <a:pt x="365" y="254"/>
                    </a:lnTo>
                    <a:lnTo>
                      <a:pt x="361" y="311"/>
                    </a:lnTo>
                    <a:lnTo>
                      <a:pt x="335" y="357"/>
                    </a:lnTo>
                    <a:lnTo>
                      <a:pt x="297" y="399"/>
                    </a:lnTo>
                    <a:lnTo>
                      <a:pt x="251" y="436"/>
                    </a:lnTo>
                    <a:lnTo>
                      <a:pt x="198" y="474"/>
                    </a:lnTo>
                    <a:lnTo>
                      <a:pt x="145" y="509"/>
                    </a:lnTo>
                    <a:lnTo>
                      <a:pt x="99" y="543"/>
                    </a:lnTo>
                    <a:lnTo>
                      <a:pt x="91" y="554"/>
                    </a:lnTo>
                    <a:lnTo>
                      <a:pt x="88" y="562"/>
                    </a:lnTo>
                    <a:lnTo>
                      <a:pt x="88" y="573"/>
                    </a:lnTo>
                    <a:lnTo>
                      <a:pt x="91" y="585"/>
                    </a:lnTo>
                    <a:lnTo>
                      <a:pt x="103" y="592"/>
                    </a:lnTo>
                    <a:lnTo>
                      <a:pt x="114" y="596"/>
                    </a:lnTo>
                    <a:lnTo>
                      <a:pt x="122" y="596"/>
                    </a:lnTo>
                    <a:lnTo>
                      <a:pt x="133" y="592"/>
                    </a:lnTo>
                    <a:lnTo>
                      <a:pt x="194" y="558"/>
                    </a:lnTo>
                    <a:lnTo>
                      <a:pt x="251" y="520"/>
                    </a:lnTo>
                    <a:lnTo>
                      <a:pt x="304" y="478"/>
                    </a:lnTo>
                    <a:lnTo>
                      <a:pt x="354" y="429"/>
                    </a:lnTo>
                    <a:lnTo>
                      <a:pt x="388" y="376"/>
                    </a:lnTo>
                    <a:lnTo>
                      <a:pt x="411" y="315"/>
                    </a:lnTo>
                    <a:lnTo>
                      <a:pt x="415" y="250"/>
                    </a:lnTo>
                    <a:lnTo>
                      <a:pt x="399" y="182"/>
                    </a:lnTo>
                    <a:lnTo>
                      <a:pt x="365" y="129"/>
                    </a:lnTo>
                    <a:lnTo>
                      <a:pt x="316" y="83"/>
                    </a:lnTo>
                    <a:lnTo>
                      <a:pt x="255" y="49"/>
                    </a:lnTo>
                    <a:lnTo>
                      <a:pt x="186" y="23"/>
                    </a:lnTo>
                    <a:lnTo>
                      <a:pt x="118" y="7"/>
                    </a:lnTo>
                    <a:lnTo>
                      <a:pt x="61" y="0"/>
                    </a:lnTo>
                    <a:lnTo>
                      <a:pt x="19" y="0"/>
                    </a:lnTo>
                    <a:lnTo>
                      <a:pt x="0" y="11"/>
                    </a:lnTo>
                    <a:lnTo>
                      <a:pt x="46" y="30"/>
                    </a:lnTo>
                    <a:lnTo>
                      <a:pt x="95" y="45"/>
                    </a:lnTo>
                    <a:lnTo>
                      <a:pt x="148" y="61"/>
                    </a:lnTo>
                    <a:lnTo>
                      <a:pt x="198" y="76"/>
                    </a:lnTo>
                    <a:lnTo>
                      <a:pt x="247" y="95"/>
                    </a:lnTo>
                    <a:lnTo>
                      <a:pt x="289" y="121"/>
                    </a:lnTo>
                    <a:lnTo>
                      <a:pt x="323" y="152"/>
                    </a:lnTo>
                    <a:lnTo>
                      <a:pt x="350" y="19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8" name="Freeform 2274"/>
              <p:cNvSpPr>
                <a:spLocks noChangeAspect="1"/>
              </p:cNvSpPr>
              <p:nvPr/>
            </p:nvSpPr>
            <p:spPr bwMode="auto">
              <a:xfrm>
                <a:off x="851" y="16416"/>
                <a:ext cx="1045" cy="1250"/>
              </a:xfrm>
              <a:custGeom>
                <a:avLst/>
                <a:gdLst/>
                <a:ahLst/>
                <a:cxnLst>
                  <a:cxn ang="0">
                    <a:pos x="327" y="232"/>
                  </a:cxn>
                  <a:cxn ang="0">
                    <a:pos x="175" y="380"/>
                  </a:cxn>
                  <a:cxn ang="0">
                    <a:pos x="57" y="551"/>
                  </a:cxn>
                  <a:cxn ang="0">
                    <a:pos x="0" y="748"/>
                  </a:cxn>
                  <a:cxn ang="0">
                    <a:pos x="11" y="881"/>
                  </a:cxn>
                  <a:cxn ang="0">
                    <a:pos x="30" y="934"/>
                  </a:cxn>
                  <a:cxn ang="0">
                    <a:pos x="64" y="984"/>
                  </a:cxn>
                  <a:cxn ang="0">
                    <a:pos x="106" y="1026"/>
                  </a:cxn>
                  <a:cxn ang="0">
                    <a:pos x="182" y="1071"/>
                  </a:cxn>
                  <a:cxn ang="0">
                    <a:pos x="281" y="1120"/>
                  </a:cxn>
                  <a:cxn ang="0">
                    <a:pos x="388" y="1158"/>
                  </a:cxn>
                  <a:cxn ang="0">
                    <a:pos x="494" y="1189"/>
                  </a:cxn>
                  <a:cxn ang="0">
                    <a:pos x="604" y="1212"/>
                  </a:cxn>
                  <a:cxn ang="0">
                    <a:pos x="715" y="1227"/>
                  </a:cxn>
                  <a:cxn ang="0">
                    <a:pos x="825" y="1238"/>
                  </a:cxn>
                  <a:cxn ang="0">
                    <a:pos x="939" y="1246"/>
                  </a:cxn>
                  <a:cxn ang="0">
                    <a:pos x="1011" y="1250"/>
                  </a:cxn>
                  <a:cxn ang="0">
                    <a:pos x="1038" y="1227"/>
                  </a:cxn>
                  <a:cxn ang="0">
                    <a:pos x="1045" y="1193"/>
                  </a:cxn>
                  <a:cxn ang="0">
                    <a:pos x="1022" y="1166"/>
                  </a:cxn>
                  <a:cxn ang="0">
                    <a:pos x="954" y="1147"/>
                  </a:cxn>
                  <a:cxn ang="0">
                    <a:pos x="855" y="1128"/>
                  </a:cxn>
                  <a:cxn ang="0">
                    <a:pos x="753" y="1113"/>
                  </a:cxn>
                  <a:cxn ang="0">
                    <a:pos x="650" y="1098"/>
                  </a:cxn>
                  <a:cxn ang="0">
                    <a:pos x="551" y="1079"/>
                  </a:cxn>
                  <a:cxn ang="0">
                    <a:pos x="452" y="1052"/>
                  </a:cxn>
                  <a:cxn ang="0">
                    <a:pos x="357" y="1022"/>
                  </a:cxn>
                  <a:cxn ang="0">
                    <a:pos x="262" y="984"/>
                  </a:cxn>
                  <a:cxn ang="0">
                    <a:pos x="178" y="931"/>
                  </a:cxn>
                  <a:cxn ang="0">
                    <a:pos x="125" y="858"/>
                  </a:cxn>
                  <a:cxn ang="0">
                    <a:pos x="110" y="767"/>
                  </a:cxn>
                  <a:cxn ang="0">
                    <a:pos x="125" y="661"/>
                  </a:cxn>
                  <a:cxn ang="0">
                    <a:pos x="167" y="562"/>
                  </a:cxn>
                  <a:cxn ang="0">
                    <a:pos x="232" y="456"/>
                  </a:cxn>
                  <a:cxn ang="0">
                    <a:pos x="308" y="365"/>
                  </a:cxn>
                  <a:cxn ang="0">
                    <a:pos x="399" y="274"/>
                  </a:cxn>
                  <a:cxn ang="0">
                    <a:pos x="498" y="190"/>
                  </a:cxn>
                  <a:cxn ang="0">
                    <a:pos x="635" y="126"/>
                  </a:cxn>
                  <a:cxn ang="0">
                    <a:pos x="772" y="69"/>
                  </a:cxn>
                  <a:cxn ang="0">
                    <a:pos x="859" y="23"/>
                  </a:cxn>
                  <a:cxn ang="0">
                    <a:pos x="832" y="0"/>
                  </a:cxn>
                  <a:cxn ang="0">
                    <a:pos x="718" y="15"/>
                  </a:cxn>
                  <a:cxn ang="0">
                    <a:pos x="585" y="61"/>
                  </a:cxn>
                  <a:cxn ang="0">
                    <a:pos x="460" y="126"/>
                  </a:cxn>
                </a:cxnLst>
                <a:rect l="0" t="0" r="r" b="b"/>
                <a:pathLst>
                  <a:path w="1045" h="1250">
                    <a:moveTo>
                      <a:pt x="407" y="164"/>
                    </a:moveTo>
                    <a:lnTo>
                      <a:pt x="327" y="232"/>
                    </a:lnTo>
                    <a:lnTo>
                      <a:pt x="247" y="300"/>
                    </a:lnTo>
                    <a:lnTo>
                      <a:pt x="175" y="380"/>
                    </a:lnTo>
                    <a:lnTo>
                      <a:pt x="110" y="464"/>
                    </a:lnTo>
                    <a:lnTo>
                      <a:pt x="57" y="551"/>
                    </a:lnTo>
                    <a:lnTo>
                      <a:pt x="19" y="646"/>
                    </a:lnTo>
                    <a:lnTo>
                      <a:pt x="0" y="748"/>
                    </a:lnTo>
                    <a:lnTo>
                      <a:pt x="4" y="855"/>
                    </a:lnTo>
                    <a:lnTo>
                      <a:pt x="11" y="881"/>
                    </a:lnTo>
                    <a:lnTo>
                      <a:pt x="19" y="912"/>
                    </a:lnTo>
                    <a:lnTo>
                      <a:pt x="30" y="934"/>
                    </a:lnTo>
                    <a:lnTo>
                      <a:pt x="45" y="961"/>
                    </a:lnTo>
                    <a:lnTo>
                      <a:pt x="64" y="984"/>
                    </a:lnTo>
                    <a:lnTo>
                      <a:pt x="87" y="1007"/>
                    </a:lnTo>
                    <a:lnTo>
                      <a:pt x="106" y="1026"/>
                    </a:lnTo>
                    <a:lnTo>
                      <a:pt x="133" y="1041"/>
                    </a:lnTo>
                    <a:lnTo>
                      <a:pt x="182" y="1071"/>
                    </a:lnTo>
                    <a:lnTo>
                      <a:pt x="232" y="1098"/>
                    </a:lnTo>
                    <a:lnTo>
                      <a:pt x="281" y="1120"/>
                    </a:lnTo>
                    <a:lnTo>
                      <a:pt x="334" y="1139"/>
                    </a:lnTo>
                    <a:lnTo>
                      <a:pt x="388" y="1158"/>
                    </a:lnTo>
                    <a:lnTo>
                      <a:pt x="441" y="1174"/>
                    </a:lnTo>
                    <a:lnTo>
                      <a:pt x="494" y="1189"/>
                    </a:lnTo>
                    <a:lnTo>
                      <a:pt x="547" y="1200"/>
                    </a:lnTo>
                    <a:lnTo>
                      <a:pt x="604" y="1212"/>
                    </a:lnTo>
                    <a:lnTo>
                      <a:pt x="657" y="1219"/>
                    </a:lnTo>
                    <a:lnTo>
                      <a:pt x="715" y="1227"/>
                    </a:lnTo>
                    <a:lnTo>
                      <a:pt x="772" y="1234"/>
                    </a:lnTo>
                    <a:lnTo>
                      <a:pt x="825" y="1238"/>
                    </a:lnTo>
                    <a:lnTo>
                      <a:pt x="882" y="1242"/>
                    </a:lnTo>
                    <a:lnTo>
                      <a:pt x="939" y="1246"/>
                    </a:lnTo>
                    <a:lnTo>
                      <a:pt x="992" y="1250"/>
                    </a:lnTo>
                    <a:lnTo>
                      <a:pt x="1011" y="1250"/>
                    </a:lnTo>
                    <a:lnTo>
                      <a:pt x="1026" y="1242"/>
                    </a:lnTo>
                    <a:lnTo>
                      <a:pt x="1038" y="1227"/>
                    </a:lnTo>
                    <a:lnTo>
                      <a:pt x="1045" y="1212"/>
                    </a:lnTo>
                    <a:lnTo>
                      <a:pt x="1045" y="1193"/>
                    </a:lnTo>
                    <a:lnTo>
                      <a:pt x="1038" y="1177"/>
                    </a:lnTo>
                    <a:lnTo>
                      <a:pt x="1022" y="1166"/>
                    </a:lnTo>
                    <a:lnTo>
                      <a:pt x="1003" y="1158"/>
                    </a:lnTo>
                    <a:lnTo>
                      <a:pt x="954" y="1147"/>
                    </a:lnTo>
                    <a:lnTo>
                      <a:pt x="905" y="1139"/>
                    </a:lnTo>
                    <a:lnTo>
                      <a:pt x="855" y="1128"/>
                    </a:lnTo>
                    <a:lnTo>
                      <a:pt x="802" y="1120"/>
                    </a:lnTo>
                    <a:lnTo>
                      <a:pt x="753" y="1113"/>
                    </a:lnTo>
                    <a:lnTo>
                      <a:pt x="703" y="1105"/>
                    </a:lnTo>
                    <a:lnTo>
                      <a:pt x="650" y="1098"/>
                    </a:lnTo>
                    <a:lnTo>
                      <a:pt x="600" y="1086"/>
                    </a:lnTo>
                    <a:lnTo>
                      <a:pt x="551" y="1079"/>
                    </a:lnTo>
                    <a:lnTo>
                      <a:pt x="502" y="1067"/>
                    </a:lnTo>
                    <a:lnTo>
                      <a:pt x="452" y="1052"/>
                    </a:lnTo>
                    <a:lnTo>
                      <a:pt x="403" y="1041"/>
                    </a:lnTo>
                    <a:lnTo>
                      <a:pt x="357" y="1022"/>
                    </a:lnTo>
                    <a:lnTo>
                      <a:pt x="308" y="1003"/>
                    </a:lnTo>
                    <a:lnTo>
                      <a:pt x="262" y="984"/>
                    </a:lnTo>
                    <a:lnTo>
                      <a:pt x="216" y="957"/>
                    </a:lnTo>
                    <a:lnTo>
                      <a:pt x="178" y="931"/>
                    </a:lnTo>
                    <a:lnTo>
                      <a:pt x="148" y="896"/>
                    </a:lnTo>
                    <a:lnTo>
                      <a:pt x="125" y="858"/>
                    </a:lnTo>
                    <a:lnTo>
                      <a:pt x="114" y="813"/>
                    </a:lnTo>
                    <a:lnTo>
                      <a:pt x="110" y="767"/>
                    </a:lnTo>
                    <a:lnTo>
                      <a:pt x="114" y="714"/>
                    </a:lnTo>
                    <a:lnTo>
                      <a:pt x="125" y="661"/>
                    </a:lnTo>
                    <a:lnTo>
                      <a:pt x="140" y="619"/>
                    </a:lnTo>
                    <a:lnTo>
                      <a:pt x="167" y="562"/>
                    </a:lnTo>
                    <a:lnTo>
                      <a:pt x="197" y="505"/>
                    </a:lnTo>
                    <a:lnTo>
                      <a:pt x="232" y="456"/>
                    </a:lnTo>
                    <a:lnTo>
                      <a:pt x="270" y="410"/>
                    </a:lnTo>
                    <a:lnTo>
                      <a:pt x="308" y="365"/>
                    </a:lnTo>
                    <a:lnTo>
                      <a:pt x="350" y="319"/>
                    </a:lnTo>
                    <a:lnTo>
                      <a:pt x="399" y="274"/>
                    </a:lnTo>
                    <a:lnTo>
                      <a:pt x="448" y="228"/>
                    </a:lnTo>
                    <a:lnTo>
                      <a:pt x="498" y="190"/>
                    </a:lnTo>
                    <a:lnTo>
                      <a:pt x="562" y="156"/>
                    </a:lnTo>
                    <a:lnTo>
                      <a:pt x="635" y="126"/>
                    </a:lnTo>
                    <a:lnTo>
                      <a:pt x="707" y="95"/>
                    </a:lnTo>
                    <a:lnTo>
                      <a:pt x="772" y="69"/>
                    </a:lnTo>
                    <a:lnTo>
                      <a:pt x="825" y="46"/>
                    </a:lnTo>
                    <a:lnTo>
                      <a:pt x="859" y="23"/>
                    </a:lnTo>
                    <a:lnTo>
                      <a:pt x="870" y="8"/>
                    </a:lnTo>
                    <a:lnTo>
                      <a:pt x="832" y="0"/>
                    </a:lnTo>
                    <a:lnTo>
                      <a:pt x="779" y="4"/>
                    </a:lnTo>
                    <a:lnTo>
                      <a:pt x="718" y="15"/>
                    </a:lnTo>
                    <a:lnTo>
                      <a:pt x="654" y="34"/>
                    </a:lnTo>
                    <a:lnTo>
                      <a:pt x="585" y="61"/>
                    </a:lnTo>
                    <a:lnTo>
                      <a:pt x="521" y="91"/>
                    </a:lnTo>
                    <a:lnTo>
                      <a:pt x="460" y="126"/>
                    </a:lnTo>
                    <a:lnTo>
                      <a:pt x="407" y="164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9" name="Freeform 2275"/>
              <p:cNvSpPr>
                <a:spLocks noChangeAspect="1"/>
              </p:cNvSpPr>
              <p:nvPr/>
            </p:nvSpPr>
            <p:spPr bwMode="auto">
              <a:xfrm>
                <a:off x="2322" y="16375"/>
                <a:ext cx="916" cy="831"/>
              </a:xfrm>
              <a:custGeom>
                <a:avLst/>
                <a:gdLst/>
                <a:ahLst/>
                <a:cxnLst>
                  <a:cxn ang="0">
                    <a:pos x="761" y="254"/>
                  </a:cxn>
                  <a:cxn ang="0">
                    <a:pos x="802" y="300"/>
                  </a:cxn>
                  <a:cxn ang="0">
                    <a:pos x="829" y="353"/>
                  </a:cxn>
                  <a:cxn ang="0">
                    <a:pos x="840" y="410"/>
                  </a:cxn>
                  <a:cxn ang="0">
                    <a:pos x="840" y="470"/>
                  </a:cxn>
                  <a:cxn ang="0">
                    <a:pos x="833" y="520"/>
                  </a:cxn>
                  <a:cxn ang="0">
                    <a:pos x="818" y="562"/>
                  </a:cxn>
                  <a:cxn ang="0">
                    <a:pos x="791" y="603"/>
                  </a:cxn>
                  <a:cxn ang="0">
                    <a:pos x="764" y="637"/>
                  </a:cxn>
                  <a:cxn ang="0">
                    <a:pos x="730" y="675"/>
                  </a:cxn>
                  <a:cxn ang="0">
                    <a:pos x="696" y="706"/>
                  </a:cxn>
                  <a:cxn ang="0">
                    <a:pos x="662" y="740"/>
                  </a:cxn>
                  <a:cxn ang="0">
                    <a:pos x="627" y="774"/>
                  </a:cxn>
                  <a:cxn ang="0">
                    <a:pos x="620" y="786"/>
                  </a:cxn>
                  <a:cxn ang="0">
                    <a:pos x="620" y="797"/>
                  </a:cxn>
                  <a:cxn ang="0">
                    <a:pos x="620" y="808"/>
                  </a:cxn>
                  <a:cxn ang="0">
                    <a:pos x="627" y="820"/>
                  </a:cxn>
                  <a:cxn ang="0">
                    <a:pos x="639" y="827"/>
                  </a:cxn>
                  <a:cxn ang="0">
                    <a:pos x="654" y="831"/>
                  </a:cxn>
                  <a:cxn ang="0">
                    <a:pos x="666" y="827"/>
                  </a:cxn>
                  <a:cxn ang="0">
                    <a:pos x="677" y="820"/>
                  </a:cxn>
                  <a:cxn ang="0">
                    <a:pos x="753" y="770"/>
                  </a:cxn>
                  <a:cxn ang="0">
                    <a:pos x="818" y="706"/>
                  </a:cxn>
                  <a:cxn ang="0">
                    <a:pos x="867" y="634"/>
                  </a:cxn>
                  <a:cxn ang="0">
                    <a:pos x="901" y="550"/>
                  </a:cxn>
                  <a:cxn ang="0">
                    <a:pos x="916" y="467"/>
                  </a:cxn>
                  <a:cxn ang="0">
                    <a:pos x="909" y="379"/>
                  </a:cxn>
                  <a:cxn ang="0">
                    <a:pos x="878" y="300"/>
                  </a:cxn>
                  <a:cxn ang="0">
                    <a:pos x="818" y="227"/>
                  </a:cxn>
                  <a:cxn ang="0">
                    <a:pos x="772" y="189"/>
                  </a:cxn>
                  <a:cxn ang="0">
                    <a:pos x="719" y="159"/>
                  </a:cxn>
                  <a:cxn ang="0">
                    <a:pos x="662" y="129"/>
                  </a:cxn>
                  <a:cxn ang="0">
                    <a:pos x="597" y="102"/>
                  </a:cxn>
                  <a:cxn ang="0">
                    <a:pos x="532" y="75"/>
                  </a:cxn>
                  <a:cxn ang="0">
                    <a:pos x="468" y="56"/>
                  </a:cxn>
                  <a:cxn ang="0">
                    <a:pos x="399" y="41"/>
                  </a:cxn>
                  <a:cxn ang="0">
                    <a:pos x="335" y="26"/>
                  </a:cxn>
                  <a:cxn ang="0">
                    <a:pos x="270" y="15"/>
                  </a:cxn>
                  <a:cxn ang="0">
                    <a:pos x="213" y="7"/>
                  </a:cxn>
                  <a:cxn ang="0">
                    <a:pos x="156" y="0"/>
                  </a:cxn>
                  <a:cxn ang="0">
                    <a:pos x="110" y="0"/>
                  </a:cxn>
                  <a:cxn ang="0">
                    <a:pos x="69" y="0"/>
                  </a:cxn>
                  <a:cxn ang="0">
                    <a:pos x="34" y="0"/>
                  </a:cxn>
                  <a:cxn ang="0">
                    <a:pos x="12" y="7"/>
                  </a:cxn>
                  <a:cxn ang="0">
                    <a:pos x="0" y="15"/>
                  </a:cxn>
                  <a:cxn ang="0">
                    <a:pos x="38" y="22"/>
                  </a:cxn>
                  <a:cxn ang="0">
                    <a:pos x="76" y="26"/>
                  </a:cxn>
                  <a:cxn ang="0">
                    <a:pos x="122" y="34"/>
                  </a:cxn>
                  <a:cxn ang="0">
                    <a:pos x="167" y="41"/>
                  </a:cxn>
                  <a:cxn ang="0">
                    <a:pos x="213" y="53"/>
                  </a:cxn>
                  <a:cxn ang="0">
                    <a:pos x="266" y="60"/>
                  </a:cxn>
                  <a:cxn ang="0">
                    <a:pos x="316" y="72"/>
                  </a:cxn>
                  <a:cxn ang="0">
                    <a:pos x="369" y="83"/>
                  </a:cxn>
                  <a:cxn ang="0">
                    <a:pos x="418" y="98"/>
                  </a:cxn>
                  <a:cxn ang="0">
                    <a:pos x="472" y="113"/>
                  </a:cxn>
                  <a:cxn ang="0">
                    <a:pos x="525" y="129"/>
                  </a:cxn>
                  <a:cxn ang="0">
                    <a:pos x="574" y="148"/>
                  </a:cxn>
                  <a:cxn ang="0">
                    <a:pos x="624" y="170"/>
                  </a:cxn>
                  <a:cxn ang="0">
                    <a:pos x="673" y="197"/>
                  </a:cxn>
                  <a:cxn ang="0">
                    <a:pos x="719" y="224"/>
                  </a:cxn>
                  <a:cxn ang="0">
                    <a:pos x="761" y="254"/>
                  </a:cxn>
                </a:cxnLst>
                <a:rect l="0" t="0" r="r" b="b"/>
                <a:pathLst>
                  <a:path w="916" h="831">
                    <a:moveTo>
                      <a:pt x="761" y="254"/>
                    </a:moveTo>
                    <a:lnTo>
                      <a:pt x="802" y="300"/>
                    </a:lnTo>
                    <a:lnTo>
                      <a:pt x="829" y="353"/>
                    </a:lnTo>
                    <a:lnTo>
                      <a:pt x="840" y="410"/>
                    </a:lnTo>
                    <a:lnTo>
                      <a:pt x="840" y="470"/>
                    </a:lnTo>
                    <a:lnTo>
                      <a:pt x="833" y="520"/>
                    </a:lnTo>
                    <a:lnTo>
                      <a:pt x="818" y="562"/>
                    </a:lnTo>
                    <a:lnTo>
                      <a:pt x="791" y="603"/>
                    </a:lnTo>
                    <a:lnTo>
                      <a:pt x="764" y="637"/>
                    </a:lnTo>
                    <a:lnTo>
                      <a:pt x="730" y="675"/>
                    </a:lnTo>
                    <a:lnTo>
                      <a:pt x="696" y="706"/>
                    </a:lnTo>
                    <a:lnTo>
                      <a:pt x="662" y="740"/>
                    </a:lnTo>
                    <a:lnTo>
                      <a:pt x="627" y="774"/>
                    </a:lnTo>
                    <a:lnTo>
                      <a:pt x="620" y="786"/>
                    </a:lnTo>
                    <a:lnTo>
                      <a:pt x="620" y="797"/>
                    </a:lnTo>
                    <a:lnTo>
                      <a:pt x="620" y="808"/>
                    </a:lnTo>
                    <a:lnTo>
                      <a:pt x="627" y="820"/>
                    </a:lnTo>
                    <a:lnTo>
                      <a:pt x="639" y="827"/>
                    </a:lnTo>
                    <a:lnTo>
                      <a:pt x="654" y="831"/>
                    </a:lnTo>
                    <a:lnTo>
                      <a:pt x="666" y="827"/>
                    </a:lnTo>
                    <a:lnTo>
                      <a:pt x="677" y="820"/>
                    </a:lnTo>
                    <a:lnTo>
                      <a:pt x="753" y="770"/>
                    </a:lnTo>
                    <a:lnTo>
                      <a:pt x="818" y="706"/>
                    </a:lnTo>
                    <a:lnTo>
                      <a:pt x="867" y="634"/>
                    </a:lnTo>
                    <a:lnTo>
                      <a:pt x="901" y="550"/>
                    </a:lnTo>
                    <a:lnTo>
                      <a:pt x="916" y="467"/>
                    </a:lnTo>
                    <a:lnTo>
                      <a:pt x="909" y="379"/>
                    </a:lnTo>
                    <a:lnTo>
                      <a:pt x="878" y="300"/>
                    </a:lnTo>
                    <a:lnTo>
                      <a:pt x="818" y="227"/>
                    </a:lnTo>
                    <a:lnTo>
                      <a:pt x="772" y="189"/>
                    </a:lnTo>
                    <a:lnTo>
                      <a:pt x="719" y="159"/>
                    </a:lnTo>
                    <a:lnTo>
                      <a:pt x="662" y="129"/>
                    </a:lnTo>
                    <a:lnTo>
                      <a:pt x="597" y="102"/>
                    </a:lnTo>
                    <a:lnTo>
                      <a:pt x="532" y="75"/>
                    </a:lnTo>
                    <a:lnTo>
                      <a:pt x="468" y="56"/>
                    </a:lnTo>
                    <a:lnTo>
                      <a:pt x="399" y="41"/>
                    </a:lnTo>
                    <a:lnTo>
                      <a:pt x="335" y="26"/>
                    </a:lnTo>
                    <a:lnTo>
                      <a:pt x="270" y="15"/>
                    </a:lnTo>
                    <a:lnTo>
                      <a:pt x="213" y="7"/>
                    </a:lnTo>
                    <a:lnTo>
                      <a:pt x="156" y="0"/>
                    </a:lnTo>
                    <a:lnTo>
                      <a:pt x="110" y="0"/>
                    </a:lnTo>
                    <a:lnTo>
                      <a:pt x="69" y="0"/>
                    </a:lnTo>
                    <a:lnTo>
                      <a:pt x="34" y="0"/>
                    </a:lnTo>
                    <a:lnTo>
                      <a:pt x="12" y="7"/>
                    </a:lnTo>
                    <a:lnTo>
                      <a:pt x="0" y="15"/>
                    </a:lnTo>
                    <a:lnTo>
                      <a:pt x="38" y="22"/>
                    </a:lnTo>
                    <a:lnTo>
                      <a:pt x="76" y="26"/>
                    </a:lnTo>
                    <a:lnTo>
                      <a:pt x="122" y="34"/>
                    </a:lnTo>
                    <a:lnTo>
                      <a:pt x="167" y="41"/>
                    </a:lnTo>
                    <a:lnTo>
                      <a:pt x="213" y="53"/>
                    </a:lnTo>
                    <a:lnTo>
                      <a:pt x="266" y="60"/>
                    </a:lnTo>
                    <a:lnTo>
                      <a:pt x="316" y="72"/>
                    </a:lnTo>
                    <a:lnTo>
                      <a:pt x="369" y="83"/>
                    </a:lnTo>
                    <a:lnTo>
                      <a:pt x="418" y="98"/>
                    </a:lnTo>
                    <a:lnTo>
                      <a:pt x="472" y="113"/>
                    </a:lnTo>
                    <a:lnTo>
                      <a:pt x="525" y="129"/>
                    </a:lnTo>
                    <a:lnTo>
                      <a:pt x="574" y="148"/>
                    </a:lnTo>
                    <a:lnTo>
                      <a:pt x="624" y="170"/>
                    </a:lnTo>
                    <a:lnTo>
                      <a:pt x="673" y="197"/>
                    </a:lnTo>
                    <a:lnTo>
                      <a:pt x="719" y="224"/>
                    </a:lnTo>
                    <a:lnTo>
                      <a:pt x="761" y="254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00" name="Freeform 2276"/>
              <p:cNvSpPr>
                <a:spLocks noChangeAspect="1"/>
              </p:cNvSpPr>
              <p:nvPr/>
            </p:nvSpPr>
            <p:spPr bwMode="auto">
              <a:xfrm>
                <a:off x="455" y="16758"/>
                <a:ext cx="373" cy="786"/>
              </a:xfrm>
              <a:custGeom>
                <a:avLst/>
                <a:gdLst/>
                <a:ahLst/>
                <a:cxnLst>
                  <a:cxn ang="0">
                    <a:pos x="0" y="429"/>
                  </a:cxn>
                  <a:cxn ang="0">
                    <a:pos x="0" y="494"/>
                  </a:cxn>
                  <a:cxn ang="0">
                    <a:pos x="16" y="554"/>
                  </a:cxn>
                  <a:cxn ang="0">
                    <a:pos x="42" y="611"/>
                  </a:cxn>
                  <a:cxn ang="0">
                    <a:pos x="80" y="661"/>
                  </a:cxn>
                  <a:cxn ang="0">
                    <a:pos x="126" y="703"/>
                  </a:cxn>
                  <a:cxn ang="0">
                    <a:pos x="179" y="741"/>
                  </a:cxn>
                  <a:cxn ang="0">
                    <a:pos x="240" y="767"/>
                  </a:cxn>
                  <a:cxn ang="0">
                    <a:pos x="301" y="782"/>
                  </a:cxn>
                  <a:cxn ang="0">
                    <a:pos x="320" y="786"/>
                  </a:cxn>
                  <a:cxn ang="0">
                    <a:pos x="339" y="778"/>
                  </a:cxn>
                  <a:cxn ang="0">
                    <a:pos x="354" y="767"/>
                  </a:cxn>
                  <a:cxn ang="0">
                    <a:pos x="361" y="752"/>
                  </a:cxn>
                  <a:cxn ang="0">
                    <a:pos x="361" y="733"/>
                  </a:cxn>
                  <a:cxn ang="0">
                    <a:pos x="358" y="714"/>
                  </a:cxn>
                  <a:cxn ang="0">
                    <a:pos x="346" y="699"/>
                  </a:cxn>
                  <a:cxn ang="0">
                    <a:pos x="327" y="691"/>
                  </a:cxn>
                  <a:cxn ang="0">
                    <a:pos x="266" y="668"/>
                  </a:cxn>
                  <a:cxn ang="0">
                    <a:pos x="209" y="638"/>
                  </a:cxn>
                  <a:cxn ang="0">
                    <a:pos x="164" y="596"/>
                  </a:cxn>
                  <a:cxn ang="0">
                    <a:pos x="130" y="551"/>
                  </a:cxn>
                  <a:cxn ang="0">
                    <a:pos x="107" y="494"/>
                  </a:cxn>
                  <a:cxn ang="0">
                    <a:pos x="95" y="433"/>
                  </a:cxn>
                  <a:cxn ang="0">
                    <a:pos x="95" y="368"/>
                  </a:cxn>
                  <a:cxn ang="0">
                    <a:pos x="114" y="300"/>
                  </a:cxn>
                  <a:cxn ang="0">
                    <a:pos x="137" y="251"/>
                  </a:cxn>
                  <a:cxn ang="0">
                    <a:pos x="168" y="205"/>
                  </a:cxn>
                  <a:cxn ang="0">
                    <a:pos x="202" y="163"/>
                  </a:cxn>
                  <a:cxn ang="0">
                    <a:pos x="240" y="125"/>
                  </a:cxn>
                  <a:cxn ang="0">
                    <a:pos x="274" y="91"/>
                  </a:cxn>
                  <a:cxn ang="0">
                    <a:pos x="312" y="61"/>
                  </a:cxn>
                  <a:cxn ang="0">
                    <a:pos x="346" y="30"/>
                  </a:cxn>
                  <a:cxn ang="0">
                    <a:pos x="373" y="4"/>
                  </a:cxn>
                  <a:cxn ang="0">
                    <a:pos x="346" y="0"/>
                  </a:cxn>
                  <a:cxn ang="0">
                    <a:pos x="304" y="19"/>
                  </a:cxn>
                  <a:cxn ang="0">
                    <a:pos x="247" y="61"/>
                  </a:cxn>
                  <a:cxn ang="0">
                    <a:pos x="183" y="118"/>
                  </a:cxn>
                  <a:cxn ang="0">
                    <a:pos x="122" y="190"/>
                  </a:cxn>
                  <a:cxn ang="0">
                    <a:pos x="65" y="266"/>
                  </a:cxn>
                  <a:cxn ang="0">
                    <a:pos x="23" y="349"/>
                  </a:cxn>
                  <a:cxn ang="0">
                    <a:pos x="0" y="429"/>
                  </a:cxn>
                </a:cxnLst>
                <a:rect l="0" t="0" r="r" b="b"/>
                <a:pathLst>
                  <a:path w="373" h="786">
                    <a:moveTo>
                      <a:pt x="0" y="429"/>
                    </a:moveTo>
                    <a:lnTo>
                      <a:pt x="0" y="494"/>
                    </a:lnTo>
                    <a:lnTo>
                      <a:pt x="16" y="554"/>
                    </a:lnTo>
                    <a:lnTo>
                      <a:pt x="42" y="611"/>
                    </a:lnTo>
                    <a:lnTo>
                      <a:pt x="80" y="661"/>
                    </a:lnTo>
                    <a:lnTo>
                      <a:pt x="126" y="703"/>
                    </a:lnTo>
                    <a:lnTo>
                      <a:pt x="179" y="741"/>
                    </a:lnTo>
                    <a:lnTo>
                      <a:pt x="240" y="767"/>
                    </a:lnTo>
                    <a:lnTo>
                      <a:pt x="301" y="782"/>
                    </a:lnTo>
                    <a:lnTo>
                      <a:pt x="320" y="786"/>
                    </a:lnTo>
                    <a:lnTo>
                      <a:pt x="339" y="778"/>
                    </a:lnTo>
                    <a:lnTo>
                      <a:pt x="354" y="767"/>
                    </a:lnTo>
                    <a:lnTo>
                      <a:pt x="361" y="752"/>
                    </a:lnTo>
                    <a:lnTo>
                      <a:pt x="361" y="733"/>
                    </a:lnTo>
                    <a:lnTo>
                      <a:pt x="358" y="714"/>
                    </a:lnTo>
                    <a:lnTo>
                      <a:pt x="346" y="699"/>
                    </a:lnTo>
                    <a:lnTo>
                      <a:pt x="327" y="691"/>
                    </a:lnTo>
                    <a:lnTo>
                      <a:pt x="266" y="668"/>
                    </a:lnTo>
                    <a:lnTo>
                      <a:pt x="209" y="638"/>
                    </a:lnTo>
                    <a:lnTo>
                      <a:pt x="164" y="596"/>
                    </a:lnTo>
                    <a:lnTo>
                      <a:pt x="130" y="551"/>
                    </a:lnTo>
                    <a:lnTo>
                      <a:pt x="107" y="494"/>
                    </a:lnTo>
                    <a:lnTo>
                      <a:pt x="95" y="433"/>
                    </a:lnTo>
                    <a:lnTo>
                      <a:pt x="95" y="368"/>
                    </a:lnTo>
                    <a:lnTo>
                      <a:pt x="114" y="300"/>
                    </a:lnTo>
                    <a:lnTo>
                      <a:pt x="137" y="251"/>
                    </a:lnTo>
                    <a:lnTo>
                      <a:pt x="168" y="205"/>
                    </a:lnTo>
                    <a:lnTo>
                      <a:pt x="202" y="163"/>
                    </a:lnTo>
                    <a:lnTo>
                      <a:pt x="240" y="125"/>
                    </a:lnTo>
                    <a:lnTo>
                      <a:pt x="274" y="91"/>
                    </a:lnTo>
                    <a:lnTo>
                      <a:pt x="312" y="61"/>
                    </a:lnTo>
                    <a:lnTo>
                      <a:pt x="346" y="30"/>
                    </a:lnTo>
                    <a:lnTo>
                      <a:pt x="373" y="4"/>
                    </a:lnTo>
                    <a:lnTo>
                      <a:pt x="346" y="0"/>
                    </a:lnTo>
                    <a:lnTo>
                      <a:pt x="304" y="19"/>
                    </a:lnTo>
                    <a:lnTo>
                      <a:pt x="247" y="61"/>
                    </a:lnTo>
                    <a:lnTo>
                      <a:pt x="183" y="118"/>
                    </a:lnTo>
                    <a:lnTo>
                      <a:pt x="122" y="190"/>
                    </a:lnTo>
                    <a:lnTo>
                      <a:pt x="65" y="266"/>
                    </a:lnTo>
                    <a:lnTo>
                      <a:pt x="23" y="349"/>
                    </a:lnTo>
                    <a:lnTo>
                      <a:pt x="0" y="4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01" name="Freeform 2277"/>
              <p:cNvSpPr>
                <a:spLocks noChangeAspect="1"/>
              </p:cNvSpPr>
              <p:nvPr/>
            </p:nvSpPr>
            <p:spPr bwMode="auto">
              <a:xfrm>
                <a:off x="3079" y="16318"/>
                <a:ext cx="798" cy="1025"/>
              </a:xfrm>
              <a:custGeom>
                <a:avLst/>
                <a:gdLst/>
                <a:ahLst/>
                <a:cxnLst>
                  <a:cxn ang="0">
                    <a:pos x="673" y="410"/>
                  </a:cxn>
                  <a:cxn ang="0">
                    <a:pos x="711" y="474"/>
                  </a:cxn>
                  <a:cxn ang="0">
                    <a:pos x="730" y="543"/>
                  </a:cxn>
                  <a:cxn ang="0">
                    <a:pos x="718" y="619"/>
                  </a:cxn>
                  <a:cxn ang="0">
                    <a:pos x="677" y="691"/>
                  </a:cxn>
                  <a:cxn ang="0">
                    <a:pos x="612" y="755"/>
                  </a:cxn>
                  <a:cxn ang="0">
                    <a:pos x="540" y="812"/>
                  </a:cxn>
                  <a:cxn ang="0">
                    <a:pos x="464" y="873"/>
                  </a:cxn>
                  <a:cxn ang="0">
                    <a:pos x="418" y="919"/>
                  </a:cxn>
                  <a:cxn ang="0">
                    <a:pos x="403" y="949"/>
                  </a:cxn>
                  <a:cxn ang="0">
                    <a:pos x="391" y="979"/>
                  </a:cxn>
                  <a:cxn ang="0">
                    <a:pos x="395" y="1010"/>
                  </a:cxn>
                  <a:cxn ang="0">
                    <a:pos x="422" y="1025"/>
                  </a:cxn>
                  <a:cxn ang="0">
                    <a:pos x="452" y="1021"/>
                  </a:cxn>
                  <a:cxn ang="0">
                    <a:pos x="502" y="968"/>
                  </a:cxn>
                  <a:cxn ang="0">
                    <a:pos x="585" y="888"/>
                  </a:cxn>
                  <a:cxn ang="0">
                    <a:pos x="673" y="812"/>
                  </a:cxn>
                  <a:cxn ang="0">
                    <a:pos x="749" y="725"/>
                  </a:cxn>
                  <a:cxn ang="0">
                    <a:pos x="794" y="619"/>
                  </a:cxn>
                  <a:cxn ang="0">
                    <a:pos x="787" y="505"/>
                  </a:cxn>
                  <a:cxn ang="0">
                    <a:pos x="737" y="398"/>
                  </a:cxn>
                  <a:cxn ang="0">
                    <a:pos x="654" y="311"/>
                  </a:cxn>
                  <a:cxn ang="0">
                    <a:pos x="574" y="246"/>
                  </a:cxn>
                  <a:cxn ang="0">
                    <a:pos x="494" y="197"/>
                  </a:cxn>
                  <a:cxn ang="0">
                    <a:pos x="410" y="144"/>
                  </a:cxn>
                  <a:cxn ang="0">
                    <a:pos x="319" y="94"/>
                  </a:cxn>
                  <a:cxn ang="0">
                    <a:pos x="235" y="53"/>
                  </a:cxn>
                  <a:cxn ang="0">
                    <a:pos x="152" y="22"/>
                  </a:cxn>
                  <a:cxn ang="0">
                    <a:pos x="80" y="3"/>
                  </a:cxn>
                  <a:cxn ang="0">
                    <a:pos x="23" y="3"/>
                  </a:cxn>
                  <a:cxn ang="0">
                    <a:pos x="26" y="19"/>
                  </a:cxn>
                  <a:cxn ang="0">
                    <a:pos x="91" y="45"/>
                  </a:cxn>
                  <a:cxn ang="0">
                    <a:pos x="167" y="79"/>
                  </a:cxn>
                  <a:cxn ang="0">
                    <a:pos x="255" y="121"/>
                  </a:cxn>
                  <a:cxn ang="0">
                    <a:pos x="346" y="170"/>
                  </a:cxn>
                  <a:cxn ang="0">
                    <a:pos x="437" y="227"/>
                  </a:cxn>
                  <a:cxn ang="0">
                    <a:pos x="528" y="288"/>
                  </a:cxn>
                  <a:cxn ang="0">
                    <a:pos x="608" y="349"/>
                  </a:cxn>
                </a:cxnLst>
                <a:rect l="0" t="0" r="r" b="b"/>
                <a:pathLst>
                  <a:path w="798" h="1025">
                    <a:moveTo>
                      <a:pt x="646" y="383"/>
                    </a:moveTo>
                    <a:lnTo>
                      <a:pt x="673" y="410"/>
                    </a:lnTo>
                    <a:lnTo>
                      <a:pt x="696" y="440"/>
                    </a:lnTo>
                    <a:lnTo>
                      <a:pt x="711" y="474"/>
                    </a:lnTo>
                    <a:lnTo>
                      <a:pt x="726" y="508"/>
                    </a:lnTo>
                    <a:lnTo>
                      <a:pt x="730" y="543"/>
                    </a:lnTo>
                    <a:lnTo>
                      <a:pt x="730" y="581"/>
                    </a:lnTo>
                    <a:lnTo>
                      <a:pt x="718" y="619"/>
                    </a:lnTo>
                    <a:lnTo>
                      <a:pt x="703" y="653"/>
                    </a:lnTo>
                    <a:lnTo>
                      <a:pt x="677" y="691"/>
                    </a:lnTo>
                    <a:lnTo>
                      <a:pt x="646" y="725"/>
                    </a:lnTo>
                    <a:lnTo>
                      <a:pt x="612" y="755"/>
                    </a:lnTo>
                    <a:lnTo>
                      <a:pt x="574" y="786"/>
                    </a:lnTo>
                    <a:lnTo>
                      <a:pt x="540" y="812"/>
                    </a:lnTo>
                    <a:lnTo>
                      <a:pt x="502" y="843"/>
                    </a:lnTo>
                    <a:lnTo>
                      <a:pt x="464" y="873"/>
                    </a:lnTo>
                    <a:lnTo>
                      <a:pt x="429" y="907"/>
                    </a:lnTo>
                    <a:lnTo>
                      <a:pt x="418" y="919"/>
                    </a:lnTo>
                    <a:lnTo>
                      <a:pt x="410" y="934"/>
                    </a:lnTo>
                    <a:lnTo>
                      <a:pt x="403" y="949"/>
                    </a:lnTo>
                    <a:lnTo>
                      <a:pt x="395" y="964"/>
                    </a:lnTo>
                    <a:lnTo>
                      <a:pt x="391" y="979"/>
                    </a:lnTo>
                    <a:lnTo>
                      <a:pt x="391" y="994"/>
                    </a:lnTo>
                    <a:lnTo>
                      <a:pt x="395" y="1010"/>
                    </a:lnTo>
                    <a:lnTo>
                      <a:pt x="407" y="1021"/>
                    </a:lnTo>
                    <a:lnTo>
                      <a:pt x="422" y="1025"/>
                    </a:lnTo>
                    <a:lnTo>
                      <a:pt x="437" y="1025"/>
                    </a:lnTo>
                    <a:lnTo>
                      <a:pt x="452" y="1021"/>
                    </a:lnTo>
                    <a:lnTo>
                      <a:pt x="464" y="1010"/>
                    </a:lnTo>
                    <a:lnTo>
                      <a:pt x="502" y="968"/>
                    </a:lnTo>
                    <a:lnTo>
                      <a:pt x="543" y="926"/>
                    </a:lnTo>
                    <a:lnTo>
                      <a:pt x="585" y="888"/>
                    </a:lnTo>
                    <a:lnTo>
                      <a:pt x="631" y="850"/>
                    </a:lnTo>
                    <a:lnTo>
                      <a:pt x="673" y="812"/>
                    </a:lnTo>
                    <a:lnTo>
                      <a:pt x="711" y="770"/>
                    </a:lnTo>
                    <a:lnTo>
                      <a:pt x="749" y="725"/>
                    </a:lnTo>
                    <a:lnTo>
                      <a:pt x="775" y="675"/>
                    </a:lnTo>
                    <a:lnTo>
                      <a:pt x="794" y="619"/>
                    </a:lnTo>
                    <a:lnTo>
                      <a:pt x="798" y="562"/>
                    </a:lnTo>
                    <a:lnTo>
                      <a:pt x="787" y="505"/>
                    </a:lnTo>
                    <a:lnTo>
                      <a:pt x="768" y="451"/>
                    </a:lnTo>
                    <a:lnTo>
                      <a:pt x="737" y="398"/>
                    </a:lnTo>
                    <a:lnTo>
                      <a:pt x="699" y="353"/>
                    </a:lnTo>
                    <a:lnTo>
                      <a:pt x="654" y="311"/>
                    </a:lnTo>
                    <a:lnTo>
                      <a:pt x="608" y="273"/>
                    </a:lnTo>
                    <a:lnTo>
                      <a:pt x="574" y="246"/>
                    </a:lnTo>
                    <a:lnTo>
                      <a:pt x="536" y="224"/>
                    </a:lnTo>
                    <a:lnTo>
                      <a:pt x="494" y="197"/>
                    </a:lnTo>
                    <a:lnTo>
                      <a:pt x="452" y="170"/>
                    </a:lnTo>
                    <a:lnTo>
                      <a:pt x="410" y="144"/>
                    </a:lnTo>
                    <a:lnTo>
                      <a:pt x="365" y="117"/>
                    </a:lnTo>
                    <a:lnTo>
                      <a:pt x="319" y="94"/>
                    </a:lnTo>
                    <a:lnTo>
                      <a:pt x="277" y="72"/>
                    </a:lnTo>
                    <a:lnTo>
                      <a:pt x="235" y="53"/>
                    </a:lnTo>
                    <a:lnTo>
                      <a:pt x="194" y="34"/>
                    </a:lnTo>
                    <a:lnTo>
                      <a:pt x="152" y="22"/>
                    </a:lnTo>
                    <a:lnTo>
                      <a:pt x="114" y="11"/>
                    </a:lnTo>
                    <a:lnTo>
                      <a:pt x="80" y="3"/>
                    </a:lnTo>
                    <a:lnTo>
                      <a:pt x="49" y="0"/>
                    </a:lnTo>
                    <a:lnTo>
                      <a:pt x="23" y="3"/>
                    </a:lnTo>
                    <a:lnTo>
                      <a:pt x="0" y="11"/>
                    </a:lnTo>
                    <a:lnTo>
                      <a:pt x="26" y="19"/>
                    </a:lnTo>
                    <a:lnTo>
                      <a:pt x="57" y="30"/>
                    </a:lnTo>
                    <a:lnTo>
                      <a:pt x="91" y="45"/>
                    </a:lnTo>
                    <a:lnTo>
                      <a:pt x="125" y="60"/>
                    </a:lnTo>
                    <a:lnTo>
                      <a:pt x="167" y="79"/>
                    </a:lnTo>
                    <a:lnTo>
                      <a:pt x="209" y="98"/>
                    </a:lnTo>
                    <a:lnTo>
                      <a:pt x="255" y="121"/>
                    </a:lnTo>
                    <a:lnTo>
                      <a:pt x="300" y="144"/>
                    </a:lnTo>
                    <a:lnTo>
                      <a:pt x="346" y="170"/>
                    </a:lnTo>
                    <a:lnTo>
                      <a:pt x="391" y="197"/>
                    </a:lnTo>
                    <a:lnTo>
                      <a:pt x="437" y="227"/>
                    </a:lnTo>
                    <a:lnTo>
                      <a:pt x="483" y="258"/>
                    </a:lnTo>
                    <a:lnTo>
                      <a:pt x="528" y="288"/>
                    </a:lnTo>
                    <a:lnTo>
                      <a:pt x="570" y="319"/>
                    </a:lnTo>
                    <a:lnTo>
                      <a:pt x="608" y="349"/>
                    </a:lnTo>
                    <a:lnTo>
                      <a:pt x="646" y="38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02" name="Freeform 2278"/>
              <p:cNvSpPr>
                <a:spLocks noChangeAspect="1"/>
              </p:cNvSpPr>
              <p:nvPr/>
            </p:nvSpPr>
            <p:spPr bwMode="auto">
              <a:xfrm>
                <a:off x="2197" y="17517"/>
                <a:ext cx="270" cy="619"/>
              </a:xfrm>
              <a:custGeom>
                <a:avLst/>
                <a:gdLst/>
                <a:ahLst/>
                <a:cxnLst>
                  <a:cxn ang="0">
                    <a:pos x="102" y="46"/>
                  </a:cxn>
                  <a:cxn ang="0">
                    <a:pos x="95" y="27"/>
                  </a:cxn>
                  <a:cxn ang="0">
                    <a:pos x="83" y="12"/>
                  </a:cxn>
                  <a:cxn ang="0">
                    <a:pos x="64" y="4"/>
                  </a:cxn>
                  <a:cxn ang="0">
                    <a:pos x="45" y="0"/>
                  </a:cxn>
                  <a:cxn ang="0">
                    <a:pos x="26" y="8"/>
                  </a:cxn>
                  <a:cxn ang="0">
                    <a:pos x="11" y="19"/>
                  </a:cxn>
                  <a:cxn ang="0">
                    <a:pos x="0" y="38"/>
                  </a:cxn>
                  <a:cxn ang="0">
                    <a:pos x="0" y="57"/>
                  </a:cxn>
                  <a:cxn ang="0">
                    <a:pos x="19" y="141"/>
                  </a:cxn>
                  <a:cxn ang="0">
                    <a:pos x="49" y="236"/>
                  </a:cxn>
                  <a:cxn ang="0">
                    <a:pos x="87" y="331"/>
                  </a:cxn>
                  <a:cxn ang="0">
                    <a:pos x="133" y="422"/>
                  </a:cxn>
                  <a:cxn ang="0">
                    <a:pos x="178" y="502"/>
                  </a:cxn>
                  <a:cxn ang="0">
                    <a:pos x="220" y="566"/>
                  </a:cxn>
                  <a:cxn ang="0">
                    <a:pos x="251" y="608"/>
                  </a:cxn>
                  <a:cxn ang="0">
                    <a:pos x="270" y="619"/>
                  </a:cxn>
                  <a:cxn ang="0">
                    <a:pos x="262" y="578"/>
                  </a:cxn>
                  <a:cxn ang="0">
                    <a:pos x="243" y="525"/>
                  </a:cxn>
                  <a:cxn ang="0">
                    <a:pos x="220" y="456"/>
                  </a:cxn>
                  <a:cxn ang="0">
                    <a:pos x="194" y="376"/>
                  </a:cxn>
                  <a:cxn ang="0">
                    <a:pos x="167" y="293"/>
                  </a:cxn>
                  <a:cxn ang="0">
                    <a:pos x="140" y="209"/>
                  </a:cxn>
                  <a:cxn ang="0">
                    <a:pos x="118" y="126"/>
                  </a:cxn>
                  <a:cxn ang="0">
                    <a:pos x="102" y="46"/>
                  </a:cxn>
                </a:cxnLst>
                <a:rect l="0" t="0" r="r" b="b"/>
                <a:pathLst>
                  <a:path w="270" h="619">
                    <a:moveTo>
                      <a:pt x="102" y="46"/>
                    </a:moveTo>
                    <a:lnTo>
                      <a:pt x="95" y="27"/>
                    </a:lnTo>
                    <a:lnTo>
                      <a:pt x="83" y="12"/>
                    </a:lnTo>
                    <a:lnTo>
                      <a:pt x="64" y="4"/>
                    </a:lnTo>
                    <a:lnTo>
                      <a:pt x="45" y="0"/>
                    </a:lnTo>
                    <a:lnTo>
                      <a:pt x="26" y="8"/>
                    </a:lnTo>
                    <a:lnTo>
                      <a:pt x="11" y="19"/>
                    </a:lnTo>
                    <a:lnTo>
                      <a:pt x="0" y="38"/>
                    </a:lnTo>
                    <a:lnTo>
                      <a:pt x="0" y="57"/>
                    </a:lnTo>
                    <a:lnTo>
                      <a:pt x="19" y="141"/>
                    </a:lnTo>
                    <a:lnTo>
                      <a:pt x="49" y="236"/>
                    </a:lnTo>
                    <a:lnTo>
                      <a:pt x="87" y="331"/>
                    </a:lnTo>
                    <a:lnTo>
                      <a:pt x="133" y="422"/>
                    </a:lnTo>
                    <a:lnTo>
                      <a:pt x="178" y="502"/>
                    </a:lnTo>
                    <a:lnTo>
                      <a:pt x="220" y="566"/>
                    </a:lnTo>
                    <a:lnTo>
                      <a:pt x="251" y="608"/>
                    </a:lnTo>
                    <a:lnTo>
                      <a:pt x="270" y="619"/>
                    </a:lnTo>
                    <a:lnTo>
                      <a:pt x="262" y="578"/>
                    </a:lnTo>
                    <a:lnTo>
                      <a:pt x="243" y="525"/>
                    </a:lnTo>
                    <a:lnTo>
                      <a:pt x="220" y="456"/>
                    </a:lnTo>
                    <a:lnTo>
                      <a:pt x="194" y="376"/>
                    </a:lnTo>
                    <a:lnTo>
                      <a:pt x="167" y="293"/>
                    </a:lnTo>
                    <a:lnTo>
                      <a:pt x="140" y="209"/>
                    </a:lnTo>
                    <a:lnTo>
                      <a:pt x="118" y="126"/>
                    </a:lnTo>
                    <a:lnTo>
                      <a:pt x="102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03" name="Freeform 2279"/>
              <p:cNvSpPr>
                <a:spLocks noChangeAspect="1"/>
              </p:cNvSpPr>
              <p:nvPr/>
            </p:nvSpPr>
            <p:spPr bwMode="auto">
              <a:xfrm>
                <a:off x="2079" y="17187"/>
                <a:ext cx="140" cy="312"/>
              </a:xfrm>
              <a:custGeom>
                <a:avLst/>
                <a:gdLst/>
                <a:ahLst/>
                <a:cxnLst>
                  <a:cxn ang="0">
                    <a:pos x="72" y="34"/>
                  </a:cxn>
                  <a:cxn ang="0">
                    <a:pos x="68" y="19"/>
                  </a:cxn>
                  <a:cxn ang="0">
                    <a:pos x="57" y="8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9" y="4"/>
                  </a:cxn>
                  <a:cxn ang="0">
                    <a:pos x="7" y="12"/>
                  </a:cxn>
                  <a:cxn ang="0">
                    <a:pos x="0" y="23"/>
                  </a:cxn>
                  <a:cxn ang="0">
                    <a:pos x="0" y="38"/>
                  </a:cxn>
                  <a:cxn ang="0">
                    <a:pos x="0" y="80"/>
                  </a:cxn>
                  <a:cxn ang="0">
                    <a:pos x="11" y="125"/>
                  </a:cxn>
                  <a:cxn ang="0">
                    <a:pos x="26" y="171"/>
                  </a:cxn>
                  <a:cxn ang="0">
                    <a:pos x="45" y="217"/>
                  </a:cxn>
                  <a:cxn ang="0">
                    <a:pos x="68" y="258"/>
                  </a:cxn>
                  <a:cxn ang="0">
                    <a:pos x="91" y="289"/>
                  </a:cxn>
                  <a:cxn ang="0">
                    <a:pos x="118" y="308"/>
                  </a:cxn>
                  <a:cxn ang="0">
                    <a:pos x="137" y="312"/>
                  </a:cxn>
                  <a:cxn ang="0">
                    <a:pos x="140" y="251"/>
                  </a:cxn>
                  <a:cxn ang="0">
                    <a:pos x="121" y="179"/>
                  </a:cxn>
                  <a:cxn ang="0">
                    <a:pos x="99" y="106"/>
                  </a:cxn>
                  <a:cxn ang="0">
                    <a:pos x="72" y="34"/>
                  </a:cxn>
                </a:cxnLst>
                <a:rect l="0" t="0" r="r" b="b"/>
                <a:pathLst>
                  <a:path w="140" h="312">
                    <a:moveTo>
                      <a:pt x="72" y="34"/>
                    </a:moveTo>
                    <a:lnTo>
                      <a:pt x="68" y="19"/>
                    </a:lnTo>
                    <a:lnTo>
                      <a:pt x="57" y="8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9" y="4"/>
                    </a:lnTo>
                    <a:lnTo>
                      <a:pt x="7" y="12"/>
                    </a:lnTo>
                    <a:lnTo>
                      <a:pt x="0" y="23"/>
                    </a:lnTo>
                    <a:lnTo>
                      <a:pt x="0" y="38"/>
                    </a:lnTo>
                    <a:lnTo>
                      <a:pt x="0" y="80"/>
                    </a:lnTo>
                    <a:lnTo>
                      <a:pt x="11" y="125"/>
                    </a:lnTo>
                    <a:lnTo>
                      <a:pt x="26" y="171"/>
                    </a:lnTo>
                    <a:lnTo>
                      <a:pt x="45" y="217"/>
                    </a:lnTo>
                    <a:lnTo>
                      <a:pt x="68" y="258"/>
                    </a:lnTo>
                    <a:lnTo>
                      <a:pt x="91" y="289"/>
                    </a:lnTo>
                    <a:lnTo>
                      <a:pt x="118" y="308"/>
                    </a:lnTo>
                    <a:lnTo>
                      <a:pt x="137" y="312"/>
                    </a:lnTo>
                    <a:lnTo>
                      <a:pt x="140" y="251"/>
                    </a:lnTo>
                    <a:lnTo>
                      <a:pt x="121" y="179"/>
                    </a:lnTo>
                    <a:lnTo>
                      <a:pt x="99" y="106"/>
                    </a:lnTo>
                    <a:lnTo>
                      <a:pt x="7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04" name="Freeform 2280"/>
              <p:cNvSpPr>
                <a:spLocks noChangeAspect="1"/>
              </p:cNvSpPr>
              <p:nvPr/>
            </p:nvSpPr>
            <p:spPr bwMode="auto">
              <a:xfrm>
                <a:off x="1965" y="16959"/>
                <a:ext cx="121" cy="179"/>
              </a:xfrm>
              <a:custGeom>
                <a:avLst/>
                <a:gdLst/>
                <a:ahLst/>
                <a:cxnLst>
                  <a:cxn ang="0">
                    <a:pos x="64" y="23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1" y="15"/>
                  </a:cxn>
                  <a:cxn ang="0">
                    <a:pos x="49" y="4"/>
                  </a:cxn>
                  <a:cxn ang="0">
                    <a:pos x="38" y="0"/>
                  </a:cxn>
                  <a:cxn ang="0">
                    <a:pos x="23" y="0"/>
                  </a:cxn>
                  <a:cxn ang="0">
                    <a:pos x="11" y="4"/>
                  </a:cxn>
                  <a:cxn ang="0">
                    <a:pos x="4" y="15"/>
                  </a:cxn>
                  <a:cxn ang="0">
                    <a:pos x="0" y="27"/>
                  </a:cxn>
                  <a:cxn ang="0">
                    <a:pos x="0" y="38"/>
                  </a:cxn>
                  <a:cxn ang="0">
                    <a:pos x="4" y="57"/>
                  </a:cxn>
                  <a:cxn ang="0">
                    <a:pos x="11" y="80"/>
                  </a:cxn>
                  <a:cxn ang="0">
                    <a:pos x="26" y="107"/>
                  </a:cxn>
                  <a:cxn ang="0">
                    <a:pos x="45" y="129"/>
                  </a:cxn>
                  <a:cxn ang="0">
                    <a:pos x="64" y="152"/>
                  </a:cxn>
                  <a:cxn ang="0">
                    <a:pos x="87" y="167"/>
                  </a:cxn>
                  <a:cxn ang="0">
                    <a:pos x="106" y="179"/>
                  </a:cxn>
                  <a:cxn ang="0">
                    <a:pos x="121" y="179"/>
                  </a:cxn>
                  <a:cxn ang="0">
                    <a:pos x="118" y="141"/>
                  </a:cxn>
                  <a:cxn ang="0">
                    <a:pos x="102" y="95"/>
                  </a:cxn>
                  <a:cxn ang="0">
                    <a:pos x="80" y="53"/>
                  </a:cxn>
                  <a:cxn ang="0">
                    <a:pos x="64" y="23"/>
                  </a:cxn>
                </a:cxnLst>
                <a:rect l="0" t="0" r="r" b="b"/>
                <a:pathLst>
                  <a:path w="121" h="179">
                    <a:moveTo>
                      <a:pt x="64" y="23"/>
                    </a:moveTo>
                    <a:lnTo>
                      <a:pt x="64" y="27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1" y="15"/>
                    </a:lnTo>
                    <a:lnTo>
                      <a:pt x="49" y="4"/>
                    </a:lnTo>
                    <a:lnTo>
                      <a:pt x="38" y="0"/>
                    </a:lnTo>
                    <a:lnTo>
                      <a:pt x="23" y="0"/>
                    </a:lnTo>
                    <a:lnTo>
                      <a:pt x="11" y="4"/>
                    </a:lnTo>
                    <a:lnTo>
                      <a:pt x="4" y="15"/>
                    </a:lnTo>
                    <a:lnTo>
                      <a:pt x="0" y="27"/>
                    </a:lnTo>
                    <a:lnTo>
                      <a:pt x="0" y="38"/>
                    </a:lnTo>
                    <a:lnTo>
                      <a:pt x="4" y="57"/>
                    </a:lnTo>
                    <a:lnTo>
                      <a:pt x="11" y="80"/>
                    </a:lnTo>
                    <a:lnTo>
                      <a:pt x="26" y="107"/>
                    </a:lnTo>
                    <a:lnTo>
                      <a:pt x="45" y="129"/>
                    </a:lnTo>
                    <a:lnTo>
                      <a:pt x="64" y="152"/>
                    </a:lnTo>
                    <a:lnTo>
                      <a:pt x="87" y="167"/>
                    </a:lnTo>
                    <a:lnTo>
                      <a:pt x="106" y="179"/>
                    </a:lnTo>
                    <a:lnTo>
                      <a:pt x="121" y="179"/>
                    </a:lnTo>
                    <a:lnTo>
                      <a:pt x="118" y="141"/>
                    </a:lnTo>
                    <a:lnTo>
                      <a:pt x="102" y="95"/>
                    </a:lnTo>
                    <a:lnTo>
                      <a:pt x="80" y="53"/>
                    </a:lnTo>
                    <a:lnTo>
                      <a:pt x="6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05" name="Freeform 2281"/>
              <p:cNvSpPr>
                <a:spLocks noChangeAspect="1"/>
              </p:cNvSpPr>
              <p:nvPr/>
            </p:nvSpPr>
            <p:spPr bwMode="auto">
              <a:xfrm>
                <a:off x="1862" y="16811"/>
                <a:ext cx="167" cy="118"/>
              </a:xfrm>
              <a:custGeom>
                <a:avLst/>
                <a:gdLst/>
                <a:ahLst/>
                <a:cxnLst>
                  <a:cxn ang="0">
                    <a:pos x="133" y="88"/>
                  </a:cxn>
                  <a:cxn ang="0">
                    <a:pos x="148" y="80"/>
                  </a:cxn>
                  <a:cxn ang="0">
                    <a:pos x="164" y="69"/>
                  </a:cxn>
                  <a:cxn ang="0">
                    <a:pos x="167" y="53"/>
                  </a:cxn>
                  <a:cxn ang="0">
                    <a:pos x="167" y="38"/>
                  </a:cxn>
                  <a:cxn ang="0">
                    <a:pos x="160" y="19"/>
                  </a:cxn>
                  <a:cxn ang="0">
                    <a:pos x="148" y="8"/>
                  </a:cxn>
                  <a:cxn ang="0">
                    <a:pos x="133" y="0"/>
                  </a:cxn>
                  <a:cxn ang="0">
                    <a:pos x="114" y="0"/>
                  </a:cxn>
                  <a:cxn ang="0">
                    <a:pos x="107" y="0"/>
                  </a:cxn>
                  <a:cxn ang="0">
                    <a:pos x="91" y="4"/>
                  </a:cxn>
                  <a:cxn ang="0">
                    <a:pos x="69" y="12"/>
                  </a:cxn>
                  <a:cxn ang="0">
                    <a:pos x="42" y="27"/>
                  </a:cxn>
                  <a:cxn ang="0">
                    <a:pos x="19" y="50"/>
                  </a:cxn>
                  <a:cxn ang="0">
                    <a:pos x="8" y="72"/>
                  </a:cxn>
                  <a:cxn ang="0">
                    <a:pos x="0" y="95"/>
                  </a:cxn>
                  <a:cxn ang="0">
                    <a:pos x="0" y="103"/>
                  </a:cxn>
                  <a:cxn ang="0">
                    <a:pos x="11" y="110"/>
                  </a:cxn>
                  <a:cxn ang="0">
                    <a:pos x="27" y="118"/>
                  </a:cxn>
                  <a:cxn ang="0">
                    <a:pos x="42" y="118"/>
                  </a:cxn>
                  <a:cxn ang="0">
                    <a:pos x="57" y="118"/>
                  </a:cxn>
                  <a:cxn ang="0">
                    <a:pos x="76" y="110"/>
                  </a:cxn>
                  <a:cxn ang="0">
                    <a:pos x="95" y="107"/>
                  </a:cxn>
                  <a:cxn ang="0">
                    <a:pos x="114" y="99"/>
                  </a:cxn>
                  <a:cxn ang="0">
                    <a:pos x="133" y="88"/>
                  </a:cxn>
                </a:cxnLst>
                <a:rect l="0" t="0" r="r" b="b"/>
                <a:pathLst>
                  <a:path w="167" h="118">
                    <a:moveTo>
                      <a:pt x="133" y="88"/>
                    </a:moveTo>
                    <a:lnTo>
                      <a:pt x="148" y="80"/>
                    </a:lnTo>
                    <a:lnTo>
                      <a:pt x="164" y="69"/>
                    </a:lnTo>
                    <a:lnTo>
                      <a:pt x="167" y="53"/>
                    </a:lnTo>
                    <a:lnTo>
                      <a:pt x="167" y="38"/>
                    </a:lnTo>
                    <a:lnTo>
                      <a:pt x="160" y="19"/>
                    </a:lnTo>
                    <a:lnTo>
                      <a:pt x="148" y="8"/>
                    </a:lnTo>
                    <a:lnTo>
                      <a:pt x="133" y="0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91" y="4"/>
                    </a:lnTo>
                    <a:lnTo>
                      <a:pt x="69" y="12"/>
                    </a:lnTo>
                    <a:lnTo>
                      <a:pt x="42" y="27"/>
                    </a:lnTo>
                    <a:lnTo>
                      <a:pt x="19" y="50"/>
                    </a:lnTo>
                    <a:lnTo>
                      <a:pt x="8" y="72"/>
                    </a:lnTo>
                    <a:lnTo>
                      <a:pt x="0" y="95"/>
                    </a:lnTo>
                    <a:lnTo>
                      <a:pt x="0" y="103"/>
                    </a:lnTo>
                    <a:lnTo>
                      <a:pt x="11" y="110"/>
                    </a:lnTo>
                    <a:lnTo>
                      <a:pt x="27" y="118"/>
                    </a:lnTo>
                    <a:lnTo>
                      <a:pt x="42" y="118"/>
                    </a:lnTo>
                    <a:lnTo>
                      <a:pt x="57" y="118"/>
                    </a:lnTo>
                    <a:lnTo>
                      <a:pt x="76" y="110"/>
                    </a:lnTo>
                    <a:lnTo>
                      <a:pt x="95" y="107"/>
                    </a:lnTo>
                    <a:lnTo>
                      <a:pt x="114" y="99"/>
                    </a:lnTo>
                    <a:lnTo>
                      <a:pt x="133" y="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06" name="Freeform 2282"/>
              <p:cNvSpPr>
                <a:spLocks noChangeAspect="1"/>
              </p:cNvSpPr>
              <p:nvPr/>
            </p:nvSpPr>
            <p:spPr bwMode="auto">
              <a:xfrm>
                <a:off x="1079" y="16614"/>
                <a:ext cx="642" cy="778"/>
              </a:xfrm>
              <a:custGeom>
                <a:avLst/>
                <a:gdLst/>
                <a:ahLst/>
                <a:cxnLst>
                  <a:cxn ang="0">
                    <a:pos x="236" y="117"/>
                  </a:cxn>
                  <a:cxn ang="0">
                    <a:pos x="190" y="152"/>
                  </a:cxn>
                  <a:cxn ang="0">
                    <a:pos x="148" y="190"/>
                  </a:cxn>
                  <a:cxn ang="0">
                    <a:pos x="106" y="235"/>
                  </a:cxn>
                  <a:cxn ang="0">
                    <a:pos x="72" y="281"/>
                  </a:cxn>
                  <a:cxn ang="0">
                    <a:pos x="45" y="330"/>
                  </a:cxn>
                  <a:cxn ang="0">
                    <a:pos x="23" y="379"/>
                  </a:cxn>
                  <a:cxn ang="0">
                    <a:pos x="7" y="429"/>
                  </a:cxn>
                  <a:cxn ang="0">
                    <a:pos x="0" y="482"/>
                  </a:cxn>
                  <a:cxn ang="0">
                    <a:pos x="7" y="562"/>
                  </a:cxn>
                  <a:cxn ang="0">
                    <a:pos x="38" y="626"/>
                  </a:cxn>
                  <a:cxn ang="0">
                    <a:pos x="83" y="683"/>
                  </a:cxn>
                  <a:cxn ang="0">
                    <a:pos x="141" y="725"/>
                  </a:cxn>
                  <a:cxn ang="0">
                    <a:pos x="209" y="755"/>
                  </a:cxn>
                  <a:cxn ang="0">
                    <a:pos x="285" y="774"/>
                  </a:cxn>
                  <a:cxn ang="0">
                    <a:pos x="357" y="778"/>
                  </a:cxn>
                  <a:cxn ang="0">
                    <a:pos x="429" y="767"/>
                  </a:cxn>
                  <a:cxn ang="0">
                    <a:pos x="445" y="767"/>
                  </a:cxn>
                  <a:cxn ang="0">
                    <a:pos x="460" y="759"/>
                  </a:cxn>
                  <a:cxn ang="0">
                    <a:pos x="471" y="744"/>
                  </a:cxn>
                  <a:cxn ang="0">
                    <a:pos x="475" y="729"/>
                  </a:cxn>
                  <a:cxn ang="0">
                    <a:pos x="471" y="721"/>
                  </a:cxn>
                  <a:cxn ang="0">
                    <a:pos x="460" y="721"/>
                  </a:cxn>
                  <a:cxn ang="0">
                    <a:pos x="445" y="717"/>
                  </a:cxn>
                  <a:cxn ang="0">
                    <a:pos x="426" y="717"/>
                  </a:cxn>
                  <a:cxn ang="0">
                    <a:pos x="403" y="717"/>
                  </a:cxn>
                  <a:cxn ang="0">
                    <a:pos x="384" y="717"/>
                  </a:cxn>
                  <a:cxn ang="0">
                    <a:pos x="365" y="717"/>
                  </a:cxn>
                  <a:cxn ang="0">
                    <a:pos x="353" y="717"/>
                  </a:cxn>
                  <a:cxn ang="0">
                    <a:pos x="315" y="714"/>
                  </a:cxn>
                  <a:cxn ang="0">
                    <a:pos x="281" y="710"/>
                  </a:cxn>
                  <a:cxn ang="0">
                    <a:pos x="243" y="706"/>
                  </a:cxn>
                  <a:cxn ang="0">
                    <a:pos x="205" y="695"/>
                  </a:cxn>
                  <a:cxn ang="0">
                    <a:pos x="167" y="683"/>
                  </a:cxn>
                  <a:cxn ang="0">
                    <a:pos x="129" y="657"/>
                  </a:cxn>
                  <a:cxn ang="0">
                    <a:pos x="95" y="623"/>
                  </a:cxn>
                  <a:cxn ang="0">
                    <a:pos x="57" y="573"/>
                  </a:cxn>
                  <a:cxn ang="0">
                    <a:pos x="49" y="516"/>
                  </a:cxn>
                  <a:cxn ang="0">
                    <a:pos x="53" y="463"/>
                  </a:cxn>
                  <a:cxn ang="0">
                    <a:pos x="68" y="410"/>
                  </a:cxn>
                  <a:cxn ang="0">
                    <a:pos x="91" y="360"/>
                  </a:cxn>
                  <a:cxn ang="0">
                    <a:pos x="125" y="315"/>
                  </a:cxn>
                  <a:cxn ang="0">
                    <a:pos x="163" y="269"/>
                  </a:cxn>
                  <a:cxn ang="0">
                    <a:pos x="205" y="231"/>
                  </a:cxn>
                  <a:cxn ang="0">
                    <a:pos x="255" y="193"/>
                  </a:cxn>
                  <a:cxn ang="0">
                    <a:pos x="304" y="159"/>
                  </a:cxn>
                  <a:cxn ang="0">
                    <a:pos x="357" y="129"/>
                  </a:cxn>
                  <a:cxn ang="0">
                    <a:pos x="410" y="102"/>
                  </a:cxn>
                  <a:cxn ang="0">
                    <a:pos x="460" y="79"/>
                  </a:cxn>
                  <a:cxn ang="0">
                    <a:pos x="513" y="61"/>
                  </a:cxn>
                  <a:cxn ang="0">
                    <a:pos x="559" y="42"/>
                  </a:cxn>
                  <a:cxn ang="0">
                    <a:pos x="604" y="30"/>
                  </a:cxn>
                  <a:cxn ang="0">
                    <a:pos x="642" y="23"/>
                  </a:cxn>
                  <a:cxn ang="0">
                    <a:pos x="616" y="7"/>
                  </a:cxn>
                  <a:cxn ang="0">
                    <a:pos x="574" y="0"/>
                  </a:cxn>
                  <a:cxn ang="0">
                    <a:pos x="525" y="7"/>
                  </a:cxn>
                  <a:cxn ang="0">
                    <a:pos x="468" y="19"/>
                  </a:cxn>
                  <a:cxn ang="0">
                    <a:pos x="403" y="38"/>
                  </a:cxn>
                  <a:cxn ang="0">
                    <a:pos x="342" y="61"/>
                  </a:cxn>
                  <a:cxn ang="0">
                    <a:pos x="285" y="91"/>
                  </a:cxn>
                  <a:cxn ang="0">
                    <a:pos x="236" y="117"/>
                  </a:cxn>
                </a:cxnLst>
                <a:rect l="0" t="0" r="r" b="b"/>
                <a:pathLst>
                  <a:path w="642" h="778">
                    <a:moveTo>
                      <a:pt x="236" y="117"/>
                    </a:moveTo>
                    <a:lnTo>
                      <a:pt x="190" y="152"/>
                    </a:lnTo>
                    <a:lnTo>
                      <a:pt x="148" y="190"/>
                    </a:lnTo>
                    <a:lnTo>
                      <a:pt x="106" y="235"/>
                    </a:lnTo>
                    <a:lnTo>
                      <a:pt x="72" y="281"/>
                    </a:lnTo>
                    <a:lnTo>
                      <a:pt x="45" y="330"/>
                    </a:lnTo>
                    <a:lnTo>
                      <a:pt x="23" y="379"/>
                    </a:lnTo>
                    <a:lnTo>
                      <a:pt x="7" y="429"/>
                    </a:lnTo>
                    <a:lnTo>
                      <a:pt x="0" y="482"/>
                    </a:lnTo>
                    <a:lnTo>
                      <a:pt x="7" y="562"/>
                    </a:lnTo>
                    <a:lnTo>
                      <a:pt x="38" y="626"/>
                    </a:lnTo>
                    <a:lnTo>
                      <a:pt x="83" y="683"/>
                    </a:lnTo>
                    <a:lnTo>
                      <a:pt x="141" y="725"/>
                    </a:lnTo>
                    <a:lnTo>
                      <a:pt x="209" y="755"/>
                    </a:lnTo>
                    <a:lnTo>
                      <a:pt x="285" y="774"/>
                    </a:lnTo>
                    <a:lnTo>
                      <a:pt x="357" y="778"/>
                    </a:lnTo>
                    <a:lnTo>
                      <a:pt x="429" y="767"/>
                    </a:lnTo>
                    <a:lnTo>
                      <a:pt x="445" y="767"/>
                    </a:lnTo>
                    <a:lnTo>
                      <a:pt x="460" y="759"/>
                    </a:lnTo>
                    <a:lnTo>
                      <a:pt x="471" y="744"/>
                    </a:lnTo>
                    <a:lnTo>
                      <a:pt x="475" y="729"/>
                    </a:lnTo>
                    <a:lnTo>
                      <a:pt x="471" y="721"/>
                    </a:lnTo>
                    <a:lnTo>
                      <a:pt x="460" y="721"/>
                    </a:lnTo>
                    <a:lnTo>
                      <a:pt x="445" y="717"/>
                    </a:lnTo>
                    <a:lnTo>
                      <a:pt x="426" y="717"/>
                    </a:lnTo>
                    <a:lnTo>
                      <a:pt x="403" y="717"/>
                    </a:lnTo>
                    <a:lnTo>
                      <a:pt x="384" y="717"/>
                    </a:lnTo>
                    <a:lnTo>
                      <a:pt x="365" y="717"/>
                    </a:lnTo>
                    <a:lnTo>
                      <a:pt x="353" y="717"/>
                    </a:lnTo>
                    <a:lnTo>
                      <a:pt x="315" y="714"/>
                    </a:lnTo>
                    <a:lnTo>
                      <a:pt x="281" y="710"/>
                    </a:lnTo>
                    <a:lnTo>
                      <a:pt x="243" y="706"/>
                    </a:lnTo>
                    <a:lnTo>
                      <a:pt x="205" y="695"/>
                    </a:lnTo>
                    <a:lnTo>
                      <a:pt x="167" y="683"/>
                    </a:lnTo>
                    <a:lnTo>
                      <a:pt x="129" y="657"/>
                    </a:lnTo>
                    <a:lnTo>
                      <a:pt x="95" y="623"/>
                    </a:lnTo>
                    <a:lnTo>
                      <a:pt x="57" y="573"/>
                    </a:lnTo>
                    <a:lnTo>
                      <a:pt x="49" y="516"/>
                    </a:lnTo>
                    <a:lnTo>
                      <a:pt x="53" y="463"/>
                    </a:lnTo>
                    <a:lnTo>
                      <a:pt x="68" y="410"/>
                    </a:lnTo>
                    <a:lnTo>
                      <a:pt x="91" y="360"/>
                    </a:lnTo>
                    <a:lnTo>
                      <a:pt x="125" y="315"/>
                    </a:lnTo>
                    <a:lnTo>
                      <a:pt x="163" y="269"/>
                    </a:lnTo>
                    <a:lnTo>
                      <a:pt x="205" y="231"/>
                    </a:lnTo>
                    <a:lnTo>
                      <a:pt x="255" y="193"/>
                    </a:lnTo>
                    <a:lnTo>
                      <a:pt x="304" y="159"/>
                    </a:lnTo>
                    <a:lnTo>
                      <a:pt x="357" y="129"/>
                    </a:lnTo>
                    <a:lnTo>
                      <a:pt x="410" y="102"/>
                    </a:lnTo>
                    <a:lnTo>
                      <a:pt x="460" y="79"/>
                    </a:lnTo>
                    <a:lnTo>
                      <a:pt x="513" y="61"/>
                    </a:lnTo>
                    <a:lnTo>
                      <a:pt x="559" y="42"/>
                    </a:lnTo>
                    <a:lnTo>
                      <a:pt x="604" y="30"/>
                    </a:lnTo>
                    <a:lnTo>
                      <a:pt x="642" y="23"/>
                    </a:lnTo>
                    <a:lnTo>
                      <a:pt x="616" y="7"/>
                    </a:lnTo>
                    <a:lnTo>
                      <a:pt x="574" y="0"/>
                    </a:lnTo>
                    <a:lnTo>
                      <a:pt x="525" y="7"/>
                    </a:lnTo>
                    <a:lnTo>
                      <a:pt x="468" y="19"/>
                    </a:lnTo>
                    <a:lnTo>
                      <a:pt x="403" y="38"/>
                    </a:lnTo>
                    <a:lnTo>
                      <a:pt x="342" y="61"/>
                    </a:lnTo>
                    <a:lnTo>
                      <a:pt x="285" y="91"/>
                    </a:lnTo>
                    <a:lnTo>
                      <a:pt x="236" y="1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07" name="Freeform 2283"/>
              <p:cNvSpPr>
                <a:spLocks noChangeAspect="1"/>
              </p:cNvSpPr>
              <p:nvPr/>
            </p:nvSpPr>
            <p:spPr bwMode="auto">
              <a:xfrm>
                <a:off x="2181" y="16606"/>
                <a:ext cx="415" cy="604"/>
              </a:xfrm>
              <a:custGeom>
                <a:avLst/>
                <a:gdLst/>
                <a:ahLst/>
                <a:cxnLst>
                  <a:cxn ang="0">
                    <a:pos x="350" y="201"/>
                  </a:cxn>
                  <a:cxn ang="0">
                    <a:pos x="362" y="266"/>
                  </a:cxn>
                  <a:cxn ang="0">
                    <a:pos x="354" y="319"/>
                  </a:cxn>
                  <a:cxn ang="0">
                    <a:pos x="327" y="365"/>
                  </a:cxn>
                  <a:cxn ang="0">
                    <a:pos x="289" y="406"/>
                  </a:cxn>
                  <a:cxn ang="0">
                    <a:pos x="244" y="444"/>
                  </a:cxn>
                  <a:cxn ang="0">
                    <a:pos x="194" y="479"/>
                  </a:cxn>
                  <a:cxn ang="0">
                    <a:pos x="141" y="517"/>
                  </a:cxn>
                  <a:cxn ang="0">
                    <a:pos x="96" y="551"/>
                  </a:cxn>
                  <a:cxn ang="0">
                    <a:pos x="88" y="562"/>
                  </a:cxn>
                  <a:cxn ang="0">
                    <a:pos x="84" y="570"/>
                  </a:cxn>
                  <a:cxn ang="0">
                    <a:pos x="84" y="581"/>
                  </a:cxn>
                  <a:cxn ang="0">
                    <a:pos x="92" y="593"/>
                  </a:cxn>
                  <a:cxn ang="0">
                    <a:pos x="99" y="600"/>
                  </a:cxn>
                  <a:cxn ang="0">
                    <a:pos x="111" y="604"/>
                  </a:cxn>
                  <a:cxn ang="0">
                    <a:pos x="122" y="604"/>
                  </a:cxn>
                  <a:cxn ang="0">
                    <a:pos x="134" y="600"/>
                  </a:cxn>
                  <a:cxn ang="0">
                    <a:pos x="191" y="566"/>
                  </a:cxn>
                  <a:cxn ang="0">
                    <a:pos x="248" y="528"/>
                  </a:cxn>
                  <a:cxn ang="0">
                    <a:pos x="301" y="486"/>
                  </a:cxn>
                  <a:cxn ang="0">
                    <a:pos x="350" y="437"/>
                  </a:cxn>
                  <a:cxn ang="0">
                    <a:pos x="384" y="384"/>
                  </a:cxn>
                  <a:cxn ang="0">
                    <a:pos x="407" y="323"/>
                  </a:cxn>
                  <a:cxn ang="0">
                    <a:pos x="415" y="258"/>
                  </a:cxn>
                  <a:cxn ang="0">
                    <a:pos x="400" y="190"/>
                  </a:cxn>
                  <a:cxn ang="0">
                    <a:pos x="365" y="137"/>
                  </a:cxn>
                  <a:cxn ang="0">
                    <a:pos x="320" y="91"/>
                  </a:cxn>
                  <a:cxn ang="0">
                    <a:pos x="259" y="53"/>
                  </a:cxn>
                  <a:cxn ang="0">
                    <a:pos x="198" y="27"/>
                  </a:cxn>
                  <a:cxn ang="0">
                    <a:pos x="134" y="8"/>
                  </a:cxn>
                  <a:cxn ang="0">
                    <a:pos x="77" y="0"/>
                  </a:cxn>
                  <a:cxn ang="0">
                    <a:pos x="31" y="4"/>
                  </a:cxn>
                  <a:cxn ang="0">
                    <a:pos x="0" y="19"/>
                  </a:cxn>
                  <a:cxn ang="0">
                    <a:pos x="54" y="34"/>
                  </a:cxn>
                  <a:cxn ang="0">
                    <a:pos x="107" y="46"/>
                  </a:cxn>
                  <a:cxn ang="0">
                    <a:pos x="156" y="57"/>
                  </a:cxn>
                  <a:cxn ang="0">
                    <a:pos x="206" y="72"/>
                  </a:cxn>
                  <a:cxn ang="0">
                    <a:pos x="251" y="91"/>
                  </a:cxn>
                  <a:cxn ang="0">
                    <a:pos x="293" y="118"/>
                  </a:cxn>
                  <a:cxn ang="0">
                    <a:pos x="327" y="152"/>
                  </a:cxn>
                  <a:cxn ang="0">
                    <a:pos x="350" y="201"/>
                  </a:cxn>
                </a:cxnLst>
                <a:rect l="0" t="0" r="r" b="b"/>
                <a:pathLst>
                  <a:path w="415" h="604">
                    <a:moveTo>
                      <a:pt x="350" y="201"/>
                    </a:moveTo>
                    <a:lnTo>
                      <a:pt x="362" y="266"/>
                    </a:lnTo>
                    <a:lnTo>
                      <a:pt x="354" y="319"/>
                    </a:lnTo>
                    <a:lnTo>
                      <a:pt x="327" y="365"/>
                    </a:lnTo>
                    <a:lnTo>
                      <a:pt x="289" y="406"/>
                    </a:lnTo>
                    <a:lnTo>
                      <a:pt x="244" y="444"/>
                    </a:lnTo>
                    <a:lnTo>
                      <a:pt x="194" y="479"/>
                    </a:lnTo>
                    <a:lnTo>
                      <a:pt x="141" y="517"/>
                    </a:lnTo>
                    <a:lnTo>
                      <a:pt x="96" y="551"/>
                    </a:lnTo>
                    <a:lnTo>
                      <a:pt x="88" y="562"/>
                    </a:lnTo>
                    <a:lnTo>
                      <a:pt x="84" y="570"/>
                    </a:lnTo>
                    <a:lnTo>
                      <a:pt x="84" y="581"/>
                    </a:lnTo>
                    <a:lnTo>
                      <a:pt x="92" y="593"/>
                    </a:lnTo>
                    <a:lnTo>
                      <a:pt x="99" y="600"/>
                    </a:lnTo>
                    <a:lnTo>
                      <a:pt x="111" y="604"/>
                    </a:lnTo>
                    <a:lnTo>
                      <a:pt x="122" y="604"/>
                    </a:lnTo>
                    <a:lnTo>
                      <a:pt x="134" y="600"/>
                    </a:lnTo>
                    <a:lnTo>
                      <a:pt x="191" y="566"/>
                    </a:lnTo>
                    <a:lnTo>
                      <a:pt x="248" y="528"/>
                    </a:lnTo>
                    <a:lnTo>
                      <a:pt x="301" y="486"/>
                    </a:lnTo>
                    <a:lnTo>
                      <a:pt x="350" y="437"/>
                    </a:lnTo>
                    <a:lnTo>
                      <a:pt x="384" y="384"/>
                    </a:lnTo>
                    <a:lnTo>
                      <a:pt x="407" y="323"/>
                    </a:lnTo>
                    <a:lnTo>
                      <a:pt x="415" y="258"/>
                    </a:lnTo>
                    <a:lnTo>
                      <a:pt x="400" y="190"/>
                    </a:lnTo>
                    <a:lnTo>
                      <a:pt x="365" y="137"/>
                    </a:lnTo>
                    <a:lnTo>
                      <a:pt x="320" y="91"/>
                    </a:lnTo>
                    <a:lnTo>
                      <a:pt x="259" y="53"/>
                    </a:lnTo>
                    <a:lnTo>
                      <a:pt x="198" y="27"/>
                    </a:lnTo>
                    <a:lnTo>
                      <a:pt x="134" y="8"/>
                    </a:lnTo>
                    <a:lnTo>
                      <a:pt x="77" y="0"/>
                    </a:lnTo>
                    <a:lnTo>
                      <a:pt x="31" y="4"/>
                    </a:lnTo>
                    <a:lnTo>
                      <a:pt x="0" y="19"/>
                    </a:lnTo>
                    <a:lnTo>
                      <a:pt x="54" y="34"/>
                    </a:lnTo>
                    <a:lnTo>
                      <a:pt x="107" y="46"/>
                    </a:lnTo>
                    <a:lnTo>
                      <a:pt x="156" y="57"/>
                    </a:lnTo>
                    <a:lnTo>
                      <a:pt x="206" y="72"/>
                    </a:lnTo>
                    <a:lnTo>
                      <a:pt x="251" y="91"/>
                    </a:lnTo>
                    <a:lnTo>
                      <a:pt x="293" y="118"/>
                    </a:lnTo>
                    <a:lnTo>
                      <a:pt x="327" y="152"/>
                    </a:lnTo>
                    <a:lnTo>
                      <a:pt x="350" y="2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08" name="Freeform 2284"/>
              <p:cNvSpPr>
                <a:spLocks noChangeAspect="1"/>
              </p:cNvSpPr>
              <p:nvPr/>
            </p:nvSpPr>
            <p:spPr bwMode="auto">
              <a:xfrm>
                <a:off x="668" y="16469"/>
                <a:ext cx="1046" cy="1254"/>
              </a:xfrm>
              <a:custGeom>
                <a:avLst/>
                <a:gdLst/>
                <a:ahLst/>
                <a:cxnLst>
                  <a:cxn ang="0">
                    <a:pos x="327" y="232"/>
                  </a:cxn>
                  <a:cxn ang="0">
                    <a:pos x="175" y="380"/>
                  </a:cxn>
                  <a:cxn ang="0">
                    <a:pos x="57" y="555"/>
                  </a:cxn>
                  <a:cxn ang="0">
                    <a:pos x="0" y="752"/>
                  </a:cxn>
                  <a:cxn ang="0">
                    <a:pos x="12" y="885"/>
                  </a:cxn>
                  <a:cxn ang="0">
                    <a:pos x="34" y="938"/>
                  </a:cxn>
                  <a:cxn ang="0">
                    <a:pos x="69" y="988"/>
                  </a:cxn>
                  <a:cxn ang="0">
                    <a:pos x="110" y="1030"/>
                  </a:cxn>
                  <a:cxn ang="0">
                    <a:pos x="183" y="1075"/>
                  </a:cxn>
                  <a:cxn ang="0">
                    <a:pos x="282" y="1124"/>
                  </a:cxn>
                  <a:cxn ang="0">
                    <a:pos x="388" y="1162"/>
                  </a:cxn>
                  <a:cxn ang="0">
                    <a:pos x="494" y="1193"/>
                  </a:cxn>
                  <a:cxn ang="0">
                    <a:pos x="605" y="1216"/>
                  </a:cxn>
                  <a:cxn ang="0">
                    <a:pos x="715" y="1231"/>
                  </a:cxn>
                  <a:cxn ang="0">
                    <a:pos x="829" y="1242"/>
                  </a:cxn>
                  <a:cxn ang="0">
                    <a:pos x="939" y="1250"/>
                  </a:cxn>
                  <a:cxn ang="0">
                    <a:pos x="1012" y="1254"/>
                  </a:cxn>
                  <a:cxn ang="0">
                    <a:pos x="1038" y="1231"/>
                  </a:cxn>
                  <a:cxn ang="0">
                    <a:pos x="1046" y="1193"/>
                  </a:cxn>
                  <a:cxn ang="0">
                    <a:pos x="1023" y="1166"/>
                  </a:cxn>
                  <a:cxn ang="0">
                    <a:pos x="955" y="1162"/>
                  </a:cxn>
                  <a:cxn ang="0">
                    <a:pos x="852" y="1159"/>
                  </a:cxn>
                  <a:cxn ang="0">
                    <a:pos x="749" y="1151"/>
                  </a:cxn>
                  <a:cxn ang="0">
                    <a:pos x="647" y="1136"/>
                  </a:cxn>
                  <a:cxn ang="0">
                    <a:pos x="544" y="1117"/>
                  </a:cxn>
                  <a:cxn ang="0">
                    <a:pos x="441" y="1090"/>
                  </a:cxn>
                  <a:cxn ang="0">
                    <a:pos x="342" y="1060"/>
                  </a:cxn>
                  <a:cxn ang="0">
                    <a:pos x="247" y="1014"/>
                  </a:cxn>
                  <a:cxn ang="0">
                    <a:pos x="164" y="965"/>
                  </a:cxn>
                  <a:cxn ang="0">
                    <a:pos x="114" y="889"/>
                  </a:cxn>
                  <a:cxn ang="0">
                    <a:pos x="99" y="790"/>
                  </a:cxn>
                  <a:cxn ang="0">
                    <a:pos x="122" y="654"/>
                  </a:cxn>
                  <a:cxn ang="0">
                    <a:pos x="164" y="547"/>
                  </a:cxn>
                  <a:cxn ang="0">
                    <a:pos x="221" y="452"/>
                  </a:cxn>
                  <a:cxn ang="0">
                    <a:pos x="289" y="369"/>
                  </a:cxn>
                  <a:cxn ang="0">
                    <a:pos x="369" y="293"/>
                  </a:cxn>
                  <a:cxn ang="0">
                    <a:pos x="468" y="213"/>
                  </a:cxn>
                  <a:cxn ang="0">
                    <a:pos x="586" y="137"/>
                  </a:cxn>
                  <a:cxn ang="0">
                    <a:pos x="711" y="73"/>
                  </a:cxn>
                  <a:cxn ang="0">
                    <a:pos x="821" y="23"/>
                  </a:cxn>
                  <a:cxn ang="0">
                    <a:pos x="825" y="0"/>
                  </a:cxn>
                  <a:cxn ang="0">
                    <a:pos x="715" y="19"/>
                  </a:cxn>
                  <a:cxn ang="0">
                    <a:pos x="586" y="65"/>
                  </a:cxn>
                  <a:cxn ang="0">
                    <a:pos x="460" y="130"/>
                  </a:cxn>
                </a:cxnLst>
                <a:rect l="0" t="0" r="r" b="b"/>
                <a:pathLst>
                  <a:path w="1046" h="1254">
                    <a:moveTo>
                      <a:pt x="407" y="168"/>
                    </a:moveTo>
                    <a:lnTo>
                      <a:pt x="327" y="232"/>
                    </a:lnTo>
                    <a:lnTo>
                      <a:pt x="247" y="304"/>
                    </a:lnTo>
                    <a:lnTo>
                      <a:pt x="175" y="380"/>
                    </a:lnTo>
                    <a:lnTo>
                      <a:pt x="110" y="464"/>
                    </a:lnTo>
                    <a:lnTo>
                      <a:pt x="57" y="555"/>
                    </a:lnTo>
                    <a:lnTo>
                      <a:pt x="19" y="650"/>
                    </a:lnTo>
                    <a:lnTo>
                      <a:pt x="0" y="752"/>
                    </a:lnTo>
                    <a:lnTo>
                      <a:pt x="4" y="859"/>
                    </a:lnTo>
                    <a:lnTo>
                      <a:pt x="12" y="885"/>
                    </a:lnTo>
                    <a:lnTo>
                      <a:pt x="23" y="916"/>
                    </a:lnTo>
                    <a:lnTo>
                      <a:pt x="34" y="938"/>
                    </a:lnTo>
                    <a:lnTo>
                      <a:pt x="50" y="965"/>
                    </a:lnTo>
                    <a:lnTo>
                      <a:pt x="69" y="988"/>
                    </a:lnTo>
                    <a:lnTo>
                      <a:pt x="88" y="1011"/>
                    </a:lnTo>
                    <a:lnTo>
                      <a:pt x="110" y="1030"/>
                    </a:lnTo>
                    <a:lnTo>
                      <a:pt x="133" y="1045"/>
                    </a:lnTo>
                    <a:lnTo>
                      <a:pt x="183" y="1075"/>
                    </a:lnTo>
                    <a:lnTo>
                      <a:pt x="232" y="1102"/>
                    </a:lnTo>
                    <a:lnTo>
                      <a:pt x="282" y="1124"/>
                    </a:lnTo>
                    <a:lnTo>
                      <a:pt x="335" y="1143"/>
                    </a:lnTo>
                    <a:lnTo>
                      <a:pt x="388" y="1162"/>
                    </a:lnTo>
                    <a:lnTo>
                      <a:pt x="441" y="1178"/>
                    </a:lnTo>
                    <a:lnTo>
                      <a:pt x="494" y="1193"/>
                    </a:lnTo>
                    <a:lnTo>
                      <a:pt x="548" y="1204"/>
                    </a:lnTo>
                    <a:lnTo>
                      <a:pt x="605" y="1216"/>
                    </a:lnTo>
                    <a:lnTo>
                      <a:pt x="662" y="1223"/>
                    </a:lnTo>
                    <a:lnTo>
                      <a:pt x="715" y="1231"/>
                    </a:lnTo>
                    <a:lnTo>
                      <a:pt x="772" y="1238"/>
                    </a:lnTo>
                    <a:lnTo>
                      <a:pt x="829" y="1242"/>
                    </a:lnTo>
                    <a:lnTo>
                      <a:pt x="886" y="1246"/>
                    </a:lnTo>
                    <a:lnTo>
                      <a:pt x="939" y="1250"/>
                    </a:lnTo>
                    <a:lnTo>
                      <a:pt x="996" y="1254"/>
                    </a:lnTo>
                    <a:lnTo>
                      <a:pt x="1012" y="1254"/>
                    </a:lnTo>
                    <a:lnTo>
                      <a:pt x="1027" y="1242"/>
                    </a:lnTo>
                    <a:lnTo>
                      <a:pt x="1038" y="1231"/>
                    </a:lnTo>
                    <a:lnTo>
                      <a:pt x="1046" y="1212"/>
                    </a:lnTo>
                    <a:lnTo>
                      <a:pt x="1046" y="1193"/>
                    </a:lnTo>
                    <a:lnTo>
                      <a:pt x="1038" y="1178"/>
                    </a:lnTo>
                    <a:lnTo>
                      <a:pt x="1023" y="1166"/>
                    </a:lnTo>
                    <a:lnTo>
                      <a:pt x="1008" y="1162"/>
                    </a:lnTo>
                    <a:lnTo>
                      <a:pt x="955" y="1162"/>
                    </a:lnTo>
                    <a:lnTo>
                      <a:pt x="905" y="1162"/>
                    </a:lnTo>
                    <a:lnTo>
                      <a:pt x="852" y="1159"/>
                    </a:lnTo>
                    <a:lnTo>
                      <a:pt x="802" y="1155"/>
                    </a:lnTo>
                    <a:lnTo>
                      <a:pt x="749" y="1151"/>
                    </a:lnTo>
                    <a:lnTo>
                      <a:pt x="696" y="1143"/>
                    </a:lnTo>
                    <a:lnTo>
                      <a:pt x="647" y="1136"/>
                    </a:lnTo>
                    <a:lnTo>
                      <a:pt x="593" y="1128"/>
                    </a:lnTo>
                    <a:lnTo>
                      <a:pt x="544" y="1117"/>
                    </a:lnTo>
                    <a:lnTo>
                      <a:pt x="491" y="1105"/>
                    </a:lnTo>
                    <a:lnTo>
                      <a:pt x="441" y="1090"/>
                    </a:lnTo>
                    <a:lnTo>
                      <a:pt x="392" y="1075"/>
                    </a:lnTo>
                    <a:lnTo>
                      <a:pt x="342" y="1060"/>
                    </a:lnTo>
                    <a:lnTo>
                      <a:pt x="297" y="1037"/>
                    </a:lnTo>
                    <a:lnTo>
                      <a:pt x="247" y="1014"/>
                    </a:lnTo>
                    <a:lnTo>
                      <a:pt x="202" y="992"/>
                    </a:lnTo>
                    <a:lnTo>
                      <a:pt x="164" y="965"/>
                    </a:lnTo>
                    <a:lnTo>
                      <a:pt x="133" y="927"/>
                    </a:lnTo>
                    <a:lnTo>
                      <a:pt x="114" y="889"/>
                    </a:lnTo>
                    <a:lnTo>
                      <a:pt x="99" y="843"/>
                    </a:lnTo>
                    <a:lnTo>
                      <a:pt x="99" y="790"/>
                    </a:lnTo>
                    <a:lnTo>
                      <a:pt x="107" y="722"/>
                    </a:lnTo>
                    <a:lnTo>
                      <a:pt x="122" y="654"/>
                    </a:lnTo>
                    <a:lnTo>
                      <a:pt x="137" y="604"/>
                    </a:lnTo>
                    <a:lnTo>
                      <a:pt x="164" y="547"/>
                    </a:lnTo>
                    <a:lnTo>
                      <a:pt x="194" y="498"/>
                    </a:lnTo>
                    <a:lnTo>
                      <a:pt x="221" y="452"/>
                    </a:lnTo>
                    <a:lnTo>
                      <a:pt x="255" y="411"/>
                    </a:lnTo>
                    <a:lnTo>
                      <a:pt x="289" y="369"/>
                    </a:lnTo>
                    <a:lnTo>
                      <a:pt x="327" y="331"/>
                    </a:lnTo>
                    <a:lnTo>
                      <a:pt x="369" y="293"/>
                    </a:lnTo>
                    <a:lnTo>
                      <a:pt x="418" y="251"/>
                    </a:lnTo>
                    <a:lnTo>
                      <a:pt x="468" y="213"/>
                    </a:lnTo>
                    <a:lnTo>
                      <a:pt x="525" y="175"/>
                    </a:lnTo>
                    <a:lnTo>
                      <a:pt x="586" y="137"/>
                    </a:lnTo>
                    <a:lnTo>
                      <a:pt x="650" y="103"/>
                    </a:lnTo>
                    <a:lnTo>
                      <a:pt x="711" y="73"/>
                    </a:lnTo>
                    <a:lnTo>
                      <a:pt x="768" y="46"/>
                    </a:lnTo>
                    <a:lnTo>
                      <a:pt x="821" y="23"/>
                    </a:lnTo>
                    <a:lnTo>
                      <a:pt x="867" y="4"/>
                    </a:lnTo>
                    <a:lnTo>
                      <a:pt x="825" y="0"/>
                    </a:lnTo>
                    <a:lnTo>
                      <a:pt x="772" y="4"/>
                    </a:lnTo>
                    <a:lnTo>
                      <a:pt x="715" y="19"/>
                    </a:lnTo>
                    <a:lnTo>
                      <a:pt x="650" y="38"/>
                    </a:lnTo>
                    <a:lnTo>
                      <a:pt x="586" y="65"/>
                    </a:lnTo>
                    <a:lnTo>
                      <a:pt x="521" y="95"/>
                    </a:lnTo>
                    <a:lnTo>
                      <a:pt x="460" y="130"/>
                    </a:lnTo>
                    <a:lnTo>
                      <a:pt x="407" y="1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09" name="Freeform 2285"/>
              <p:cNvSpPr>
                <a:spLocks noChangeAspect="1"/>
              </p:cNvSpPr>
              <p:nvPr/>
            </p:nvSpPr>
            <p:spPr bwMode="auto">
              <a:xfrm>
                <a:off x="2143" y="16428"/>
                <a:ext cx="913" cy="835"/>
              </a:xfrm>
              <a:custGeom>
                <a:avLst/>
                <a:gdLst/>
                <a:ahLst/>
                <a:cxnLst>
                  <a:cxn ang="0">
                    <a:pos x="761" y="258"/>
                  </a:cxn>
                  <a:cxn ang="0">
                    <a:pos x="803" y="303"/>
                  </a:cxn>
                  <a:cxn ang="0">
                    <a:pos x="826" y="357"/>
                  </a:cxn>
                  <a:cxn ang="0">
                    <a:pos x="841" y="414"/>
                  </a:cxn>
                  <a:cxn ang="0">
                    <a:pos x="841" y="474"/>
                  </a:cxn>
                  <a:cxn ang="0">
                    <a:pos x="833" y="524"/>
                  </a:cxn>
                  <a:cxn ang="0">
                    <a:pos x="818" y="565"/>
                  </a:cxn>
                  <a:cxn ang="0">
                    <a:pos x="791" y="607"/>
                  </a:cxn>
                  <a:cxn ang="0">
                    <a:pos x="765" y="641"/>
                  </a:cxn>
                  <a:cxn ang="0">
                    <a:pos x="730" y="679"/>
                  </a:cxn>
                  <a:cxn ang="0">
                    <a:pos x="696" y="710"/>
                  </a:cxn>
                  <a:cxn ang="0">
                    <a:pos x="662" y="744"/>
                  </a:cxn>
                  <a:cxn ang="0">
                    <a:pos x="628" y="778"/>
                  </a:cxn>
                  <a:cxn ang="0">
                    <a:pos x="620" y="790"/>
                  </a:cxn>
                  <a:cxn ang="0">
                    <a:pos x="616" y="801"/>
                  </a:cxn>
                  <a:cxn ang="0">
                    <a:pos x="620" y="812"/>
                  </a:cxn>
                  <a:cxn ang="0">
                    <a:pos x="628" y="824"/>
                  </a:cxn>
                  <a:cxn ang="0">
                    <a:pos x="639" y="831"/>
                  </a:cxn>
                  <a:cxn ang="0">
                    <a:pos x="651" y="835"/>
                  </a:cxn>
                  <a:cxn ang="0">
                    <a:pos x="666" y="831"/>
                  </a:cxn>
                  <a:cxn ang="0">
                    <a:pos x="677" y="824"/>
                  </a:cxn>
                  <a:cxn ang="0">
                    <a:pos x="753" y="774"/>
                  </a:cxn>
                  <a:cxn ang="0">
                    <a:pos x="814" y="710"/>
                  </a:cxn>
                  <a:cxn ang="0">
                    <a:pos x="867" y="634"/>
                  </a:cxn>
                  <a:cxn ang="0">
                    <a:pos x="902" y="554"/>
                  </a:cxn>
                  <a:cxn ang="0">
                    <a:pos x="913" y="467"/>
                  </a:cxn>
                  <a:cxn ang="0">
                    <a:pos x="905" y="383"/>
                  </a:cxn>
                  <a:cxn ang="0">
                    <a:pos x="875" y="303"/>
                  </a:cxn>
                  <a:cxn ang="0">
                    <a:pos x="814" y="231"/>
                  </a:cxn>
                  <a:cxn ang="0">
                    <a:pos x="768" y="193"/>
                  </a:cxn>
                  <a:cxn ang="0">
                    <a:pos x="715" y="159"/>
                  </a:cxn>
                  <a:cxn ang="0">
                    <a:pos x="654" y="129"/>
                  </a:cxn>
                  <a:cxn ang="0">
                    <a:pos x="594" y="102"/>
                  </a:cxn>
                  <a:cxn ang="0">
                    <a:pos x="529" y="79"/>
                  </a:cxn>
                  <a:cxn ang="0">
                    <a:pos x="461" y="60"/>
                  </a:cxn>
                  <a:cxn ang="0">
                    <a:pos x="396" y="41"/>
                  </a:cxn>
                  <a:cxn ang="0">
                    <a:pos x="327" y="26"/>
                  </a:cxn>
                  <a:cxn ang="0">
                    <a:pos x="267" y="15"/>
                  </a:cxn>
                  <a:cxn ang="0">
                    <a:pos x="206" y="7"/>
                  </a:cxn>
                  <a:cxn ang="0">
                    <a:pos x="153" y="0"/>
                  </a:cxn>
                  <a:cxn ang="0">
                    <a:pos x="103" y="0"/>
                  </a:cxn>
                  <a:cxn ang="0">
                    <a:pos x="61" y="0"/>
                  </a:cxn>
                  <a:cxn ang="0">
                    <a:pos x="31" y="3"/>
                  </a:cxn>
                  <a:cxn ang="0">
                    <a:pos x="12" y="11"/>
                  </a:cxn>
                  <a:cxn ang="0">
                    <a:pos x="0" y="19"/>
                  </a:cxn>
                  <a:cxn ang="0">
                    <a:pos x="38" y="26"/>
                  </a:cxn>
                  <a:cxn ang="0">
                    <a:pos x="80" y="30"/>
                  </a:cxn>
                  <a:cxn ang="0">
                    <a:pos x="122" y="38"/>
                  </a:cxn>
                  <a:cxn ang="0">
                    <a:pos x="168" y="45"/>
                  </a:cxn>
                  <a:cxn ang="0">
                    <a:pos x="217" y="53"/>
                  </a:cxn>
                  <a:cxn ang="0">
                    <a:pos x="267" y="60"/>
                  </a:cxn>
                  <a:cxn ang="0">
                    <a:pos x="316" y="72"/>
                  </a:cxn>
                  <a:cxn ang="0">
                    <a:pos x="369" y="83"/>
                  </a:cxn>
                  <a:cxn ang="0">
                    <a:pos x="419" y="98"/>
                  </a:cxn>
                  <a:cxn ang="0">
                    <a:pos x="472" y="114"/>
                  </a:cxn>
                  <a:cxn ang="0">
                    <a:pos x="525" y="133"/>
                  </a:cxn>
                  <a:cxn ang="0">
                    <a:pos x="575" y="152"/>
                  </a:cxn>
                  <a:cxn ang="0">
                    <a:pos x="624" y="174"/>
                  </a:cxn>
                  <a:cxn ang="0">
                    <a:pos x="673" y="197"/>
                  </a:cxn>
                  <a:cxn ang="0">
                    <a:pos x="719" y="228"/>
                  </a:cxn>
                  <a:cxn ang="0">
                    <a:pos x="761" y="258"/>
                  </a:cxn>
                </a:cxnLst>
                <a:rect l="0" t="0" r="r" b="b"/>
                <a:pathLst>
                  <a:path w="913" h="835">
                    <a:moveTo>
                      <a:pt x="761" y="258"/>
                    </a:moveTo>
                    <a:lnTo>
                      <a:pt x="803" y="303"/>
                    </a:lnTo>
                    <a:lnTo>
                      <a:pt x="826" y="357"/>
                    </a:lnTo>
                    <a:lnTo>
                      <a:pt x="841" y="414"/>
                    </a:lnTo>
                    <a:lnTo>
                      <a:pt x="841" y="474"/>
                    </a:lnTo>
                    <a:lnTo>
                      <a:pt x="833" y="524"/>
                    </a:lnTo>
                    <a:lnTo>
                      <a:pt x="818" y="565"/>
                    </a:lnTo>
                    <a:lnTo>
                      <a:pt x="791" y="607"/>
                    </a:lnTo>
                    <a:lnTo>
                      <a:pt x="765" y="641"/>
                    </a:lnTo>
                    <a:lnTo>
                      <a:pt x="730" y="679"/>
                    </a:lnTo>
                    <a:lnTo>
                      <a:pt x="696" y="710"/>
                    </a:lnTo>
                    <a:lnTo>
                      <a:pt x="662" y="744"/>
                    </a:lnTo>
                    <a:lnTo>
                      <a:pt x="628" y="778"/>
                    </a:lnTo>
                    <a:lnTo>
                      <a:pt x="620" y="790"/>
                    </a:lnTo>
                    <a:lnTo>
                      <a:pt x="616" y="801"/>
                    </a:lnTo>
                    <a:lnTo>
                      <a:pt x="620" y="812"/>
                    </a:lnTo>
                    <a:lnTo>
                      <a:pt x="628" y="824"/>
                    </a:lnTo>
                    <a:lnTo>
                      <a:pt x="639" y="831"/>
                    </a:lnTo>
                    <a:lnTo>
                      <a:pt x="651" y="835"/>
                    </a:lnTo>
                    <a:lnTo>
                      <a:pt x="666" y="831"/>
                    </a:lnTo>
                    <a:lnTo>
                      <a:pt x="677" y="824"/>
                    </a:lnTo>
                    <a:lnTo>
                      <a:pt x="753" y="774"/>
                    </a:lnTo>
                    <a:lnTo>
                      <a:pt x="814" y="710"/>
                    </a:lnTo>
                    <a:lnTo>
                      <a:pt x="867" y="634"/>
                    </a:lnTo>
                    <a:lnTo>
                      <a:pt x="902" y="554"/>
                    </a:lnTo>
                    <a:lnTo>
                      <a:pt x="913" y="467"/>
                    </a:lnTo>
                    <a:lnTo>
                      <a:pt x="905" y="383"/>
                    </a:lnTo>
                    <a:lnTo>
                      <a:pt x="875" y="303"/>
                    </a:lnTo>
                    <a:lnTo>
                      <a:pt x="814" y="231"/>
                    </a:lnTo>
                    <a:lnTo>
                      <a:pt x="768" y="193"/>
                    </a:lnTo>
                    <a:lnTo>
                      <a:pt x="715" y="159"/>
                    </a:lnTo>
                    <a:lnTo>
                      <a:pt x="654" y="129"/>
                    </a:lnTo>
                    <a:lnTo>
                      <a:pt x="594" y="102"/>
                    </a:lnTo>
                    <a:lnTo>
                      <a:pt x="529" y="79"/>
                    </a:lnTo>
                    <a:lnTo>
                      <a:pt x="461" y="60"/>
                    </a:lnTo>
                    <a:lnTo>
                      <a:pt x="396" y="41"/>
                    </a:lnTo>
                    <a:lnTo>
                      <a:pt x="327" y="26"/>
                    </a:lnTo>
                    <a:lnTo>
                      <a:pt x="267" y="15"/>
                    </a:lnTo>
                    <a:lnTo>
                      <a:pt x="206" y="7"/>
                    </a:lnTo>
                    <a:lnTo>
                      <a:pt x="153" y="0"/>
                    </a:lnTo>
                    <a:lnTo>
                      <a:pt x="103" y="0"/>
                    </a:lnTo>
                    <a:lnTo>
                      <a:pt x="61" y="0"/>
                    </a:lnTo>
                    <a:lnTo>
                      <a:pt x="31" y="3"/>
                    </a:lnTo>
                    <a:lnTo>
                      <a:pt x="12" y="11"/>
                    </a:lnTo>
                    <a:lnTo>
                      <a:pt x="0" y="19"/>
                    </a:lnTo>
                    <a:lnTo>
                      <a:pt x="38" y="26"/>
                    </a:lnTo>
                    <a:lnTo>
                      <a:pt x="80" y="30"/>
                    </a:lnTo>
                    <a:lnTo>
                      <a:pt x="122" y="38"/>
                    </a:lnTo>
                    <a:lnTo>
                      <a:pt x="168" y="45"/>
                    </a:lnTo>
                    <a:lnTo>
                      <a:pt x="217" y="53"/>
                    </a:lnTo>
                    <a:lnTo>
                      <a:pt x="267" y="60"/>
                    </a:lnTo>
                    <a:lnTo>
                      <a:pt x="316" y="72"/>
                    </a:lnTo>
                    <a:lnTo>
                      <a:pt x="369" y="83"/>
                    </a:lnTo>
                    <a:lnTo>
                      <a:pt x="419" y="98"/>
                    </a:lnTo>
                    <a:lnTo>
                      <a:pt x="472" y="114"/>
                    </a:lnTo>
                    <a:lnTo>
                      <a:pt x="525" y="133"/>
                    </a:lnTo>
                    <a:lnTo>
                      <a:pt x="575" y="152"/>
                    </a:lnTo>
                    <a:lnTo>
                      <a:pt x="624" y="174"/>
                    </a:lnTo>
                    <a:lnTo>
                      <a:pt x="673" y="197"/>
                    </a:lnTo>
                    <a:lnTo>
                      <a:pt x="719" y="228"/>
                    </a:lnTo>
                    <a:lnTo>
                      <a:pt x="761" y="2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0" name="Freeform 2286"/>
              <p:cNvSpPr>
                <a:spLocks noChangeAspect="1"/>
              </p:cNvSpPr>
              <p:nvPr/>
            </p:nvSpPr>
            <p:spPr bwMode="auto">
              <a:xfrm>
                <a:off x="307" y="16880"/>
                <a:ext cx="373" cy="782"/>
              </a:xfrm>
              <a:custGeom>
                <a:avLst/>
                <a:gdLst/>
                <a:ahLst/>
                <a:cxnLst>
                  <a:cxn ang="0">
                    <a:pos x="0" y="425"/>
                  </a:cxn>
                  <a:cxn ang="0">
                    <a:pos x="0" y="489"/>
                  </a:cxn>
                  <a:cxn ang="0">
                    <a:pos x="15" y="550"/>
                  </a:cxn>
                  <a:cxn ang="0">
                    <a:pos x="42" y="607"/>
                  </a:cxn>
                  <a:cxn ang="0">
                    <a:pos x="80" y="656"/>
                  </a:cxn>
                  <a:cxn ang="0">
                    <a:pos x="125" y="698"/>
                  </a:cxn>
                  <a:cxn ang="0">
                    <a:pos x="179" y="736"/>
                  </a:cxn>
                  <a:cxn ang="0">
                    <a:pos x="240" y="763"/>
                  </a:cxn>
                  <a:cxn ang="0">
                    <a:pos x="300" y="778"/>
                  </a:cxn>
                  <a:cxn ang="0">
                    <a:pos x="319" y="782"/>
                  </a:cxn>
                  <a:cxn ang="0">
                    <a:pos x="338" y="774"/>
                  </a:cxn>
                  <a:cxn ang="0">
                    <a:pos x="354" y="763"/>
                  </a:cxn>
                  <a:cxn ang="0">
                    <a:pos x="361" y="748"/>
                  </a:cxn>
                  <a:cxn ang="0">
                    <a:pos x="361" y="729"/>
                  </a:cxn>
                  <a:cxn ang="0">
                    <a:pos x="357" y="710"/>
                  </a:cxn>
                  <a:cxn ang="0">
                    <a:pos x="346" y="694"/>
                  </a:cxn>
                  <a:cxn ang="0">
                    <a:pos x="327" y="687"/>
                  </a:cxn>
                  <a:cxn ang="0">
                    <a:pos x="266" y="664"/>
                  </a:cxn>
                  <a:cxn ang="0">
                    <a:pos x="209" y="634"/>
                  </a:cxn>
                  <a:cxn ang="0">
                    <a:pos x="164" y="592"/>
                  </a:cxn>
                  <a:cxn ang="0">
                    <a:pos x="129" y="546"/>
                  </a:cxn>
                  <a:cxn ang="0">
                    <a:pos x="106" y="489"/>
                  </a:cxn>
                  <a:cxn ang="0">
                    <a:pos x="95" y="429"/>
                  </a:cxn>
                  <a:cxn ang="0">
                    <a:pos x="95" y="364"/>
                  </a:cxn>
                  <a:cxn ang="0">
                    <a:pos x="114" y="296"/>
                  </a:cxn>
                  <a:cxn ang="0">
                    <a:pos x="141" y="246"/>
                  </a:cxn>
                  <a:cxn ang="0">
                    <a:pos x="183" y="197"/>
                  </a:cxn>
                  <a:cxn ang="0">
                    <a:pos x="228" y="151"/>
                  </a:cxn>
                  <a:cxn ang="0">
                    <a:pos x="278" y="110"/>
                  </a:cxn>
                  <a:cxn ang="0">
                    <a:pos x="319" y="76"/>
                  </a:cxn>
                  <a:cxn ang="0">
                    <a:pos x="354" y="41"/>
                  </a:cxn>
                  <a:cxn ang="0">
                    <a:pos x="373" y="19"/>
                  </a:cxn>
                  <a:cxn ang="0">
                    <a:pos x="373" y="0"/>
                  </a:cxn>
                  <a:cxn ang="0">
                    <a:pos x="331" y="15"/>
                  </a:cxn>
                  <a:cxn ang="0">
                    <a:pos x="278" y="41"/>
                  </a:cxn>
                  <a:cxn ang="0">
                    <a:pos x="221" y="87"/>
                  </a:cxn>
                  <a:cxn ang="0">
                    <a:pos x="160" y="140"/>
                  </a:cxn>
                  <a:cxn ang="0">
                    <a:pos x="103" y="201"/>
                  </a:cxn>
                  <a:cxn ang="0">
                    <a:pos x="57" y="273"/>
                  </a:cxn>
                  <a:cxn ang="0">
                    <a:pos x="19" y="349"/>
                  </a:cxn>
                  <a:cxn ang="0">
                    <a:pos x="0" y="425"/>
                  </a:cxn>
                </a:cxnLst>
                <a:rect l="0" t="0" r="r" b="b"/>
                <a:pathLst>
                  <a:path w="373" h="782">
                    <a:moveTo>
                      <a:pt x="0" y="425"/>
                    </a:moveTo>
                    <a:lnTo>
                      <a:pt x="0" y="489"/>
                    </a:lnTo>
                    <a:lnTo>
                      <a:pt x="15" y="550"/>
                    </a:lnTo>
                    <a:lnTo>
                      <a:pt x="42" y="607"/>
                    </a:lnTo>
                    <a:lnTo>
                      <a:pt x="80" y="656"/>
                    </a:lnTo>
                    <a:lnTo>
                      <a:pt x="125" y="698"/>
                    </a:lnTo>
                    <a:lnTo>
                      <a:pt x="179" y="736"/>
                    </a:lnTo>
                    <a:lnTo>
                      <a:pt x="240" y="763"/>
                    </a:lnTo>
                    <a:lnTo>
                      <a:pt x="300" y="778"/>
                    </a:lnTo>
                    <a:lnTo>
                      <a:pt x="319" y="782"/>
                    </a:lnTo>
                    <a:lnTo>
                      <a:pt x="338" y="774"/>
                    </a:lnTo>
                    <a:lnTo>
                      <a:pt x="354" y="763"/>
                    </a:lnTo>
                    <a:lnTo>
                      <a:pt x="361" y="748"/>
                    </a:lnTo>
                    <a:lnTo>
                      <a:pt x="361" y="729"/>
                    </a:lnTo>
                    <a:lnTo>
                      <a:pt x="357" y="710"/>
                    </a:lnTo>
                    <a:lnTo>
                      <a:pt x="346" y="694"/>
                    </a:lnTo>
                    <a:lnTo>
                      <a:pt x="327" y="687"/>
                    </a:lnTo>
                    <a:lnTo>
                      <a:pt x="266" y="664"/>
                    </a:lnTo>
                    <a:lnTo>
                      <a:pt x="209" y="634"/>
                    </a:lnTo>
                    <a:lnTo>
                      <a:pt x="164" y="592"/>
                    </a:lnTo>
                    <a:lnTo>
                      <a:pt x="129" y="546"/>
                    </a:lnTo>
                    <a:lnTo>
                      <a:pt x="106" y="489"/>
                    </a:lnTo>
                    <a:lnTo>
                      <a:pt x="95" y="429"/>
                    </a:lnTo>
                    <a:lnTo>
                      <a:pt x="95" y="364"/>
                    </a:lnTo>
                    <a:lnTo>
                      <a:pt x="114" y="296"/>
                    </a:lnTo>
                    <a:lnTo>
                      <a:pt x="141" y="246"/>
                    </a:lnTo>
                    <a:lnTo>
                      <a:pt x="183" y="197"/>
                    </a:lnTo>
                    <a:lnTo>
                      <a:pt x="228" y="151"/>
                    </a:lnTo>
                    <a:lnTo>
                      <a:pt x="278" y="110"/>
                    </a:lnTo>
                    <a:lnTo>
                      <a:pt x="319" y="76"/>
                    </a:lnTo>
                    <a:lnTo>
                      <a:pt x="354" y="41"/>
                    </a:lnTo>
                    <a:lnTo>
                      <a:pt x="373" y="19"/>
                    </a:lnTo>
                    <a:lnTo>
                      <a:pt x="373" y="0"/>
                    </a:lnTo>
                    <a:lnTo>
                      <a:pt x="331" y="15"/>
                    </a:lnTo>
                    <a:lnTo>
                      <a:pt x="278" y="41"/>
                    </a:lnTo>
                    <a:lnTo>
                      <a:pt x="221" y="87"/>
                    </a:lnTo>
                    <a:lnTo>
                      <a:pt x="160" y="140"/>
                    </a:lnTo>
                    <a:lnTo>
                      <a:pt x="103" y="201"/>
                    </a:lnTo>
                    <a:lnTo>
                      <a:pt x="57" y="273"/>
                    </a:lnTo>
                    <a:lnTo>
                      <a:pt x="19" y="349"/>
                    </a:lnTo>
                    <a:lnTo>
                      <a:pt x="0" y="4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1" name="Freeform 2287"/>
              <p:cNvSpPr>
                <a:spLocks noChangeAspect="1"/>
              </p:cNvSpPr>
              <p:nvPr/>
            </p:nvSpPr>
            <p:spPr bwMode="auto">
              <a:xfrm>
                <a:off x="2900" y="16375"/>
                <a:ext cx="795" cy="1025"/>
              </a:xfrm>
              <a:custGeom>
                <a:avLst/>
                <a:gdLst/>
                <a:ahLst/>
                <a:cxnLst>
                  <a:cxn ang="0">
                    <a:pos x="673" y="410"/>
                  </a:cxn>
                  <a:cxn ang="0">
                    <a:pos x="711" y="474"/>
                  </a:cxn>
                  <a:cxn ang="0">
                    <a:pos x="730" y="543"/>
                  </a:cxn>
                  <a:cxn ang="0">
                    <a:pos x="719" y="618"/>
                  </a:cxn>
                  <a:cxn ang="0">
                    <a:pos x="673" y="691"/>
                  </a:cxn>
                  <a:cxn ang="0">
                    <a:pos x="608" y="755"/>
                  </a:cxn>
                  <a:cxn ang="0">
                    <a:pos x="536" y="812"/>
                  </a:cxn>
                  <a:cxn ang="0">
                    <a:pos x="460" y="873"/>
                  </a:cxn>
                  <a:cxn ang="0">
                    <a:pos x="414" y="918"/>
                  </a:cxn>
                  <a:cxn ang="0">
                    <a:pos x="399" y="949"/>
                  </a:cxn>
                  <a:cxn ang="0">
                    <a:pos x="388" y="979"/>
                  </a:cxn>
                  <a:cxn ang="0">
                    <a:pos x="395" y="1010"/>
                  </a:cxn>
                  <a:cxn ang="0">
                    <a:pos x="422" y="1025"/>
                  </a:cxn>
                  <a:cxn ang="0">
                    <a:pos x="449" y="1021"/>
                  </a:cxn>
                  <a:cxn ang="0">
                    <a:pos x="498" y="964"/>
                  </a:cxn>
                  <a:cxn ang="0">
                    <a:pos x="582" y="888"/>
                  </a:cxn>
                  <a:cxn ang="0">
                    <a:pos x="669" y="812"/>
                  </a:cxn>
                  <a:cxn ang="0">
                    <a:pos x="745" y="725"/>
                  </a:cxn>
                  <a:cxn ang="0">
                    <a:pos x="791" y="615"/>
                  </a:cxn>
                  <a:cxn ang="0">
                    <a:pos x="787" y="501"/>
                  </a:cxn>
                  <a:cxn ang="0">
                    <a:pos x="738" y="394"/>
                  </a:cxn>
                  <a:cxn ang="0">
                    <a:pos x="658" y="307"/>
                  </a:cxn>
                  <a:cxn ang="0">
                    <a:pos x="570" y="250"/>
                  </a:cxn>
                  <a:cxn ang="0">
                    <a:pos x="487" y="201"/>
                  </a:cxn>
                  <a:cxn ang="0">
                    <a:pos x="395" y="151"/>
                  </a:cxn>
                  <a:cxn ang="0">
                    <a:pos x="300" y="102"/>
                  </a:cxn>
                  <a:cxn ang="0">
                    <a:pos x="213" y="60"/>
                  </a:cxn>
                  <a:cxn ang="0">
                    <a:pos x="129" y="26"/>
                  </a:cxn>
                  <a:cxn ang="0">
                    <a:pos x="65" y="3"/>
                  </a:cxn>
                  <a:cxn ang="0">
                    <a:pos x="15" y="0"/>
                  </a:cxn>
                  <a:cxn ang="0">
                    <a:pos x="34" y="26"/>
                  </a:cxn>
                  <a:cxn ang="0">
                    <a:pos x="114" y="64"/>
                  </a:cxn>
                  <a:cxn ang="0">
                    <a:pos x="194" y="102"/>
                  </a:cxn>
                  <a:cxn ang="0">
                    <a:pos x="278" y="144"/>
                  </a:cxn>
                  <a:cxn ang="0">
                    <a:pos x="365" y="189"/>
                  </a:cxn>
                  <a:cxn ang="0">
                    <a:pos x="449" y="235"/>
                  </a:cxn>
                  <a:cxn ang="0">
                    <a:pos x="532" y="292"/>
                  </a:cxn>
                  <a:cxn ang="0">
                    <a:pos x="608" y="349"/>
                  </a:cxn>
                </a:cxnLst>
                <a:rect l="0" t="0" r="r" b="b"/>
                <a:pathLst>
                  <a:path w="795" h="1025">
                    <a:moveTo>
                      <a:pt x="646" y="383"/>
                    </a:moveTo>
                    <a:lnTo>
                      <a:pt x="673" y="410"/>
                    </a:lnTo>
                    <a:lnTo>
                      <a:pt x="692" y="440"/>
                    </a:lnTo>
                    <a:lnTo>
                      <a:pt x="711" y="474"/>
                    </a:lnTo>
                    <a:lnTo>
                      <a:pt x="722" y="508"/>
                    </a:lnTo>
                    <a:lnTo>
                      <a:pt x="730" y="543"/>
                    </a:lnTo>
                    <a:lnTo>
                      <a:pt x="726" y="581"/>
                    </a:lnTo>
                    <a:lnTo>
                      <a:pt x="719" y="618"/>
                    </a:lnTo>
                    <a:lnTo>
                      <a:pt x="700" y="653"/>
                    </a:lnTo>
                    <a:lnTo>
                      <a:pt x="673" y="691"/>
                    </a:lnTo>
                    <a:lnTo>
                      <a:pt x="643" y="725"/>
                    </a:lnTo>
                    <a:lnTo>
                      <a:pt x="608" y="755"/>
                    </a:lnTo>
                    <a:lnTo>
                      <a:pt x="574" y="786"/>
                    </a:lnTo>
                    <a:lnTo>
                      <a:pt x="536" y="812"/>
                    </a:lnTo>
                    <a:lnTo>
                      <a:pt x="498" y="843"/>
                    </a:lnTo>
                    <a:lnTo>
                      <a:pt x="460" y="873"/>
                    </a:lnTo>
                    <a:lnTo>
                      <a:pt x="426" y="907"/>
                    </a:lnTo>
                    <a:lnTo>
                      <a:pt x="414" y="918"/>
                    </a:lnTo>
                    <a:lnTo>
                      <a:pt x="407" y="934"/>
                    </a:lnTo>
                    <a:lnTo>
                      <a:pt x="399" y="949"/>
                    </a:lnTo>
                    <a:lnTo>
                      <a:pt x="392" y="964"/>
                    </a:lnTo>
                    <a:lnTo>
                      <a:pt x="388" y="979"/>
                    </a:lnTo>
                    <a:lnTo>
                      <a:pt x="388" y="994"/>
                    </a:lnTo>
                    <a:lnTo>
                      <a:pt x="395" y="1010"/>
                    </a:lnTo>
                    <a:lnTo>
                      <a:pt x="407" y="1021"/>
                    </a:lnTo>
                    <a:lnTo>
                      <a:pt x="422" y="1025"/>
                    </a:lnTo>
                    <a:lnTo>
                      <a:pt x="437" y="1025"/>
                    </a:lnTo>
                    <a:lnTo>
                      <a:pt x="449" y="1021"/>
                    </a:lnTo>
                    <a:lnTo>
                      <a:pt x="460" y="1010"/>
                    </a:lnTo>
                    <a:lnTo>
                      <a:pt x="498" y="964"/>
                    </a:lnTo>
                    <a:lnTo>
                      <a:pt x="540" y="926"/>
                    </a:lnTo>
                    <a:lnTo>
                      <a:pt x="582" y="888"/>
                    </a:lnTo>
                    <a:lnTo>
                      <a:pt x="627" y="850"/>
                    </a:lnTo>
                    <a:lnTo>
                      <a:pt x="669" y="812"/>
                    </a:lnTo>
                    <a:lnTo>
                      <a:pt x="711" y="770"/>
                    </a:lnTo>
                    <a:lnTo>
                      <a:pt x="745" y="725"/>
                    </a:lnTo>
                    <a:lnTo>
                      <a:pt x="772" y="675"/>
                    </a:lnTo>
                    <a:lnTo>
                      <a:pt x="791" y="615"/>
                    </a:lnTo>
                    <a:lnTo>
                      <a:pt x="795" y="558"/>
                    </a:lnTo>
                    <a:lnTo>
                      <a:pt x="787" y="501"/>
                    </a:lnTo>
                    <a:lnTo>
                      <a:pt x="768" y="444"/>
                    </a:lnTo>
                    <a:lnTo>
                      <a:pt x="738" y="394"/>
                    </a:lnTo>
                    <a:lnTo>
                      <a:pt x="703" y="345"/>
                    </a:lnTo>
                    <a:lnTo>
                      <a:pt x="658" y="307"/>
                    </a:lnTo>
                    <a:lnTo>
                      <a:pt x="608" y="273"/>
                    </a:lnTo>
                    <a:lnTo>
                      <a:pt x="570" y="250"/>
                    </a:lnTo>
                    <a:lnTo>
                      <a:pt x="529" y="227"/>
                    </a:lnTo>
                    <a:lnTo>
                      <a:pt x="487" y="201"/>
                    </a:lnTo>
                    <a:lnTo>
                      <a:pt x="441" y="178"/>
                    </a:lnTo>
                    <a:lnTo>
                      <a:pt x="395" y="151"/>
                    </a:lnTo>
                    <a:lnTo>
                      <a:pt x="346" y="129"/>
                    </a:lnTo>
                    <a:lnTo>
                      <a:pt x="300" y="102"/>
                    </a:lnTo>
                    <a:lnTo>
                      <a:pt x="255" y="79"/>
                    </a:lnTo>
                    <a:lnTo>
                      <a:pt x="213" y="60"/>
                    </a:lnTo>
                    <a:lnTo>
                      <a:pt x="171" y="41"/>
                    </a:lnTo>
                    <a:lnTo>
                      <a:pt x="129" y="26"/>
                    </a:lnTo>
                    <a:lnTo>
                      <a:pt x="95" y="15"/>
                    </a:lnTo>
                    <a:lnTo>
                      <a:pt x="65" y="3"/>
                    </a:lnTo>
                    <a:lnTo>
                      <a:pt x="38" y="0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4" y="26"/>
                    </a:lnTo>
                    <a:lnTo>
                      <a:pt x="72" y="45"/>
                    </a:lnTo>
                    <a:lnTo>
                      <a:pt x="114" y="64"/>
                    </a:lnTo>
                    <a:lnTo>
                      <a:pt x="152" y="83"/>
                    </a:lnTo>
                    <a:lnTo>
                      <a:pt x="194" y="102"/>
                    </a:lnTo>
                    <a:lnTo>
                      <a:pt x="236" y="121"/>
                    </a:lnTo>
                    <a:lnTo>
                      <a:pt x="278" y="144"/>
                    </a:lnTo>
                    <a:lnTo>
                      <a:pt x="319" y="167"/>
                    </a:lnTo>
                    <a:lnTo>
                      <a:pt x="365" y="189"/>
                    </a:lnTo>
                    <a:lnTo>
                      <a:pt x="407" y="212"/>
                    </a:lnTo>
                    <a:lnTo>
                      <a:pt x="449" y="235"/>
                    </a:lnTo>
                    <a:lnTo>
                      <a:pt x="491" y="262"/>
                    </a:lnTo>
                    <a:lnTo>
                      <a:pt x="532" y="292"/>
                    </a:lnTo>
                    <a:lnTo>
                      <a:pt x="570" y="318"/>
                    </a:lnTo>
                    <a:lnTo>
                      <a:pt x="608" y="349"/>
                    </a:lnTo>
                    <a:lnTo>
                      <a:pt x="646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512" name="Group 2288"/>
          <p:cNvGrpSpPr>
            <a:grpSpLocks/>
          </p:cNvGrpSpPr>
          <p:nvPr/>
        </p:nvGrpSpPr>
        <p:grpSpPr bwMode="auto">
          <a:xfrm rot="19019007">
            <a:off x="6866222" y="1792270"/>
            <a:ext cx="762000" cy="487363"/>
            <a:chOff x="12912" y="12144"/>
            <a:chExt cx="2736" cy="1795"/>
          </a:xfrm>
        </p:grpSpPr>
        <p:grpSp>
          <p:nvGrpSpPr>
            <p:cNvPr id="54513" name="Group 2289"/>
            <p:cNvGrpSpPr>
              <a:grpSpLocks/>
            </p:cNvGrpSpPr>
            <p:nvPr/>
          </p:nvGrpSpPr>
          <p:grpSpPr bwMode="auto">
            <a:xfrm flipH="1">
              <a:off x="12912" y="12768"/>
              <a:ext cx="2736" cy="1171"/>
              <a:chOff x="4464" y="9901"/>
              <a:chExt cx="7591" cy="3249"/>
            </a:xfrm>
          </p:grpSpPr>
          <p:sp>
            <p:nvSpPr>
              <p:cNvPr id="54514" name="Freeform 2290"/>
              <p:cNvSpPr>
                <a:spLocks/>
              </p:cNvSpPr>
              <p:nvPr/>
            </p:nvSpPr>
            <p:spPr bwMode="auto">
              <a:xfrm>
                <a:off x="5186" y="11926"/>
                <a:ext cx="873" cy="1095"/>
              </a:xfrm>
              <a:custGeom>
                <a:avLst/>
                <a:gdLst/>
                <a:ahLst/>
                <a:cxnLst>
                  <a:cxn ang="0">
                    <a:pos x="861" y="187"/>
                  </a:cxn>
                  <a:cxn ang="0">
                    <a:pos x="867" y="230"/>
                  </a:cxn>
                  <a:cxn ang="0">
                    <a:pos x="830" y="260"/>
                  </a:cxn>
                  <a:cxn ang="0">
                    <a:pos x="764" y="260"/>
                  </a:cxn>
                  <a:cxn ang="0">
                    <a:pos x="594" y="193"/>
                  </a:cxn>
                  <a:cxn ang="0">
                    <a:pos x="370" y="205"/>
                  </a:cxn>
                  <a:cxn ang="0">
                    <a:pos x="236" y="339"/>
                  </a:cxn>
                  <a:cxn ang="0">
                    <a:pos x="230" y="502"/>
                  </a:cxn>
                  <a:cxn ang="0">
                    <a:pos x="333" y="617"/>
                  </a:cxn>
                  <a:cxn ang="0">
                    <a:pos x="309" y="659"/>
                  </a:cxn>
                  <a:cxn ang="0">
                    <a:pos x="170" y="768"/>
                  </a:cxn>
                  <a:cxn ang="0">
                    <a:pos x="145" y="908"/>
                  </a:cxn>
                  <a:cxn ang="0">
                    <a:pos x="267" y="968"/>
                  </a:cxn>
                  <a:cxn ang="0">
                    <a:pos x="406" y="932"/>
                  </a:cxn>
                  <a:cxn ang="0">
                    <a:pos x="485" y="823"/>
                  </a:cxn>
                  <a:cxn ang="0">
                    <a:pos x="582" y="823"/>
                  </a:cxn>
                  <a:cxn ang="0">
                    <a:pos x="570" y="932"/>
                  </a:cxn>
                  <a:cxn ang="0">
                    <a:pos x="485" y="1035"/>
                  </a:cxn>
                  <a:cxn ang="0">
                    <a:pos x="345" y="1095"/>
                  </a:cxn>
                  <a:cxn ang="0">
                    <a:pos x="170" y="1071"/>
                  </a:cxn>
                  <a:cxn ang="0">
                    <a:pos x="36" y="986"/>
                  </a:cxn>
                  <a:cxn ang="0">
                    <a:pos x="0" y="883"/>
                  </a:cxn>
                  <a:cxn ang="0">
                    <a:pos x="12" y="774"/>
                  </a:cxn>
                  <a:cxn ang="0">
                    <a:pos x="97" y="678"/>
                  </a:cxn>
                  <a:cxn ang="0">
                    <a:pos x="109" y="611"/>
                  </a:cxn>
                  <a:cxn ang="0">
                    <a:pos x="36" y="496"/>
                  </a:cxn>
                  <a:cxn ang="0">
                    <a:pos x="24" y="351"/>
                  </a:cxn>
                  <a:cxn ang="0">
                    <a:pos x="60" y="211"/>
                  </a:cxn>
                  <a:cxn ang="0">
                    <a:pos x="151" y="90"/>
                  </a:cxn>
                  <a:cxn ang="0">
                    <a:pos x="291" y="18"/>
                  </a:cxn>
                  <a:cxn ang="0">
                    <a:pos x="479" y="6"/>
                  </a:cxn>
                  <a:cxn ang="0">
                    <a:pos x="709" y="84"/>
                  </a:cxn>
                </a:cxnLst>
                <a:rect l="0" t="0" r="r" b="b"/>
                <a:pathLst>
                  <a:path w="873" h="1095">
                    <a:moveTo>
                      <a:pt x="836" y="163"/>
                    </a:moveTo>
                    <a:lnTo>
                      <a:pt x="861" y="187"/>
                    </a:lnTo>
                    <a:lnTo>
                      <a:pt x="873" y="211"/>
                    </a:lnTo>
                    <a:lnTo>
                      <a:pt x="867" y="230"/>
                    </a:lnTo>
                    <a:lnTo>
                      <a:pt x="855" y="248"/>
                    </a:lnTo>
                    <a:lnTo>
                      <a:pt x="830" y="260"/>
                    </a:lnTo>
                    <a:lnTo>
                      <a:pt x="800" y="266"/>
                    </a:lnTo>
                    <a:lnTo>
                      <a:pt x="764" y="260"/>
                    </a:lnTo>
                    <a:lnTo>
                      <a:pt x="733" y="248"/>
                    </a:lnTo>
                    <a:lnTo>
                      <a:pt x="594" y="193"/>
                    </a:lnTo>
                    <a:lnTo>
                      <a:pt x="473" y="181"/>
                    </a:lnTo>
                    <a:lnTo>
                      <a:pt x="370" y="205"/>
                    </a:lnTo>
                    <a:lnTo>
                      <a:pt x="285" y="266"/>
                    </a:lnTo>
                    <a:lnTo>
                      <a:pt x="236" y="339"/>
                    </a:lnTo>
                    <a:lnTo>
                      <a:pt x="218" y="423"/>
                    </a:lnTo>
                    <a:lnTo>
                      <a:pt x="230" y="502"/>
                    </a:lnTo>
                    <a:lnTo>
                      <a:pt x="291" y="575"/>
                    </a:lnTo>
                    <a:lnTo>
                      <a:pt x="333" y="617"/>
                    </a:lnTo>
                    <a:lnTo>
                      <a:pt x="333" y="647"/>
                    </a:lnTo>
                    <a:lnTo>
                      <a:pt x="309" y="659"/>
                    </a:lnTo>
                    <a:lnTo>
                      <a:pt x="267" y="684"/>
                    </a:lnTo>
                    <a:lnTo>
                      <a:pt x="170" y="768"/>
                    </a:lnTo>
                    <a:lnTo>
                      <a:pt x="133" y="847"/>
                    </a:lnTo>
                    <a:lnTo>
                      <a:pt x="145" y="908"/>
                    </a:lnTo>
                    <a:lnTo>
                      <a:pt x="200" y="944"/>
                    </a:lnTo>
                    <a:lnTo>
                      <a:pt x="267" y="968"/>
                    </a:lnTo>
                    <a:lnTo>
                      <a:pt x="345" y="962"/>
                    </a:lnTo>
                    <a:lnTo>
                      <a:pt x="406" y="932"/>
                    </a:lnTo>
                    <a:lnTo>
                      <a:pt x="448" y="871"/>
                    </a:lnTo>
                    <a:lnTo>
                      <a:pt x="485" y="823"/>
                    </a:lnTo>
                    <a:lnTo>
                      <a:pt x="539" y="805"/>
                    </a:lnTo>
                    <a:lnTo>
                      <a:pt x="582" y="823"/>
                    </a:lnTo>
                    <a:lnTo>
                      <a:pt x="588" y="883"/>
                    </a:lnTo>
                    <a:lnTo>
                      <a:pt x="570" y="932"/>
                    </a:lnTo>
                    <a:lnTo>
                      <a:pt x="533" y="986"/>
                    </a:lnTo>
                    <a:lnTo>
                      <a:pt x="485" y="1035"/>
                    </a:lnTo>
                    <a:lnTo>
                      <a:pt x="418" y="1071"/>
                    </a:lnTo>
                    <a:lnTo>
                      <a:pt x="345" y="1095"/>
                    </a:lnTo>
                    <a:lnTo>
                      <a:pt x="261" y="1095"/>
                    </a:lnTo>
                    <a:lnTo>
                      <a:pt x="170" y="1071"/>
                    </a:lnTo>
                    <a:lnTo>
                      <a:pt x="67" y="1017"/>
                    </a:lnTo>
                    <a:lnTo>
                      <a:pt x="36" y="986"/>
                    </a:lnTo>
                    <a:lnTo>
                      <a:pt x="12" y="938"/>
                    </a:lnTo>
                    <a:lnTo>
                      <a:pt x="0" y="883"/>
                    </a:lnTo>
                    <a:lnTo>
                      <a:pt x="0" y="829"/>
                    </a:lnTo>
                    <a:lnTo>
                      <a:pt x="12" y="774"/>
                    </a:lnTo>
                    <a:lnTo>
                      <a:pt x="42" y="720"/>
                    </a:lnTo>
                    <a:lnTo>
                      <a:pt x="97" y="678"/>
                    </a:lnTo>
                    <a:lnTo>
                      <a:pt x="164" y="653"/>
                    </a:lnTo>
                    <a:lnTo>
                      <a:pt x="109" y="611"/>
                    </a:lnTo>
                    <a:lnTo>
                      <a:pt x="67" y="557"/>
                    </a:lnTo>
                    <a:lnTo>
                      <a:pt x="36" y="496"/>
                    </a:lnTo>
                    <a:lnTo>
                      <a:pt x="24" y="423"/>
                    </a:lnTo>
                    <a:lnTo>
                      <a:pt x="24" y="351"/>
                    </a:lnTo>
                    <a:lnTo>
                      <a:pt x="36" y="278"/>
                    </a:lnTo>
                    <a:lnTo>
                      <a:pt x="60" y="211"/>
                    </a:lnTo>
                    <a:lnTo>
                      <a:pt x="103" y="145"/>
                    </a:lnTo>
                    <a:lnTo>
                      <a:pt x="151" y="90"/>
                    </a:lnTo>
                    <a:lnTo>
                      <a:pt x="218" y="48"/>
                    </a:lnTo>
                    <a:lnTo>
                      <a:pt x="291" y="18"/>
                    </a:lnTo>
                    <a:lnTo>
                      <a:pt x="382" y="0"/>
                    </a:lnTo>
                    <a:lnTo>
                      <a:pt x="479" y="6"/>
                    </a:lnTo>
                    <a:lnTo>
                      <a:pt x="588" y="30"/>
                    </a:lnTo>
                    <a:lnTo>
                      <a:pt x="709" y="84"/>
                    </a:lnTo>
                    <a:lnTo>
                      <a:pt x="836" y="1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5" name="Freeform 2291"/>
              <p:cNvSpPr>
                <a:spLocks/>
              </p:cNvSpPr>
              <p:nvPr/>
            </p:nvSpPr>
            <p:spPr bwMode="auto">
              <a:xfrm>
                <a:off x="4464" y="10945"/>
                <a:ext cx="1492" cy="1513"/>
              </a:xfrm>
              <a:custGeom>
                <a:avLst/>
                <a:gdLst/>
                <a:ahLst/>
                <a:cxnLst>
                  <a:cxn ang="0">
                    <a:pos x="758" y="248"/>
                  </a:cxn>
                  <a:cxn ang="0">
                    <a:pos x="976" y="24"/>
                  </a:cxn>
                  <a:cxn ang="0">
                    <a:pos x="1249" y="24"/>
                  </a:cxn>
                  <a:cxn ang="0">
                    <a:pos x="1455" y="218"/>
                  </a:cxn>
                  <a:cxn ang="0">
                    <a:pos x="1480" y="442"/>
                  </a:cxn>
                  <a:cxn ang="0">
                    <a:pos x="1425" y="430"/>
                  </a:cxn>
                  <a:cxn ang="0">
                    <a:pos x="1364" y="254"/>
                  </a:cxn>
                  <a:cxn ang="0">
                    <a:pos x="1189" y="139"/>
                  </a:cxn>
                  <a:cxn ang="0">
                    <a:pos x="976" y="194"/>
                  </a:cxn>
                  <a:cxn ang="0">
                    <a:pos x="861" y="412"/>
                  </a:cxn>
                  <a:cxn ang="0">
                    <a:pos x="867" y="623"/>
                  </a:cxn>
                  <a:cxn ang="0">
                    <a:pos x="801" y="630"/>
                  </a:cxn>
                  <a:cxn ang="0">
                    <a:pos x="637" y="539"/>
                  </a:cxn>
                  <a:cxn ang="0">
                    <a:pos x="407" y="563"/>
                  </a:cxn>
                  <a:cxn ang="0">
                    <a:pos x="267" y="751"/>
                  </a:cxn>
                  <a:cxn ang="0">
                    <a:pos x="291" y="1011"/>
                  </a:cxn>
                  <a:cxn ang="0">
                    <a:pos x="413" y="1180"/>
                  </a:cxn>
                  <a:cxn ang="0">
                    <a:pos x="352" y="1223"/>
                  </a:cxn>
                  <a:cxn ang="0">
                    <a:pos x="213" y="1211"/>
                  </a:cxn>
                  <a:cxn ang="0">
                    <a:pos x="140" y="1265"/>
                  </a:cxn>
                  <a:cxn ang="0">
                    <a:pos x="170" y="1350"/>
                  </a:cxn>
                  <a:cxn ang="0">
                    <a:pos x="267" y="1416"/>
                  </a:cxn>
                  <a:cxn ang="0">
                    <a:pos x="346" y="1422"/>
                  </a:cxn>
                  <a:cxn ang="0">
                    <a:pos x="370" y="1447"/>
                  </a:cxn>
                  <a:cxn ang="0">
                    <a:pos x="358" y="1489"/>
                  </a:cxn>
                  <a:cxn ang="0">
                    <a:pos x="279" y="1513"/>
                  </a:cxn>
                  <a:cxn ang="0">
                    <a:pos x="146" y="1495"/>
                  </a:cxn>
                  <a:cxn ang="0">
                    <a:pos x="43" y="1404"/>
                  </a:cxn>
                  <a:cxn ang="0">
                    <a:pos x="0" y="1271"/>
                  </a:cxn>
                  <a:cxn ang="0">
                    <a:pos x="55" y="1144"/>
                  </a:cxn>
                  <a:cxn ang="0">
                    <a:pos x="73" y="987"/>
                  </a:cxn>
                  <a:cxn ang="0">
                    <a:pos x="55" y="708"/>
                  </a:cxn>
                  <a:cxn ang="0">
                    <a:pos x="200" y="454"/>
                  </a:cxn>
                  <a:cxn ang="0">
                    <a:pos x="504" y="369"/>
                  </a:cxn>
                </a:cxnLst>
                <a:rect l="0" t="0" r="r" b="b"/>
                <a:pathLst>
                  <a:path w="1492" h="1513">
                    <a:moveTo>
                      <a:pt x="716" y="442"/>
                    </a:moveTo>
                    <a:lnTo>
                      <a:pt x="758" y="248"/>
                    </a:lnTo>
                    <a:lnTo>
                      <a:pt x="849" y="109"/>
                    </a:lnTo>
                    <a:lnTo>
                      <a:pt x="976" y="24"/>
                    </a:lnTo>
                    <a:lnTo>
                      <a:pt x="1110" y="0"/>
                    </a:lnTo>
                    <a:lnTo>
                      <a:pt x="1249" y="24"/>
                    </a:lnTo>
                    <a:lnTo>
                      <a:pt x="1364" y="97"/>
                    </a:lnTo>
                    <a:lnTo>
                      <a:pt x="1455" y="218"/>
                    </a:lnTo>
                    <a:lnTo>
                      <a:pt x="1492" y="387"/>
                    </a:lnTo>
                    <a:lnTo>
                      <a:pt x="1480" y="442"/>
                    </a:lnTo>
                    <a:lnTo>
                      <a:pt x="1455" y="454"/>
                    </a:lnTo>
                    <a:lnTo>
                      <a:pt x="1425" y="430"/>
                    </a:lnTo>
                    <a:lnTo>
                      <a:pt x="1407" y="387"/>
                    </a:lnTo>
                    <a:lnTo>
                      <a:pt x="1364" y="254"/>
                    </a:lnTo>
                    <a:lnTo>
                      <a:pt x="1286" y="176"/>
                    </a:lnTo>
                    <a:lnTo>
                      <a:pt x="1189" y="139"/>
                    </a:lnTo>
                    <a:lnTo>
                      <a:pt x="1080" y="145"/>
                    </a:lnTo>
                    <a:lnTo>
                      <a:pt x="976" y="194"/>
                    </a:lnTo>
                    <a:lnTo>
                      <a:pt x="898" y="284"/>
                    </a:lnTo>
                    <a:lnTo>
                      <a:pt x="861" y="412"/>
                    </a:lnTo>
                    <a:lnTo>
                      <a:pt x="873" y="581"/>
                    </a:lnTo>
                    <a:lnTo>
                      <a:pt x="867" y="623"/>
                    </a:lnTo>
                    <a:lnTo>
                      <a:pt x="843" y="636"/>
                    </a:lnTo>
                    <a:lnTo>
                      <a:pt x="801" y="630"/>
                    </a:lnTo>
                    <a:lnTo>
                      <a:pt x="764" y="611"/>
                    </a:lnTo>
                    <a:lnTo>
                      <a:pt x="637" y="539"/>
                    </a:lnTo>
                    <a:lnTo>
                      <a:pt x="510" y="527"/>
                    </a:lnTo>
                    <a:lnTo>
                      <a:pt x="407" y="563"/>
                    </a:lnTo>
                    <a:lnTo>
                      <a:pt x="322" y="642"/>
                    </a:lnTo>
                    <a:lnTo>
                      <a:pt x="267" y="751"/>
                    </a:lnTo>
                    <a:lnTo>
                      <a:pt x="255" y="878"/>
                    </a:lnTo>
                    <a:lnTo>
                      <a:pt x="291" y="1011"/>
                    </a:lnTo>
                    <a:lnTo>
                      <a:pt x="388" y="1138"/>
                    </a:lnTo>
                    <a:lnTo>
                      <a:pt x="413" y="1180"/>
                    </a:lnTo>
                    <a:lnTo>
                      <a:pt x="394" y="1205"/>
                    </a:lnTo>
                    <a:lnTo>
                      <a:pt x="352" y="1223"/>
                    </a:lnTo>
                    <a:lnTo>
                      <a:pt x="304" y="1223"/>
                    </a:lnTo>
                    <a:lnTo>
                      <a:pt x="213" y="1211"/>
                    </a:lnTo>
                    <a:lnTo>
                      <a:pt x="158" y="1229"/>
                    </a:lnTo>
                    <a:lnTo>
                      <a:pt x="140" y="1265"/>
                    </a:lnTo>
                    <a:lnTo>
                      <a:pt x="146" y="1307"/>
                    </a:lnTo>
                    <a:lnTo>
                      <a:pt x="170" y="1350"/>
                    </a:lnTo>
                    <a:lnTo>
                      <a:pt x="219" y="1392"/>
                    </a:lnTo>
                    <a:lnTo>
                      <a:pt x="267" y="1416"/>
                    </a:lnTo>
                    <a:lnTo>
                      <a:pt x="328" y="1422"/>
                    </a:lnTo>
                    <a:lnTo>
                      <a:pt x="346" y="1422"/>
                    </a:lnTo>
                    <a:lnTo>
                      <a:pt x="364" y="1435"/>
                    </a:lnTo>
                    <a:lnTo>
                      <a:pt x="370" y="1447"/>
                    </a:lnTo>
                    <a:lnTo>
                      <a:pt x="370" y="1465"/>
                    </a:lnTo>
                    <a:lnTo>
                      <a:pt x="358" y="1489"/>
                    </a:lnTo>
                    <a:lnTo>
                      <a:pt x="328" y="1501"/>
                    </a:lnTo>
                    <a:lnTo>
                      <a:pt x="279" y="1513"/>
                    </a:lnTo>
                    <a:lnTo>
                      <a:pt x="207" y="1513"/>
                    </a:lnTo>
                    <a:lnTo>
                      <a:pt x="146" y="1495"/>
                    </a:lnTo>
                    <a:lnTo>
                      <a:pt x="91" y="1459"/>
                    </a:lnTo>
                    <a:lnTo>
                      <a:pt x="43" y="1404"/>
                    </a:lnTo>
                    <a:lnTo>
                      <a:pt x="13" y="1338"/>
                    </a:lnTo>
                    <a:lnTo>
                      <a:pt x="0" y="1271"/>
                    </a:lnTo>
                    <a:lnTo>
                      <a:pt x="13" y="1205"/>
                    </a:lnTo>
                    <a:lnTo>
                      <a:pt x="55" y="1144"/>
                    </a:lnTo>
                    <a:lnTo>
                      <a:pt x="140" y="1096"/>
                    </a:lnTo>
                    <a:lnTo>
                      <a:pt x="73" y="987"/>
                    </a:lnTo>
                    <a:lnTo>
                      <a:pt x="43" y="853"/>
                    </a:lnTo>
                    <a:lnTo>
                      <a:pt x="55" y="708"/>
                    </a:lnTo>
                    <a:lnTo>
                      <a:pt x="110" y="569"/>
                    </a:lnTo>
                    <a:lnTo>
                      <a:pt x="200" y="454"/>
                    </a:lnTo>
                    <a:lnTo>
                      <a:pt x="334" y="381"/>
                    </a:lnTo>
                    <a:lnTo>
                      <a:pt x="504" y="369"/>
                    </a:lnTo>
                    <a:lnTo>
                      <a:pt x="716" y="4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6" name="Freeform 2292"/>
              <p:cNvSpPr>
                <a:spLocks/>
              </p:cNvSpPr>
              <p:nvPr/>
            </p:nvSpPr>
            <p:spPr bwMode="auto">
              <a:xfrm rot="719888">
                <a:off x="11357" y="11985"/>
                <a:ext cx="321" cy="418"/>
              </a:xfrm>
              <a:custGeom>
                <a:avLst/>
                <a:gdLst/>
                <a:ahLst/>
                <a:cxnLst>
                  <a:cxn ang="0">
                    <a:pos x="79" y="243"/>
                  </a:cxn>
                  <a:cxn ang="0">
                    <a:pos x="67" y="309"/>
                  </a:cxn>
                  <a:cxn ang="0">
                    <a:pos x="85" y="345"/>
                  </a:cxn>
                  <a:cxn ang="0">
                    <a:pos x="115" y="345"/>
                  </a:cxn>
                  <a:cxn ang="0">
                    <a:pos x="146" y="321"/>
                  </a:cxn>
                  <a:cxn ang="0">
                    <a:pos x="158" y="285"/>
                  </a:cxn>
                  <a:cxn ang="0">
                    <a:pos x="158" y="261"/>
                  </a:cxn>
                  <a:cxn ang="0">
                    <a:pos x="140" y="237"/>
                  </a:cxn>
                  <a:cxn ang="0">
                    <a:pos x="127" y="218"/>
                  </a:cxn>
                  <a:cxn ang="0">
                    <a:pos x="121" y="194"/>
                  </a:cxn>
                  <a:cxn ang="0">
                    <a:pos x="133" y="164"/>
                  </a:cxn>
                  <a:cxn ang="0">
                    <a:pos x="152" y="134"/>
                  </a:cxn>
                  <a:cxn ang="0">
                    <a:pos x="170" y="109"/>
                  </a:cxn>
                  <a:cxn ang="0">
                    <a:pos x="152" y="73"/>
                  </a:cxn>
                  <a:cxn ang="0">
                    <a:pos x="170" y="25"/>
                  </a:cxn>
                  <a:cxn ang="0">
                    <a:pos x="218" y="0"/>
                  </a:cxn>
                  <a:cxn ang="0">
                    <a:pos x="279" y="13"/>
                  </a:cxn>
                  <a:cxn ang="0">
                    <a:pos x="321" y="67"/>
                  </a:cxn>
                  <a:cxn ang="0">
                    <a:pos x="309" y="115"/>
                  </a:cxn>
                  <a:cxn ang="0">
                    <a:pos x="273" y="152"/>
                  </a:cxn>
                  <a:cxn ang="0">
                    <a:pos x="230" y="152"/>
                  </a:cxn>
                  <a:cxn ang="0">
                    <a:pos x="218" y="170"/>
                  </a:cxn>
                  <a:cxn ang="0">
                    <a:pos x="200" y="188"/>
                  </a:cxn>
                  <a:cxn ang="0">
                    <a:pos x="194" y="212"/>
                  </a:cxn>
                  <a:cxn ang="0">
                    <a:pos x="212" y="237"/>
                  </a:cxn>
                  <a:cxn ang="0">
                    <a:pos x="237" y="267"/>
                  </a:cxn>
                  <a:cxn ang="0">
                    <a:pos x="243" y="303"/>
                  </a:cxn>
                  <a:cxn ang="0">
                    <a:pos x="230" y="339"/>
                  </a:cxn>
                  <a:cxn ang="0">
                    <a:pos x="212" y="370"/>
                  </a:cxn>
                  <a:cxn ang="0">
                    <a:pos x="182" y="400"/>
                  </a:cxn>
                  <a:cxn ang="0">
                    <a:pos x="140" y="418"/>
                  </a:cxn>
                  <a:cxn ang="0">
                    <a:pos x="103" y="418"/>
                  </a:cxn>
                  <a:cxn ang="0">
                    <a:pos x="61" y="406"/>
                  </a:cxn>
                  <a:cxn ang="0">
                    <a:pos x="6" y="352"/>
                  </a:cxn>
                  <a:cxn ang="0">
                    <a:pos x="0" y="297"/>
                  </a:cxn>
                  <a:cxn ang="0">
                    <a:pos x="24" y="261"/>
                  </a:cxn>
                  <a:cxn ang="0">
                    <a:pos x="79" y="243"/>
                  </a:cxn>
                </a:cxnLst>
                <a:rect l="0" t="0" r="r" b="b"/>
                <a:pathLst>
                  <a:path w="321" h="418">
                    <a:moveTo>
                      <a:pt x="79" y="243"/>
                    </a:moveTo>
                    <a:lnTo>
                      <a:pt x="67" y="309"/>
                    </a:lnTo>
                    <a:lnTo>
                      <a:pt x="85" y="345"/>
                    </a:lnTo>
                    <a:lnTo>
                      <a:pt x="115" y="345"/>
                    </a:lnTo>
                    <a:lnTo>
                      <a:pt x="146" y="321"/>
                    </a:lnTo>
                    <a:lnTo>
                      <a:pt x="158" y="285"/>
                    </a:lnTo>
                    <a:lnTo>
                      <a:pt x="158" y="261"/>
                    </a:lnTo>
                    <a:lnTo>
                      <a:pt x="140" y="237"/>
                    </a:lnTo>
                    <a:lnTo>
                      <a:pt x="127" y="218"/>
                    </a:lnTo>
                    <a:lnTo>
                      <a:pt x="121" y="194"/>
                    </a:lnTo>
                    <a:lnTo>
                      <a:pt x="133" y="164"/>
                    </a:lnTo>
                    <a:lnTo>
                      <a:pt x="152" y="134"/>
                    </a:lnTo>
                    <a:lnTo>
                      <a:pt x="170" y="109"/>
                    </a:lnTo>
                    <a:lnTo>
                      <a:pt x="152" y="73"/>
                    </a:lnTo>
                    <a:lnTo>
                      <a:pt x="170" y="25"/>
                    </a:lnTo>
                    <a:lnTo>
                      <a:pt x="218" y="0"/>
                    </a:lnTo>
                    <a:lnTo>
                      <a:pt x="279" y="13"/>
                    </a:lnTo>
                    <a:lnTo>
                      <a:pt x="321" y="67"/>
                    </a:lnTo>
                    <a:lnTo>
                      <a:pt x="309" y="115"/>
                    </a:lnTo>
                    <a:lnTo>
                      <a:pt x="273" y="152"/>
                    </a:lnTo>
                    <a:lnTo>
                      <a:pt x="230" y="152"/>
                    </a:lnTo>
                    <a:lnTo>
                      <a:pt x="218" y="170"/>
                    </a:lnTo>
                    <a:lnTo>
                      <a:pt x="200" y="188"/>
                    </a:lnTo>
                    <a:lnTo>
                      <a:pt x="194" y="212"/>
                    </a:lnTo>
                    <a:lnTo>
                      <a:pt x="212" y="237"/>
                    </a:lnTo>
                    <a:lnTo>
                      <a:pt x="237" y="267"/>
                    </a:lnTo>
                    <a:lnTo>
                      <a:pt x="243" y="303"/>
                    </a:lnTo>
                    <a:lnTo>
                      <a:pt x="230" y="339"/>
                    </a:lnTo>
                    <a:lnTo>
                      <a:pt x="212" y="370"/>
                    </a:lnTo>
                    <a:lnTo>
                      <a:pt x="182" y="400"/>
                    </a:lnTo>
                    <a:lnTo>
                      <a:pt x="140" y="418"/>
                    </a:lnTo>
                    <a:lnTo>
                      <a:pt x="103" y="418"/>
                    </a:lnTo>
                    <a:lnTo>
                      <a:pt x="61" y="406"/>
                    </a:lnTo>
                    <a:lnTo>
                      <a:pt x="6" y="352"/>
                    </a:lnTo>
                    <a:lnTo>
                      <a:pt x="0" y="297"/>
                    </a:lnTo>
                    <a:lnTo>
                      <a:pt x="24" y="261"/>
                    </a:lnTo>
                    <a:lnTo>
                      <a:pt x="79" y="2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7" name="Freeform 2293"/>
              <p:cNvSpPr>
                <a:spLocks/>
              </p:cNvSpPr>
              <p:nvPr/>
            </p:nvSpPr>
            <p:spPr bwMode="auto">
              <a:xfrm rot="719888">
                <a:off x="11576" y="12046"/>
                <a:ext cx="73" cy="72"/>
              </a:xfrm>
              <a:custGeom>
                <a:avLst/>
                <a:gdLst/>
                <a:ahLst/>
                <a:cxnLst>
                  <a:cxn ang="0">
                    <a:pos x="18" y="66"/>
                  </a:cxn>
                  <a:cxn ang="0">
                    <a:pos x="30" y="72"/>
                  </a:cxn>
                  <a:cxn ang="0">
                    <a:pos x="49" y="72"/>
                  </a:cxn>
                  <a:cxn ang="0">
                    <a:pos x="61" y="66"/>
                  </a:cxn>
                  <a:cxn ang="0">
                    <a:pos x="67" y="60"/>
                  </a:cxn>
                  <a:cxn ang="0">
                    <a:pos x="73" y="48"/>
                  </a:cxn>
                  <a:cxn ang="0">
                    <a:pos x="73" y="30"/>
                  </a:cxn>
                  <a:cxn ang="0">
                    <a:pos x="67" y="18"/>
                  </a:cxn>
                  <a:cxn ang="0">
                    <a:pos x="55" y="6"/>
                  </a:cxn>
                  <a:cxn ang="0">
                    <a:pos x="43" y="0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3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8" y="66"/>
                  </a:cxn>
                </a:cxnLst>
                <a:rect l="0" t="0" r="r" b="b"/>
                <a:pathLst>
                  <a:path w="73" h="72">
                    <a:moveTo>
                      <a:pt x="18" y="66"/>
                    </a:moveTo>
                    <a:lnTo>
                      <a:pt x="30" y="72"/>
                    </a:lnTo>
                    <a:lnTo>
                      <a:pt x="49" y="72"/>
                    </a:lnTo>
                    <a:lnTo>
                      <a:pt x="61" y="66"/>
                    </a:lnTo>
                    <a:lnTo>
                      <a:pt x="67" y="60"/>
                    </a:lnTo>
                    <a:lnTo>
                      <a:pt x="73" y="48"/>
                    </a:lnTo>
                    <a:lnTo>
                      <a:pt x="73" y="30"/>
                    </a:lnTo>
                    <a:lnTo>
                      <a:pt x="67" y="18"/>
                    </a:lnTo>
                    <a:lnTo>
                      <a:pt x="55" y="6"/>
                    </a:lnTo>
                    <a:lnTo>
                      <a:pt x="43" y="0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30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8" y="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8" name="Freeform 2294"/>
              <p:cNvSpPr>
                <a:spLocks/>
              </p:cNvSpPr>
              <p:nvPr/>
            </p:nvSpPr>
            <p:spPr bwMode="auto">
              <a:xfrm rot="719888">
                <a:off x="11594" y="12750"/>
                <a:ext cx="461" cy="400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9" y="49"/>
                  </a:cxn>
                  <a:cxn ang="0">
                    <a:pos x="79" y="31"/>
                  </a:cxn>
                  <a:cxn ang="0">
                    <a:pos x="115" y="19"/>
                  </a:cxn>
                  <a:cxn ang="0">
                    <a:pos x="164" y="7"/>
                  </a:cxn>
                  <a:cxn ang="0">
                    <a:pos x="212" y="0"/>
                  </a:cxn>
                  <a:cxn ang="0">
                    <a:pos x="261" y="0"/>
                  </a:cxn>
                  <a:cxn ang="0">
                    <a:pos x="303" y="0"/>
                  </a:cxn>
                  <a:cxn ang="0">
                    <a:pos x="346" y="7"/>
                  </a:cxn>
                  <a:cxn ang="0">
                    <a:pos x="424" y="73"/>
                  </a:cxn>
                  <a:cxn ang="0">
                    <a:pos x="455" y="194"/>
                  </a:cxn>
                  <a:cxn ang="0">
                    <a:pos x="461" y="309"/>
                  </a:cxn>
                  <a:cxn ang="0">
                    <a:pos x="455" y="364"/>
                  </a:cxn>
                  <a:cxn ang="0">
                    <a:pos x="418" y="376"/>
                  </a:cxn>
                  <a:cxn ang="0">
                    <a:pos x="364" y="388"/>
                  </a:cxn>
                  <a:cxn ang="0">
                    <a:pos x="303" y="394"/>
                  </a:cxn>
                  <a:cxn ang="0">
                    <a:pos x="237" y="400"/>
                  </a:cxn>
                  <a:cxn ang="0">
                    <a:pos x="170" y="400"/>
                  </a:cxn>
                  <a:cxn ang="0">
                    <a:pos x="109" y="394"/>
                  </a:cxn>
                  <a:cxn ang="0">
                    <a:pos x="61" y="394"/>
                  </a:cxn>
                  <a:cxn ang="0">
                    <a:pos x="30" y="382"/>
                  </a:cxn>
                  <a:cxn ang="0">
                    <a:pos x="6" y="327"/>
                  </a:cxn>
                  <a:cxn ang="0">
                    <a:pos x="0" y="230"/>
                  </a:cxn>
                  <a:cxn ang="0">
                    <a:pos x="12" y="134"/>
                  </a:cxn>
                  <a:cxn ang="0">
                    <a:pos x="30" y="67"/>
                  </a:cxn>
                </a:cxnLst>
                <a:rect l="0" t="0" r="r" b="b"/>
                <a:pathLst>
                  <a:path w="461" h="400">
                    <a:moveTo>
                      <a:pt x="30" y="67"/>
                    </a:moveTo>
                    <a:lnTo>
                      <a:pt x="49" y="49"/>
                    </a:lnTo>
                    <a:lnTo>
                      <a:pt x="79" y="31"/>
                    </a:lnTo>
                    <a:lnTo>
                      <a:pt x="115" y="19"/>
                    </a:lnTo>
                    <a:lnTo>
                      <a:pt x="164" y="7"/>
                    </a:lnTo>
                    <a:lnTo>
                      <a:pt x="212" y="0"/>
                    </a:lnTo>
                    <a:lnTo>
                      <a:pt x="261" y="0"/>
                    </a:lnTo>
                    <a:lnTo>
                      <a:pt x="303" y="0"/>
                    </a:lnTo>
                    <a:lnTo>
                      <a:pt x="346" y="7"/>
                    </a:lnTo>
                    <a:lnTo>
                      <a:pt x="424" y="73"/>
                    </a:lnTo>
                    <a:lnTo>
                      <a:pt x="455" y="194"/>
                    </a:lnTo>
                    <a:lnTo>
                      <a:pt x="461" y="309"/>
                    </a:lnTo>
                    <a:lnTo>
                      <a:pt x="455" y="364"/>
                    </a:lnTo>
                    <a:lnTo>
                      <a:pt x="418" y="376"/>
                    </a:lnTo>
                    <a:lnTo>
                      <a:pt x="364" y="388"/>
                    </a:lnTo>
                    <a:lnTo>
                      <a:pt x="303" y="394"/>
                    </a:lnTo>
                    <a:lnTo>
                      <a:pt x="237" y="400"/>
                    </a:lnTo>
                    <a:lnTo>
                      <a:pt x="170" y="400"/>
                    </a:lnTo>
                    <a:lnTo>
                      <a:pt x="109" y="394"/>
                    </a:lnTo>
                    <a:lnTo>
                      <a:pt x="61" y="394"/>
                    </a:lnTo>
                    <a:lnTo>
                      <a:pt x="30" y="382"/>
                    </a:lnTo>
                    <a:lnTo>
                      <a:pt x="6" y="327"/>
                    </a:lnTo>
                    <a:lnTo>
                      <a:pt x="0" y="230"/>
                    </a:lnTo>
                    <a:lnTo>
                      <a:pt x="12" y="134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9" name="Freeform 2295"/>
              <p:cNvSpPr>
                <a:spLocks/>
              </p:cNvSpPr>
              <p:nvPr/>
            </p:nvSpPr>
            <p:spPr bwMode="auto">
              <a:xfrm rot="719888">
                <a:off x="7311" y="11920"/>
                <a:ext cx="903" cy="1120"/>
              </a:xfrm>
              <a:custGeom>
                <a:avLst/>
                <a:gdLst/>
                <a:ahLst/>
                <a:cxnLst>
                  <a:cxn ang="0">
                    <a:pos x="455" y="1101"/>
                  </a:cxn>
                  <a:cxn ang="0">
                    <a:pos x="546" y="1059"/>
                  </a:cxn>
                  <a:cxn ang="0">
                    <a:pos x="631" y="1005"/>
                  </a:cxn>
                  <a:cxn ang="0">
                    <a:pos x="709" y="932"/>
                  </a:cxn>
                  <a:cxn ang="0">
                    <a:pos x="776" y="841"/>
                  </a:cxn>
                  <a:cxn ang="0">
                    <a:pos x="831" y="750"/>
                  </a:cxn>
                  <a:cxn ang="0">
                    <a:pos x="873" y="641"/>
                  </a:cxn>
                  <a:cxn ang="0">
                    <a:pos x="897" y="532"/>
                  </a:cxn>
                  <a:cxn ang="0">
                    <a:pos x="903" y="423"/>
                  </a:cxn>
                  <a:cxn ang="0">
                    <a:pos x="897" y="320"/>
                  </a:cxn>
                  <a:cxn ang="0">
                    <a:pos x="867" y="224"/>
                  </a:cxn>
                  <a:cxn ang="0">
                    <a:pos x="825" y="145"/>
                  </a:cxn>
                  <a:cxn ang="0">
                    <a:pos x="770" y="78"/>
                  </a:cxn>
                  <a:cxn ang="0">
                    <a:pos x="703" y="36"/>
                  </a:cxn>
                  <a:cxn ang="0">
                    <a:pos x="624" y="6"/>
                  </a:cxn>
                  <a:cxn ang="0">
                    <a:pos x="540" y="0"/>
                  </a:cxn>
                  <a:cxn ang="0">
                    <a:pos x="449" y="18"/>
                  </a:cxn>
                  <a:cxn ang="0">
                    <a:pos x="358" y="54"/>
                  </a:cxn>
                  <a:cxn ang="0">
                    <a:pos x="273" y="115"/>
                  </a:cxn>
                  <a:cxn ang="0">
                    <a:pos x="200" y="181"/>
                  </a:cxn>
                  <a:cxn ang="0">
                    <a:pos x="133" y="272"/>
                  </a:cxn>
                  <a:cxn ang="0">
                    <a:pos x="79" y="369"/>
                  </a:cxn>
                  <a:cxn ang="0">
                    <a:pos x="36" y="472"/>
                  </a:cxn>
                  <a:cxn ang="0">
                    <a:pos x="6" y="581"/>
                  </a:cxn>
                  <a:cxn ang="0">
                    <a:pos x="0" y="690"/>
                  </a:cxn>
                  <a:cxn ang="0">
                    <a:pos x="12" y="799"/>
                  </a:cxn>
                  <a:cxn ang="0">
                    <a:pos x="36" y="889"/>
                  </a:cxn>
                  <a:cxn ang="0">
                    <a:pos x="79" y="974"/>
                  </a:cxn>
                  <a:cxn ang="0">
                    <a:pos x="133" y="1035"/>
                  </a:cxn>
                  <a:cxn ang="0">
                    <a:pos x="200" y="1083"/>
                  </a:cxn>
                  <a:cxn ang="0">
                    <a:pos x="279" y="1107"/>
                  </a:cxn>
                  <a:cxn ang="0">
                    <a:pos x="364" y="1120"/>
                  </a:cxn>
                  <a:cxn ang="0">
                    <a:pos x="455" y="1101"/>
                  </a:cxn>
                </a:cxnLst>
                <a:rect l="0" t="0" r="r" b="b"/>
                <a:pathLst>
                  <a:path w="903" h="1120">
                    <a:moveTo>
                      <a:pt x="455" y="1101"/>
                    </a:moveTo>
                    <a:lnTo>
                      <a:pt x="546" y="1059"/>
                    </a:lnTo>
                    <a:lnTo>
                      <a:pt x="631" y="1005"/>
                    </a:lnTo>
                    <a:lnTo>
                      <a:pt x="709" y="932"/>
                    </a:lnTo>
                    <a:lnTo>
                      <a:pt x="776" y="841"/>
                    </a:lnTo>
                    <a:lnTo>
                      <a:pt x="831" y="750"/>
                    </a:lnTo>
                    <a:lnTo>
                      <a:pt x="873" y="641"/>
                    </a:lnTo>
                    <a:lnTo>
                      <a:pt x="897" y="532"/>
                    </a:lnTo>
                    <a:lnTo>
                      <a:pt x="903" y="423"/>
                    </a:lnTo>
                    <a:lnTo>
                      <a:pt x="897" y="320"/>
                    </a:lnTo>
                    <a:lnTo>
                      <a:pt x="867" y="224"/>
                    </a:lnTo>
                    <a:lnTo>
                      <a:pt x="825" y="145"/>
                    </a:lnTo>
                    <a:lnTo>
                      <a:pt x="770" y="78"/>
                    </a:lnTo>
                    <a:lnTo>
                      <a:pt x="703" y="36"/>
                    </a:lnTo>
                    <a:lnTo>
                      <a:pt x="624" y="6"/>
                    </a:lnTo>
                    <a:lnTo>
                      <a:pt x="540" y="0"/>
                    </a:lnTo>
                    <a:lnTo>
                      <a:pt x="449" y="18"/>
                    </a:lnTo>
                    <a:lnTo>
                      <a:pt x="358" y="54"/>
                    </a:lnTo>
                    <a:lnTo>
                      <a:pt x="273" y="115"/>
                    </a:lnTo>
                    <a:lnTo>
                      <a:pt x="200" y="181"/>
                    </a:lnTo>
                    <a:lnTo>
                      <a:pt x="133" y="272"/>
                    </a:lnTo>
                    <a:lnTo>
                      <a:pt x="79" y="369"/>
                    </a:lnTo>
                    <a:lnTo>
                      <a:pt x="36" y="472"/>
                    </a:lnTo>
                    <a:lnTo>
                      <a:pt x="6" y="581"/>
                    </a:lnTo>
                    <a:lnTo>
                      <a:pt x="0" y="690"/>
                    </a:lnTo>
                    <a:lnTo>
                      <a:pt x="12" y="799"/>
                    </a:lnTo>
                    <a:lnTo>
                      <a:pt x="36" y="889"/>
                    </a:lnTo>
                    <a:lnTo>
                      <a:pt x="79" y="974"/>
                    </a:lnTo>
                    <a:lnTo>
                      <a:pt x="133" y="1035"/>
                    </a:lnTo>
                    <a:lnTo>
                      <a:pt x="200" y="1083"/>
                    </a:lnTo>
                    <a:lnTo>
                      <a:pt x="279" y="1107"/>
                    </a:lnTo>
                    <a:lnTo>
                      <a:pt x="364" y="1120"/>
                    </a:lnTo>
                    <a:lnTo>
                      <a:pt x="455" y="11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0" name="Freeform 2296"/>
              <p:cNvSpPr>
                <a:spLocks/>
              </p:cNvSpPr>
              <p:nvPr/>
            </p:nvSpPr>
            <p:spPr bwMode="auto">
              <a:xfrm rot="719888">
                <a:off x="7608" y="12290"/>
                <a:ext cx="315" cy="381"/>
              </a:xfrm>
              <a:custGeom>
                <a:avLst/>
                <a:gdLst/>
                <a:ahLst/>
                <a:cxnLst>
                  <a:cxn ang="0">
                    <a:pos x="158" y="375"/>
                  </a:cxn>
                  <a:cxn ang="0">
                    <a:pos x="218" y="345"/>
                  </a:cxn>
                  <a:cxn ang="0">
                    <a:pos x="267" y="284"/>
                  </a:cxn>
                  <a:cxn ang="0">
                    <a:pos x="303" y="218"/>
                  </a:cxn>
                  <a:cxn ang="0">
                    <a:pos x="315" y="139"/>
                  </a:cxn>
                  <a:cxn ang="0">
                    <a:pos x="303" y="73"/>
                  </a:cxn>
                  <a:cxn ang="0">
                    <a:pos x="267" y="24"/>
                  </a:cxn>
                  <a:cxn ang="0">
                    <a:pos x="218" y="0"/>
                  </a:cxn>
                  <a:cxn ang="0">
                    <a:pos x="158" y="0"/>
                  </a:cxn>
                  <a:cxn ang="0">
                    <a:pos x="97" y="30"/>
                  </a:cxn>
                  <a:cxn ang="0">
                    <a:pos x="43" y="85"/>
                  </a:cxn>
                  <a:cxn ang="0">
                    <a:pos x="12" y="157"/>
                  </a:cxn>
                  <a:cxn ang="0">
                    <a:pos x="0" y="236"/>
                  </a:cxn>
                  <a:cxn ang="0">
                    <a:pos x="12" y="303"/>
                  </a:cxn>
                  <a:cxn ang="0">
                    <a:pos x="43" y="357"/>
                  </a:cxn>
                  <a:cxn ang="0">
                    <a:pos x="97" y="381"/>
                  </a:cxn>
                  <a:cxn ang="0">
                    <a:pos x="158" y="375"/>
                  </a:cxn>
                </a:cxnLst>
                <a:rect l="0" t="0" r="r" b="b"/>
                <a:pathLst>
                  <a:path w="315" h="381">
                    <a:moveTo>
                      <a:pt x="158" y="375"/>
                    </a:moveTo>
                    <a:lnTo>
                      <a:pt x="218" y="345"/>
                    </a:lnTo>
                    <a:lnTo>
                      <a:pt x="267" y="284"/>
                    </a:lnTo>
                    <a:lnTo>
                      <a:pt x="303" y="218"/>
                    </a:lnTo>
                    <a:lnTo>
                      <a:pt x="315" y="139"/>
                    </a:lnTo>
                    <a:lnTo>
                      <a:pt x="303" y="73"/>
                    </a:lnTo>
                    <a:lnTo>
                      <a:pt x="267" y="24"/>
                    </a:lnTo>
                    <a:lnTo>
                      <a:pt x="218" y="0"/>
                    </a:lnTo>
                    <a:lnTo>
                      <a:pt x="158" y="0"/>
                    </a:lnTo>
                    <a:lnTo>
                      <a:pt x="97" y="30"/>
                    </a:lnTo>
                    <a:lnTo>
                      <a:pt x="43" y="85"/>
                    </a:lnTo>
                    <a:lnTo>
                      <a:pt x="12" y="157"/>
                    </a:lnTo>
                    <a:lnTo>
                      <a:pt x="0" y="236"/>
                    </a:lnTo>
                    <a:lnTo>
                      <a:pt x="12" y="303"/>
                    </a:lnTo>
                    <a:lnTo>
                      <a:pt x="43" y="357"/>
                    </a:lnTo>
                    <a:lnTo>
                      <a:pt x="97" y="381"/>
                    </a:lnTo>
                    <a:lnTo>
                      <a:pt x="158" y="3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1" name="Freeform 2297"/>
              <p:cNvSpPr>
                <a:spLocks/>
              </p:cNvSpPr>
              <p:nvPr/>
            </p:nvSpPr>
            <p:spPr bwMode="auto">
              <a:xfrm rot="719888">
                <a:off x="10116" y="11903"/>
                <a:ext cx="903" cy="1120"/>
              </a:xfrm>
              <a:custGeom>
                <a:avLst/>
                <a:gdLst/>
                <a:ahLst/>
                <a:cxnLst>
                  <a:cxn ang="0">
                    <a:pos x="455" y="1102"/>
                  </a:cxn>
                  <a:cxn ang="0">
                    <a:pos x="546" y="1066"/>
                  </a:cxn>
                  <a:cxn ang="0">
                    <a:pos x="631" y="1011"/>
                  </a:cxn>
                  <a:cxn ang="0">
                    <a:pos x="703" y="939"/>
                  </a:cxn>
                  <a:cxn ang="0">
                    <a:pos x="770" y="854"/>
                  </a:cxn>
                  <a:cxn ang="0">
                    <a:pos x="825" y="757"/>
                  </a:cxn>
                  <a:cxn ang="0">
                    <a:pos x="867" y="648"/>
                  </a:cxn>
                  <a:cxn ang="0">
                    <a:pos x="897" y="539"/>
                  </a:cxn>
                  <a:cxn ang="0">
                    <a:pos x="903" y="430"/>
                  </a:cxn>
                  <a:cxn ang="0">
                    <a:pos x="891" y="321"/>
                  </a:cxn>
                  <a:cxn ang="0">
                    <a:pos x="867" y="230"/>
                  </a:cxn>
                  <a:cxn ang="0">
                    <a:pos x="825" y="146"/>
                  </a:cxn>
                  <a:cxn ang="0">
                    <a:pos x="770" y="85"/>
                  </a:cxn>
                  <a:cxn ang="0">
                    <a:pos x="703" y="37"/>
                  </a:cxn>
                  <a:cxn ang="0">
                    <a:pos x="625" y="13"/>
                  </a:cxn>
                  <a:cxn ang="0">
                    <a:pos x="540" y="0"/>
                  </a:cxn>
                  <a:cxn ang="0">
                    <a:pos x="449" y="19"/>
                  </a:cxn>
                  <a:cxn ang="0">
                    <a:pos x="358" y="55"/>
                  </a:cxn>
                  <a:cxn ang="0">
                    <a:pos x="273" y="115"/>
                  </a:cxn>
                  <a:cxn ang="0">
                    <a:pos x="200" y="188"/>
                  </a:cxn>
                  <a:cxn ang="0">
                    <a:pos x="134" y="273"/>
                  </a:cxn>
                  <a:cxn ang="0">
                    <a:pos x="79" y="370"/>
                  </a:cxn>
                  <a:cxn ang="0">
                    <a:pos x="37" y="479"/>
                  </a:cxn>
                  <a:cxn ang="0">
                    <a:pos x="6" y="588"/>
                  </a:cxn>
                  <a:cxn ang="0">
                    <a:pos x="0" y="697"/>
                  </a:cxn>
                  <a:cxn ang="0">
                    <a:pos x="12" y="805"/>
                  </a:cxn>
                  <a:cxn ang="0">
                    <a:pos x="37" y="896"/>
                  </a:cxn>
                  <a:cxn ang="0">
                    <a:pos x="79" y="981"/>
                  </a:cxn>
                  <a:cxn ang="0">
                    <a:pos x="134" y="1042"/>
                  </a:cxn>
                  <a:cxn ang="0">
                    <a:pos x="200" y="1090"/>
                  </a:cxn>
                  <a:cxn ang="0">
                    <a:pos x="279" y="1114"/>
                  </a:cxn>
                  <a:cxn ang="0">
                    <a:pos x="364" y="1120"/>
                  </a:cxn>
                  <a:cxn ang="0">
                    <a:pos x="455" y="1102"/>
                  </a:cxn>
                </a:cxnLst>
                <a:rect l="0" t="0" r="r" b="b"/>
                <a:pathLst>
                  <a:path w="903" h="1120">
                    <a:moveTo>
                      <a:pt x="455" y="1102"/>
                    </a:moveTo>
                    <a:lnTo>
                      <a:pt x="546" y="1066"/>
                    </a:lnTo>
                    <a:lnTo>
                      <a:pt x="631" y="1011"/>
                    </a:lnTo>
                    <a:lnTo>
                      <a:pt x="703" y="939"/>
                    </a:lnTo>
                    <a:lnTo>
                      <a:pt x="770" y="854"/>
                    </a:lnTo>
                    <a:lnTo>
                      <a:pt x="825" y="757"/>
                    </a:lnTo>
                    <a:lnTo>
                      <a:pt x="867" y="648"/>
                    </a:lnTo>
                    <a:lnTo>
                      <a:pt x="897" y="539"/>
                    </a:lnTo>
                    <a:lnTo>
                      <a:pt x="903" y="430"/>
                    </a:lnTo>
                    <a:lnTo>
                      <a:pt x="891" y="321"/>
                    </a:lnTo>
                    <a:lnTo>
                      <a:pt x="867" y="230"/>
                    </a:lnTo>
                    <a:lnTo>
                      <a:pt x="825" y="146"/>
                    </a:lnTo>
                    <a:lnTo>
                      <a:pt x="770" y="85"/>
                    </a:lnTo>
                    <a:lnTo>
                      <a:pt x="703" y="37"/>
                    </a:lnTo>
                    <a:lnTo>
                      <a:pt x="625" y="13"/>
                    </a:lnTo>
                    <a:lnTo>
                      <a:pt x="540" y="0"/>
                    </a:lnTo>
                    <a:lnTo>
                      <a:pt x="449" y="19"/>
                    </a:lnTo>
                    <a:lnTo>
                      <a:pt x="358" y="55"/>
                    </a:lnTo>
                    <a:lnTo>
                      <a:pt x="273" y="115"/>
                    </a:lnTo>
                    <a:lnTo>
                      <a:pt x="200" y="188"/>
                    </a:lnTo>
                    <a:lnTo>
                      <a:pt x="134" y="273"/>
                    </a:lnTo>
                    <a:lnTo>
                      <a:pt x="79" y="370"/>
                    </a:lnTo>
                    <a:lnTo>
                      <a:pt x="37" y="479"/>
                    </a:lnTo>
                    <a:lnTo>
                      <a:pt x="6" y="588"/>
                    </a:lnTo>
                    <a:lnTo>
                      <a:pt x="0" y="697"/>
                    </a:lnTo>
                    <a:lnTo>
                      <a:pt x="12" y="805"/>
                    </a:lnTo>
                    <a:lnTo>
                      <a:pt x="37" y="896"/>
                    </a:lnTo>
                    <a:lnTo>
                      <a:pt x="79" y="981"/>
                    </a:lnTo>
                    <a:lnTo>
                      <a:pt x="134" y="1042"/>
                    </a:lnTo>
                    <a:lnTo>
                      <a:pt x="200" y="1090"/>
                    </a:lnTo>
                    <a:lnTo>
                      <a:pt x="279" y="1114"/>
                    </a:lnTo>
                    <a:lnTo>
                      <a:pt x="364" y="1120"/>
                    </a:lnTo>
                    <a:lnTo>
                      <a:pt x="455" y="110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2" name="Freeform 2298"/>
              <p:cNvSpPr>
                <a:spLocks/>
              </p:cNvSpPr>
              <p:nvPr/>
            </p:nvSpPr>
            <p:spPr bwMode="auto">
              <a:xfrm rot="719888">
                <a:off x="10406" y="12272"/>
                <a:ext cx="321" cy="387"/>
              </a:xfrm>
              <a:custGeom>
                <a:avLst/>
                <a:gdLst/>
                <a:ahLst/>
                <a:cxnLst>
                  <a:cxn ang="0">
                    <a:pos x="164" y="387"/>
                  </a:cxn>
                  <a:cxn ang="0">
                    <a:pos x="224" y="351"/>
                  </a:cxn>
                  <a:cxn ang="0">
                    <a:pos x="273" y="296"/>
                  </a:cxn>
                  <a:cxn ang="0">
                    <a:pos x="309" y="224"/>
                  </a:cxn>
                  <a:cxn ang="0">
                    <a:pos x="321" y="145"/>
                  </a:cxn>
                  <a:cxn ang="0">
                    <a:pos x="309" y="78"/>
                  </a:cxn>
                  <a:cxn ang="0">
                    <a:pos x="273" y="24"/>
                  </a:cxn>
                  <a:cxn ang="0">
                    <a:pos x="224" y="0"/>
                  </a:cxn>
                  <a:cxn ang="0">
                    <a:pos x="158" y="6"/>
                  </a:cxn>
                  <a:cxn ang="0">
                    <a:pos x="97" y="36"/>
                  </a:cxn>
                  <a:cxn ang="0">
                    <a:pos x="49" y="96"/>
                  </a:cxn>
                  <a:cxn ang="0">
                    <a:pos x="12" y="163"/>
                  </a:cxn>
                  <a:cxn ang="0">
                    <a:pos x="0" y="242"/>
                  </a:cxn>
                  <a:cxn ang="0">
                    <a:pos x="12" y="308"/>
                  </a:cxn>
                  <a:cxn ang="0">
                    <a:pos x="49" y="363"/>
                  </a:cxn>
                  <a:cxn ang="0">
                    <a:pos x="97" y="387"/>
                  </a:cxn>
                  <a:cxn ang="0">
                    <a:pos x="164" y="387"/>
                  </a:cxn>
                </a:cxnLst>
                <a:rect l="0" t="0" r="r" b="b"/>
                <a:pathLst>
                  <a:path w="321" h="387">
                    <a:moveTo>
                      <a:pt x="164" y="387"/>
                    </a:moveTo>
                    <a:lnTo>
                      <a:pt x="224" y="351"/>
                    </a:lnTo>
                    <a:lnTo>
                      <a:pt x="273" y="296"/>
                    </a:lnTo>
                    <a:lnTo>
                      <a:pt x="309" y="224"/>
                    </a:lnTo>
                    <a:lnTo>
                      <a:pt x="321" y="145"/>
                    </a:lnTo>
                    <a:lnTo>
                      <a:pt x="309" y="78"/>
                    </a:lnTo>
                    <a:lnTo>
                      <a:pt x="273" y="24"/>
                    </a:lnTo>
                    <a:lnTo>
                      <a:pt x="224" y="0"/>
                    </a:lnTo>
                    <a:lnTo>
                      <a:pt x="158" y="6"/>
                    </a:lnTo>
                    <a:lnTo>
                      <a:pt x="97" y="36"/>
                    </a:lnTo>
                    <a:lnTo>
                      <a:pt x="49" y="96"/>
                    </a:lnTo>
                    <a:lnTo>
                      <a:pt x="12" y="163"/>
                    </a:lnTo>
                    <a:lnTo>
                      <a:pt x="0" y="242"/>
                    </a:lnTo>
                    <a:lnTo>
                      <a:pt x="12" y="308"/>
                    </a:lnTo>
                    <a:lnTo>
                      <a:pt x="49" y="363"/>
                    </a:lnTo>
                    <a:lnTo>
                      <a:pt x="97" y="387"/>
                    </a:lnTo>
                    <a:lnTo>
                      <a:pt x="164" y="38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3" name="Freeform 2299"/>
              <p:cNvSpPr>
                <a:spLocks/>
              </p:cNvSpPr>
              <p:nvPr/>
            </p:nvSpPr>
            <p:spPr bwMode="auto">
              <a:xfrm>
                <a:off x="6001" y="9901"/>
                <a:ext cx="5751" cy="2560"/>
              </a:xfrm>
              <a:custGeom>
                <a:avLst/>
                <a:gdLst/>
                <a:ahLst/>
                <a:cxnLst>
                  <a:cxn ang="0">
                    <a:pos x="5123" y="1006"/>
                  </a:cxn>
                  <a:cxn ang="0">
                    <a:pos x="5429" y="1049"/>
                  </a:cxn>
                  <a:cxn ang="0">
                    <a:pos x="5541" y="1342"/>
                  </a:cxn>
                  <a:cxn ang="0">
                    <a:pos x="5562" y="1446"/>
                  </a:cxn>
                  <a:cxn ang="0">
                    <a:pos x="5738" y="1613"/>
                  </a:cxn>
                  <a:cxn ang="0">
                    <a:pos x="5725" y="1876"/>
                  </a:cxn>
                  <a:cxn ang="0">
                    <a:pos x="5687" y="2085"/>
                  </a:cxn>
                  <a:cxn ang="0">
                    <a:pos x="5686" y="2382"/>
                  </a:cxn>
                  <a:cxn ang="0">
                    <a:pos x="5360" y="2516"/>
                  </a:cxn>
                  <a:cxn ang="0">
                    <a:pos x="5172" y="2346"/>
                  </a:cxn>
                  <a:cxn ang="0">
                    <a:pos x="5149" y="2138"/>
                  </a:cxn>
                  <a:cxn ang="0">
                    <a:pos x="5007" y="1959"/>
                  </a:cxn>
                  <a:cxn ang="0">
                    <a:pos x="4623" y="1927"/>
                  </a:cxn>
                  <a:cxn ang="0">
                    <a:pos x="4224" y="2176"/>
                  </a:cxn>
                  <a:cxn ang="0">
                    <a:pos x="3972" y="2513"/>
                  </a:cxn>
                  <a:cxn ang="0">
                    <a:pos x="3869" y="2503"/>
                  </a:cxn>
                  <a:cxn ang="0">
                    <a:pos x="3790" y="2437"/>
                  </a:cxn>
                  <a:cxn ang="0">
                    <a:pos x="3694" y="2453"/>
                  </a:cxn>
                  <a:cxn ang="0">
                    <a:pos x="3569" y="2514"/>
                  </a:cxn>
                  <a:cxn ang="0">
                    <a:pos x="3450" y="2550"/>
                  </a:cxn>
                  <a:cxn ang="0">
                    <a:pos x="3352" y="2517"/>
                  </a:cxn>
                  <a:cxn ang="0">
                    <a:pos x="3266" y="2455"/>
                  </a:cxn>
                  <a:cxn ang="0">
                    <a:pos x="3144" y="2442"/>
                  </a:cxn>
                  <a:cxn ang="0">
                    <a:pos x="3054" y="2484"/>
                  </a:cxn>
                  <a:cxn ang="0">
                    <a:pos x="2965" y="2528"/>
                  </a:cxn>
                  <a:cxn ang="0">
                    <a:pos x="2855" y="2522"/>
                  </a:cxn>
                  <a:cxn ang="0">
                    <a:pos x="2770" y="2486"/>
                  </a:cxn>
                  <a:cxn ang="0">
                    <a:pos x="2646" y="2453"/>
                  </a:cxn>
                  <a:cxn ang="0">
                    <a:pos x="2509" y="2486"/>
                  </a:cxn>
                  <a:cxn ang="0">
                    <a:pos x="2416" y="2516"/>
                  </a:cxn>
                  <a:cxn ang="0">
                    <a:pos x="2336" y="2424"/>
                  </a:cxn>
                  <a:cxn ang="0">
                    <a:pos x="2314" y="2241"/>
                  </a:cxn>
                  <a:cxn ang="0">
                    <a:pos x="2223" y="2078"/>
                  </a:cxn>
                  <a:cxn ang="0">
                    <a:pos x="2015" y="1954"/>
                  </a:cxn>
                  <a:cxn ang="0">
                    <a:pos x="1652" y="1995"/>
                  </a:cxn>
                  <a:cxn ang="0">
                    <a:pos x="1194" y="2461"/>
                  </a:cxn>
                  <a:cxn ang="0">
                    <a:pos x="956" y="2472"/>
                  </a:cxn>
                  <a:cxn ang="0">
                    <a:pos x="647" y="2468"/>
                  </a:cxn>
                  <a:cxn ang="0">
                    <a:pos x="529" y="2498"/>
                  </a:cxn>
                  <a:cxn ang="0">
                    <a:pos x="300" y="2555"/>
                  </a:cxn>
                  <a:cxn ang="0">
                    <a:pos x="49" y="2539"/>
                  </a:cxn>
                  <a:cxn ang="0">
                    <a:pos x="1" y="2299"/>
                  </a:cxn>
                  <a:cxn ang="0">
                    <a:pos x="72" y="2085"/>
                  </a:cxn>
                  <a:cxn ang="0">
                    <a:pos x="167" y="2075"/>
                  </a:cxn>
                  <a:cxn ang="0">
                    <a:pos x="278" y="2080"/>
                  </a:cxn>
                  <a:cxn ang="0">
                    <a:pos x="389" y="1757"/>
                  </a:cxn>
                  <a:cxn ang="0">
                    <a:pos x="477" y="1342"/>
                  </a:cxn>
                  <a:cxn ang="0">
                    <a:pos x="873" y="1118"/>
                  </a:cxn>
                  <a:cxn ang="0">
                    <a:pos x="1229" y="841"/>
                  </a:cxn>
                  <a:cxn ang="0">
                    <a:pos x="1496" y="396"/>
                  </a:cxn>
                  <a:cxn ang="0">
                    <a:pos x="1676" y="168"/>
                  </a:cxn>
                  <a:cxn ang="0">
                    <a:pos x="1886" y="83"/>
                  </a:cxn>
                  <a:cxn ang="0">
                    <a:pos x="2190" y="24"/>
                  </a:cxn>
                  <a:cxn ang="0">
                    <a:pos x="2559" y="3"/>
                  </a:cxn>
                  <a:cxn ang="0">
                    <a:pos x="2960" y="39"/>
                  </a:cxn>
                  <a:cxn ang="0">
                    <a:pos x="3370" y="157"/>
                  </a:cxn>
                  <a:cxn ang="0">
                    <a:pos x="3517" y="342"/>
                  </a:cxn>
                  <a:cxn ang="0">
                    <a:pos x="3655" y="625"/>
                  </a:cxn>
                  <a:cxn ang="0">
                    <a:pos x="3866" y="794"/>
                  </a:cxn>
                  <a:cxn ang="0">
                    <a:pos x="4300" y="651"/>
                  </a:cxn>
                </a:cxnLst>
                <a:rect l="0" t="0" r="r" b="b"/>
                <a:pathLst>
                  <a:path w="5751" h="2560">
                    <a:moveTo>
                      <a:pt x="5010" y="982"/>
                    </a:moveTo>
                    <a:lnTo>
                      <a:pt x="5075" y="1002"/>
                    </a:lnTo>
                    <a:lnTo>
                      <a:pt x="5123" y="1006"/>
                    </a:lnTo>
                    <a:lnTo>
                      <a:pt x="5167" y="1003"/>
                    </a:lnTo>
                    <a:lnTo>
                      <a:pt x="5218" y="995"/>
                    </a:lnTo>
                    <a:lnTo>
                      <a:pt x="5429" y="1049"/>
                    </a:lnTo>
                    <a:lnTo>
                      <a:pt x="5554" y="1221"/>
                    </a:lnTo>
                    <a:lnTo>
                      <a:pt x="5546" y="1288"/>
                    </a:lnTo>
                    <a:lnTo>
                      <a:pt x="5541" y="1342"/>
                    </a:lnTo>
                    <a:lnTo>
                      <a:pt x="5535" y="1397"/>
                    </a:lnTo>
                    <a:lnTo>
                      <a:pt x="5541" y="1429"/>
                    </a:lnTo>
                    <a:lnTo>
                      <a:pt x="5562" y="1446"/>
                    </a:lnTo>
                    <a:lnTo>
                      <a:pt x="5643" y="1475"/>
                    </a:lnTo>
                    <a:lnTo>
                      <a:pt x="5704" y="1537"/>
                    </a:lnTo>
                    <a:lnTo>
                      <a:pt x="5738" y="1613"/>
                    </a:lnTo>
                    <a:lnTo>
                      <a:pt x="5751" y="1696"/>
                    </a:lnTo>
                    <a:lnTo>
                      <a:pt x="5744" y="1788"/>
                    </a:lnTo>
                    <a:lnTo>
                      <a:pt x="5725" y="1876"/>
                    </a:lnTo>
                    <a:lnTo>
                      <a:pt x="5678" y="1953"/>
                    </a:lnTo>
                    <a:lnTo>
                      <a:pt x="5622" y="2009"/>
                    </a:lnTo>
                    <a:lnTo>
                      <a:pt x="5687" y="2085"/>
                    </a:lnTo>
                    <a:lnTo>
                      <a:pt x="5717" y="2178"/>
                    </a:lnTo>
                    <a:lnTo>
                      <a:pt x="5719" y="2284"/>
                    </a:lnTo>
                    <a:lnTo>
                      <a:pt x="5686" y="2382"/>
                    </a:lnTo>
                    <a:lnTo>
                      <a:pt x="5612" y="2465"/>
                    </a:lnTo>
                    <a:lnTo>
                      <a:pt x="5503" y="2510"/>
                    </a:lnTo>
                    <a:lnTo>
                      <a:pt x="5360" y="2516"/>
                    </a:lnTo>
                    <a:lnTo>
                      <a:pt x="5174" y="2458"/>
                    </a:lnTo>
                    <a:lnTo>
                      <a:pt x="5172" y="2409"/>
                    </a:lnTo>
                    <a:lnTo>
                      <a:pt x="5172" y="2346"/>
                    </a:lnTo>
                    <a:lnTo>
                      <a:pt x="5168" y="2278"/>
                    </a:lnTo>
                    <a:lnTo>
                      <a:pt x="5166" y="2203"/>
                    </a:lnTo>
                    <a:lnTo>
                      <a:pt x="5149" y="2138"/>
                    </a:lnTo>
                    <a:lnTo>
                      <a:pt x="5120" y="2069"/>
                    </a:lnTo>
                    <a:lnTo>
                      <a:pt x="5071" y="2010"/>
                    </a:lnTo>
                    <a:lnTo>
                      <a:pt x="5007" y="1959"/>
                    </a:lnTo>
                    <a:lnTo>
                      <a:pt x="4887" y="1915"/>
                    </a:lnTo>
                    <a:lnTo>
                      <a:pt x="4758" y="1906"/>
                    </a:lnTo>
                    <a:lnTo>
                      <a:pt x="4623" y="1927"/>
                    </a:lnTo>
                    <a:lnTo>
                      <a:pt x="4483" y="1977"/>
                    </a:lnTo>
                    <a:lnTo>
                      <a:pt x="4352" y="2067"/>
                    </a:lnTo>
                    <a:lnTo>
                      <a:pt x="4224" y="2176"/>
                    </a:lnTo>
                    <a:lnTo>
                      <a:pt x="4114" y="2314"/>
                    </a:lnTo>
                    <a:lnTo>
                      <a:pt x="4022" y="2480"/>
                    </a:lnTo>
                    <a:lnTo>
                      <a:pt x="3972" y="2513"/>
                    </a:lnTo>
                    <a:lnTo>
                      <a:pt x="3931" y="2528"/>
                    </a:lnTo>
                    <a:lnTo>
                      <a:pt x="3902" y="2522"/>
                    </a:lnTo>
                    <a:lnTo>
                      <a:pt x="3869" y="2503"/>
                    </a:lnTo>
                    <a:lnTo>
                      <a:pt x="3843" y="2479"/>
                    </a:lnTo>
                    <a:lnTo>
                      <a:pt x="3817" y="2455"/>
                    </a:lnTo>
                    <a:lnTo>
                      <a:pt x="3790" y="2437"/>
                    </a:lnTo>
                    <a:lnTo>
                      <a:pt x="3754" y="2429"/>
                    </a:lnTo>
                    <a:lnTo>
                      <a:pt x="3728" y="2436"/>
                    </a:lnTo>
                    <a:lnTo>
                      <a:pt x="3694" y="2453"/>
                    </a:lnTo>
                    <a:lnTo>
                      <a:pt x="3652" y="2469"/>
                    </a:lnTo>
                    <a:lnTo>
                      <a:pt x="3611" y="2491"/>
                    </a:lnTo>
                    <a:lnTo>
                      <a:pt x="3569" y="2514"/>
                    </a:lnTo>
                    <a:lnTo>
                      <a:pt x="3528" y="2530"/>
                    </a:lnTo>
                    <a:lnTo>
                      <a:pt x="3488" y="2546"/>
                    </a:lnTo>
                    <a:lnTo>
                      <a:pt x="3450" y="2550"/>
                    </a:lnTo>
                    <a:lnTo>
                      <a:pt x="3413" y="2548"/>
                    </a:lnTo>
                    <a:lnTo>
                      <a:pt x="3379" y="2535"/>
                    </a:lnTo>
                    <a:lnTo>
                      <a:pt x="3352" y="2517"/>
                    </a:lnTo>
                    <a:lnTo>
                      <a:pt x="3325" y="2493"/>
                    </a:lnTo>
                    <a:lnTo>
                      <a:pt x="3299" y="2475"/>
                    </a:lnTo>
                    <a:lnTo>
                      <a:pt x="3266" y="2455"/>
                    </a:lnTo>
                    <a:lnTo>
                      <a:pt x="3231" y="2442"/>
                    </a:lnTo>
                    <a:lnTo>
                      <a:pt x="3183" y="2438"/>
                    </a:lnTo>
                    <a:lnTo>
                      <a:pt x="3144" y="2442"/>
                    </a:lnTo>
                    <a:lnTo>
                      <a:pt x="3111" y="2453"/>
                    </a:lnTo>
                    <a:lnTo>
                      <a:pt x="3084" y="2466"/>
                    </a:lnTo>
                    <a:lnTo>
                      <a:pt x="3054" y="2484"/>
                    </a:lnTo>
                    <a:lnTo>
                      <a:pt x="3026" y="2504"/>
                    </a:lnTo>
                    <a:lnTo>
                      <a:pt x="2998" y="2516"/>
                    </a:lnTo>
                    <a:lnTo>
                      <a:pt x="2965" y="2528"/>
                    </a:lnTo>
                    <a:lnTo>
                      <a:pt x="2927" y="2532"/>
                    </a:lnTo>
                    <a:lnTo>
                      <a:pt x="2884" y="2529"/>
                    </a:lnTo>
                    <a:lnTo>
                      <a:pt x="2855" y="2522"/>
                    </a:lnTo>
                    <a:lnTo>
                      <a:pt x="2826" y="2510"/>
                    </a:lnTo>
                    <a:lnTo>
                      <a:pt x="2798" y="2498"/>
                    </a:lnTo>
                    <a:lnTo>
                      <a:pt x="2770" y="2486"/>
                    </a:lnTo>
                    <a:lnTo>
                      <a:pt x="2741" y="2474"/>
                    </a:lnTo>
                    <a:lnTo>
                      <a:pt x="2700" y="2465"/>
                    </a:lnTo>
                    <a:lnTo>
                      <a:pt x="2646" y="2453"/>
                    </a:lnTo>
                    <a:lnTo>
                      <a:pt x="2589" y="2460"/>
                    </a:lnTo>
                    <a:lnTo>
                      <a:pt x="2543" y="2469"/>
                    </a:lnTo>
                    <a:lnTo>
                      <a:pt x="2509" y="2486"/>
                    </a:lnTo>
                    <a:lnTo>
                      <a:pt x="2476" y="2498"/>
                    </a:lnTo>
                    <a:lnTo>
                      <a:pt x="2448" y="2511"/>
                    </a:lnTo>
                    <a:lnTo>
                      <a:pt x="2416" y="2516"/>
                    </a:lnTo>
                    <a:lnTo>
                      <a:pt x="2375" y="2507"/>
                    </a:lnTo>
                    <a:lnTo>
                      <a:pt x="2325" y="2478"/>
                    </a:lnTo>
                    <a:lnTo>
                      <a:pt x="2336" y="2424"/>
                    </a:lnTo>
                    <a:lnTo>
                      <a:pt x="2337" y="2363"/>
                    </a:lnTo>
                    <a:lnTo>
                      <a:pt x="2331" y="2306"/>
                    </a:lnTo>
                    <a:lnTo>
                      <a:pt x="2314" y="2241"/>
                    </a:lnTo>
                    <a:lnTo>
                      <a:pt x="2289" y="2179"/>
                    </a:lnTo>
                    <a:lnTo>
                      <a:pt x="2258" y="2124"/>
                    </a:lnTo>
                    <a:lnTo>
                      <a:pt x="2223" y="2078"/>
                    </a:lnTo>
                    <a:lnTo>
                      <a:pt x="2183" y="2039"/>
                    </a:lnTo>
                    <a:lnTo>
                      <a:pt x="2106" y="1992"/>
                    </a:lnTo>
                    <a:lnTo>
                      <a:pt x="2015" y="1954"/>
                    </a:lnTo>
                    <a:lnTo>
                      <a:pt x="1907" y="1938"/>
                    </a:lnTo>
                    <a:lnTo>
                      <a:pt x="1787" y="1949"/>
                    </a:lnTo>
                    <a:lnTo>
                      <a:pt x="1652" y="1995"/>
                    </a:lnTo>
                    <a:lnTo>
                      <a:pt x="1508" y="2094"/>
                    </a:lnTo>
                    <a:lnTo>
                      <a:pt x="1353" y="2240"/>
                    </a:lnTo>
                    <a:lnTo>
                      <a:pt x="1194" y="2461"/>
                    </a:lnTo>
                    <a:lnTo>
                      <a:pt x="1143" y="2468"/>
                    </a:lnTo>
                    <a:lnTo>
                      <a:pt x="1055" y="2474"/>
                    </a:lnTo>
                    <a:lnTo>
                      <a:pt x="956" y="2472"/>
                    </a:lnTo>
                    <a:lnTo>
                      <a:pt x="844" y="2472"/>
                    </a:lnTo>
                    <a:lnTo>
                      <a:pt x="740" y="2470"/>
                    </a:lnTo>
                    <a:lnTo>
                      <a:pt x="647" y="2468"/>
                    </a:lnTo>
                    <a:lnTo>
                      <a:pt x="586" y="2468"/>
                    </a:lnTo>
                    <a:lnTo>
                      <a:pt x="554" y="2467"/>
                    </a:lnTo>
                    <a:lnTo>
                      <a:pt x="529" y="2498"/>
                    </a:lnTo>
                    <a:lnTo>
                      <a:pt x="475" y="2524"/>
                    </a:lnTo>
                    <a:lnTo>
                      <a:pt x="390" y="2543"/>
                    </a:lnTo>
                    <a:lnTo>
                      <a:pt x="300" y="2555"/>
                    </a:lnTo>
                    <a:lnTo>
                      <a:pt x="206" y="2560"/>
                    </a:lnTo>
                    <a:lnTo>
                      <a:pt x="121" y="2554"/>
                    </a:lnTo>
                    <a:lnTo>
                      <a:pt x="49" y="2539"/>
                    </a:lnTo>
                    <a:lnTo>
                      <a:pt x="13" y="2506"/>
                    </a:lnTo>
                    <a:lnTo>
                      <a:pt x="0" y="2423"/>
                    </a:lnTo>
                    <a:lnTo>
                      <a:pt x="1" y="2299"/>
                    </a:lnTo>
                    <a:lnTo>
                      <a:pt x="16" y="2173"/>
                    </a:lnTo>
                    <a:lnTo>
                      <a:pt x="52" y="2094"/>
                    </a:lnTo>
                    <a:lnTo>
                      <a:pt x="72" y="2085"/>
                    </a:lnTo>
                    <a:lnTo>
                      <a:pt x="98" y="2079"/>
                    </a:lnTo>
                    <a:lnTo>
                      <a:pt x="130" y="2073"/>
                    </a:lnTo>
                    <a:lnTo>
                      <a:pt x="167" y="2075"/>
                    </a:lnTo>
                    <a:lnTo>
                      <a:pt x="204" y="2077"/>
                    </a:lnTo>
                    <a:lnTo>
                      <a:pt x="240" y="2078"/>
                    </a:lnTo>
                    <a:lnTo>
                      <a:pt x="278" y="2080"/>
                    </a:lnTo>
                    <a:lnTo>
                      <a:pt x="307" y="2086"/>
                    </a:lnTo>
                    <a:lnTo>
                      <a:pt x="361" y="1918"/>
                    </a:lnTo>
                    <a:lnTo>
                      <a:pt x="389" y="1757"/>
                    </a:lnTo>
                    <a:lnTo>
                      <a:pt x="409" y="1607"/>
                    </a:lnTo>
                    <a:lnTo>
                      <a:pt x="433" y="1463"/>
                    </a:lnTo>
                    <a:lnTo>
                      <a:pt x="477" y="1342"/>
                    </a:lnTo>
                    <a:lnTo>
                      <a:pt x="555" y="1241"/>
                    </a:lnTo>
                    <a:lnTo>
                      <a:pt x="683" y="1163"/>
                    </a:lnTo>
                    <a:lnTo>
                      <a:pt x="873" y="1118"/>
                    </a:lnTo>
                    <a:lnTo>
                      <a:pt x="1006" y="1071"/>
                    </a:lnTo>
                    <a:lnTo>
                      <a:pt x="1126" y="973"/>
                    </a:lnTo>
                    <a:lnTo>
                      <a:pt x="1229" y="841"/>
                    </a:lnTo>
                    <a:lnTo>
                      <a:pt x="1328" y="694"/>
                    </a:lnTo>
                    <a:lnTo>
                      <a:pt x="1417" y="540"/>
                    </a:lnTo>
                    <a:lnTo>
                      <a:pt x="1496" y="396"/>
                    </a:lnTo>
                    <a:lnTo>
                      <a:pt x="1566" y="274"/>
                    </a:lnTo>
                    <a:lnTo>
                      <a:pt x="1632" y="195"/>
                    </a:lnTo>
                    <a:lnTo>
                      <a:pt x="1676" y="168"/>
                    </a:lnTo>
                    <a:lnTo>
                      <a:pt x="1731" y="137"/>
                    </a:lnTo>
                    <a:lnTo>
                      <a:pt x="1800" y="107"/>
                    </a:lnTo>
                    <a:lnTo>
                      <a:pt x="1886" y="83"/>
                    </a:lnTo>
                    <a:lnTo>
                      <a:pt x="1978" y="59"/>
                    </a:lnTo>
                    <a:lnTo>
                      <a:pt x="2082" y="37"/>
                    </a:lnTo>
                    <a:lnTo>
                      <a:pt x="2190" y="24"/>
                    </a:lnTo>
                    <a:lnTo>
                      <a:pt x="2304" y="11"/>
                    </a:lnTo>
                    <a:lnTo>
                      <a:pt x="2430" y="0"/>
                    </a:lnTo>
                    <a:lnTo>
                      <a:pt x="2559" y="3"/>
                    </a:lnTo>
                    <a:lnTo>
                      <a:pt x="2689" y="6"/>
                    </a:lnTo>
                    <a:lnTo>
                      <a:pt x="2828" y="23"/>
                    </a:lnTo>
                    <a:lnTo>
                      <a:pt x="2960" y="39"/>
                    </a:lnTo>
                    <a:lnTo>
                      <a:pt x="3097" y="68"/>
                    </a:lnTo>
                    <a:lnTo>
                      <a:pt x="3237" y="110"/>
                    </a:lnTo>
                    <a:lnTo>
                      <a:pt x="3370" y="157"/>
                    </a:lnTo>
                    <a:lnTo>
                      <a:pt x="3430" y="194"/>
                    </a:lnTo>
                    <a:lnTo>
                      <a:pt x="3478" y="261"/>
                    </a:lnTo>
                    <a:lnTo>
                      <a:pt x="3517" y="342"/>
                    </a:lnTo>
                    <a:lnTo>
                      <a:pt x="3559" y="432"/>
                    </a:lnTo>
                    <a:lnTo>
                      <a:pt x="3601" y="528"/>
                    </a:lnTo>
                    <a:lnTo>
                      <a:pt x="3655" y="625"/>
                    </a:lnTo>
                    <a:lnTo>
                      <a:pt x="3729" y="710"/>
                    </a:lnTo>
                    <a:lnTo>
                      <a:pt x="3819" y="784"/>
                    </a:lnTo>
                    <a:lnTo>
                      <a:pt x="3866" y="794"/>
                    </a:lnTo>
                    <a:lnTo>
                      <a:pt x="3922" y="769"/>
                    </a:lnTo>
                    <a:lnTo>
                      <a:pt x="3980" y="726"/>
                    </a:lnTo>
                    <a:lnTo>
                      <a:pt x="4300" y="651"/>
                    </a:lnTo>
                    <a:lnTo>
                      <a:pt x="4494" y="755"/>
                    </a:ln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4" name="Freeform 2300"/>
              <p:cNvSpPr>
                <a:spLocks/>
              </p:cNvSpPr>
              <p:nvPr/>
            </p:nvSpPr>
            <p:spPr bwMode="auto">
              <a:xfrm rot="719888">
                <a:off x="11521" y="11512"/>
                <a:ext cx="145" cy="327"/>
              </a:xfrm>
              <a:custGeom>
                <a:avLst/>
                <a:gdLst/>
                <a:ahLst/>
                <a:cxnLst>
                  <a:cxn ang="0">
                    <a:pos x="78" y="327"/>
                  </a:cxn>
                  <a:cxn ang="0">
                    <a:pos x="109" y="315"/>
                  </a:cxn>
                  <a:cxn ang="0">
                    <a:pos x="133" y="285"/>
                  </a:cxn>
                  <a:cxn ang="0">
                    <a:pos x="145" y="230"/>
                  </a:cxn>
                  <a:cxn ang="0">
                    <a:pos x="145" y="170"/>
                  </a:cxn>
                  <a:cxn ang="0">
                    <a:pos x="133" y="103"/>
                  </a:cxn>
                  <a:cxn ang="0">
                    <a:pos x="115" y="55"/>
                  </a:cxn>
                  <a:cxn ang="0">
                    <a:pos x="91" y="18"/>
                  </a:cxn>
                  <a:cxn ang="0">
                    <a:pos x="66" y="0"/>
                  </a:cxn>
                  <a:cxn ang="0">
                    <a:pos x="36" y="12"/>
                  </a:cxn>
                  <a:cxn ang="0">
                    <a:pos x="18" y="49"/>
                  </a:cxn>
                  <a:cxn ang="0">
                    <a:pos x="0" y="97"/>
                  </a:cxn>
                  <a:cxn ang="0">
                    <a:pos x="0" y="158"/>
                  </a:cxn>
                  <a:cxn ang="0">
                    <a:pos x="6" y="224"/>
                  </a:cxn>
                  <a:cxn ang="0">
                    <a:pos x="24" y="279"/>
                  </a:cxn>
                  <a:cxn ang="0">
                    <a:pos x="48" y="315"/>
                  </a:cxn>
                  <a:cxn ang="0">
                    <a:pos x="78" y="327"/>
                  </a:cxn>
                </a:cxnLst>
                <a:rect l="0" t="0" r="r" b="b"/>
                <a:pathLst>
                  <a:path w="145" h="327">
                    <a:moveTo>
                      <a:pt x="78" y="327"/>
                    </a:moveTo>
                    <a:lnTo>
                      <a:pt x="109" y="315"/>
                    </a:lnTo>
                    <a:lnTo>
                      <a:pt x="133" y="285"/>
                    </a:lnTo>
                    <a:lnTo>
                      <a:pt x="145" y="230"/>
                    </a:lnTo>
                    <a:lnTo>
                      <a:pt x="145" y="170"/>
                    </a:lnTo>
                    <a:lnTo>
                      <a:pt x="133" y="103"/>
                    </a:lnTo>
                    <a:lnTo>
                      <a:pt x="115" y="55"/>
                    </a:lnTo>
                    <a:lnTo>
                      <a:pt x="91" y="18"/>
                    </a:lnTo>
                    <a:lnTo>
                      <a:pt x="66" y="0"/>
                    </a:lnTo>
                    <a:lnTo>
                      <a:pt x="36" y="12"/>
                    </a:lnTo>
                    <a:lnTo>
                      <a:pt x="18" y="49"/>
                    </a:lnTo>
                    <a:lnTo>
                      <a:pt x="0" y="97"/>
                    </a:lnTo>
                    <a:lnTo>
                      <a:pt x="0" y="158"/>
                    </a:lnTo>
                    <a:lnTo>
                      <a:pt x="6" y="224"/>
                    </a:lnTo>
                    <a:lnTo>
                      <a:pt x="24" y="279"/>
                    </a:lnTo>
                    <a:lnTo>
                      <a:pt x="48" y="315"/>
                    </a:lnTo>
                    <a:lnTo>
                      <a:pt x="78" y="3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5" name="Freeform 2301"/>
              <p:cNvSpPr>
                <a:spLocks/>
              </p:cNvSpPr>
              <p:nvPr/>
            </p:nvSpPr>
            <p:spPr bwMode="auto">
              <a:xfrm rot="719888">
                <a:off x="6128" y="12059"/>
                <a:ext cx="297" cy="308"/>
              </a:xfrm>
              <a:custGeom>
                <a:avLst/>
                <a:gdLst/>
                <a:ahLst/>
                <a:cxnLst>
                  <a:cxn ang="0">
                    <a:pos x="0" y="97"/>
                  </a:cxn>
                  <a:cxn ang="0">
                    <a:pos x="0" y="60"/>
                  </a:cxn>
                  <a:cxn ang="0">
                    <a:pos x="18" y="42"/>
                  </a:cxn>
                  <a:cxn ang="0">
                    <a:pos x="42" y="30"/>
                  </a:cxn>
                  <a:cxn ang="0">
                    <a:pos x="79" y="24"/>
                  </a:cxn>
                  <a:cxn ang="0">
                    <a:pos x="121" y="24"/>
                  </a:cxn>
                  <a:cxn ang="0">
                    <a:pos x="163" y="18"/>
                  </a:cxn>
                  <a:cxn ang="0">
                    <a:pos x="206" y="12"/>
                  </a:cxn>
                  <a:cxn ang="0">
                    <a:pos x="248" y="0"/>
                  </a:cxn>
                  <a:cxn ang="0">
                    <a:pos x="260" y="48"/>
                  </a:cxn>
                  <a:cxn ang="0">
                    <a:pos x="272" y="97"/>
                  </a:cxn>
                  <a:cxn ang="0">
                    <a:pos x="291" y="151"/>
                  </a:cxn>
                  <a:cxn ang="0">
                    <a:pos x="297" y="212"/>
                  </a:cxn>
                  <a:cxn ang="0">
                    <a:pos x="279" y="242"/>
                  </a:cxn>
                  <a:cxn ang="0">
                    <a:pos x="248" y="266"/>
                  </a:cxn>
                  <a:cxn ang="0">
                    <a:pos x="218" y="284"/>
                  </a:cxn>
                  <a:cxn ang="0">
                    <a:pos x="182" y="296"/>
                  </a:cxn>
                  <a:cxn ang="0">
                    <a:pos x="145" y="308"/>
                  </a:cxn>
                  <a:cxn ang="0">
                    <a:pos x="109" y="308"/>
                  </a:cxn>
                  <a:cxn ang="0">
                    <a:pos x="79" y="308"/>
                  </a:cxn>
                  <a:cxn ang="0">
                    <a:pos x="60" y="302"/>
                  </a:cxn>
                  <a:cxn ang="0">
                    <a:pos x="36" y="272"/>
                  </a:cxn>
                  <a:cxn ang="0">
                    <a:pos x="18" y="218"/>
                  </a:cxn>
                  <a:cxn ang="0">
                    <a:pos x="6" y="157"/>
                  </a:cxn>
                  <a:cxn ang="0">
                    <a:pos x="0" y="97"/>
                  </a:cxn>
                </a:cxnLst>
                <a:rect l="0" t="0" r="r" b="b"/>
                <a:pathLst>
                  <a:path w="297" h="308">
                    <a:moveTo>
                      <a:pt x="0" y="97"/>
                    </a:moveTo>
                    <a:lnTo>
                      <a:pt x="0" y="60"/>
                    </a:lnTo>
                    <a:lnTo>
                      <a:pt x="18" y="42"/>
                    </a:lnTo>
                    <a:lnTo>
                      <a:pt x="42" y="30"/>
                    </a:lnTo>
                    <a:lnTo>
                      <a:pt x="79" y="24"/>
                    </a:lnTo>
                    <a:lnTo>
                      <a:pt x="121" y="24"/>
                    </a:lnTo>
                    <a:lnTo>
                      <a:pt x="163" y="18"/>
                    </a:lnTo>
                    <a:lnTo>
                      <a:pt x="206" y="12"/>
                    </a:lnTo>
                    <a:lnTo>
                      <a:pt x="248" y="0"/>
                    </a:lnTo>
                    <a:lnTo>
                      <a:pt x="260" y="48"/>
                    </a:lnTo>
                    <a:lnTo>
                      <a:pt x="272" y="97"/>
                    </a:lnTo>
                    <a:lnTo>
                      <a:pt x="291" y="151"/>
                    </a:lnTo>
                    <a:lnTo>
                      <a:pt x="297" y="212"/>
                    </a:lnTo>
                    <a:lnTo>
                      <a:pt x="279" y="242"/>
                    </a:lnTo>
                    <a:lnTo>
                      <a:pt x="248" y="266"/>
                    </a:lnTo>
                    <a:lnTo>
                      <a:pt x="218" y="284"/>
                    </a:lnTo>
                    <a:lnTo>
                      <a:pt x="182" y="296"/>
                    </a:lnTo>
                    <a:lnTo>
                      <a:pt x="145" y="308"/>
                    </a:lnTo>
                    <a:lnTo>
                      <a:pt x="109" y="308"/>
                    </a:lnTo>
                    <a:lnTo>
                      <a:pt x="79" y="308"/>
                    </a:lnTo>
                    <a:lnTo>
                      <a:pt x="60" y="302"/>
                    </a:lnTo>
                    <a:lnTo>
                      <a:pt x="36" y="272"/>
                    </a:lnTo>
                    <a:lnTo>
                      <a:pt x="18" y="218"/>
                    </a:lnTo>
                    <a:lnTo>
                      <a:pt x="6" y="15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6" name="Freeform 2302"/>
              <p:cNvSpPr>
                <a:spLocks/>
              </p:cNvSpPr>
              <p:nvPr/>
            </p:nvSpPr>
            <p:spPr bwMode="auto">
              <a:xfrm rot="719888">
                <a:off x="11254" y="11996"/>
                <a:ext cx="346" cy="314"/>
              </a:xfrm>
              <a:custGeom>
                <a:avLst/>
                <a:gdLst/>
                <a:ahLst/>
                <a:cxnLst>
                  <a:cxn ang="0">
                    <a:pos x="339" y="0"/>
                  </a:cxn>
                  <a:cxn ang="0">
                    <a:pos x="346" y="66"/>
                  </a:cxn>
                  <a:cxn ang="0">
                    <a:pos x="346" y="127"/>
                  </a:cxn>
                  <a:cxn ang="0">
                    <a:pos x="327" y="181"/>
                  </a:cxn>
                  <a:cxn ang="0">
                    <a:pos x="297" y="230"/>
                  </a:cxn>
                  <a:cxn ang="0">
                    <a:pos x="255" y="266"/>
                  </a:cxn>
                  <a:cxn ang="0">
                    <a:pos x="206" y="296"/>
                  </a:cxn>
                  <a:cxn ang="0">
                    <a:pos x="146" y="314"/>
                  </a:cxn>
                  <a:cxn ang="0">
                    <a:pos x="79" y="314"/>
                  </a:cxn>
                  <a:cxn ang="0">
                    <a:pos x="18" y="290"/>
                  </a:cxn>
                  <a:cxn ang="0">
                    <a:pos x="0" y="230"/>
                  </a:cxn>
                  <a:cxn ang="0">
                    <a:pos x="6" y="169"/>
                  </a:cxn>
                  <a:cxn ang="0">
                    <a:pos x="42" y="121"/>
                  </a:cxn>
                  <a:cxn ang="0">
                    <a:pos x="67" y="109"/>
                  </a:cxn>
                  <a:cxn ang="0">
                    <a:pos x="85" y="109"/>
                  </a:cxn>
                  <a:cxn ang="0">
                    <a:pos x="103" y="109"/>
                  </a:cxn>
                  <a:cxn ang="0">
                    <a:pos x="121" y="109"/>
                  </a:cxn>
                  <a:cxn ang="0">
                    <a:pos x="152" y="103"/>
                  </a:cxn>
                  <a:cxn ang="0">
                    <a:pos x="194" y="84"/>
                  </a:cxn>
                  <a:cxn ang="0">
                    <a:pos x="255" y="54"/>
                  </a:cxn>
                  <a:cxn ang="0">
                    <a:pos x="339" y="0"/>
                  </a:cxn>
                </a:cxnLst>
                <a:rect l="0" t="0" r="r" b="b"/>
                <a:pathLst>
                  <a:path w="346" h="314">
                    <a:moveTo>
                      <a:pt x="339" y="0"/>
                    </a:moveTo>
                    <a:lnTo>
                      <a:pt x="346" y="66"/>
                    </a:lnTo>
                    <a:lnTo>
                      <a:pt x="346" y="127"/>
                    </a:lnTo>
                    <a:lnTo>
                      <a:pt x="327" y="181"/>
                    </a:lnTo>
                    <a:lnTo>
                      <a:pt x="297" y="230"/>
                    </a:lnTo>
                    <a:lnTo>
                      <a:pt x="255" y="266"/>
                    </a:lnTo>
                    <a:lnTo>
                      <a:pt x="206" y="296"/>
                    </a:lnTo>
                    <a:lnTo>
                      <a:pt x="146" y="314"/>
                    </a:lnTo>
                    <a:lnTo>
                      <a:pt x="79" y="314"/>
                    </a:lnTo>
                    <a:lnTo>
                      <a:pt x="18" y="290"/>
                    </a:lnTo>
                    <a:lnTo>
                      <a:pt x="0" y="230"/>
                    </a:lnTo>
                    <a:lnTo>
                      <a:pt x="6" y="169"/>
                    </a:lnTo>
                    <a:lnTo>
                      <a:pt x="42" y="121"/>
                    </a:lnTo>
                    <a:lnTo>
                      <a:pt x="67" y="109"/>
                    </a:lnTo>
                    <a:lnTo>
                      <a:pt x="85" y="109"/>
                    </a:lnTo>
                    <a:lnTo>
                      <a:pt x="103" y="109"/>
                    </a:lnTo>
                    <a:lnTo>
                      <a:pt x="121" y="109"/>
                    </a:lnTo>
                    <a:lnTo>
                      <a:pt x="152" y="103"/>
                    </a:lnTo>
                    <a:lnTo>
                      <a:pt x="194" y="84"/>
                    </a:lnTo>
                    <a:lnTo>
                      <a:pt x="255" y="54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7" name="Freeform 2303"/>
              <p:cNvSpPr>
                <a:spLocks/>
              </p:cNvSpPr>
              <p:nvPr/>
            </p:nvSpPr>
            <p:spPr bwMode="auto">
              <a:xfrm>
                <a:off x="6431" y="10036"/>
                <a:ext cx="5048" cy="2234"/>
              </a:xfrm>
              <a:custGeom>
                <a:avLst/>
                <a:gdLst/>
                <a:ahLst/>
                <a:cxnLst>
                  <a:cxn ang="0">
                    <a:pos x="3626" y="699"/>
                  </a:cxn>
                  <a:cxn ang="0">
                    <a:pos x="3382" y="827"/>
                  </a:cxn>
                  <a:cxn ang="0">
                    <a:pos x="3245" y="711"/>
                  </a:cxn>
                  <a:cxn ang="0">
                    <a:pos x="3130" y="470"/>
                  </a:cxn>
                  <a:cxn ang="0">
                    <a:pos x="2991" y="335"/>
                  </a:cxn>
                  <a:cxn ang="0">
                    <a:pos x="2924" y="210"/>
                  </a:cxn>
                  <a:cxn ang="0">
                    <a:pos x="2801" y="85"/>
                  </a:cxn>
                  <a:cxn ang="0">
                    <a:pos x="2562" y="47"/>
                  </a:cxn>
                  <a:cxn ang="0">
                    <a:pos x="2274" y="4"/>
                  </a:cxn>
                  <a:cxn ang="0">
                    <a:pos x="1969" y="38"/>
                  </a:cxn>
                  <a:cxn ang="0">
                    <a:pos x="1729" y="61"/>
                  </a:cxn>
                  <a:cxn ang="0">
                    <a:pos x="1449" y="94"/>
                  </a:cxn>
                  <a:cxn ang="0">
                    <a:pos x="1211" y="279"/>
                  </a:cxn>
                  <a:cxn ang="0">
                    <a:pos x="1038" y="601"/>
                  </a:cxn>
                  <a:cxn ang="0">
                    <a:pos x="910" y="878"/>
                  </a:cxn>
                  <a:cxn ang="0">
                    <a:pos x="628" y="1071"/>
                  </a:cxn>
                  <a:cxn ang="0">
                    <a:pos x="382" y="1149"/>
                  </a:cxn>
                  <a:cxn ang="0">
                    <a:pos x="248" y="1225"/>
                  </a:cxn>
                  <a:cxn ang="0">
                    <a:pos x="104" y="1492"/>
                  </a:cxn>
                  <a:cxn ang="0">
                    <a:pos x="30" y="1842"/>
                  </a:cxn>
                  <a:cxn ang="0">
                    <a:pos x="99" y="2011"/>
                  </a:cxn>
                  <a:cxn ang="0">
                    <a:pos x="140" y="2168"/>
                  </a:cxn>
                  <a:cxn ang="0">
                    <a:pos x="221" y="2198"/>
                  </a:cxn>
                  <a:cxn ang="0">
                    <a:pos x="377" y="2193"/>
                  </a:cxn>
                  <a:cxn ang="0">
                    <a:pos x="495" y="2076"/>
                  </a:cxn>
                  <a:cxn ang="0">
                    <a:pos x="670" y="1921"/>
                  </a:cxn>
                  <a:cxn ang="0">
                    <a:pos x="888" y="1801"/>
                  </a:cxn>
                  <a:cxn ang="0">
                    <a:pos x="1132" y="1729"/>
                  </a:cxn>
                  <a:cxn ang="0">
                    <a:pos x="1379" y="1707"/>
                  </a:cxn>
                  <a:cxn ang="0">
                    <a:pos x="1602" y="1736"/>
                  </a:cxn>
                  <a:cxn ang="0">
                    <a:pos x="1768" y="1802"/>
                  </a:cxn>
                  <a:cxn ang="0">
                    <a:pos x="1906" y="1967"/>
                  </a:cxn>
                  <a:cxn ang="0">
                    <a:pos x="1999" y="2204"/>
                  </a:cxn>
                  <a:cxn ang="0">
                    <a:pos x="2156" y="2132"/>
                  </a:cxn>
                  <a:cxn ang="0">
                    <a:pos x="2403" y="2111"/>
                  </a:cxn>
                  <a:cxn ang="0">
                    <a:pos x="2579" y="2216"/>
                  </a:cxn>
                  <a:cxn ang="0">
                    <a:pos x="2692" y="2122"/>
                  </a:cxn>
                  <a:cxn ang="0">
                    <a:pos x="2826" y="2071"/>
                  </a:cxn>
                  <a:cxn ang="0">
                    <a:pos x="2935" y="2143"/>
                  </a:cxn>
                  <a:cxn ang="0">
                    <a:pos x="2974" y="2220"/>
                  </a:cxn>
                  <a:cxn ang="0">
                    <a:pos x="3078" y="2230"/>
                  </a:cxn>
                  <a:cxn ang="0">
                    <a:pos x="3220" y="2142"/>
                  </a:cxn>
                  <a:cxn ang="0">
                    <a:pos x="3349" y="2033"/>
                  </a:cxn>
                  <a:cxn ang="0">
                    <a:pos x="3524" y="1879"/>
                  </a:cxn>
                  <a:cxn ang="0">
                    <a:pos x="3725" y="1748"/>
                  </a:cxn>
                  <a:cxn ang="0">
                    <a:pos x="3906" y="1687"/>
                  </a:cxn>
                  <a:cxn ang="0">
                    <a:pos x="4148" y="1652"/>
                  </a:cxn>
                  <a:cxn ang="0">
                    <a:pos x="4564" y="1709"/>
                  </a:cxn>
                  <a:cxn ang="0">
                    <a:pos x="4825" y="1939"/>
                  </a:cxn>
                  <a:cxn ang="0">
                    <a:pos x="4964" y="1956"/>
                  </a:cxn>
                  <a:cxn ang="0">
                    <a:pos x="5042" y="1879"/>
                  </a:cxn>
                  <a:cxn ang="0">
                    <a:pos x="4978" y="1686"/>
                  </a:cxn>
                  <a:cxn ang="0">
                    <a:pos x="5035" y="1475"/>
                  </a:cxn>
                  <a:cxn ang="0">
                    <a:pos x="4980" y="1327"/>
                  </a:cxn>
                  <a:cxn ang="0">
                    <a:pos x="4922" y="1018"/>
                  </a:cxn>
                  <a:cxn ang="0">
                    <a:pos x="4795" y="1022"/>
                  </a:cxn>
                </a:cxnLst>
                <a:rect l="0" t="0" r="r" b="b"/>
                <a:pathLst>
                  <a:path w="5048" h="2234">
                    <a:moveTo>
                      <a:pt x="4021" y="765"/>
                    </a:moveTo>
                    <a:lnTo>
                      <a:pt x="3872" y="709"/>
                    </a:lnTo>
                    <a:lnTo>
                      <a:pt x="3626" y="699"/>
                    </a:lnTo>
                    <a:lnTo>
                      <a:pt x="3559" y="747"/>
                    </a:lnTo>
                    <a:lnTo>
                      <a:pt x="3481" y="799"/>
                    </a:lnTo>
                    <a:lnTo>
                      <a:pt x="3382" y="827"/>
                    </a:lnTo>
                    <a:lnTo>
                      <a:pt x="3328" y="816"/>
                    </a:lnTo>
                    <a:lnTo>
                      <a:pt x="3282" y="775"/>
                    </a:lnTo>
                    <a:lnTo>
                      <a:pt x="3245" y="711"/>
                    </a:lnTo>
                    <a:lnTo>
                      <a:pt x="3207" y="630"/>
                    </a:lnTo>
                    <a:lnTo>
                      <a:pt x="3169" y="547"/>
                    </a:lnTo>
                    <a:lnTo>
                      <a:pt x="3130" y="470"/>
                    </a:lnTo>
                    <a:lnTo>
                      <a:pt x="3081" y="404"/>
                    </a:lnTo>
                    <a:lnTo>
                      <a:pt x="3016" y="360"/>
                    </a:lnTo>
                    <a:lnTo>
                      <a:pt x="2991" y="335"/>
                    </a:lnTo>
                    <a:lnTo>
                      <a:pt x="2968" y="300"/>
                    </a:lnTo>
                    <a:lnTo>
                      <a:pt x="2945" y="258"/>
                    </a:lnTo>
                    <a:lnTo>
                      <a:pt x="2924" y="210"/>
                    </a:lnTo>
                    <a:lnTo>
                      <a:pt x="2892" y="160"/>
                    </a:lnTo>
                    <a:lnTo>
                      <a:pt x="2850" y="120"/>
                    </a:lnTo>
                    <a:lnTo>
                      <a:pt x="2801" y="85"/>
                    </a:lnTo>
                    <a:lnTo>
                      <a:pt x="2731" y="70"/>
                    </a:lnTo>
                    <a:lnTo>
                      <a:pt x="2652" y="60"/>
                    </a:lnTo>
                    <a:lnTo>
                      <a:pt x="2562" y="47"/>
                    </a:lnTo>
                    <a:lnTo>
                      <a:pt x="2467" y="27"/>
                    </a:lnTo>
                    <a:lnTo>
                      <a:pt x="2371" y="12"/>
                    </a:lnTo>
                    <a:lnTo>
                      <a:pt x="2274" y="4"/>
                    </a:lnTo>
                    <a:lnTo>
                      <a:pt x="2169" y="0"/>
                    </a:lnTo>
                    <a:lnTo>
                      <a:pt x="2068" y="9"/>
                    </a:lnTo>
                    <a:lnTo>
                      <a:pt x="1969" y="38"/>
                    </a:lnTo>
                    <a:lnTo>
                      <a:pt x="1897" y="54"/>
                    </a:lnTo>
                    <a:lnTo>
                      <a:pt x="1815" y="61"/>
                    </a:lnTo>
                    <a:lnTo>
                      <a:pt x="1729" y="61"/>
                    </a:lnTo>
                    <a:lnTo>
                      <a:pt x="1635" y="66"/>
                    </a:lnTo>
                    <a:lnTo>
                      <a:pt x="1541" y="71"/>
                    </a:lnTo>
                    <a:lnTo>
                      <a:pt x="1449" y="94"/>
                    </a:lnTo>
                    <a:lnTo>
                      <a:pt x="1362" y="126"/>
                    </a:lnTo>
                    <a:lnTo>
                      <a:pt x="1287" y="184"/>
                    </a:lnTo>
                    <a:lnTo>
                      <a:pt x="1211" y="279"/>
                    </a:lnTo>
                    <a:lnTo>
                      <a:pt x="1145" y="383"/>
                    </a:lnTo>
                    <a:lnTo>
                      <a:pt x="1091" y="495"/>
                    </a:lnTo>
                    <a:lnTo>
                      <a:pt x="1038" y="601"/>
                    </a:lnTo>
                    <a:lnTo>
                      <a:pt x="996" y="710"/>
                    </a:lnTo>
                    <a:lnTo>
                      <a:pt x="952" y="799"/>
                    </a:lnTo>
                    <a:lnTo>
                      <a:pt x="910" y="878"/>
                    </a:lnTo>
                    <a:lnTo>
                      <a:pt x="864" y="923"/>
                    </a:lnTo>
                    <a:lnTo>
                      <a:pt x="735" y="1007"/>
                    </a:lnTo>
                    <a:lnTo>
                      <a:pt x="628" y="1071"/>
                    </a:lnTo>
                    <a:lnTo>
                      <a:pt x="528" y="1106"/>
                    </a:lnTo>
                    <a:lnTo>
                      <a:pt x="447" y="1132"/>
                    </a:lnTo>
                    <a:lnTo>
                      <a:pt x="382" y="1149"/>
                    </a:lnTo>
                    <a:lnTo>
                      <a:pt x="322" y="1167"/>
                    </a:lnTo>
                    <a:lnTo>
                      <a:pt x="280" y="1189"/>
                    </a:lnTo>
                    <a:lnTo>
                      <a:pt x="248" y="1225"/>
                    </a:lnTo>
                    <a:lnTo>
                      <a:pt x="210" y="1286"/>
                    </a:lnTo>
                    <a:lnTo>
                      <a:pt x="155" y="1373"/>
                    </a:lnTo>
                    <a:lnTo>
                      <a:pt x="104" y="1492"/>
                    </a:lnTo>
                    <a:lnTo>
                      <a:pt x="89" y="1619"/>
                    </a:lnTo>
                    <a:lnTo>
                      <a:pt x="77" y="1740"/>
                    </a:lnTo>
                    <a:lnTo>
                      <a:pt x="30" y="1842"/>
                    </a:lnTo>
                    <a:lnTo>
                      <a:pt x="0" y="1922"/>
                    </a:lnTo>
                    <a:lnTo>
                      <a:pt x="29" y="1965"/>
                    </a:lnTo>
                    <a:lnTo>
                      <a:pt x="99" y="2011"/>
                    </a:lnTo>
                    <a:lnTo>
                      <a:pt x="138" y="2063"/>
                    </a:lnTo>
                    <a:lnTo>
                      <a:pt x="145" y="2119"/>
                    </a:lnTo>
                    <a:lnTo>
                      <a:pt x="140" y="2168"/>
                    </a:lnTo>
                    <a:lnTo>
                      <a:pt x="149" y="2183"/>
                    </a:lnTo>
                    <a:lnTo>
                      <a:pt x="180" y="2189"/>
                    </a:lnTo>
                    <a:lnTo>
                      <a:pt x="221" y="2198"/>
                    </a:lnTo>
                    <a:lnTo>
                      <a:pt x="270" y="2201"/>
                    </a:lnTo>
                    <a:lnTo>
                      <a:pt x="326" y="2201"/>
                    </a:lnTo>
                    <a:lnTo>
                      <a:pt x="377" y="2193"/>
                    </a:lnTo>
                    <a:lnTo>
                      <a:pt x="419" y="2172"/>
                    </a:lnTo>
                    <a:lnTo>
                      <a:pt x="450" y="2141"/>
                    </a:lnTo>
                    <a:lnTo>
                      <a:pt x="495" y="2076"/>
                    </a:lnTo>
                    <a:lnTo>
                      <a:pt x="544" y="2018"/>
                    </a:lnTo>
                    <a:lnTo>
                      <a:pt x="604" y="1970"/>
                    </a:lnTo>
                    <a:lnTo>
                      <a:pt x="670" y="1921"/>
                    </a:lnTo>
                    <a:lnTo>
                      <a:pt x="742" y="1875"/>
                    </a:lnTo>
                    <a:lnTo>
                      <a:pt x="812" y="1834"/>
                    </a:lnTo>
                    <a:lnTo>
                      <a:pt x="888" y="1801"/>
                    </a:lnTo>
                    <a:lnTo>
                      <a:pt x="968" y="1775"/>
                    </a:lnTo>
                    <a:lnTo>
                      <a:pt x="1053" y="1749"/>
                    </a:lnTo>
                    <a:lnTo>
                      <a:pt x="1132" y="1729"/>
                    </a:lnTo>
                    <a:lnTo>
                      <a:pt x="1216" y="1716"/>
                    </a:lnTo>
                    <a:lnTo>
                      <a:pt x="1298" y="1708"/>
                    </a:lnTo>
                    <a:lnTo>
                      <a:pt x="1379" y="1707"/>
                    </a:lnTo>
                    <a:lnTo>
                      <a:pt x="1458" y="1712"/>
                    </a:lnTo>
                    <a:lnTo>
                      <a:pt x="1531" y="1721"/>
                    </a:lnTo>
                    <a:lnTo>
                      <a:pt x="1602" y="1736"/>
                    </a:lnTo>
                    <a:lnTo>
                      <a:pt x="1660" y="1755"/>
                    </a:lnTo>
                    <a:lnTo>
                      <a:pt x="1718" y="1773"/>
                    </a:lnTo>
                    <a:lnTo>
                      <a:pt x="1768" y="1802"/>
                    </a:lnTo>
                    <a:lnTo>
                      <a:pt x="1814" y="1844"/>
                    </a:lnTo>
                    <a:lnTo>
                      <a:pt x="1859" y="1896"/>
                    </a:lnTo>
                    <a:lnTo>
                      <a:pt x="1906" y="1967"/>
                    </a:lnTo>
                    <a:lnTo>
                      <a:pt x="1943" y="2056"/>
                    </a:lnTo>
                    <a:lnTo>
                      <a:pt x="1975" y="2168"/>
                    </a:lnTo>
                    <a:lnTo>
                      <a:pt x="1999" y="2204"/>
                    </a:lnTo>
                    <a:lnTo>
                      <a:pt x="2036" y="2199"/>
                    </a:lnTo>
                    <a:lnTo>
                      <a:pt x="2093" y="2169"/>
                    </a:lnTo>
                    <a:lnTo>
                      <a:pt x="2156" y="2132"/>
                    </a:lnTo>
                    <a:lnTo>
                      <a:pt x="2231" y="2099"/>
                    </a:lnTo>
                    <a:lnTo>
                      <a:pt x="2315" y="2086"/>
                    </a:lnTo>
                    <a:lnTo>
                      <a:pt x="2403" y="2111"/>
                    </a:lnTo>
                    <a:lnTo>
                      <a:pt x="2498" y="2186"/>
                    </a:lnTo>
                    <a:lnTo>
                      <a:pt x="2535" y="2212"/>
                    </a:lnTo>
                    <a:lnTo>
                      <a:pt x="2579" y="2216"/>
                    </a:lnTo>
                    <a:lnTo>
                      <a:pt x="2614" y="2192"/>
                    </a:lnTo>
                    <a:lnTo>
                      <a:pt x="2651" y="2163"/>
                    </a:lnTo>
                    <a:lnTo>
                      <a:pt x="2692" y="2122"/>
                    </a:lnTo>
                    <a:lnTo>
                      <a:pt x="2728" y="2093"/>
                    </a:lnTo>
                    <a:lnTo>
                      <a:pt x="2776" y="2072"/>
                    </a:lnTo>
                    <a:lnTo>
                      <a:pt x="2826" y="2071"/>
                    </a:lnTo>
                    <a:lnTo>
                      <a:pt x="2878" y="2088"/>
                    </a:lnTo>
                    <a:lnTo>
                      <a:pt x="2916" y="2114"/>
                    </a:lnTo>
                    <a:lnTo>
                      <a:pt x="2935" y="2143"/>
                    </a:lnTo>
                    <a:lnTo>
                      <a:pt x="2947" y="2170"/>
                    </a:lnTo>
                    <a:lnTo>
                      <a:pt x="2961" y="2199"/>
                    </a:lnTo>
                    <a:lnTo>
                      <a:pt x="2974" y="2220"/>
                    </a:lnTo>
                    <a:lnTo>
                      <a:pt x="2997" y="2231"/>
                    </a:lnTo>
                    <a:lnTo>
                      <a:pt x="3039" y="2234"/>
                    </a:lnTo>
                    <a:lnTo>
                      <a:pt x="3078" y="2230"/>
                    </a:lnTo>
                    <a:lnTo>
                      <a:pt x="3119" y="2207"/>
                    </a:lnTo>
                    <a:lnTo>
                      <a:pt x="3169" y="2180"/>
                    </a:lnTo>
                    <a:lnTo>
                      <a:pt x="3220" y="2142"/>
                    </a:lnTo>
                    <a:lnTo>
                      <a:pt x="3264" y="2108"/>
                    </a:lnTo>
                    <a:lnTo>
                      <a:pt x="3310" y="2068"/>
                    </a:lnTo>
                    <a:lnTo>
                      <a:pt x="3349" y="2033"/>
                    </a:lnTo>
                    <a:lnTo>
                      <a:pt x="3378" y="2008"/>
                    </a:lnTo>
                    <a:lnTo>
                      <a:pt x="3450" y="1937"/>
                    </a:lnTo>
                    <a:lnTo>
                      <a:pt x="3524" y="1879"/>
                    </a:lnTo>
                    <a:lnTo>
                      <a:pt x="3591" y="1824"/>
                    </a:lnTo>
                    <a:lnTo>
                      <a:pt x="3662" y="1784"/>
                    </a:lnTo>
                    <a:lnTo>
                      <a:pt x="3725" y="1748"/>
                    </a:lnTo>
                    <a:lnTo>
                      <a:pt x="3792" y="1725"/>
                    </a:lnTo>
                    <a:lnTo>
                      <a:pt x="3845" y="1706"/>
                    </a:lnTo>
                    <a:lnTo>
                      <a:pt x="3906" y="1687"/>
                    </a:lnTo>
                    <a:lnTo>
                      <a:pt x="3950" y="1678"/>
                    </a:lnTo>
                    <a:lnTo>
                      <a:pt x="4034" y="1665"/>
                    </a:lnTo>
                    <a:lnTo>
                      <a:pt x="4148" y="1652"/>
                    </a:lnTo>
                    <a:lnTo>
                      <a:pt x="4280" y="1649"/>
                    </a:lnTo>
                    <a:lnTo>
                      <a:pt x="4424" y="1667"/>
                    </a:lnTo>
                    <a:lnTo>
                      <a:pt x="4564" y="1709"/>
                    </a:lnTo>
                    <a:lnTo>
                      <a:pt x="4690" y="1786"/>
                    </a:lnTo>
                    <a:lnTo>
                      <a:pt x="4794" y="1907"/>
                    </a:lnTo>
                    <a:lnTo>
                      <a:pt x="4825" y="1939"/>
                    </a:lnTo>
                    <a:lnTo>
                      <a:pt x="4864" y="1959"/>
                    </a:lnTo>
                    <a:lnTo>
                      <a:pt x="4913" y="1963"/>
                    </a:lnTo>
                    <a:lnTo>
                      <a:pt x="4964" y="1956"/>
                    </a:lnTo>
                    <a:lnTo>
                      <a:pt x="5005" y="1940"/>
                    </a:lnTo>
                    <a:lnTo>
                      <a:pt x="5035" y="1915"/>
                    </a:lnTo>
                    <a:lnTo>
                      <a:pt x="5042" y="1879"/>
                    </a:lnTo>
                    <a:lnTo>
                      <a:pt x="5020" y="1838"/>
                    </a:lnTo>
                    <a:lnTo>
                      <a:pt x="4981" y="1761"/>
                    </a:lnTo>
                    <a:lnTo>
                      <a:pt x="4978" y="1686"/>
                    </a:lnTo>
                    <a:lnTo>
                      <a:pt x="4993" y="1615"/>
                    </a:lnTo>
                    <a:lnTo>
                      <a:pt x="5016" y="1539"/>
                    </a:lnTo>
                    <a:lnTo>
                      <a:pt x="5035" y="1475"/>
                    </a:lnTo>
                    <a:lnTo>
                      <a:pt x="5048" y="1416"/>
                    </a:lnTo>
                    <a:lnTo>
                      <a:pt x="5034" y="1364"/>
                    </a:lnTo>
                    <a:lnTo>
                      <a:pt x="4980" y="1327"/>
                    </a:lnTo>
                    <a:lnTo>
                      <a:pt x="4984" y="1162"/>
                    </a:lnTo>
                    <a:lnTo>
                      <a:pt x="4961" y="1064"/>
                    </a:lnTo>
                    <a:lnTo>
                      <a:pt x="4922" y="1018"/>
                    </a:lnTo>
                    <a:lnTo>
                      <a:pt x="4861" y="1012"/>
                    </a:lnTo>
                    <a:lnTo>
                      <a:pt x="4795" y="1028"/>
                    </a:lnTo>
                    <a:lnTo>
                      <a:pt x="4795" y="1022"/>
                    </a:lnTo>
                    <a:lnTo>
                      <a:pt x="4387" y="824"/>
                    </a:lnTo>
                  </a:path>
                </a:pathLst>
              </a:custGeom>
              <a:solidFill>
                <a:srgbClr val="00CA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8" name="Freeform 2304"/>
              <p:cNvSpPr>
                <a:spLocks/>
              </p:cNvSpPr>
              <p:nvPr/>
            </p:nvSpPr>
            <p:spPr bwMode="auto">
              <a:xfrm rot="719888">
                <a:off x="8570" y="10268"/>
                <a:ext cx="945" cy="636"/>
              </a:xfrm>
              <a:custGeom>
                <a:avLst/>
                <a:gdLst/>
                <a:ahLst/>
                <a:cxnLst>
                  <a:cxn ang="0">
                    <a:pos x="945" y="436"/>
                  </a:cxn>
                  <a:cxn ang="0">
                    <a:pos x="909" y="454"/>
                  </a:cxn>
                  <a:cxn ang="0">
                    <a:pos x="824" y="490"/>
                  </a:cxn>
                  <a:cxn ang="0">
                    <a:pos x="709" y="527"/>
                  </a:cxn>
                  <a:cxn ang="0">
                    <a:pos x="570" y="563"/>
                  </a:cxn>
                  <a:cxn ang="0">
                    <a:pos x="430" y="599"/>
                  </a:cxn>
                  <a:cxn ang="0">
                    <a:pos x="297" y="624"/>
                  </a:cxn>
                  <a:cxn ang="0">
                    <a:pos x="194" y="636"/>
                  </a:cxn>
                  <a:cxn ang="0">
                    <a:pos x="127" y="630"/>
                  </a:cxn>
                  <a:cxn ang="0">
                    <a:pos x="85" y="545"/>
                  </a:cxn>
                  <a:cxn ang="0">
                    <a:pos x="36" y="369"/>
                  </a:cxn>
                  <a:cxn ang="0">
                    <a:pos x="6" y="188"/>
                  </a:cxn>
                  <a:cxn ang="0">
                    <a:pos x="0" y="91"/>
                  </a:cxn>
                  <a:cxn ang="0">
                    <a:pos x="30" y="79"/>
                  </a:cxn>
                  <a:cxn ang="0">
                    <a:pos x="78" y="61"/>
                  </a:cxn>
                  <a:cxn ang="0">
                    <a:pos x="151" y="49"/>
                  </a:cxn>
                  <a:cxn ang="0">
                    <a:pos x="236" y="30"/>
                  </a:cxn>
                  <a:cxn ang="0">
                    <a:pos x="315" y="18"/>
                  </a:cxn>
                  <a:cxn ang="0">
                    <a:pos x="388" y="6"/>
                  </a:cxn>
                  <a:cxn ang="0">
                    <a:pos x="448" y="0"/>
                  </a:cxn>
                  <a:cxn ang="0">
                    <a:pos x="479" y="0"/>
                  </a:cxn>
                  <a:cxn ang="0">
                    <a:pos x="515" y="18"/>
                  </a:cxn>
                  <a:cxn ang="0">
                    <a:pos x="576" y="61"/>
                  </a:cxn>
                  <a:cxn ang="0">
                    <a:pos x="654" y="127"/>
                  </a:cxn>
                  <a:cxn ang="0">
                    <a:pos x="739" y="200"/>
                  </a:cxn>
                  <a:cxn ang="0">
                    <a:pos x="824" y="279"/>
                  </a:cxn>
                  <a:cxn ang="0">
                    <a:pos x="891" y="345"/>
                  </a:cxn>
                  <a:cxn ang="0">
                    <a:pos x="933" y="400"/>
                  </a:cxn>
                  <a:cxn ang="0">
                    <a:pos x="945" y="436"/>
                  </a:cxn>
                </a:cxnLst>
                <a:rect l="0" t="0" r="r" b="b"/>
                <a:pathLst>
                  <a:path w="945" h="636">
                    <a:moveTo>
                      <a:pt x="945" y="436"/>
                    </a:moveTo>
                    <a:lnTo>
                      <a:pt x="909" y="454"/>
                    </a:lnTo>
                    <a:lnTo>
                      <a:pt x="824" y="490"/>
                    </a:lnTo>
                    <a:lnTo>
                      <a:pt x="709" y="527"/>
                    </a:lnTo>
                    <a:lnTo>
                      <a:pt x="570" y="563"/>
                    </a:lnTo>
                    <a:lnTo>
                      <a:pt x="430" y="599"/>
                    </a:lnTo>
                    <a:lnTo>
                      <a:pt x="297" y="624"/>
                    </a:lnTo>
                    <a:lnTo>
                      <a:pt x="194" y="636"/>
                    </a:lnTo>
                    <a:lnTo>
                      <a:pt x="127" y="630"/>
                    </a:lnTo>
                    <a:lnTo>
                      <a:pt x="85" y="545"/>
                    </a:lnTo>
                    <a:lnTo>
                      <a:pt x="36" y="369"/>
                    </a:lnTo>
                    <a:lnTo>
                      <a:pt x="6" y="188"/>
                    </a:lnTo>
                    <a:lnTo>
                      <a:pt x="0" y="91"/>
                    </a:lnTo>
                    <a:lnTo>
                      <a:pt x="30" y="79"/>
                    </a:lnTo>
                    <a:lnTo>
                      <a:pt x="78" y="61"/>
                    </a:lnTo>
                    <a:lnTo>
                      <a:pt x="151" y="49"/>
                    </a:lnTo>
                    <a:lnTo>
                      <a:pt x="236" y="30"/>
                    </a:lnTo>
                    <a:lnTo>
                      <a:pt x="315" y="18"/>
                    </a:lnTo>
                    <a:lnTo>
                      <a:pt x="388" y="6"/>
                    </a:lnTo>
                    <a:lnTo>
                      <a:pt x="448" y="0"/>
                    </a:lnTo>
                    <a:lnTo>
                      <a:pt x="479" y="0"/>
                    </a:lnTo>
                    <a:lnTo>
                      <a:pt x="515" y="18"/>
                    </a:lnTo>
                    <a:lnTo>
                      <a:pt x="576" y="61"/>
                    </a:lnTo>
                    <a:lnTo>
                      <a:pt x="654" y="127"/>
                    </a:lnTo>
                    <a:lnTo>
                      <a:pt x="739" y="200"/>
                    </a:lnTo>
                    <a:lnTo>
                      <a:pt x="824" y="279"/>
                    </a:lnTo>
                    <a:lnTo>
                      <a:pt x="891" y="345"/>
                    </a:lnTo>
                    <a:lnTo>
                      <a:pt x="933" y="400"/>
                    </a:lnTo>
                    <a:lnTo>
                      <a:pt x="945" y="4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9" name="Freeform 2305"/>
              <p:cNvSpPr>
                <a:spLocks/>
              </p:cNvSpPr>
              <p:nvPr/>
            </p:nvSpPr>
            <p:spPr bwMode="auto">
              <a:xfrm rot="719888">
                <a:off x="7731" y="10268"/>
                <a:ext cx="697" cy="678"/>
              </a:xfrm>
              <a:custGeom>
                <a:avLst/>
                <a:gdLst/>
                <a:ahLst/>
                <a:cxnLst>
                  <a:cxn ang="0">
                    <a:pos x="546" y="6"/>
                  </a:cxn>
                  <a:cxn ang="0">
                    <a:pos x="588" y="79"/>
                  </a:cxn>
                  <a:cxn ang="0">
                    <a:pos x="631" y="230"/>
                  </a:cxn>
                  <a:cxn ang="0">
                    <a:pos x="667" y="381"/>
                  </a:cxn>
                  <a:cxn ang="0">
                    <a:pos x="697" y="478"/>
                  </a:cxn>
                  <a:cxn ang="0">
                    <a:pos x="679" y="502"/>
                  </a:cxn>
                  <a:cxn ang="0">
                    <a:pos x="607" y="539"/>
                  </a:cxn>
                  <a:cxn ang="0">
                    <a:pos x="503" y="575"/>
                  </a:cxn>
                  <a:cxn ang="0">
                    <a:pos x="376" y="611"/>
                  </a:cxn>
                  <a:cxn ang="0">
                    <a:pos x="249" y="648"/>
                  </a:cxn>
                  <a:cxn ang="0">
                    <a:pos x="134" y="666"/>
                  </a:cxn>
                  <a:cxn ang="0">
                    <a:pos x="49" y="678"/>
                  </a:cxn>
                  <a:cxn ang="0">
                    <a:pos x="12" y="666"/>
                  </a:cxn>
                  <a:cxn ang="0">
                    <a:pos x="0" y="551"/>
                  </a:cxn>
                  <a:cxn ang="0">
                    <a:pos x="12" y="363"/>
                  </a:cxn>
                  <a:cxn ang="0">
                    <a:pos x="55" y="182"/>
                  </a:cxn>
                  <a:cxn ang="0">
                    <a:pos x="140" y="85"/>
                  </a:cxn>
                  <a:cxn ang="0">
                    <a:pos x="194" y="73"/>
                  </a:cxn>
                  <a:cxn ang="0">
                    <a:pos x="255" y="54"/>
                  </a:cxn>
                  <a:cxn ang="0">
                    <a:pos x="316" y="42"/>
                  </a:cxn>
                  <a:cxn ang="0">
                    <a:pos x="376" y="24"/>
                  </a:cxn>
                  <a:cxn ang="0">
                    <a:pos x="431" y="12"/>
                  </a:cxn>
                  <a:cxn ang="0">
                    <a:pos x="479" y="6"/>
                  </a:cxn>
                  <a:cxn ang="0">
                    <a:pos x="516" y="0"/>
                  </a:cxn>
                  <a:cxn ang="0">
                    <a:pos x="546" y="6"/>
                  </a:cxn>
                </a:cxnLst>
                <a:rect l="0" t="0" r="r" b="b"/>
                <a:pathLst>
                  <a:path w="697" h="678">
                    <a:moveTo>
                      <a:pt x="546" y="6"/>
                    </a:moveTo>
                    <a:lnTo>
                      <a:pt x="588" y="79"/>
                    </a:lnTo>
                    <a:lnTo>
                      <a:pt x="631" y="230"/>
                    </a:lnTo>
                    <a:lnTo>
                      <a:pt x="667" y="381"/>
                    </a:lnTo>
                    <a:lnTo>
                      <a:pt x="697" y="478"/>
                    </a:lnTo>
                    <a:lnTo>
                      <a:pt x="679" y="502"/>
                    </a:lnTo>
                    <a:lnTo>
                      <a:pt x="607" y="539"/>
                    </a:lnTo>
                    <a:lnTo>
                      <a:pt x="503" y="575"/>
                    </a:lnTo>
                    <a:lnTo>
                      <a:pt x="376" y="611"/>
                    </a:lnTo>
                    <a:lnTo>
                      <a:pt x="249" y="648"/>
                    </a:lnTo>
                    <a:lnTo>
                      <a:pt x="134" y="666"/>
                    </a:lnTo>
                    <a:lnTo>
                      <a:pt x="49" y="678"/>
                    </a:lnTo>
                    <a:lnTo>
                      <a:pt x="12" y="666"/>
                    </a:lnTo>
                    <a:lnTo>
                      <a:pt x="0" y="551"/>
                    </a:lnTo>
                    <a:lnTo>
                      <a:pt x="12" y="363"/>
                    </a:lnTo>
                    <a:lnTo>
                      <a:pt x="55" y="182"/>
                    </a:lnTo>
                    <a:lnTo>
                      <a:pt x="140" y="85"/>
                    </a:lnTo>
                    <a:lnTo>
                      <a:pt x="194" y="73"/>
                    </a:lnTo>
                    <a:lnTo>
                      <a:pt x="255" y="54"/>
                    </a:lnTo>
                    <a:lnTo>
                      <a:pt x="316" y="42"/>
                    </a:lnTo>
                    <a:lnTo>
                      <a:pt x="376" y="24"/>
                    </a:lnTo>
                    <a:lnTo>
                      <a:pt x="431" y="12"/>
                    </a:lnTo>
                    <a:lnTo>
                      <a:pt x="479" y="6"/>
                    </a:lnTo>
                    <a:lnTo>
                      <a:pt x="516" y="0"/>
                    </a:lnTo>
                    <a:lnTo>
                      <a:pt x="54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530" name="Group 2306"/>
            <p:cNvGrpSpPr>
              <a:grpSpLocks noChangeAspect="1"/>
            </p:cNvGrpSpPr>
            <p:nvPr/>
          </p:nvGrpSpPr>
          <p:grpSpPr bwMode="auto">
            <a:xfrm rot="1214975">
              <a:off x="13488" y="12144"/>
              <a:ext cx="1331" cy="678"/>
              <a:chOff x="307" y="16318"/>
              <a:chExt cx="3570" cy="1818"/>
            </a:xfrm>
          </p:grpSpPr>
          <p:sp>
            <p:nvSpPr>
              <p:cNvPr id="54531" name="Freeform 2307"/>
              <p:cNvSpPr>
                <a:spLocks noChangeAspect="1"/>
              </p:cNvSpPr>
              <p:nvPr/>
            </p:nvSpPr>
            <p:spPr bwMode="auto">
              <a:xfrm>
                <a:off x="1258" y="16568"/>
                <a:ext cx="646" cy="767"/>
              </a:xfrm>
              <a:custGeom>
                <a:avLst/>
                <a:gdLst/>
                <a:ahLst/>
                <a:cxnLst>
                  <a:cxn ang="0">
                    <a:pos x="228" y="99"/>
                  </a:cxn>
                  <a:cxn ang="0">
                    <a:pos x="178" y="129"/>
                  </a:cxn>
                  <a:cxn ang="0">
                    <a:pos x="136" y="167"/>
                  </a:cxn>
                  <a:cxn ang="0">
                    <a:pos x="98" y="209"/>
                  </a:cxn>
                  <a:cxn ang="0">
                    <a:pos x="64" y="255"/>
                  </a:cxn>
                  <a:cxn ang="0">
                    <a:pos x="38" y="304"/>
                  </a:cxn>
                  <a:cxn ang="0">
                    <a:pos x="19" y="357"/>
                  </a:cxn>
                  <a:cxn ang="0">
                    <a:pos x="7" y="414"/>
                  </a:cxn>
                  <a:cxn ang="0">
                    <a:pos x="0" y="471"/>
                  </a:cxn>
                  <a:cxn ang="0">
                    <a:pos x="7" y="551"/>
                  </a:cxn>
                  <a:cxn ang="0">
                    <a:pos x="38" y="615"/>
                  </a:cxn>
                  <a:cxn ang="0">
                    <a:pos x="83" y="672"/>
                  </a:cxn>
                  <a:cxn ang="0">
                    <a:pos x="144" y="714"/>
                  </a:cxn>
                  <a:cxn ang="0">
                    <a:pos x="212" y="748"/>
                  </a:cxn>
                  <a:cxn ang="0">
                    <a:pos x="285" y="763"/>
                  </a:cxn>
                  <a:cxn ang="0">
                    <a:pos x="361" y="767"/>
                  </a:cxn>
                  <a:cxn ang="0">
                    <a:pos x="433" y="756"/>
                  </a:cxn>
                  <a:cxn ang="0">
                    <a:pos x="448" y="756"/>
                  </a:cxn>
                  <a:cxn ang="0">
                    <a:pos x="463" y="748"/>
                  </a:cxn>
                  <a:cxn ang="0">
                    <a:pos x="475" y="737"/>
                  </a:cxn>
                  <a:cxn ang="0">
                    <a:pos x="479" y="722"/>
                  </a:cxn>
                  <a:cxn ang="0">
                    <a:pos x="471" y="703"/>
                  </a:cxn>
                  <a:cxn ang="0">
                    <a:pos x="456" y="687"/>
                  </a:cxn>
                  <a:cxn ang="0">
                    <a:pos x="437" y="672"/>
                  </a:cxn>
                  <a:cxn ang="0">
                    <a:pos x="418" y="665"/>
                  </a:cxn>
                  <a:cxn ang="0">
                    <a:pos x="380" y="653"/>
                  </a:cxn>
                  <a:cxn ang="0">
                    <a:pos x="342" y="646"/>
                  </a:cxn>
                  <a:cxn ang="0">
                    <a:pos x="304" y="638"/>
                  </a:cxn>
                  <a:cxn ang="0">
                    <a:pos x="269" y="631"/>
                  </a:cxn>
                  <a:cxn ang="0">
                    <a:pos x="235" y="619"/>
                  </a:cxn>
                  <a:cxn ang="0">
                    <a:pos x="201" y="604"/>
                  </a:cxn>
                  <a:cxn ang="0">
                    <a:pos x="171" y="585"/>
                  </a:cxn>
                  <a:cxn ang="0">
                    <a:pos x="140" y="555"/>
                  </a:cxn>
                  <a:cxn ang="0">
                    <a:pos x="129" y="425"/>
                  </a:cxn>
                  <a:cxn ang="0">
                    <a:pos x="159" y="319"/>
                  </a:cxn>
                  <a:cxn ang="0">
                    <a:pos x="220" y="236"/>
                  </a:cxn>
                  <a:cxn ang="0">
                    <a:pos x="304" y="167"/>
                  </a:cxn>
                  <a:cxn ang="0">
                    <a:pos x="395" y="114"/>
                  </a:cxn>
                  <a:cxn ang="0">
                    <a:pos x="490" y="72"/>
                  </a:cxn>
                  <a:cxn ang="0">
                    <a:pos x="577" y="42"/>
                  </a:cxn>
                  <a:cxn ang="0">
                    <a:pos x="646" y="15"/>
                  </a:cxn>
                  <a:cxn ang="0">
                    <a:pos x="604" y="4"/>
                  </a:cxn>
                  <a:cxn ang="0">
                    <a:pos x="558" y="0"/>
                  </a:cxn>
                  <a:cxn ang="0">
                    <a:pos x="505" y="8"/>
                  </a:cxn>
                  <a:cxn ang="0">
                    <a:pos x="448" y="15"/>
                  </a:cxn>
                  <a:cxn ang="0">
                    <a:pos x="391" y="34"/>
                  </a:cxn>
                  <a:cxn ang="0">
                    <a:pos x="334" y="53"/>
                  </a:cxn>
                  <a:cxn ang="0">
                    <a:pos x="277" y="76"/>
                  </a:cxn>
                  <a:cxn ang="0">
                    <a:pos x="228" y="99"/>
                  </a:cxn>
                </a:cxnLst>
                <a:rect l="0" t="0" r="r" b="b"/>
                <a:pathLst>
                  <a:path w="646" h="767">
                    <a:moveTo>
                      <a:pt x="228" y="99"/>
                    </a:moveTo>
                    <a:lnTo>
                      <a:pt x="178" y="129"/>
                    </a:lnTo>
                    <a:lnTo>
                      <a:pt x="136" y="167"/>
                    </a:lnTo>
                    <a:lnTo>
                      <a:pt x="98" y="209"/>
                    </a:lnTo>
                    <a:lnTo>
                      <a:pt x="64" y="255"/>
                    </a:lnTo>
                    <a:lnTo>
                      <a:pt x="38" y="304"/>
                    </a:lnTo>
                    <a:lnTo>
                      <a:pt x="19" y="357"/>
                    </a:lnTo>
                    <a:lnTo>
                      <a:pt x="7" y="414"/>
                    </a:lnTo>
                    <a:lnTo>
                      <a:pt x="0" y="471"/>
                    </a:lnTo>
                    <a:lnTo>
                      <a:pt x="7" y="551"/>
                    </a:lnTo>
                    <a:lnTo>
                      <a:pt x="38" y="615"/>
                    </a:lnTo>
                    <a:lnTo>
                      <a:pt x="83" y="672"/>
                    </a:lnTo>
                    <a:lnTo>
                      <a:pt x="144" y="714"/>
                    </a:lnTo>
                    <a:lnTo>
                      <a:pt x="212" y="748"/>
                    </a:lnTo>
                    <a:lnTo>
                      <a:pt x="285" y="763"/>
                    </a:lnTo>
                    <a:lnTo>
                      <a:pt x="361" y="767"/>
                    </a:lnTo>
                    <a:lnTo>
                      <a:pt x="433" y="756"/>
                    </a:lnTo>
                    <a:lnTo>
                      <a:pt x="448" y="756"/>
                    </a:lnTo>
                    <a:lnTo>
                      <a:pt x="463" y="748"/>
                    </a:lnTo>
                    <a:lnTo>
                      <a:pt x="475" y="737"/>
                    </a:lnTo>
                    <a:lnTo>
                      <a:pt x="479" y="722"/>
                    </a:lnTo>
                    <a:lnTo>
                      <a:pt x="471" y="703"/>
                    </a:lnTo>
                    <a:lnTo>
                      <a:pt x="456" y="687"/>
                    </a:lnTo>
                    <a:lnTo>
                      <a:pt x="437" y="672"/>
                    </a:lnTo>
                    <a:lnTo>
                      <a:pt x="418" y="665"/>
                    </a:lnTo>
                    <a:lnTo>
                      <a:pt x="380" y="653"/>
                    </a:lnTo>
                    <a:lnTo>
                      <a:pt x="342" y="646"/>
                    </a:lnTo>
                    <a:lnTo>
                      <a:pt x="304" y="638"/>
                    </a:lnTo>
                    <a:lnTo>
                      <a:pt x="269" y="631"/>
                    </a:lnTo>
                    <a:lnTo>
                      <a:pt x="235" y="619"/>
                    </a:lnTo>
                    <a:lnTo>
                      <a:pt x="201" y="604"/>
                    </a:lnTo>
                    <a:lnTo>
                      <a:pt x="171" y="585"/>
                    </a:lnTo>
                    <a:lnTo>
                      <a:pt x="140" y="555"/>
                    </a:lnTo>
                    <a:lnTo>
                      <a:pt x="129" y="425"/>
                    </a:lnTo>
                    <a:lnTo>
                      <a:pt x="159" y="319"/>
                    </a:lnTo>
                    <a:lnTo>
                      <a:pt x="220" y="236"/>
                    </a:lnTo>
                    <a:lnTo>
                      <a:pt x="304" y="167"/>
                    </a:lnTo>
                    <a:lnTo>
                      <a:pt x="395" y="114"/>
                    </a:lnTo>
                    <a:lnTo>
                      <a:pt x="490" y="72"/>
                    </a:lnTo>
                    <a:lnTo>
                      <a:pt x="577" y="42"/>
                    </a:lnTo>
                    <a:lnTo>
                      <a:pt x="646" y="15"/>
                    </a:lnTo>
                    <a:lnTo>
                      <a:pt x="604" y="4"/>
                    </a:lnTo>
                    <a:lnTo>
                      <a:pt x="558" y="0"/>
                    </a:lnTo>
                    <a:lnTo>
                      <a:pt x="505" y="8"/>
                    </a:lnTo>
                    <a:lnTo>
                      <a:pt x="448" y="15"/>
                    </a:lnTo>
                    <a:lnTo>
                      <a:pt x="391" y="34"/>
                    </a:lnTo>
                    <a:lnTo>
                      <a:pt x="334" y="53"/>
                    </a:lnTo>
                    <a:lnTo>
                      <a:pt x="277" y="76"/>
                    </a:lnTo>
                    <a:lnTo>
                      <a:pt x="228" y="9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32" name="Freeform 2308"/>
              <p:cNvSpPr>
                <a:spLocks noChangeAspect="1"/>
              </p:cNvSpPr>
              <p:nvPr/>
            </p:nvSpPr>
            <p:spPr bwMode="auto">
              <a:xfrm>
                <a:off x="2360" y="16557"/>
                <a:ext cx="415" cy="596"/>
              </a:xfrm>
              <a:custGeom>
                <a:avLst/>
                <a:gdLst/>
                <a:ahLst/>
                <a:cxnLst>
                  <a:cxn ang="0">
                    <a:pos x="350" y="193"/>
                  </a:cxn>
                  <a:cxn ang="0">
                    <a:pos x="365" y="254"/>
                  </a:cxn>
                  <a:cxn ang="0">
                    <a:pos x="361" y="311"/>
                  </a:cxn>
                  <a:cxn ang="0">
                    <a:pos x="335" y="357"/>
                  </a:cxn>
                  <a:cxn ang="0">
                    <a:pos x="297" y="399"/>
                  </a:cxn>
                  <a:cxn ang="0">
                    <a:pos x="251" y="436"/>
                  </a:cxn>
                  <a:cxn ang="0">
                    <a:pos x="198" y="474"/>
                  </a:cxn>
                  <a:cxn ang="0">
                    <a:pos x="145" y="509"/>
                  </a:cxn>
                  <a:cxn ang="0">
                    <a:pos x="99" y="543"/>
                  </a:cxn>
                  <a:cxn ang="0">
                    <a:pos x="91" y="554"/>
                  </a:cxn>
                  <a:cxn ang="0">
                    <a:pos x="88" y="562"/>
                  </a:cxn>
                  <a:cxn ang="0">
                    <a:pos x="88" y="573"/>
                  </a:cxn>
                  <a:cxn ang="0">
                    <a:pos x="91" y="585"/>
                  </a:cxn>
                  <a:cxn ang="0">
                    <a:pos x="103" y="592"/>
                  </a:cxn>
                  <a:cxn ang="0">
                    <a:pos x="114" y="596"/>
                  </a:cxn>
                  <a:cxn ang="0">
                    <a:pos x="122" y="596"/>
                  </a:cxn>
                  <a:cxn ang="0">
                    <a:pos x="133" y="592"/>
                  </a:cxn>
                  <a:cxn ang="0">
                    <a:pos x="194" y="558"/>
                  </a:cxn>
                  <a:cxn ang="0">
                    <a:pos x="251" y="520"/>
                  </a:cxn>
                  <a:cxn ang="0">
                    <a:pos x="304" y="478"/>
                  </a:cxn>
                  <a:cxn ang="0">
                    <a:pos x="354" y="429"/>
                  </a:cxn>
                  <a:cxn ang="0">
                    <a:pos x="388" y="376"/>
                  </a:cxn>
                  <a:cxn ang="0">
                    <a:pos x="411" y="315"/>
                  </a:cxn>
                  <a:cxn ang="0">
                    <a:pos x="415" y="250"/>
                  </a:cxn>
                  <a:cxn ang="0">
                    <a:pos x="399" y="182"/>
                  </a:cxn>
                  <a:cxn ang="0">
                    <a:pos x="365" y="129"/>
                  </a:cxn>
                  <a:cxn ang="0">
                    <a:pos x="316" y="83"/>
                  </a:cxn>
                  <a:cxn ang="0">
                    <a:pos x="255" y="49"/>
                  </a:cxn>
                  <a:cxn ang="0">
                    <a:pos x="186" y="23"/>
                  </a:cxn>
                  <a:cxn ang="0">
                    <a:pos x="118" y="7"/>
                  </a:cxn>
                  <a:cxn ang="0">
                    <a:pos x="61" y="0"/>
                  </a:cxn>
                  <a:cxn ang="0">
                    <a:pos x="19" y="0"/>
                  </a:cxn>
                  <a:cxn ang="0">
                    <a:pos x="0" y="11"/>
                  </a:cxn>
                  <a:cxn ang="0">
                    <a:pos x="46" y="30"/>
                  </a:cxn>
                  <a:cxn ang="0">
                    <a:pos x="95" y="45"/>
                  </a:cxn>
                  <a:cxn ang="0">
                    <a:pos x="148" y="61"/>
                  </a:cxn>
                  <a:cxn ang="0">
                    <a:pos x="198" y="76"/>
                  </a:cxn>
                  <a:cxn ang="0">
                    <a:pos x="247" y="95"/>
                  </a:cxn>
                  <a:cxn ang="0">
                    <a:pos x="289" y="121"/>
                  </a:cxn>
                  <a:cxn ang="0">
                    <a:pos x="323" y="152"/>
                  </a:cxn>
                  <a:cxn ang="0">
                    <a:pos x="350" y="193"/>
                  </a:cxn>
                </a:cxnLst>
                <a:rect l="0" t="0" r="r" b="b"/>
                <a:pathLst>
                  <a:path w="415" h="596">
                    <a:moveTo>
                      <a:pt x="350" y="193"/>
                    </a:moveTo>
                    <a:lnTo>
                      <a:pt x="365" y="254"/>
                    </a:lnTo>
                    <a:lnTo>
                      <a:pt x="361" y="311"/>
                    </a:lnTo>
                    <a:lnTo>
                      <a:pt x="335" y="357"/>
                    </a:lnTo>
                    <a:lnTo>
                      <a:pt x="297" y="399"/>
                    </a:lnTo>
                    <a:lnTo>
                      <a:pt x="251" y="436"/>
                    </a:lnTo>
                    <a:lnTo>
                      <a:pt x="198" y="474"/>
                    </a:lnTo>
                    <a:lnTo>
                      <a:pt x="145" y="509"/>
                    </a:lnTo>
                    <a:lnTo>
                      <a:pt x="99" y="543"/>
                    </a:lnTo>
                    <a:lnTo>
                      <a:pt x="91" y="554"/>
                    </a:lnTo>
                    <a:lnTo>
                      <a:pt x="88" y="562"/>
                    </a:lnTo>
                    <a:lnTo>
                      <a:pt x="88" y="573"/>
                    </a:lnTo>
                    <a:lnTo>
                      <a:pt x="91" y="585"/>
                    </a:lnTo>
                    <a:lnTo>
                      <a:pt x="103" y="592"/>
                    </a:lnTo>
                    <a:lnTo>
                      <a:pt x="114" y="596"/>
                    </a:lnTo>
                    <a:lnTo>
                      <a:pt x="122" y="596"/>
                    </a:lnTo>
                    <a:lnTo>
                      <a:pt x="133" y="592"/>
                    </a:lnTo>
                    <a:lnTo>
                      <a:pt x="194" y="558"/>
                    </a:lnTo>
                    <a:lnTo>
                      <a:pt x="251" y="520"/>
                    </a:lnTo>
                    <a:lnTo>
                      <a:pt x="304" y="478"/>
                    </a:lnTo>
                    <a:lnTo>
                      <a:pt x="354" y="429"/>
                    </a:lnTo>
                    <a:lnTo>
                      <a:pt x="388" y="376"/>
                    </a:lnTo>
                    <a:lnTo>
                      <a:pt x="411" y="315"/>
                    </a:lnTo>
                    <a:lnTo>
                      <a:pt x="415" y="250"/>
                    </a:lnTo>
                    <a:lnTo>
                      <a:pt x="399" y="182"/>
                    </a:lnTo>
                    <a:lnTo>
                      <a:pt x="365" y="129"/>
                    </a:lnTo>
                    <a:lnTo>
                      <a:pt x="316" y="83"/>
                    </a:lnTo>
                    <a:lnTo>
                      <a:pt x="255" y="49"/>
                    </a:lnTo>
                    <a:lnTo>
                      <a:pt x="186" y="23"/>
                    </a:lnTo>
                    <a:lnTo>
                      <a:pt x="118" y="7"/>
                    </a:lnTo>
                    <a:lnTo>
                      <a:pt x="61" y="0"/>
                    </a:lnTo>
                    <a:lnTo>
                      <a:pt x="19" y="0"/>
                    </a:lnTo>
                    <a:lnTo>
                      <a:pt x="0" y="11"/>
                    </a:lnTo>
                    <a:lnTo>
                      <a:pt x="46" y="30"/>
                    </a:lnTo>
                    <a:lnTo>
                      <a:pt x="95" y="45"/>
                    </a:lnTo>
                    <a:lnTo>
                      <a:pt x="148" y="61"/>
                    </a:lnTo>
                    <a:lnTo>
                      <a:pt x="198" y="76"/>
                    </a:lnTo>
                    <a:lnTo>
                      <a:pt x="247" y="95"/>
                    </a:lnTo>
                    <a:lnTo>
                      <a:pt x="289" y="121"/>
                    </a:lnTo>
                    <a:lnTo>
                      <a:pt x="323" y="152"/>
                    </a:lnTo>
                    <a:lnTo>
                      <a:pt x="350" y="19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33" name="Freeform 2309"/>
              <p:cNvSpPr>
                <a:spLocks noChangeAspect="1"/>
              </p:cNvSpPr>
              <p:nvPr/>
            </p:nvSpPr>
            <p:spPr bwMode="auto">
              <a:xfrm>
                <a:off x="851" y="16416"/>
                <a:ext cx="1045" cy="1250"/>
              </a:xfrm>
              <a:custGeom>
                <a:avLst/>
                <a:gdLst/>
                <a:ahLst/>
                <a:cxnLst>
                  <a:cxn ang="0">
                    <a:pos x="327" y="232"/>
                  </a:cxn>
                  <a:cxn ang="0">
                    <a:pos x="175" y="380"/>
                  </a:cxn>
                  <a:cxn ang="0">
                    <a:pos x="57" y="551"/>
                  </a:cxn>
                  <a:cxn ang="0">
                    <a:pos x="0" y="748"/>
                  </a:cxn>
                  <a:cxn ang="0">
                    <a:pos x="11" y="881"/>
                  </a:cxn>
                  <a:cxn ang="0">
                    <a:pos x="30" y="934"/>
                  </a:cxn>
                  <a:cxn ang="0">
                    <a:pos x="64" y="984"/>
                  </a:cxn>
                  <a:cxn ang="0">
                    <a:pos x="106" y="1026"/>
                  </a:cxn>
                  <a:cxn ang="0">
                    <a:pos x="182" y="1071"/>
                  </a:cxn>
                  <a:cxn ang="0">
                    <a:pos x="281" y="1120"/>
                  </a:cxn>
                  <a:cxn ang="0">
                    <a:pos x="388" y="1158"/>
                  </a:cxn>
                  <a:cxn ang="0">
                    <a:pos x="494" y="1189"/>
                  </a:cxn>
                  <a:cxn ang="0">
                    <a:pos x="604" y="1212"/>
                  </a:cxn>
                  <a:cxn ang="0">
                    <a:pos x="715" y="1227"/>
                  </a:cxn>
                  <a:cxn ang="0">
                    <a:pos x="825" y="1238"/>
                  </a:cxn>
                  <a:cxn ang="0">
                    <a:pos x="939" y="1246"/>
                  </a:cxn>
                  <a:cxn ang="0">
                    <a:pos x="1011" y="1250"/>
                  </a:cxn>
                  <a:cxn ang="0">
                    <a:pos x="1038" y="1227"/>
                  </a:cxn>
                  <a:cxn ang="0">
                    <a:pos x="1045" y="1193"/>
                  </a:cxn>
                  <a:cxn ang="0">
                    <a:pos x="1022" y="1166"/>
                  </a:cxn>
                  <a:cxn ang="0">
                    <a:pos x="954" y="1147"/>
                  </a:cxn>
                  <a:cxn ang="0">
                    <a:pos x="855" y="1128"/>
                  </a:cxn>
                  <a:cxn ang="0">
                    <a:pos x="753" y="1113"/>
                  </a:cxn>
                  <a:cxn ang="0">
                    <a:pos x="650" y="1098"/>
                  </a:cxn>
                  <a:cxn ang="0">
                    <a:pos x="551" y="1079"/>
                  </a:cxn>
                  <a:cxn ang="0">
                    <a:pos x="452" y="1052"/>
                  </a:cxn>
                  <a:cxn ang="0">
                    <a:pos x="357" y="1022"/>
                  </a:cxn>
                  <a:cxn ang="0">
                    <a:pos x="262" y="984"/>
                  </a:cxn>
                  <a:cxn ang="0">
                    <a:pos x="178" y="931"/>
                  </a:cxn>
                  <a:cxn ang="0">
                    <a:pos x="125" y="858"/>
                  </a:cxn>
                  <a:cxn ang="0">
                    <a:pos x="110" y="767"/>
                  </a:cxn>
                  <a:cxn ang="0">
                    <a:pos x="125" y="661"/>
                  </a:cxn>
                  <a:cxn ang="0">
                    <a:pos x="167" y="562"/>
                  </a:cxn>
                  <a:cxn ang="0">
                    <a:pos x="232" y="456"/>
                  </a:cxn>
                  <a:cxn ang="0">
                    <a:pos x="308" y="365"/>
                  </a:cxn>
                  <a:cxn ang="0">
                    <a:pos x="399" y="274"/>
                  </a:cxn>
                  <a:cxn ang="0">
                    <a:pos x="498" y="190"/>
                  </a:cxn>
                  <a:cxn ang="0">
                    <a:pos x="635" y="126"/>
                  </a:cxn>
                  <a:cxn ang="0">
                    <a:pos x="772" y="69"/>
                  </a:cxn>
                  <a:cxn ang="0">
                    <a:pos x="859" y="23"/>
                  </a:cxn>
                  <a:cxn ang="0">
                    <a:pos x="832" y="0"/>
                  </a:cxn>
                  <a:cxn ang="0">
                    <a:pos x="718" y="15"/>
                  </a:cxn>
                  <a:cxn ang="0">
                    <a:pos x="585" y="61"/>
                  </a:cxn>
                  <a:cxn ang="0">
                    <a:pos x="460" y="126"/>
                  </a:cxn>
                </a:cxnLst>
                <a:rect l="0" t="0" r="r" b="b"/>
                <a:pathLst>
                  <a:path w="1045" h="1250">
                    <a:moveTo>
                      <a:pt x="407" y="164"/>
                    </a:moveTo>
                    <a:lnTo>
                      <a:pt x="327" y="232"/>
                    </a:lnTo>
                    <a:lnTo>
                      <a:pt x="247" y="300"/>
                    </a:lnTo>
                    <a:lnTo>
                      <a:pt x="175" y="380"/>
                    </a:lnTo>
                    <a:lnTo>
                      <a:pt x="110" y="464"/>
                    </a:lnTo>
                    <a:lnTo>
                      <a:pt x="57" y="551"/>
                    </a:lnTo>
                    <a:lnTo>
                      <a:pt x="19" y="646"/>
                    </a:lnTo>
                    <a:lnTo>
                      <a:pt x="0" y="748"/>
                    </a:lnTo>
                    <a:lnTo>
                      <a:pt x="4" y="855"/>
                    </a:lnTo>
                    <a:lnTo>
                      <a:pt x="11" y="881"/>
                    </a:lnTo>
                    <a:lnTo>
                      <a:pt x="19" y="912"/>
                    </a:lnTo>
                    <a:lnTo>
                      <a:pt x="30" y="934"/>
                    </a:lnTo>
                    <a:lnTo>
                      <a:pt x="45" y="961"/>
                    </a:lnTo>
                    <a:lnTo>
                      <a:pt x="64" y="984"/>
                    </a:lnTo>
                    <a:lnTo>
                      <a:pt x="87" y="1007"/>
                    </a:lnTo>
                    <a:lnTo>
                      <a:pt x="106" y="1026"/>
                    </a:lnTo>
                    <a:lnTo>
                      <a:pt x="133" y="1041"/>
                    </a:lnTo>
                    <a:lnTo>
                      <a:pt x="182" y="1071"/>
                    </a:lnTo>
                    <a:lnTo>
                      <a:pt x="232" y="1098"/>
                    </a:lnTo>
                    <a:lnTo>
                      <a:pt x="281" y="1120"/>
                    </a:lnTo>
                    <a:lnTo>
                      <a:pt x="334" y="1139"/>
                    </a:lnTo>
                    <a:lnTo>
                      <a:pt x="388" y="1158"/>
                    </a:lnTo>
                    <a:lnTo>
                      <a:pt x="441" y="1174"/>
                    </a:lnTo>
                    <a:lnTo>
                      <a:pt x="494" y="1189"/>
                    </a:lnTo>
                    <a:lnTo>
                      <a:pt x="547" y="1200"/>
                    </a:lnTo>
                    <a:lnTo>
                      <a:pt x="604" y="1212"/>
                    </a:lnTo>
                    <a:lnTo>
                      <a:pt x="657" y="1219"/>
                    </a:lnTo>
                    <a:lnTo>
                      <a:pt x="715" y="1227"/>
                    </a:lnTo>
                    <a:lnTo>
                      <a:pt x="772" y="1234"/>
                    </a:lnTo>
                    <a:lnTo>
                      <a:pt x="825" y="1238"/>
                    </a:lnTo>
                    <a:lnTo>
                      <a:pt x="882" y="1242"/>
                    </a:lnTo>
                    <a:lnTo>
                      <a:pt x="939" y="1246"/>
                    </a:lnTo>
                    <a:lnTo>
                      <a:pt x="992" y="1250"/>
                    </a:lnTo>
                    <a:lnTo>
                      <a:pt x="1011" y="1250"/>
                    </a:lnTo>
                    <a:lnTo>
                      <a:pt x="1026" y="1242"/>
                    </a:lnTo>
                    <a:lnTo>
                      <a:pt x="1038" y="1227"/>
                    </a:lnTo>
                    <a:lnTo>
                      <a:pt x="1045" y="1212"/>
                    </a:lnTo>
                    <a:lnTo>
                      <a:pt x="1045" y="1193"/>
                    </a:lnTo>
                    <a:lnTo>
                      <a:pt x="1038" y="1177"/>
                    </a:lnTo>
                    <a:lnTo>
                      <a:pt x="1022" y="1166"/>
                    </a:lnTo>
                    <a:lnTo>
                      <a:pt x="1003" y="1158"/>
                    </a:lnTo>
                    <a:lnTo>
                      <a:pt x="954" y="1147"/>
                    </a:lnTo>
                    <a:lnTo>
                      <a:pt x="905" y="1139"/>
                    </a:lnTo>
                    <a:lnTo>
                      <a:pt x="855" y="1128"/>
                    </a:lnTo>
                    <a:lnTo>
                      <a:pt x="802" y="1120"/>
                    </a:lnTo>
                    <a:lnTo>
                      <a:pt x="753" y="1113"/>
                    </a:lnTo>
                    <a:lnTo>
                      <a:pt x="703" y="1105"/>
                    </a:lnTo>
                    <a:lnTo>
                      <a:pt x="650" y="1098"/>
                    </a:lnTo>
                    <a:lnTo>
                      <a:pt x="600" y="1086"/>
                    </a:lnTo>
                    <a:lnTo>
                      <a:pt x="551" y="1079"/>
                    </a:lnTo>
                    <a:lnTo>
                      <a:pt x="502" y="1067"/>
                    </a:lnTo>
                    <a:lnTo>
                      <a:pt x="452" y="1052"/>
                    </a:lnTo>
                    <a:lnTo>
                      <a:pt x="403" y="1041"/>
                    </a:lnTo>
                    <a:lnTo>
                      <a:pt x="357" y="1022"/>
                    </a:lnTo>
                    <a:lnTo>
                      <a:pt x="308" y="1003"/>
                    </a:lnTo>
                    <a:lnTo>
                      <a:pt x="262" y="984"/>
                    </a:lnTo>
                    <a:lnTo>
                      <a:pt x="216" y="957"/>
                    </a:lnTo>
                    <a:lnTo>
                      <a:pt x="178" y="931"/>
                    </a:lnTo>
                    <a:lnTo>
                      <a:pt x="148" y="896"/>
                    </a:lnTo>
                    <a:lnTo>
                      <a:pt x="125" y="858"/>
                    </a:lnTo>
                    <a:lnTo>
                      <a:pt x="114" y="813"/>
                    </a:lnTo>
                    <a:lnTo>
                      <a:pt x="110" y="767"/>
                    </a:lnTo>
                    <a:lnTo>
                      <a:pt x="114" y="714"/>
                    </a:lnTo>
                    <a:lnTo>
                      <a:pt x="125" y="661"/>
                    </a:lnTo>
                    <a:lnTo>
                      <a:pt x="140" y="619"/>
                    </a:lnTo>
                    <a:lnTo>
                      <a:pt x="167" y="562"/>
                    </a:lnTo>
                    <a:lnTo>
                      <a:pt x="197" y="505"/>
                    </a:lnTo>
                    <a:lnTo>
                      <a:pt x="232" y="456"/>
                    </a:lnTo>
                    <a:lnTo>
                      <a:pt x="270" y="410"/>
                    </a:lnTo>
                    <a:lnTo>
                      <a:pt x="308" y="365"/>
                    </a:lnTo>
                    <a:lnTo>
                      <a:pt x="350" y="319"/>
                    </a:lnTo>
                    <a:lnTo>
                      <a:pt x="399" y="274"/>
                    </a:lnTo>
                    <a:lnTo>
                      <a:pt x="448" y="228"/>
                    </a:lnTo>
                    <a:lnTo>
                      <a:pt x="498" y="190"/>
                    </a:lnTo>
                    <a:lnTo>
                      <a:pt x="562" y="156"/>
                    </a:lnTo>
                    <a:lnTo>
                      <a:pt x="635" y="126"/>
                    </a:lnTo>
                    <a:lnTo>
                      <a:pt x="707" y="95"/>
                    </a:lnTo>
                    <a:lnTo>
                      <a:pt x="772" y="69"/>
                    </a:lnTo>
                    <a:lnTo>
                      <a:pt x="825" y="46"/>
                    </a:lnTo>
                    <a:lnTo>
                      <a:pt x="859" y="23"/>
                    </a:lnTo>
                    <a:lnTo>
                      <a:pt x="870" y="8"/>
                    </a:lnTo>
                    <a:lnTo>
                      <a:pt x="832" y="0"/>
                    </a:lnTo>
                    <a:lnTo>
                      <a:pt x="779" y="4"/>
                    </a:lnTo>
                    <a:lnTo>
                      <a:pt x="718" y="15"/>
                    </a:lnTo>
                    <a:lnTo>
                      <a:pt x="654" y="34"/>
                    </a:lnTo>
                    <a:lnTo>
                      <a:pt x="585" y="61"/>
                    </a:lnTo>
                    <a:lnTo>
                      <a:pt x="521" y="91"/>
                    </a:lnTo>
                    <a:lnTo>
                      <a:pt x="460" y="126"/>
                    </a:lnTo>
                    <a:lnTo>
                      <a:pt x="407" y="164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34" name="Freeform 2310"/>
              <p:cNvSpPr>
                <a:spLocks noChangeAspect="1"/>
              </p:cNvSpPr>
              <p:nvPr/>
            </p:nvSpPr>
            <p:spPr bwMode="auto">
              <a:xfrm>
                <a:off x="2322" y="16375"/>
                <a:ext cx="916" cy="831"/>
              </a:xfrm>
              <a:custGeom>
                <a:avLst/>
                <a:gdLst/>
                <a:ahLst/>
                <a:cxnLst>
                  <a:cxn ang="0">
                    <a:pos x="761" y="254"/>
                  </a:cxn>
                  <a:cxn ang="0">
                    <a:pos x="802" y="300"/>
                  </a:cxn>
                  <a:cxn ang="0">
                    <a:pos x="829" y="353"/>
                  </a:cxn>
                  <a:cxn ang="0">
                    <a:pos x="840" y="410"/>
                  </a:cxn>
                  <a:cxn ang="0">
                    <a:pos x="840" y="470"/>
                  </a:cxn>
                  <a:cxn ang="0">
                    <a:pos x="833" y="520"/>
                  </a:cxn>
                  <a:cxn ang="0">
                    <a:pos x="818" y="562"/>
                  </a:cxn>
                  <a:cxn ang="0">
                    <a:pos x="791" y="603"/>
                  </a:cxn>
                  <a:cxn ang="0">
                    <a:pos x="764" y="637"/>
                  </a:cxn>
                  <a:cxn ang="0">
                    <a:pos x="730" y="675"/>
                  </a:cxn>
                  <a:cxn ang="0">
                    <a:pos x="696" y="706"/>
                  </a:cxn>
                  <a:cxn ang="0">
                    <a:pos x="662" y="740"/>
                  </a:cxn>
                  <a:cxn ang="0">
                    <a:pos x="627" y="774"/>
                  </a:cxn>
                  <a:cxn ang="0">
                    <a:pos x="620" y="786"/>
                  </a:cxn>
                  <a:cxn ang="0">
                    <a:pos x="620" y="797"/>
                  </a:cxn>
                  <a:cxn ang="0">
                    <a:pos x="620" y="808"/>
                  </a:cxn>
                  <a:cxn ang="0">
                    <a:pos x="627" y="820"/>
                  </a:cxn>
                  <a:cxn ang="0">
                    <a:pos x="639" y="827"/>
                  </a:cxn>
                  <a:cxn ang="0">
                    <a:pos x="654" y="831"/>
                  </a:cxn>
                  <a:cxn ang="0">
                    <a:pos x="666" y="827"/>
                  </a:cxn>
                  <a:cxn ang="0">
                    <a:pos x="677" y="820"/>
                  </a:cxn>
                  <a:cxn ang="0">
                    <a:pos x="753" y="770"/>
                  </a:cxn>
                  <a:cxn ang="0">
                    <a:pos x="818" y="706"/>
                  </a:cxn>
                  <a:cxn ang="0">
                    <a:pos x="867" y="634"/>
                  </a:cxn>
                  <a:cxn ang="0">
                    <a:pos x="901" y="550"/>
                  </a:cxn>
                  <a:cxn ang="0">
                    <a:pos x="916" y="467"/>
                  </a:cxn>
                  <a:cxn ang="0">
                    <a:pos x="909" y="379"/>
                  </a:cxn>
                  <a:cxn ang="0">
                    <a:pos x="878" y="300"/>
                  </a:cxn>
                  <a:cxn ang="0">
                    <a:pos x="818" y="227"/>
                  </a:cxn>
                  <a:cxn ang="0">
                    <a:pos x="772" y="189"/>
                  </a:cxn>
                  <a:cxn ang="0">
                    <a:pos x="719" y="159"/>
                  </a:cxn>
                  <a:cxn ang="0">
                    <a:pos x="662" y="129"/>
                  </a:cxn>
                  <a:cxn ang="0">
                    <a:pos x="597" y="102"/>
                  </a:cxn>
                  <a:cxn ang="0">
                    <a:pos x="532" y="75"/>
                  </a:cxn>
                  <a:cxn ang="0">
                    <a:pos x="468" y="56"/>
                  </a:cxn>
                  <a:cxn ang="0">
                    <a:pos x="399" y="41"/>
                  </a:cxn>
                  <a:cxn ang="0">
                    <a:pos x="335" y="26"/>
                  </a:cxn>
                  <a:cxn ang="0">
                    <a:pos x="270" y="15"/>
                  </a:cxn>
                  <a:cxn ang="0">
                    <a:pos x="213" y="7"/>
                  </a:cxn>
                  <a:cxn ang="0">
                    <a:pos x="156" y="0"/>
                  </a:cxn>
                  <a:cxn ang="0">
                    <a:pos x="110" y="0"/>
                  </a:cxn>
                  <a:cxn ang="0">
                    <a:pos x="69" y="0"/>
                  </a:cxn>
                  <a:cxn ang="0">
                    <a:pos x="34" y="0"/>
                  </a:cxn>
                  <a:cxn ang="0">
                    <a:pos x="12" y="7"/>
                  </a:cxn>
                  <a:cxn ang="0">
                    <a:pos x="0" y="15"/>
                  </a:cxn>
                  <a:cxn ang="0">
                    <a:pos x="38" y="22"/>
                  </a:cxn>
                  <a:cxn ang="0">
                    <a:pos x="76" y="26"/>
                  </a:cxn>
                  <a:cxn ang="0">
                    <a:pos x="122" y="34"/>
                  </a:cxn>
                  <a:cxn ang="0">
                    <a:pos x="167" y="41"/>
                  </a:cxn>
                  <a:cxn ang="0">
                    <a:pos x="213" y="53"/>
                  </a:cxn>
                  <a:cxn ang="0">
                    <a:pos x="266" y="60"/>
                  </a:cxn>
                  <a:cxn ang="0">
                    <a:pos x="316" y="72"/>
                  </a:cxn>
                  <a:cxn ang="0">
                    <a:pos x="369" y="83"/>
                  </a:cxn>
                  <a:cxn ang="0">
                    <a:pos x="418" y="98"/>
                  </a:cxn>
                  <a:cxn ang="0">
                    <a:pos x="472" y="113"/>
                  </a:cxn>
                  <a:cxn ang="0">
                    <a:pos x="525" y="129"/>
                  </a:cxn>
                  <a:cxn ang="0">
                    <a:pos x="574" y="148"/>
                  </a:cxn>
                  <a:cxn ang="0">
                    <a:pos x="624" y="170"/>
                  </a:cxn>
                  <a:cxn ang="0">
                    <a:pos x="673" y="197"/>
                  </a:cxn>
                  <a:cxn ang="0">
                    <a:pos x="719" y="224"/>
                  </a:cxn>
                  <a:cxn ang="0">
                    <a:pos x="761" y="254"/>
                  </a:cxn>
                </a:cxnLst>
                <a:rect l="0" t="0" r="r" b="b"/>
                <a:pathLst>
                  <a:path w="916" h="831">
                    <a:moveTo>
                      <a:pt x="761" y="254"/>
                    </a:moveTo>
                    <a:lnTo>
                      <a:pt x="802" y="300"/>
                    </a:lnTo>
                    <a:lnTo>
                      <a:pt x="829" y="353"/>
                    </a:lnTo>
                    <a:lnTo>
                      <a:pt x="840" y="410"/>
                    </a:lnTo>
                    <a:lnTo>
                      <a:pt x="840" y="470"/>
                    </a:lnTo>
                    <a:lnTo>
                      <a:pt x="833" y="520"/>
                    </a:lnTo>
                    <a:lnTo>
                      <a:pt x="818" y="562"/>
                    </a:lnTo>
                    <a:lnTo>
                      <a:pt x="791" y="603"/>
                    </a:lnTo>
                    <a:lnTo>
                      <a:pt x="764" y="637"/>
                    </a:lnTo>
                    <a:lnTo>
                      <a:pt x="730" y="675"/>
                    </a:lnTo>
                    <a:lnTo>
                      <a:pt x="696" y="706"/>
                    </a:lnTo>
                    <a:lnTo>
                      <a:pt x="662" y="740"/>
                    </a:lnTo>
                    <a:lnTo>
                      <a:pt x="627" y="774"/>
                    </a:lnTo>
                    <a:lnTo>
                      <a:pt x="620" y="786"/>
                    </a:lnTo>
                    <a:lnTo>
                      <a:pt x="620" y="797"/>
                    </a:lnTo>
                    <a:lnTo>
                      <a:pt x="620" y="808"/>
                    </a:lnTo>
                    <a:lnTo>
                      <a:pt x="627" y="820"/>
                    </a:lnTo>
                    <a:lnTo>
                      <a:pt x="639" y="827"/>
                    </a:lnTo>
                    <a:lnTo>
                      <a:pt x="654" y="831"/>
                    </a:lnTo>
                    <a:lnTo>
                      <a:pt x="666" y="827"/>
                    </a:lnTo>
                    <a:lnTo>
                      <a:pt x="677" y="820"/>
                    </a:lnTo>
                    <a:lnTo>
                      <a:pt x="753" y="770"/>
                    </a:lnTo>
                    <a:lnTo>
                      <a:pt x="818" y="706"/>
                    </a:lnTo>
                    <a:lnTo>
                      <a:pt x="867" y="634"/>
                    </a:lnTo>
                    <a:lnTo>
                      <a:pt x="901" y="550"/>
                    </a:lnTo>
                    <a:lnTo>
                      <a:pt x="916" y="467"/>
                    </a:lnTo>
                    <a:lnTo>
                      <a:pt x="909" y="379"/>
                    </a:lnTo>
                    <a:lnTo>
                      <a:pt x="878" y="300"/>
                    </a:lnTo>
                    <a:lnTo>
                      <a:pt x="818" y="227"/>
                    </a:lnTo>
                    <a:lnTo>
                      <a:pt x="772" y="189"/>
                    </a:lnTo>
                    <a:lnTo>
                      <a:pt x="719" y="159"/>
                    </a:lnTo>
                    <a:lnTo>
                      <a:pt x="662" y="129"/>
                    </a:lnTo>
                    <a:lnTo>
                      <a:pt x="597" y="102"/>
                    </a:lnTo>
                    <a:lnTo>
                      <a:pt x="532" y="75"/>
                    </a:lnTo>
                    <a:lnTo>
                      <a:pt x="468" y="56"/>
                    </a:lnTo>
                    <a:lnTo>
                      <a:pt x="399" y="41"/>
                    </a:lnTo>
                    <a:lnTo>
                      <a:pt x="335" y="26"/>
                    </a:lnTo>
                    <a:lnTo>
                      <a:pt x="270" y="15"/>
                    </a:lnTo>
                    <a:lnTo>
                      <a:pt x="213" y="7"/>
                    </a:lnTo>
                    <a:lnTo>
                      <a:pt x="156" y="0"/>
                    </a:lnTo>
                    <a:lnTo>
                      <a:pt x="110" y="0"/>
                    </a:lnTo>
                    <a:lnTo>
                      <a:pt x="69" y="0"/>
                    </a:lnTo>
                    <a:lnTo>
                      <a:pt x="34" y="0"/>
                    </a:lnTo>
                    <a:lnTo>
                      <a:pt x="12" y="7"/>
                    </a:lnTo>
                    <a:lnTo>
                      <a:pt x="0" y="15"/>
                    </a:lnTo>
                    <a:lnTo>
                      <a:pt x="38" y="22"/>
                    </a:lnTo>
                    <a:lnTo>
                      <a:pt x="76" y="26"/>
                    </a:lnTo>
                    <a:lnTo>
                      <a:pt x="122" y="34"/>
                    </a:lnTo>
                    <a:lnTo>
                      <a:pt x="167" y="41"/>
                    </a:lnTo>
                    <a:lnTo>
                      <a:pt x="213" y="53"/>
                    </a:lnTo>
                    <a:lnTo>
                      <a:pt x="266" y="60"/>
                    </a:lnTo>
                    <a:lnTo>
                      <a:pt x="316" y="72"/>
                    </a:lnTo>
                    <a:lnTo>
                      <a:pt x="369" y="83"/>
                    </a:lnTo>
                    <a:lnTo>
                      <a:pt x="418" y="98"/>
                    </a:lnTo>
                    <a:lnTo>
                      <a:pt x="472" y="113"/>
                    </a:lnTo>
                    <a:lnTo>
                      <a:pt x="525" y="129"/>
                    </a:lnTo>
                    <a:lnTo>
                      <a:pt x="574" y="148"/>
                    </a:lnTo>
                    <a:lnTo>
                      <a:pt x="624" y="170"/>
                    </a:lnTo>
                    <a:lnTo>
                      <a:pt x="673" y="197"/>
                    </a:lnTo>
                    <a:lnTo>
                      <a:pt x="719" y="224"/>
                    </a:lnTo>
                    <a:lnTo>
                      <a:pt x="761" y="254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35" name="Freeform 2311"/>
              <p:cNvSpPr>
                <a:spLocks noChangeAspect="1"/>
              </p:cNvSpPr>
              <p:nvPr/>
            </p:nvSpPr>
            <p:spPr bwMode="auto">
              <a:xfrm>
                <a:off x="455" y="16758"/>
                <a:ext cx="373" cy="786"/>
              </a:xfrm>
              <a:custGeom>
                <a:avLst/>
                <a:gdLst/>
                <a:ahLst/>
                <a:cxnLst>
                  <a:cxn ang="0">
                    <a:pos x="0" y="429"/>
                  </a:cxn>
                  <a:cxn ang="0">
                    <a:pos x="0" y="494"/>
                  </a:cxn>
                  <a:cxn ang="0">
                    <a:pos x="16" y="554"/>
                  </a:cxn>
                  <a:cxn ang="0">
                    <a:pos x="42" y="611"/>
                  </a:cxn>
                  <a:cxn ang="0">
                    <a:pos x="80" y="661"/>
                  </a:cxn>
                  <a:cxn ang="0">
                    <a:pos x="126" y="703"/>
                  </a:cxn>
                  <a:cxn ang="0">
                    <a:pos x="179" y="741"/>
                  </a:cxn>
                  <a:cxn ang="0">
                    <a:pos x="240" y="767"/>
                  </a:cxn>
                  <a:cxn ang="0">
                    <a:pos x="301" y="782"/>
                  </a:cxn>
                  <a:cxn ang="0">
                    <a:pos x="320" y="786"/>
                  </a:cxn>
                  <a:cxn ang="0">
                    <a:pos x="339" y="778"/>
                  </a:cxn>
                  <a:cxn ang="0">
                    <a:pos x="354" y="767"/>
                  </a:cxn>
                  <a:cxn ang="0">
                    <a:pos x="361" y="752"/>
                  </a:cxn>
                  <a:cxn ang="0">
                    <a:pos x="361" y="733"/>
                  </a:cxn>
                  <a:cxn ang="0">
                    <a:pos x="358" y="714"/>
                  </a:cxn>
                  <a:cxn ang="0">
                    <a:pos x="346" y="699"/>
                  </a:cxn>
                  <a:cxn ang="0">
                    <a:pos x="327" y="691"/>
                  </a:cxn>
                  <a:cxn ang="0">
                    <a:pos x="266" y="668"/>
                  </a:cxn>
                  <a:cxn ang="0">
                    <a:pos x="209" y="638"/>
                  </a:cxn>
                  <a:cxn ang="0">
                    <a:pos x="164" y="596"/>
                  </a:cxn>
                  <a:cxn ang="0">
                    <a:pos x="130" y="551"/>
                  </a:cxn>
                  <a:cxn ang="0">
                    <a:pos x="107" y="494"/>
                  </a:cxn>
                  <a:cxn ang="0">
                    <a:pos x="95" y="433"/>
                  </a:cxn>
                  <a:cxn ang="0">
                    <a:pos x="95" y="368"/>
                  </a:cxn>
                  <a:cxn ang="0">
                    <a:pos x="114" y="300"/>
                  </a:cxn>
                  <a:cxn ang="0">
                    <a:pos x="137" y="251"/>
                  </a:cxn>
                  <a:cxn ang="0">
                    <a:pos x="168" y="205"/>
                  </a:cxn>
                  <a:cxn ang="0">
                    <a:pos x="202" y="163"/>
                  </a:cxn>
                  <a:cxn ang="0">
                    <a:pos x="240" y="125"/>
                  </a:cxn>
                  <a:cxn ang="0">
                    <a:pos x="274" y="91"/>
                  </a:cxn>
                  <a:cxn ang="0">
                    <a:pos x="312" y="61"/>
                  </a:cxn>
                  <a:cxn ang="0">
                    <a:pos x="346" y="30"/>
                  </a:cxn>
                  <a:cxn ang="0">
                    <a:pos x="373" y="4"/>
                  </a:cxn>
                  <a:cxn ang="0">
                    <a:pos x="346" y="0"/>
                  </a:cxn>
                  <a:cxn ang="0">
                    <a:pos x="304" y="19"/>
                  </a:cxn>
                  <a:cxn ang="0">
                    <a:pos x="247" y="61"/>
                  </a:cxn>
                  <a:cxn ang="0">
                    <a:pos x="183" y="118"/>
                  </a:cxn>
                  <a:cxn ang="0">
                    <a:pos x="122" y="190"/>
                  </a:cxn>
                  <a:cxn ang="0">
                    <a:pos x="65" y="266"/>
                  </a:cxn>
                  <a:cxn ang="0">
                    <a:pos x="23" y="349"/>
                  </a:cxn>
                  <a:cxn ang="0">
                    <a:pos x="0" y="429"/>
                  </a:cxn>
                </a:cxnLst>
                <a:rect l="0" t="0" r="r" b="b"/>
                <a:pathLst>
                  <a:path w="373" h="786">
                    <a:moveTo>
                      <a:pt x="0" y="429"/>
                    </a:moveTo>
                    <a:lnTo>
                      <a:pt x="0" y="494"/>
                    </a:lnTo>
                    <a:lnTo>
                      <a:pt x="16" y="554"/>
                    </a:lnTo>
                    <a:lnTo>
                      <a:pt x="42" y="611"/>
                    </a:lnTo>
                    <a:lnTo>
                      <a:pt x="80" y="661"/>
                    </a:lnTo>
                    <a:lnTo>
                      <a:pt x="126" y="703"/>
                    </a:lnTo>
                    <a:lnTo>
                      <a:pt x="179" y="741"/>
                    </a:lnTo>
                    <a:lnTo>
                      <a:pt x="240" y="767"/>
                    </a:lnTo>
                    <a:lnTo>
                      <a:pt x="301" y="782"/>
                    </a:lnTo>
                    <a:lnTo>
                      <a:pt x="320" y="786"/>
                    </a:lnTo>
                    <a:lnTo>
                      <a:pt x="339" y="778"/>
                    </a:lnTo>
                    <a:lnTo>
                      <a:pt x="354" y="767"/>
                    </a:lnTo>
                    <a:lnTo>
                      <a:pt x="361" y="752"/>
                    </a:lnTo>
                    <a:lnTo>
                      <a:pt x="361" y="733"/>
                    </a:lnTo>
                    <a:lnTo>
                      <a:pt x="358" y="714"/>
                    </a:lnTo>
                    <a:lnTo>
                      <a:pt x="346" y="699"/>
                    </a:lnTo>
                    <a:lnTo>
                      <a:pt x="327" y="691"/>
                    </a:lnTo>
                    <a:lnTo>
                      <a:pt x="266" y="668"/>
                    </a:lnTo>
                    <a:lnTo>
                      <a:pt x="209" y="638"/>
                    </a:lnTo>
                    <a:lnTo>
                      <a:pt x="164" y="596"/>
                    </a:lnTo>
                    <a:lnTo>
                      <a:pt x="130" y="551"/>
                    </a:lnTo>
                    <a:lnTo>
                      <a:pt x="107" y="494"/>
                    </a:lnTo>
                    <a:lnTo>
                      <a:pt x="95" y="433"/>
                    </a:lnTo>
                    <a:lnTo>
                      <a:pt x="95" y="368"/>
                    </a:lnTo>
                    <a:lnTo>
                      <a:pt x="114" y="300"/>
                    </a:lnTo>
                    <a:lnTo>
                      <a:pt x="137" y="251"/>
                    </a:lnTo>
                    <a:lnTo>
                      <a:pt x="168" y="205"/>
                    </a:lnTo>
                    <a:lnTo>
                      <a:pt x="202" y="163"/>
                    </a:lnTo>
                    <a:lnTo>
                      <a:pt x="240" y="125"/>
                    </a:lnTo>
                    <a:lnTo>
                      <a:pt x="274" y="91"/>
                    </a:lnTo>
                    <a:lnTo>
                      <a:pt x="312" y="61"/>
                    </a:lnTo>
                    <a:lnTo>
                      <a:pt x="346" y="30"/>
                    </a:lnTo>
                    <a:lnTo>
                      <a:pt x="373" y="4"/>
                    </a:lnTo>
                    <a:lnTo>
                      <a:pt x="346" y="0"/>
                    </a:lnTo>
                    <a:lnTo>
                      <a:pt x="304" y="19"/>
                    </a:lnTo>
                    <a:lnTo>
                      <a:pt x="247" y="61"/>
                    </a:lnTo>
                    <a:lnTo>
                      <a:pt x="183" y="118"/>
                    </a:lnTo>
                    <a:lnTo>
                      <a:pt x="122" y="190"/>
                    </a:lnTo>
                    <a:lnTo>
                      <a:pt x="65" y="266"/>
                    </a:lnTo>
                    <a:lnTo>
                      <a:pt x="23" y="349"/>
                    </a:lnTo>
                    <a:lnTo>
                      <a:pt x="0" y="4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36" name="Freeform 2312"/>
              <p:cNvSpPr>
                <a:spLocks noChangeAspect="1"/>
              </p:cNvSpPr>
              <p:nvPr/>
            </p:nvSpPr>
            <p:spPr bwMode="auto">
              <a:xfrm>
                <a:off x="3079" y="16318"/>
                <a:ext cx="798" cy="1025"/>
              </a:xfrm>
              <a:custGeom>
                <a:avLst/>
                <a:gdLst/>
                <a:ahLst/>
                <a:cxnLst>
                  <a:cxn ang="0">
                    <a:pos x="673" y="410"/>
                  </a:cxn>
                  <a:cxn ang="0">
                    <a:pos x="711" y="474"/>
                  </a:cxn>
                  <a:cxn ang="0">
                    <a:pos x="730" y="543"/>
                  </a:cxn>
                  <a:cxn ang="0">
                    <a:pos x="718" y="619"/>
                  </a:cxn>
                  <a:cxn ang="0">
                    <a:pos x="677" y="691"/>
                  </a:cxn>
                  <a:cxn ang="0">
                    <a:pos x="612" y="755"/>
                  </a:cxn>
                  <a:cxn ang="0">
                    <a:pos x="540" y="812"/>
                  </a:cxn>
                  <a:cxn ang="0">
                    <a:pos x="464" y="873"/>
                  </a:cxn>
                  <a:cxn ang="0">
                    <a:pos x="418" y="919"/>
                  </a:cxn>
                  <a:cxn ang="0">
                    <a:pos x="403" y="949"/>
                  </a:cxn>
                  <a:cxn ang="0">
                    <a:pos x="391" y="979"/>
                  </a:cxn>
                  <a:cxn ang="0">
                    <a:pos x="395" y="1010"/>
                  </a:cxn>
                  <a:cxn ang="0">
                    <a:pos x="422" y="1025"/>
                  </a:cxn>
                  <a:cxn ang="0">
                    <a:pos x="452" y="1021"/>
                  </a:cxn>
                  <a:cxn ang="0">
                    <a:pos x="502" y="968"/>
                  </a:cxn>
                  <a:cxn ang="0">
                    <a:pos x="585" y="888"/>
                  </a:cxn>
                  <a:cxn ang="0">
                    <a:pos x="673" y="812"/>
                  </a:cxn>
                  <a:cxn ang="0">
                    <a:pos x="749" y="725"/>
                  </a:cxn>
                  <a:cxn ang="0">
                    <a:pos x="794" y="619"/>
                  </a:cxn>
                  <a:cxn ang="0">
                    <a:pos x="787" y="505"/>
                  </a:cxn>
                  <a:cxn ang="0">
                    <a:pos x="737" y="398"/>
                  </a:cxn>
                  <a:cxn ang="0">
                    <a:pos x="654" y="311"/>
                  </a:cxn>
                  <a:cxn ang="0">
                    <a:pos x="574" y="246"/>
                  </a:cxn>
                  <a:cxn ang="0">
                    <a:pos x="494" y="197"/>
                  </a:cxn>
                  <a:cxn ang="0">
                    <a:pos x="410" y="144"/>
                  </a:cxn>
                  <a:cxn ang="0">
                    <a:pos x="319" y="94"/>
                  </a:cxn>
                  <a:cxn ang="0">
                    <a:pos x="235" y="53"/>
                  </a:cxn>
                  <a:cxn ang="0">
                    <a:pos x="152" y="22"/>
                  </a:cxn>
                  <a:cxn ang="0">
                    <a:pos x="80" y="3"/>
                  </a:cxn>
                  <a:cxn ang="0">
                    <a:pos x="23" y="3"/>
                  </a:cxn>
                  <a:cxn ang="0">
                    <a:pos x="26" y="19"/>
                  </a:cxn>
                  <a:cxn ang="0">
                    <a:pos x="91" y="45"/>
                  </a:cxn>
                  <a:cxn ang="0">
                    <a:pos x="167" y="79"/>
                  </a:cxn>
                  <a:cxn ang="0">
                    <a:pos x="255" y="121"/>
                  </a:cxn>
                  <a:cxn ang="0">
                    <a:pos x="346" y="170"/>
                  </a:cxn>
                  <a:cxn ang="0">
                    <a:pos x="437" y="227"/>
                  </a:cxn>
                  <a:cxn ang="0">
                    <a:pos x="528" y="288"/>
                  </a:cxn>
                  <a:cxn ang="0">
                    <a:pos x="608" y="349"/>
                  </a:cxn>
                </a:cxnLst>
                <a:rect l="0" t="0" r="r" b="b"/>
                <a:pathLst>
                  <a:path w="798" h="1025">
                    <a:moveTo>
                      <a:pt x="646" y="383"/>
                    </a:moveTo>
                    <a:lnTo>
                      <a:pt x="673" y="410"/>
                    </a:lnTo>
                    <a:lnTo>
                      <a:pt x="696" y="440"/>
                    </a:lnTo>
                    <a:lnTo>
                      <a:pt x="711" y="474"/>
                    </a:lnTo>
                    <a:lnTo>
                      <a:pt x="726" y="508"/>
                    </a:lnTo>
                    <a:lnTo>
                      <a:pt x="730" y="543"/>
                    </a:lnTo>
                    <a:lnTo>
                      <a:pt x="730" y="581"/>
                    </a:lnTo>
                    <a:lnTo>
                      <a:pt x="718" y="619"/>
                    </a:lnTo>
                    <a:lnTo>
                      <a:pt x="703" y="653"/>
                    </a:lnTo>
                    <a:lnTo>
                      <a:pt x="677" y="691"/>
                    </a:lnTo>
                    <a:lnTo>
                      <a:pt x="646" y="725"/>
                    </a:lnTo>
                    <a:lnTo>
                      <a:pt x="612" y="755"/>
                    </a:lnTo>
                    <a:lnTo>
                      <a:pt x="574" y="786"/>
                    </a:lnTo>
                    <a:lnTo>
                      <a:pt x="540" y="812"/>
                    </a:lnTo>
                    <a:lnTo>
                      <a:pt x="502" y="843"/>
                    </a:lnTo>
                    <a:lnTo>
                      <a:pt x="464" y="873"/>
                    </a:lnTo>
                    <a:lnTo>
                      <a:pt x="429" y="907"/>
                    </a:lnTo>
                    <a:lnTo>
                      <a:pt x="418" y="919"/>
                    </a:lnTo>
                    <a:lnTo>
                      <a:pt x="410" y="934"/>
                    </a:lnTo>
                    <a:lnTo>
                      <a:pt x="403" y="949"/>
                    </a:lnTo>
                    <a:lnTo>
                      <a:pt x="395" y="964"/>
                    </a:lnTo>
                    <a:lnTo>
                      <a:pt x="391" y="979"/>
                    </a:lnTo>
                    <a:lnTo>
                      <a:pt x="391" y="994"/>
                    </a:lnTo>
                    <a:lnTo>
                      <a:pt x="395" y="1010"/>
                    </a:lnTo>
                    <a:lnTo>
                      <a:pt x="407" y="1021"/>
                    </a:lnTo>
                    <a:lnTo>
                      <a:pt x="422" y="1025"/>
                    </a:lnTo>
                    <a:lnTo>
                      <a:pt x="437" y="1025"/>
                    </a:lnTo>
                    <a:lnTo>
                      <a:pt x="452" y="1021"/>
                    </a:lnTo>
                    <a:lnTo>
                      <a:pt x="464" y="1010"/>
                    </a:lnTo>
                    <a:lnTo>
                      <a:pt x="502" y="968"/>
                    </a:lnTo>
                    <a:lnTo>
                      <a:pt x="543" y="926"/>
                    </a:lnTo>
                    <a:lnTo>
                      <a:pt x="585" y="888"/>
                    </a:lnTo>
                    <a:lnTo>
                      <a:pt x="631" y="850"/>
                    </a:lnTo>
                    <a:lnTo>
                      <a:pt x="673" y="812"/>
                    </a:lnTo>
                    <a:lnTo>
                      <a:pt x="711" y="770"/>
                    </a:lnTo>
                    <a:lnTo>
                      <a:pt x="749" y="725"/>
                    </a:lnTo>
                    <a:lnTo>
                      <a:pt x="775" y="675"/>
                    </a:lnTo>
                    <a:lnTo>
                      <a:pt x="794" y="619"/>
                    </a:lnTo>
                    <a:lnTo>
                      <a:pt x="798" y="562"/>
                    </a:lnTo>
                    <a:lnTo>
                      <a:pt x="787" y="505"/>
                    </a:lnTo>
                    <a:lnTo>
                      <a:pt x="768" y="451"/>
                    </a:lnTo>
                    <a:lnTo>
                      <a:pt x="737" y="398"/>
                    </a:lnTo>
                    <a:lnTo>
                      <a:pt x="699" y="353"/>
                    </a:lnTo>
                    <a:lnTo>
                      <a:pt x="654" y="311"/>
                    </a:lnTo>
                    <a:lnTo>
                      <a:pt x="608" y="273"/>
                    </a:lnTo>
                    <a:lnTo>
                      <a:pt x="574" y="246"/>
                    </a:lnTo>
                    <a:lnTo>
                      <a:pt x="536" y="224"/>
                    </a:lnTo>
                    <a:lnTo>
                      <a:pt x="494" y="197"/>
                    </a:lnTo>
                    <a:lnTo>
                      <a:pt x="452" y="170"/>
                    </a:lnTo>
                    <a:lnTo>
                      <a:pt x="410" y="144"/>
                    </a:lnTo>
                    <a:lnTo>
                      <a:pt x="365" y="117"/>
                    </a:lnTo>
                    <a:lnTo>
                      <a:pt x="319" y="94"/>
                    </a:lnTo>
                    <a:lnTo>
                      <a:pt x="277" y="72"/>
                    </a:lnTo>
                    <a:lnTo>
                      <a:pt x="235" y="53"/>
                    </a:lnTo>
                    <a:lnTo>
                      <a:pt x="194" y="34"/>
                    </a:lnTo>
                    <a:lnTo>
                      <a:pt x="152" y="22"/>
                    </a:lnTo>
                    <a:lnTo>
                      <a:pt x="114" y="11"/>
                    </a:lnTo>
                    <a:lnTo>
                      <a:pt x="80" y="3"/>
                    </a:lnTo>
                    <a:lnTo>
                      <a:pt x="49" y="0"/>
                    </a:lnTo>
                    <a:lnTo>
                      <a:pt x="23" y="3"/>
                    </a:lnTo>
                    <a:lnTo>
                      <a:pt x="0" y="11"/>
                    </a:lnTo>
                    <a:lnTo>
                      <a:pt x="26" y="19"/>
                    </a:lnTo>
                    <a:lnTo>
                      <a:pt x="57" y="30"/>
                    </a:lnTo>
                    <a:lnTo>
                      <a:pt x="91" y="45"/>
                    </a:lnTo>
                    <a:lnTo>
                      <a:pt x="125" y="60"/>
                    </a:lnTo>
                    <a:lnTo>
                      <a:pt x="167" y="79"/>
                    </a:lnTo>
                    <a:lnTo>
                      <a:pt x="209" y="98"/>
                    </a:lnTo>
                    <a:lnTo>
                      <a:pt x="255" y="121"/>
                    </a:lnTo>
                    <a:lnTo>
                      <a:pt x="300" y="144"/>
                    </a:lnTo>
                    <a:lnTo>
                      <a:pt x="346" y="170"/>
                    </a:lnTo>
                    <a:lnTo>
                      <a:pt x="391" y="197"/>
                    </a:lnTo>
                    <a:lnTo>
                      <a:pt x="437" y="227"/>
                    </a:lnTo>
                    <a:lnTo>
                      <a:pt x="483" y="258"/>
                    </a:lnTo>
                    <a:lnTo>
                      <a:pt x="528" y="288"/>
                    </a:lnTo>
                    <a:lnTo>
                      <a:pt x="570" y="319"/>
                    </a:lnTo>
                    <a:lnTo>
                      <a:pt x="608" y="349"/>
                    </a:lnTo>
                    <a:lnTo>
                      <a:pt x="646" y="38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37" name="Freeform 2313"/>
              <p:cNvSpPr>
                <a:spLocks noChangeAspect="1"/>
              </p:cNvSpPr>
              <p:nvPr/>
            </p:nvSpPr>
            <p:spPr bwMode="auto">
              <a:xfrm>
                <a:off x="2197" y="17517"/>
                <a:ext cx="270" cy="619"/>
              </a:xfrm>
              <a:custGeom>
                <a:avLst/>
                <a:gdLst/>
                <a:ahLst/>
                <a:cxnLst>
                  <a:cxn ang="0">
                    <a:pos x="102" y="46"/>
                  </a:cxn>
                  <a:cxn ang="0">
                    <a:pos x="95" y="27"/>
                  </a:cxn>
                  <a:cxn ang="0">
                    <a:pos x="83" y="12"/>
                  </a:cxn>
                  <a:cxn ang="0">
                    <a:pos x="64" y="4"/>
                  </a:cxn>
                  <a:cxn ang="0">
                    <a:pos x="45" y="0"/>
                  </a:cxn>
                  <a:cxn ang="0">
                    <a:pos x="26" y="8"/>
                  </a:cxn>
                  <a:cxn ang="0">
                    <a:pos x="11" y="19"/>
                  </a:cxn>
                  <a:cxn ang="0">
                    <a:pos x="0" y="38"/>
                  </a:cxn>
                  <a:cxn ang="0">
                    <a:pos x="0" y="57"/>
                  </a:cxn>
                  <a:cxn ang="0">
                    <a:pos x="19" y="141"/>
                  </a:cxn>
                  <a:cxn ang="0">
                    <a:pos x="49" y="236"/>
                  </a:cxn>
                  <a:cxn ang="0">
                    <a:pos x="87" y="331"/>
                  </a:cxn>
                  <a:cxn ang="0">
                    <a:pos x="133" y="422"/>
                  </a:cxn>
                  <a:cxn ang="0">
                    <a:pos x="178" y="502"/>
                  </a:cxn>
                  <a:cxn ang="0">
                    <a:pos x="220" y="566"/>
                  </a:cxn>
                  <a:cxn ang="0">
                    <a:pos x="251" y="608"/>
                  </a:cxn>
                  <a:cxn ang="0">
                    <a:pos x="270" y="619"/>
                  </a:cxn>
                  <a:cxn ang="0">
                    <a:pos x="262" y="578"/>
                  </a:cxn>
                  <a:cxn ang="0">
                    <a:pos x="243" y="525"/>
                  </a:cxn>
                  <a:cxn ang="0">
                    <a:pos x="220" y="456"/>
                  </a:cxn>
                  <a:cxn ang="0">
                    <a:pos x="194" y="376"/>
                  </a:cxn>
                  <a:cxn ang="0">
                    <a:pos x="167" y="293"/>
                  </a:cxn>
                  <a:cxn ang="0">
                    <a:pos x="140" y="209"/>
                  </a:cxn>
                  <a:cxn ang="0">
                    <a:pos x="118" y="126"/>
                  </a:cxn>
                  <a:cxn ang="0">
                    <a:pos x="102" y="46"/>
                  </a:cxn>
                </a:cxnLst>
                <a:rect l="0" t="0" r="r" b="b"/>
                <a:pathLst>
                  <a:path w="270" h="619">
                    <a:moveTo>
                      <a:pt x="102" y="46"/>
                    </a:moveTo>
                    <a:lnTo>
                      <a:pt x="95" y="27"/>
                    </a:lnTo>
                    <a:lnTo>
                      <a:pt x="83" y="12"/>
                    </a:lnTo>
                    <a:lnTo>
                      <a:pt x="64" y="4"/>
                    </a:lnTo>
                    <a:lnTo>
                      <a:pt x="45" y="0"/>
                    </a:lnTo>
                    <a:lnTo>
                      <a:pt x="26" y="8"/>
                    </a:lnTo>
                    <a:lnTo>
                      <a:pt x="11" y="19"/>
                    </a:lnTo>
                    <a:lnTo>
                      <a:pt x="0" y="38"/>
                    </a:lnTo>
                    <a:lnTo>
                      <a:pt x="0" y="57"/>
                    </a:lnTo>
                    <a:lnTo>
                      <a:pt x="19" y="141"/>
                    </a:lnTo>
                    <a:lnTo>
                      <a:pt x="49" y="236"/>
                    </a:lnTo>
                    <a:lnTo>
                      <a:pt x="87" y="331"/>
                    </a:lnTo>
                    <a:lnTo>
                      <a:pt x="133" y="422"/>
                    </a:lnTo>
                    <a:lnTo>
                      <a:pt x="178" y="502"/>
                    </a:lnTo>
                    <a:lnTo>
                      <a:pt x="220" y="566"/>
                    </a:lnTo>
                    <a:lnTo>
                      <a:pt x="251" y="608"/>
                    </a:lnTo>
                    <a:lnTo>
                      <a:pt x="270" y="619"/>
                    </a:lnTo>
                    <a:lnTo>
                      <a:pt x="262" y="578"/>
                    </a:lnTo>
                    <a:lnTo>
                      <a:pt x="243" y="525"/>
                    </a:lnTo>
                    <a:lnTo>
                      <a:pt x="220" y="456"/>
                    </a:lnTo>
                    <a:lnTo>
                      <a:pt x="194" y="376"/>
                    </a:lnTo>
                    <a:lnTo>
                      <a:pt x="167" y="293"/>
                    </a:lnTo>
                    <a:lnTo>
                      <a:pt x="140" y="209"/>
                    </a:lnTo>
                    <a:lnTo>
                      <a:pt x="118" y="126"/>
                    </a:lnTo>
                    <a:lnTo>
                      <a:pt x="102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38" name="Freeform 2314"/>
              <p:cNvSpPr>
                <a:spLocks noChangeAspect="1"/>
              </p:cNvSpPr>
              <p:nvPr/>
            </p:nvSpPr>
            <p:spPr bwMode="auto">
              <a:xfrm>
                <a:off x="2079" y="17187"/>
                <a:ext cx="140" cy="312"/>
              </a:xfrm>
              <a:custGeom>
                <a:avLst/>
                <a:gdLst/>
                <a:ahLst/>
                <a:cxnLst>
                  <a:cxn ang="0">
                    <a:pos x="72" y="34"/>
                  </a:cxn>
                  <a:cxn ang="0">
                    <a:pos x="68" y="19"/>
                  </a:cxn>
                  <a:cxn ang="0">
                    <a:pos x="57" y="8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9" y="4"/>
                  </a:cxn>
                  <a:cxn ang="0">
                    <a:pos x="7" y="12"/>
                  </a:cxn>
                  <a:cxn ang="0">
                    <a:pos x="0" y="23"/>
                  </a:cxn>
                  <a:cxn ang="0">
                    <a:pos x="0" y="38"/>
                  </a:cxn>
                  <a:cxn ang="0">
                    <a:pos x="0" y="80"/>
                  </a:cxn>
                  <a:cxn ang="0">
                    <a:pos x="11" y="125"/>
                  </a:cxn>
                  <a:cxn ang="0">
                    <a:pos x="26" y="171"/>
                  </a:cxn>
                  <a:cxn ang="0">
                    <a:pos x="45" y="217"/>
                  </a:cxn>
                  <a:cxn ang="0">
                    <a:pos x="68" y="258"/>
                  </a:cxn>
                  <a:cxn ang="0">
                    <a:pos x="91" y="289"/>
                  </a:cxn>
                  <a:cxn ang="0">
                    <a:pos x="118" y="308"/>
                  </a:cxn>
                  <a:cxn ang="0">
                    <a:pos x="137" y="312"/>
                  </a:cxn>
                  <a:cxn ang="0">
                    <a:pos x="140" y="251"/>
                  </a:cxn>
                  <a:cxn ang="0">
                    <a:pos x="121" y="179"/>
                  </a:cxn>
                  <a:cxn ang="0">
                    <a:pos x="99" y="106"/>
                  </a:cxn>
                  <a:cxn ang="0">
                    <a:pos x="72" y="34"/>
                  </a:cxn>
                </a:cxnLst>
                <a:rect l="0" t="0" r="r" b="b"/>
                <a:pathLst>
                  <a:path w="140" h="312">
                    <a:moveTo>
                      <a:pt x="72" y="34"/>
                    </a:moveTo>
                    <a:lnTo>
                      <a:pt x="68" y="19"/>
                    </a:lnTo>
                    <a:lnTo>
                      <a:pt x="57" y="8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9" y="4"/>
                    </a:lnTo>
                    <a:lnTo>
                      <a:pt x="7" y="12"/>
                    </a:lnTo>
                    <a:lnTo>
                      <a:pt x="0" y="23"/>
                    </a:lnTo>
                    <a:lnTo>
                      <a:pt x="0" y="38"/>
                    </a:lnTo>
                    <a:lnTo>
                      <a:pt x="0" y="80"/>
                    </a:lnTo>
                    <a:lnTo>
                      <a:pt x="11" y="125"/>
                    </a:lnTo>
                    <a:lnTo>
                      <a:pt x="26" y="171"/>
                    </a:lnTo>
                    <a:lnTo>
                      <a:pt x="45" y="217"/>
                    </a:lnTo>
                    <a:lnTo>
                      <a:pt x="68" y="258"/>
                    </a:lnTo>
                    <a:lnTo>
                      <a:pt x="91" y="289"/>
                    </a:lnTo>
                    <a:lnTo>
                      <a:pt x="118" y="308"/>
                    </a:lnTo>
                    <a:lnTo>
                      <a:pt x="137" y="312"/>
                    </a:lnTo>
                    <a:lnTo>
                      <a:pt x="140" y="251"/>
                    </a:lnTo>
                    <a:lnTo>
                      <a:pt x="121" y="179"/>
                    </a:lnTo>
                    <a:lnTo>
                      <a:pt x="99" y="106"/>
                    </a:lnTo>
                    <a:lnTo>
                      <a:pt x="7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39" name="Freeform 2315"/>
              <p:cNvSpPr>
                <a:spLocks noChangeAspect="1"/>
              </p:cNvSpPr>
              <p:nvPr/>
            </p:nvSpPr>
            <p:spPr bwMode="auto">
              <a:xfrm>
                <a:off x="1965" y="16959"/>
                <a:ext cx="121" cy="179"/>
              </a:xfrm>
              <a:custGeom>
                <a:avLst/>
                <a:gdLst/>
                <a:ahLst/>
                <a:cxnLst>
                  <a:cxn ang="0">
                    <a:pos x="64" y="23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1" y="15"/>
                  </a:cxn>
                  <a:cxn ang="0">
                    <a:pos x="49" y="4"/>
                  </a:cxn>
                  <a:cxn ang="0">
                    <a:pos x="38" y="0"/>
                  </a:cxn>
                  <a:cxn ang="0">
                    <a:pos x="23" y="0"/>
                  </a:cxn>
                  <a:cxn ang="0">
                    <a:pos x="11" y="4"/>
                  </a:cxn>
                  <a:cxn ang="0">
                    <a:pos x="4" y="15"/>
                  </a:cxn>
                  <a:cxn ang="0">
                    <a:pos x="0" y="27"/>
                  </a:cxn>
                  <a:cxn ang="0">
                    <a:pos x="0" y="38"/>
                  </a:cxn>
                  <a:cxn ang="0">
                    <a:pos x="4" y="57"/>
                  </a:cxn>
                  <a:cxn ang="0">
                    <a:pos x="11" y="80"/>
                  </a:cxn>
                  <a:cxn ang="0">
                    <a:pos x="26" y="107"/>
                  </a:cxn>
                  <a:cxn ang="0">
                    <a:pos x="45" y="129"/>
                  </a:cxn>
                  <a:cxn ang="0">
                    <a:pos x="64" y="152"/>
                  </a:cxn>
                  <a:cxn ang="0">
                    <a:pos x="87" y="167"/>
                  </a:cxn>
                  <a:cxn ang="0">
                    <a:pos x="106" y="179"/>
                  </a:cxn>
                  <a:cxn ang="0">
                    <a:pos x="121" y="179"/>
                  </a:cxn>
                  <a:cxn ang="0">
                    <a:pos x="118" y="141"/>
                  </a:cxn>
                  <a:cxn ang="0">
                    <a:pos x="102" y="95"/>
                  </a:cxn>
                  <a:cxn ang="0">
                    <a:pos x="80" y="53"/>
                  </a:cxn>
                  <a:cxn ang="0">
                    <a:pos x="64" y="23"/>
                  </a:cxn>
                </a:cxnLst>
                <a:rect l="0" t="0" r="r" b="b"/>
                <a:pathLst>
                  <a:path w="121" h="179">
                    <a:moveTo>
                      <a:pt x="64" y="23"/>
                    </a:moveTo>
                    <a:lnTo>
                      <a:pt x="64" y="27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1" y="15"/>
                    </a:lnTo>
                    <a:lnTo>
                      <a:pt x="49" y="4"/>
                    </a:lnTo>
                    <a:lnTo>
                      <a:pt x="38" y="0"/>
                    </a:lnTo>
                    <a:lnTo>
                      <a:pt x="23" y="0"/>
                    </a:lnTo>
                    <a:lnTo>
                      <a:pt x="11" y="4"/>
                    </a:lnTo>
                    <a:lnTo>
                      <a:pt x="4" y="15"/>
                    </a:lnTo>
                    <a:lnTo>
                      <a:pt x="0" y="27"/>
                    </a:lnTo>
                    <a:lnTo>
                      <a:pt x="0" y="38"/>
                    </a:lnTo>
                    <a:lnTo>
                      <a:pt x="4" y="57"/>
                    </a:lnTo>
                    <a:lnTo>
                      <a:pt x="11" y="80"/>
                    </a:lnTo>
                    <a:lnTo>
                      <a:pt x="26" y="107"/>
                    </a:lnTo>
                    <a:lnTo>
                      <a:pt x="45" y="129"/>
                    </a:lnTo>
                    <a:lnTo>
                      <a:pt x="64" y="152"/>
                    </a:lnTo>
                    <a:lnTo>
                      <a:pt x="87" y="167"/>
                    </a:lnTo>
                    <a:lnTo>
                      <a:pt x="106" y="179"/>
                    </a:lnTo>
                    <a:lnTo>
                      <a:pt x="121" y="179"/>
                    </a:lnTo>
                    <a:lnTo>
                      <a:pt x="118" y="141"/>
                    </a:lnTo>
                    <a:lnTo>
                      <a:pt x="102" y="95"/>
                    </a:lnTo>
                    <a:lnTo>
                      <a:pt x="80" y="53"/>
                    </a:lnTo>
                    <a:lnTo>
                      <a:pt x="6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0" name="Freeform 2316"/>
              <p:cNvSpPr>
                <a:spLocks noChangeAspect="1"/>
              </p:cNvSpPr>
              <p:nvPr/>
            </p:nvSpPr>
            <p:spPr bwMode="auto">
              <a:xfrm>
                <a:off x="1862" y="16811"/>
                <a:ext cx="167" cy="118"/>
              </a:xfrm>
              <a:custGeom>
                <a:avLst/>
                <a:gdLst/>
                <a:ahLst/>
                <a:cxnLst>
                  <a:cxn ang="0">
                    <a:pos x="133" y="88"/>
                  </a:cxn>
                  <a:cxn ang="0">
                    <a:pos x="148" y="80"/>
                  </a:cxn>
                  <a:cxn ang="0">
                    <a:pos x="164" y="69"/>
                  </a:cxn>
                  <a:cxn ang="0">
                    <a:pos x="167" y="53"/>
                  </a:cxn>
                  <a:cxn ang="0">
                    <a:pos x="167" y="38"/>
                  </a:cxn>
                  <a:cxn ang="0">
                    <a:pos x="160" y="19"/>
                  </a:cxn>
                  <a:cxn ang="0">
                    <a:pos x="148" y="8"/>
                  </a:cxn>
                  <a:cxn ang="0">
                    <a:pos x="133" y="0"/>
                  </a:cxn>
                  <a:cxn ang="0">
                    <a:pos x="114" y="0"/>
                  </a:cxn>
                  <a:cxn ang="0">
                    <a:pos x="107" y="0"/>
                  </a:cxn>
                  <a:cxn ang="0">
                    <a:pos x="91" y="4"/>
                  </a:cxn>
                  <a:cxn ang="0">
                    <a:pos x="69" y="12"/>
                  </a:cxn>
                  <a:cxn ang="0">
                    <a:pos x="42" y="27"/>
                  </a:cxn>
                  <a:cxn ang="0">
                    <a:pos x="19" y="50"/>
                  </a:cxn>
                  <a:cxn ang="0">
                    <a:pos x="8" y="72"/>
                  </a:cxn>
                  <a:cxn ang="0">
                    <a:pos x="0" y="95"/>
                  </a:cxn>
                  <a:cxn ang="0">
                    <a:pos x="0" y="103"/>
                  </a:cxn>
                  <a:cxn ang="0">
                    <a:pos x="11" y="110"/>
                  </a:cxn>
                  <a:cxn ang="0">
                    <a:pos x="27" y="118"/>
                  </a:cxn>
                  <a:cxn ang="0">
                    <a:pos x="42" y="118"/>
                  </a:cxn>
                  <a:cxn ang="0">
                    <a:pos x="57" y="118"/>
                  </a:cxn>
                  <a:cxn ang="0">
                    <a:pos x="76" y="110"/>
                  </a:cxn>
                  <a:cxn ang="0">
                    <a:pos x="95" y="107"/>
                  </a:cxn>
                  <a:cxn ang="0">
                    <a:pos x="114" y="99"/>
                  </a:cxn>
                  <a:cxn ang="0">
                    <a:pos x="133" y="88"/>
                  </a:cxn>
                </a:cxnLst>
                <a:rect l="0" t="0" r="r" b="b"/>
                <a:pathLst>
                  <a:path w="167" h="118">
                    <a:moveTo>
                      <a:pt x="133" y="88"/>
                    </a:moveTo>
                    <a:lnTo>
                      <a:pt x="148" y="80"/>
                    </a:lnTo>
                    <a:lnTo>
                      <a:pt x="164" y="69"/>
                    </a:lnTo>
                    <a:lnTo>
                      <a:pt x="167" y="53"/>
                    </a:lnTo>
                    <a:lnTo>
                      <a:pt x="167" y="38"/>
                    </a:lnTo>
                    <a:lnTo>
                      <a:pt x="160" y="19"/>
                    </a:lnTo>
                    <a:lnTo>
                      <a:pt x="148" y="8"/>
                    </a:lnTo>
                    <a:lnTo>
                      <a:pt x="133" y="0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91" y="4"/>
                    </a:lnTo>
                    <a:lnTo>
                      <a:pt x="69" y="12"/>
                    </a:lnTo>
                    <a:lnTo>
                      <a:pt x="42" y="27"/>
                    </a:lnTo>
                    <a:lnTo>
                      <a:pt x="19" y="50"/>
                    </a:lnTo>
                    <a:lnTo>
                      <a:pt x="8" y="72"/>
                    </a:lnTo>
                    <a:lnTo>
                      <a:pt x="0" y="95"/>
                    </a:lnTo>
                    <a:lnTo>
                      <a:pt x="0" y="103"/>
                    </a:lnTo>
                    <a:lnTo>
                      <a:pt x="11" y="110"/>
                    </a:lnTo>
                    <a:lnTo>
                      <a:pt x="27" y="118"/>
                    </a:lnTo>
                    <a:lnTo>
                      <a:pt x="42" y="118"/>
                    </a:lnTo>
                    <a:lnTo>
                      <a:pt x="57" y="118"/>
                    </a:lnTo>
                    <a:lnTo>
                      <a:pt x="76" y="110"/>
                    </a:lnTo>
                    <a:lnTo>
                      <a:pt x="95" y="107"/>
                    </a:lnTo>
                    <a:lnTo>
                      <a:pt x="114" y="99"/>
                    </a:lnTo>
                    <a:lnTo>
                      <a:pt x="133" y="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1" name="Freeform 2317"/>
              <p:cNvSpPr>
                <a:spLocks noChangeAspect="1"/>
              </p:cNvSpPr>
              <p:nvPr/>
            </p:nvSpPr>
            <p:spPr bwMode="auto">
              <a:xfrm>
                <a:off x="1079" y="16614"/>
                <a:ext cx="642" cy="778"/>
              </a:xfrm>
              <a:custGeom>
                <a:avLst/>
                <a:gdLst/>
                <a:ahLst/>
                <a:cxnLst>
                  <a:cxn ang="0">
                    <a:pos x="236" y="117"/>
                  </a:cxn>
                  <a:cxn ang="0">
                    <a:pos x="190" y="152"/>
                  </a:cxn>
                  <a:cxn ang="0">
                    <a:pos x="148" y="190"/>
                  </a:cxn>
                  <a:cxn ang="0">
                    <a:pos x="106" y="235"/>
                  </a:cxn>
                  <a:cxn ang="0">
                    <a:pos x="72" y="281"/>
                  </a:cxn>
                  <a:cxn ang="0">
                    <a:pos x="45" y="330"/>
                  </a:cxn>
                  <a:cxn ang="0">
                    <a:pos x="23" y="379"/>
                  </a:cxn>
                  <a:cxn ang="0">
                    <a:pos x="7" y="429"/>
                  </a:cxn>
                  <a:cxn ang="0">
                    <a:pos x="0" y="482"/>
                  </a:cxn>
                  <a:cxn ang="0">
                    <a:pos x="7" y="562"/>
                  </a:cxn>
                  <a:cxn ang="0">
                    <a:pos x="38" y="626"/>
                  </a:cxn>
                  <a:cxn ang="0">
                    <a:pos x="83" y="683"/>
                  </a:cxn>
                  <a:cxn ang="0">
                    <a:pos x="141" y="725"/>
                  </a:cxn>
                  <a:cxn ang="0">
                    <a:pos x="209" y="755"/>
                  </a:cxn>
                  <a:cxn ang="0">
                    <a:pos x="285" y="774"/>
                  </a:cxn>
                  <a:cxn ang="0">
                    <a:pos x="357" y="778"/>
                  </a:cxn>
                  <a:cxn ang="0">
                    <a:pos x="429" y="767"/>
                  </a:cxn>
                  <a:cxn ang="0">
                    <a:pos x="445" y="767"/>
                  </a:cxn>
                  <a:cxn ang="0">
                    <a:pos x="460" y="759"/>
                  </a:cxn>
                  <a:cxn ang="0">
                    <a:pos x="471" y="744"/>
                  </a:cxn>
                  <a:cxn ang="0">
                    <a:pos x="475" y="729"/>
                  </a:cxn>
                  <a:cxn ang="0">
                    <a:pos x="471" y="721"/>
                  </a:cxn>
                  <a:cxn ang="0">
                    <a:pos x="460" y="721"/>
                  </a:cxn>
                  <a:cxn ang="0">
                    <a:pos x="445" y="717"/>
                  </a:cxn>
                  <a:cxn ang="0">
                    <a:pos x="426" y="717"/>
                  </a:cxn>
                  <a:cxn ang="0">
                    <a:pos x="403" y="717"/>
                  </a:cxn>
                  <a:cxn ang="0">
                    <a:pos x="384" y="717"/>
                  </a:cxn>
                  <a:cxn ang="0">
                    <a:pos x="365" y="717"/>
                  </a:cxn>
                  <a:cxn ang="0">
                    <a:pos x="353" y="717"/>
                  </a:cxn>
                  <a:cxn ang="0">
                    <a:pos x="315" y="714"/>
                  </a:cxn>
                  <a:cxn ang="0">
                    <a:pos x="281" y="710"/>
                  </a:cxn>
                  <a:cxn ang="0">
                    <a:pos x="243" y="706"/>
                  </a:cxn>
                  <a:cxn ang="0">
                    <a:pos x="205" y="695"/>
                  </a:cxn>
                  <a:cxn ang="0">
                    <a:pos x="167" y="683"/>
                  </a:cxn>
                  <a:cxn ang="0">
                    <a:pos x="129" y="657"/>
                  </a:cxn>
                  <a:cxn ang="0">
                    <a:pos x="95" y="623"/>
                  </a:cxn>
                  <a:cxn ang="0">
                    <a:pos x="57" y="573"/>
                  </a:cxn>
                  <a:cxn ang="0">
                    <a:pos x="49" y="516"/>
                  </a:cxn>
                  <a:cxn ang="0">
                    <a:pos x="53" y="463"/>
                  </a:cxn>
                  <a:cxn ang="0">
                    <a:pos x="68" y="410"/>
                  </a:cxn>
                  <a:cxn ang="0">
                    <a:pos x="91" y="360"/>
                  </a:cxn>
                  <a:cxn ang="0">
                    <a:pos x="125" y="315"/>
                  </a:cxn>
                  <a:cxn ang="0">
                    <a:pos x="163" y="269"/>
                  </a:cxn>
                  <a:cxn ang="0">
                    <a:pos x="205" y="231"/>
                  </a:cxn>
                  <a:cxn ang="0">
                    <a:pos x="255" y="193"/>
                  </a:cxn>
                  <a:cxn ang="0">
                    <a:pos x="304" y="159"/>
                  </a:cxn>
                  <a:cxn ang="0">
                    <a:pos x="357" y="129"/>
                  </a:cxn>
                  <a:cxn ang="0">
                    <a:pos x="410" y="102"/>
                  </a:cxn>
                  <a:cxn ang="0">
                    <a:pos x="460" y="79"/>
                  </a:cxn>
                  <a:cxn ang="0">
                    <a:pos x="513" y="61"/>
                  </a:cxn>
                  <a:cxn ang="0">
                    <a:pos x="559" y="42"/>
                  </a:cxn>
                  <a:cxn ang="0">
                    <a:pos x="604" y="30"/>
                  </a:cxn>
                  <a:cxn ang="0">
                    <a:pos x="642" y="23"/>
                  </a:cxn>
                  <a:cxn ang="0">
                    <a:pos x="616" y="7"/>
                  </a:cxn>
                  <a:cxn ang="0">
                    <a:pos x="574" y="0"/>
                  </a:cxn>
                  <a:cxn ang="0">
                    <a:pos x="525" y="7"/>
                  </a:cxn>
                  <a:cxn ang="0">
                    <a:pos x="468" y="19"/>
                  </a:cxn>
                  <a:cxn ang="0">
                    <a:pos x="403" y="38"/>
                  </a:cxn>
                  <a:cxn ang="0">
                    <a:pos x="342" y="61"/>
                  </a:cxn>
                  <a:cxn ang="0">
                    <a:pos x="285" y="91"/>
                  </a:cxn>
                  <a:cxn ang="0">
                    <a:pos x="236" y="117"/>
                  </a:cxn>
                </a:cxnLst>
                <a:rect l="0" t="0" r="r" b="b"/>
                <a:pathLst>
                  <a:path w="642" h="778">
                    <a:moveTo>
                      <a:pt x="236" y="117"/>
                    </a:moveTo>
                    <a:lnTo>
                      <a:pt x="190" y="152"/>
                    </a:lnTo>
                    <a:lnTo>
                      <a:pt x="148" y="190"/>
                    </a:lnTo>
                    <a:lnTo>
                      <a:pt x="106" y="235"/>
                    </a:lnTo>
                    <a:lnTo>
                      <a:pt x="72" y="281"/>
                    </a:lnTo>
                    <a:lnTo>
                      <a:pt x="45" y="330"/>
                    </a:lnTo>
                    <a:lnTo>
                      <a:pt x="23" y="379"/>
                    </a:lnTo>
                    <a:lnTo>
                      <a:pt x="7" y="429"/>
                    </a:lnTo>
                    <a:lnTo>
                      <a:pt x="0" y="482"/>
                    </a:lnTo>
                    <a:lnTo>
                      <a:pt x="7" y="562"/>
                    </a:lnTo>
                    <a:lnTo>
                      <a:pt x="38" y="626"/>
                    </a:lnTo>
                    <a:lnTo>
                      <a:pt x="83" y="683"/>
                    </a:lnTo>
                    <a:lnTo>
                      <a:pt x="141" y="725"/>
                    </a:lnTo>
                    <a:lnTo>
                      <a:pt x="209" y="755"/>
                    </a:lnTo>
                    <a:lnTo>
                      <a:pt x="285" y="774"/>
                    </a:lnTo>
                    <a:lnTo>
                      <a:pt x="357" y="778"/>
                    </a:lnTo>
                    <a:lnTo>
                      <a:pt x="429" y="767"/>
                    </a:lnTo>
                    <a:lnTo>
                      <a:pt x="445" y="767"/>
                    </a:lnTo>
                    <a:lnTo>
                      <a:pt x="460" y="759"/>
                    </a:lnTo>
                    <a:lnTo>
                      <a:pt x="471" y="744"/>
                    </a:lnTo>
                    <a:lnTo>
                      <a:pt x="475" y="729"/>
                    </a:lnTo>
                    <a:lnTo>
                      <a:pt x="471" y="721"/>
                    </a:lnTo>
                    <a:lnTo>
                      <a:pt x="460" y="721"/>
                    </a:lnTo>
                    <a:lnTo>
                      <a:pt x="445" y="717"/>
                    </a:lnTo>
                    <a:lnTo>
                      <a:pt x="426" y="717"/>
                    </a:lnTo>
                    <a:lnTo>
                      <a:pt x="403" y="717"/>
                    </a:lnTo>
                    <a:lnTo>
                      <a:pt x="384" y="717"/>
                    </a:lnTo>
                    <a:lnTo>
                      <a:pt x="365" y="717"/>
                    </a:lnTo>
                    <a:lnTo>
                      <a:pt x="353" y="717"/>
                    </a:lnTo>
                    <a:lnTo>
                      <a:pt x="315" y="714"/>
                    </a:lnTo>
                    <a:lnTo>
                      <a:pt x="281" y="710"/>
                    </a:lnTo>
                    <a:lnTo>
                      <a:pt x="243" y="706"/>
                    </a:lnTo>
                    <a:lnTo>
                      <a:pt x="205" y="695"/>
                    </a:lnTo>
                    <a:lnTo>
                      <a:pt x="167" y="683"/>
                    </a:lnTo>
                    <a:lnTo>
                      <a:pt x="129" y="657"/>
                    </a:lnTo>
                    <a:lnTo>
                      <a:pt x="95" y="623"/>
                    </a:lnTo>
                    <a:lnTo>
                      <a:pt x="57" y="573"/>
                    </a:lnTo>
                    <a:lnTo>
                      <a:pt x="49" y="516"/>
                    </a:lnTo>
                    <a:lnTo>
                      <a:pt x="53" y="463"/>
                    </a:lnTo>
                    <a:lnTo>
                      <a:pt x="68" y="410"/>
                    </a:lnTo>
                    <a:lnTo>
                      <a:pt x="91" y="360"/>
                    </a:lnTo>
                    <a:lnTo>
                      <a:pt x="125" y="315"/>
                    </a:lnTo>
                    <a:lnTo>
                      <a:pt x="163" y="269"/>
                    </a:lnTo>
                    <a:lnTo>
                      <a:pt x="205" y="231"/>
                    </a:lnTo>
                    <a:lnTo>
                      <a:pt x="255" y="193"/>
                    </a:lnTo>
                    <a:lnTo>
                      <a:pt x="304" y="159"/>
                    </a:lnTo>
                    <a:lnTo>
                      <a:pt x="357" y="129"/>
                    </a:lnTo>
                    <a:lnTo>
                      <a:pt x="410" y="102"/>
                    </a:lnTo>
                    <a:lnTo>
                      <a:pt x="460" y="79"/>
                    </a:lnTo>
                    <a:lnTo>
                      <a:pt x="513" y="61"/>
                    </a:lnTo>
                    <a:lnTo>
                      <a:pt x="559" y="42"/>
                    </a:lnTo>
                    <a:lnTo>
                      <a:pt x="604" y="30"/>
                    </a:lnTo>
                    <a:lnTo>
                      <a:pt x="642" y="23"/>
                    </a:lnTo>
                    <a:lnTo>
                      <a:pt x="616" y="7"/>
                    </a:lnTo>
                    <a:lnTo>
                      <a:pt x="574" y="0"/>
                    </a:lnTo>
                    <a:lnTo>
                      <a:pt x="525" y="7"/>
                    </a:lnTo>
                    <a:lnTo>
                      <a:pt x="468" y="19"/>
                    </a:lnTo>
                    <a:lnTo>
                      <a:pt x="403" y="38"/>
                    </a:lnTo>
                    <a:lnTo>
                      <a:pt x="342" y="61"/>
                    </a:lnTo>
                    <a:lnTo>
                      <a:pt x="285" y="91"/>
                    </a:lnTo>
                    <a:lnTo>
                      <a:pt x="236" y="1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2" name="Freeform 2318"/>
              <p:cNvSpPr>
                <a:spLocks noChangeAspect="1"/>
              </p:cNvSpPr>
              <p:nvPr/>
            </p:nvSpPr>
            <p:spPr bwMode="auto">
              <a:xfrm>
                <a:off x="2181" y="16606"/>
                <a:ext cx="415" cy="604"/>
              </a:xfrm>
              <a:custGeom>
                <a:avLst/>
                <a:gdLst/>
                <a:ahLst/>
                <a:cxnLst>
                  <a:cxn ang="0">
                    <a:pos x="350" y="201"/>
                  </a:cxn>
                  <a:cxn ang="0">
                    <a:pos x="362" y="266"/>
                  </a:cxn>
                  <a:cxn ang="0">
                    <a:pos x="354" y="319"/>
                  </a:cxn>
                  <a:cxn ang="0">
                    <a:pos x="327" y="365"/>
                  </a:cxn>
                  <a:cxn ang="0">
                    <a:pos x="289" y="406"/>
                  </a:cxn>
                  <a:cxn ang="0">
                    <a:pos x="244" y="444"/>
                  </a:cxn>
                  <a:cxn ang="0">
                    <a:pos x="194" y="479"/>
                  </a:cxn>
                  <a:cxn ang="0">
                    <a:pos x="141" y="517"/>
                  </a:cxn>
                  <a:cxn ang="0">
                    <a:pos x="96" y="551"/>
                  </a:cxn>
                  <a:cxn ang="0">
                    <a:pos x="88" y="562"/>
                  </a:cxn>
                  <a:cxn ang="0">
                    <a:pos x="84" y="570"/>
                  </a:cxn>
                  <a:cxn ang="0">
                    <a:pos x="84" y="581"/>
                  </a:cxn>
                  <a:cxn ang="0">
                    <a:pos x="92" y="593"/>
                  </a:cxn>
                  <a:cxn ang="0">
                    <a:pos x="99" y="600"/>
                  </a:cxn>
                  <a:cxn ang="0">
                    <a:pos x="111" y="604"/>
                  </a:cxn>
                  <a:cxn ang="0">
                    <a:pos x="122" y="604"/>
                  </a:cxn>
                  <a:cxn ang="0">
                    <a:pos x="134" y="600"/>
                  </a:cxn>
                  <a:cxn ang="0">
                    <a:pos x="191" y="566"/>
                  </a:cxn>
                  <a:cxn ang="0">
                    <a:pos x="248" y="528"/>
                  </a:cxn>
                  <a:cxn ang="0">
                    <a:pos x="301" y="486"/>
                  </a:cxn>
                  <a:cxn ang="0">
                    <a:pos x="350" y="437"/>
                  </a:cxn>
                  <a:cxn ang="0">
                    <a:pos x="384" y="384"/>
                  </a:cxn>
                  <a:cxn ang="0">
                    <a:pos x="407" y="323"/>
                  </a:cxn>
                  <a:cxn ang="0">
                    <a:pos x="415" y="258"/>
                  </a:cxn>
                  <a:cxn ang="0">
                    <a:pos x="400" y="190"/>
                  </a:cxn>
                  <a:cxn ang="0">
                    <a:pos x="365" y="137"/>
                  </a:cxn>
                  <a:cxn ang="0">
                    <a:pos x="320" y="91"/>
                  </a:cxn>
                  <a:cxn ang="0">
                    <a:pos x="259" y="53"/>
                  </a:cxn>
                  <a:cxn ang="0">
                    <a:pos x="198" y="27"/>
                  </a:cxn>
                  <a:cxn ang="0">
                    <a:pos x="134" y="8"/>
                  </a:cxn>
                  <a:cxn ang="0">
                    <a:pos x="77" y="0"/>
                  </a:cxn>
                  <a:cxn ang="0">
                    <a:pos x="31" y="4"/>
                  </a:cxn>
                  <a:cxn ang="0">
                    <a:pos x="0" y="19"/>
                  </a:cxn>
                  <a:cxn ang="0">
                    <a:pos x="54" y="34"/>
                  </a:cxn>
                  <a:cxn ang="0">
                    <a:pos x="107" y="46"/>
                  </a:cxn>
                  <a:cxn ang="0">
                    <a:pos x="156" y="57"/>
                  </a:cxn>
                  <a:cxn ang="0">
                    <a:pos x="206" y="72"/>
                  </a:cxn>
                  <a:cxn ang="0">
                    <a:pos x="251" y="91"/>
                  </a:cxn>
                  <a:cxn ang="0">
                    <a:pos x="293" y="118"/>
                  </a:cxn>
                  <a:cxn ang="0">
                    <a:pos x="327" y="152"/>
                  </a:cxn>
                  <a:cxn ang="0">
                    <a:pos x="350" y="201"/>
                  </a:cxn>
                </a:cxnLst>
                <a:rect l="0" t="0" r="r" b="b"/>
                <a:pathLst>
                  <a:path w="415" h="604">
                    <a:moveTo>
                      <a:pt x="350" y="201"/>
                    </a:moveTo>
                    <a:lnTo>
                      <a:pt x="362" y="266"/>
                    </a:lnTo>
                    <a:lnTo>
                      <a:pt x="354" y="319"/>
                    </a:lnTo>
                    <a:lnTo>
                      <a:pt x="327" y="365"/>
                    </a:lnTo>
                    <a:lnTo>
                      <a:pt x="289" y="406"/>
                    </a:lnTo>
                    <a:lnTo>
                      <a:pt x="244" y="444"/>
                    </a:lnTo>
                    <a:lnTo>
                      <a:pt x="194" y="479"/>
                    </a:lnTo>
                    <a:lnTo>
                      <a:pt x="141" y="517"/>
                    </a:lnTo>
                    <a:lnTo>
                      <a:pt x="96" y="551"/>
                    </a:lnTo>
                    <a:lnTo>
                      <a:pt x="88" y="562"/>
                    </a:lnTo>
                    <a:lnTo>
                      <a:pt x="84" y="570"/>
                    </a:lnTo>
                    <a:lnTo>
                      <a:pt x="84" y="581"/>
                    </a:lnTo>
                    <a:lnTo>
                      <a:pt x="92" y="593"/>
                    </a:lnTo>
                    <a:lnTo>
                      <a:pt x="99" y="600"/>
                    </a:lnTo>
                    <a:lnTo>
                      <a:pt x="111" y="604"/>
                    </a:lnTo>
                    <a:lnTo>
                      <a:pt x="122" y="604"/>
                    </a:lnTo>
                    <a:lnTo>
                      <a:pt x="134" y="600"/>
                    </a:lnTo>
                    <a:lnTo>
                      <a:pt x="191" y="566"/>
                    </a:lnTo>
                    <a:lnTo>
                      <a:pt x="248" y="528"/>
                    </a:lnTo>
                    <a:lnTo>
                      <a:pt x="301" y="486"/>
                    </a:lnTo>
                    <a:lnTo>
                      <a:pt x="350" y="437"/>
                    </a:lnTo>
                    <a:lnTo>
                      <a:pt x="384" y="384"/>
                    </a:lnTo>
                    <a:lnTo>
                      <a:pt x="407" y="323"/>
                    </a:lnTo>
                    <a:lnTo>
                      <a:pt x="415" y="258"/>
                    </a:lnTo>
                    <a:lnTo>
                      <a:pt x="400" y="190"/>
                    </a:lnTo>
                    <a:lnTo>
                      <a:pt x="365" y="137"/>
                    </a:lnTo>
                    <a:lnTo>
                      <a:pt x="320" y="91"/>
                    </a:lnTo>
                    <a:lnTo>
                      <a:pt x="259" y="53"/>
                    </a:lnTo>
                    <a:lnTo>
                      <a:pt x="198" y="27"/>
                    </a:lnTo>
                    <a:lnTo>
                      <a:pt x="134" y="8"/>
                    </a:lnTo>
                    <a:lnTo>
                      <a:pt x="77" y="0"/>
                    </a:lnTo>
                    <a:lnTo>
                      <a:pt x="31" y="4"/>
                    </a:lnTo>
                    <a:lnTo>
                      <a:pt x="0" y="19"/>
                    </a:lnTo>
                    <a:lnTo>
                      <a:pt x="54" y="34"/>
                    </a:lnTo>
                    <a:lnTo>
                      <a:pt x="107" y="46"/>
                    </a:lnTo>
                    <a:lnTo>
                      <a:pt x="156" y="57"/>
                    </a:lnTo>
                    <a:lnTo>
                      <a:pt x="206" y="72"/>
                    </a:lnTo>
                    <a:lnTo>
                      <a:pt x="251" y="91"/>
                    </a:lnTo>
                    <a:lnTo>
                      <a:pt x="293" y="118"/>
                    </a:lnTo>
                    <a:lnTo>
                      <a:pt x="327" y="152"/>
                    </a:lnTo>
                    <a:lnTo>
                      <a:pt x="350" y="2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3" name="Freeform 2319"/>
              <p:cNvSpPr>
                <a:spLocks noChangeAspect="1"/>
              </p:cNvSpPr>
              <p:nvPr/>
            </p:nvSpPr>
            <p:spPr bwMode="auto">
              <a:xfrm>
                <a:off x="668" y="16469"/>
                <a:ext cx="1046" cy="1254"/>
              </a:xfrm>
              <a:custGeom>
                <a:avLst/>
                <a:gdLst/>
                <a:ahLst/>
                <a:cxnLst>
                  <a:cxn ang="0">
                    <a:pos x="327" y="232"/>
                  </a:cxn>
                  <a:cxn ang="0">
                    <a:pos x="175" y="380"/>
                  </a:cxn>
                  <a:cxn ang="0">
                    <a:pos x="57" y="555"/>
                  </a:cxn>
                  <a:cxn ang="0">
                    <a:pos x="0" y="752"/>
                  </a:cxn>
                  <a:cxn ang="0">
                    <a:pos x="12" y="885"/>
                  </a:cxn>
                  <a:cxn ang="0">
                    <a:pos x="34" y="938"/>
                  </a:cxn>
                  <a:cxn ang="0">
                    <a:pos x="69" y="988"/>
                  </a:cxn>
                  <a:cxn ang="0">
                    <a:pos x="110" y="1030"/>
                  </a:cxn>
                  <a:cxn ang="0">
                    <a:pos x="183" y="1075"/>
                  </a:cxn>
                  <a:cxn ang="0">
                    <a:pos x="282" y="1124"/>
                  </a:cxn>
                  <a:cxn ang="0">
                    <a:pos x="388" y="1162"/>
                  </a:cxn>
                  <a:cxn ang="0">
                    <a:pos x="494" y="1193"/>
                  </a:cxn>
                  <a:cxn ang="0">
                    <a:pos x="605" y="1216"/>
                  </a:cxn>
                  <a:cxn ang="0">
                    <a:pos x="715" y="1231"/>
                  </a:cxn>
                  <a:cxn ang="0">
                    <a:pos x="829" y="1242"/>
                  </a:cxn>
                  <a:cxn ang="0">
                    <a:pos x="939" y="1250"/>
                  </a:cxn>
                  <a:cxn ang="0">
                    <a:pos x="1012" y="1254"/>
                  </a:cxn>
                  <a:cxn ang="0">
                    <a:pos x="1038" y="1231"/>
                  </a:cxn>
                  <a:cxn ang="0">
                    <a:pos x="1046" y="1193"/>
                  </a:cxn>
                  <a:cxn ang="0">
                    <a:pos x="1023" y="1166"/>
                  </a:cxn>
                  <a:cxn ang="0">
                    <a:pos x="955" y="1162"/>
                  </a:cxn>
                  <a:cxn ang="0">
                    <a:pos x="852" y="1159"/>
                  </a:cxn>
                  <a:cxn ang="0">
                    <a:pos x="749" y="1151"/>
                  </a:cxn>
                  <a:cxn ang="0">
                    <a:pos x="647" y="1136"/>
                  </a:cxn>
                  <a:cxn ang="0">
                    <a:pos x="544" y="1117"/>
                  </a:cxn>
                  <a:cxn ang="0">
                    <a:pos x="441" y="1090"/>
                  </a:cxn>
                  <a:cxn ang="0">
                    <a:pos x="342" y="1060"/>
                  </a:cxn>
                  <a:cxn ang="0">
                    <a:pos x="247" y="1014"/>
                  </a:cxn>
                  <a:cxn ang="0">
                    <a:pos x="164" y="965"/>
                  </a:cxn>
                  <a:cxn ang="0">
                    <a:pos x="114" y="889"/>
                  </a:cxn>
                  <a:cxn ang="0">
                    <a:pos x="99" y="790"/>
                  </a:cxn>
                  <a:cxn ang="0">
                    <a:pos x="122" y="654"/>
                  </a:cxn>
                  <a:cxn ang="0">
                    <a:pos x="164" y="547"/>
                  </a:cxn>
                  <a:cxn ang="0">
                    <a:pos x="221" y="452"/>
                  </a:cxn>
                  <a:cxn ang="0">
                    <a:pos x="289" y="369"/>
                  </a:cxn>
                  <a:cxn ang="0">
                    <a:pos x="369" y="293"/>
                  </a:cxn>
                  <a:cxn ang="0">
                    <a:pos x="468" y="213"/>
                  </a:cxn>
                  <a:cxn ang="0">
                    <a:pos x="586" y="137"/>
                  </a:cxn>
                  <a:cxn ang="0">
                    <a:pos x="711" y="73"/>
                  </a:cxn>
                  <a:cxn ang="0">
                    <a:pos x="821" y="23"/>
                  </a:cxn>
                  <a:cxn ang="0">
                    <a:pos x="825" y="0"/>
                  </a:cxn>
                  <a:cxn ang="0">
                    <a:pos x="715" y="19"/>
                  </a:cxn>
                  <a:cxn ang="0">
                    <a:pos x="586" y="65"/>
                  </a:cxn>
                  <a:cxn ang="0">
                    <a:pos x="460" y="130"/>
                  </a:cxn>
                </a:cxnLst>
                <a:rect l="0" t="0" r="r" b="b"/>
                <a:pathLst>
                  <a:path w="1046" h="1254">
                    <a:moveTo>
                      <a:pt x="407" y="168"/>
                    </a:moveTo>
                    <a:lnTo>
                      <a:pt x="327" y="232"/>
                    </a:lnTo>
                    <a:lnTo>
                      <a:pt x="247" y="304"/>
                    </a:lnTo>
                    <a:lnTo>
                      <a:pt x="175" y="380"/>
                    </a:lnTo>
                    <a:lnTo>
                      <a:pt x="110" y="464"/>
                    </a:lnTo>
                    <a:lnTo>
                      <a:pt x="57" y="555"/>
                    </a:lnTo>
                    <a:lnTo>
                      <a:pt x="19" y="650"/>
                    </a:lnTo>
                    <a:lnTo>
                      <a:pt x="0" y="752"/>
                    </a:lnTo>
                    <a:lnTo>
                      <a:pt x="4" y="859"/>
                    </a:lnTo>
                    <a:lnTo>
                      <a:pt x="12" y="885"/>
                    </a:lnTo>
                    <a:lnTo>
                      <a:pt x="23" y="916"/>
                    </a:lnTo>
                    <a:lnTo>
                      <a:pt x="34" y="938"/>
                    </a:lnTo>
                    <a:lnTo>
                      <a:pt x="50" y="965"/>
                    </a:lnTo>
                    <a:lnTo>
                      <a:pt x="69" y="988"/>
                    </a:lnTo>
                    <a:lnTo>
                      <a:pt x="88" y="1011"/>
                    </a:lnTo>
                    <a:lnTo>
                      <a:pt x="110" y="1030"/>
                    </a:lnTo>
                    <a:lnTo>
                      <a:pt x="133" y="1045"/>
                    </a:lnTo>
                    <a:lnTo>
                      <a:pt x="183" y="1075"/>
                    </a:lnTo>
                    <a:lnTo>
                      <a:pt x="232" y="1102"/>
                    </a:lnTo>
                    <a:lnTo>
                      <a:pt x="282" y="1124"/>
                    </a:lnTo>
                    <a:lnTo>
                      <a:pt x="335" y="1143"/>
                    </a:lnTo>
                    <a:lnTo>
                      <a:pt x="388" y="1162"/>
                    </a:lnTo>
                    <a:lnTo>
                      <a:pt x="441" y="1178"/>
                    </a:lnTo>
                    <a:lnTo>
                      <a:pt x="494" y="1193"/>
                    </a:lnTo>
                    <a:lnTo>
                      <a:pt x="548" y="1204"/>
                    </a:lnTo>
                    <a:lnTo>
                      <a:pt x="605" y="1216"/>
                    </a:lnTo>
                    <a:lnTo>
                      <a:pt x="662" y="1223"/>
                    </a:lnTo>
                    <a:lnTo>
                      <a:pt x="715" y="1231"/>
                    </a:lnTo>
                    <a:lnTo>
                      <a:pt x="772" y="1238"/>
                    </a:lnTo>
                    <a:lnTo>
                      <a:pt x="829" y="1242"/>
                    </a:lnTo>
                    <a:lnTo>
                      <a:pt x="886" y="1246"/>
                    </a:lnTo>
                    <a:lnTo>
                      <a:pt x="939" y="1250"/>
                    </a:lnTo>
                    <a:lnTo>
                      <a:pt x="996" y="1254"/>
                    </a:lnTo>
                    <a:lnTo>
                      <a:pt x="1012" y="1254"/>
                    </a:lnTo>
                    <a:lnTo>
                      <a:pt x="1027" y="1242"/>
                    </a:lnTo>
                    <a:lnTo>
                      <a:pt x="1038" y="1231"/>
                    </a:lnTo>
                    <a:lnTo>
                      <a:pt x="1046" y="1212"/>
                    </a:lnTo>
                    <a:lnTo>
                      <a:pt x="1046" y="1193"/>
                    </a:lnTo>
                    <a:lnTo>
                      <a:pt x="1038" y="1178"/>
                    </a:lnTo>
                    <a:lnTo>
                      <a:pt x="1023" y="1166"/>
                    </a:lnTo>
                    <a:lnTo>
                      <a:pt x="1008" y="1162"/>
                    </a:lnTo>
                    <a:lnTo>
                      <a:pt x="955" y="1162"/>
                    </a:lnTo>
                    <a:lnTo>
                      <a:pt x="905" y="1162"/>
                    </a:lnTo>
                    <a:lnTo>
                      <a:pt x="852" y="1159"/>
                    </a:lnTo>
                    <a:lnTo>
                      <a:pt x="802" y="1155"/>
                    </a:lnTo>
                    <a:lnTo>
                      <a:pt x="749" y="1151"/>
                    </a:lnTo>
                    <a:lnTo>
                      <a:pt x="696" y="1143"/>
                    </a:lnTo>
                    <a:lnTo>
                      <a:pt x="647" y="1136"/>
                    </a:lnTo>
                    <a:lnTo>
                      <a:pt x="593" y="1128"/>
                    </a:lnTo>
                    <a:lnTo>
                      <a:pt x="544" y="1117"/>
                    </a:lnTo>
                    <a:lnTo>
                      <a:pt x="491" y="1105"/>
                    </a:lnTo>
                    <a:lnTo>
                      <a:pt x="441" y="1090"/>
                    </a:lnTo>
                    <a:lnTo>
                      <a:pt x="392" y="1075"/>
                    </a:lnTo>
                    <a:lnTo>
                      <a:pt x="342" y="1060"/>
                    </a:lnTo>
                    <a:lnTo>
                      <a:pt x="297" y="1037"/>
                    </a:lnTo>
                    <a:lnTo>
                      <a:pt x="247" y="1014"/>
                    </a:lnTo>
                    <a:lnTo>
                      <a:pt x="202" y="992"/>
                    </a:lnTo>
                    <a:lnTo>
                      <a:pt x="164" y="965"/>
                    </a:lnTo>
                    <a:lnTo>
                      <a:pt x="133" y="927"/>
                    </a:lnTo>
                    <a:lnTo>
                      <a:pt x="114" y="889"/>
                    </a:lnTo>
                    <a:lnTo>
                      <a:pt x="99" y="843"/>
                    </a:lnTo>
                    <a:lnTo>
                      <a:pt x="99" y="790"/>
                    </a:lnTo>
                    <a:lnTo>
                      <a:pt x="107" y="722"/>
                    </a:lnTo>
                    <a:lnTo>
                      <a:pt x="122" y="654"/>
                    </a:lnTo>
                    <a:lnTo>
                      <a:pt x="137" y="604"/>
                    </a:lnTo>
                    <a:lnTo>
                      <a:pt x="164" y="547"/>
                    </a:lnTo>
                    <a:lnTo>
                      <a:pt x="194" y="498"/>
                    </a:lnTo>
                    <a:lnTo>
                      <a:pt x="221" y="452"/>
                    </a:lnTo>
                    <a:lnTo>
                      <a:pt x="255" y="411"/>
                    </a:lnTo>
                    <a:lnTo>
                      <a:pt x="289" y="369"/>
                    </a:lnTo>
                    <a:lnTo>
                      <a:pt x="327" y="331"/>
                    </a:lnTo>
                    <a:lnTo>
                      <a:pt x="369" y="293"/>
                    </a:lnTo>
                    <a:lnTo>
                      <a:pt x="418" y="251"/>
                    </a:lnTo>
                    <a:lnTo>
                      <a:pt x="468" y="213"/>
                    </a:lnTo>
                    <a:lnTo>
                      <a:pt x="525" y="175"/>
                    </a:lnTo>
                    <a:lnTo>
                      <a:pt x="586" y="137"/>
                    </a:lnTo>
                    <a:lnTo>
                      <a:pt x="650" y="103"/>
                    </a:lnTo>
                    <a:lnTo>
                      <a:pt x="711" y="73"/>
                    </a:lnTo>
                    <a:lnTo>
                      <a:pt x="768" y="46"/>
                    </a:lnTo>
                    <a:lnTo>
                      <a:pt x="821" y="23"/>
                    </a:lnTo>
                    <a:lnTo>
                      <a:pt x="867" y="4"/>
                    </a:lnTo>
                    <a:lnTo>
                      <a:pt x="825" y="0"/>
                    </a:lnTo>
                    <a:lnTo>
                      <a:pt x="772" y="4"/>
                    </a:lnTo>
                    <a:lnTo>
                      <a:pt x="715" y="19"/>
                    </a:lnTo>
                    <a:lnTo>
                      <a:pt x="650" y="38"/>
                    </a:lnTo>
                    <a:lnTo>
                      <a:pt x="586" y="65"/>
                    </a:lnTo>
                    <a:lnTo>
                      <a:pt x="521" y="95"/>
                    </a:lnTo>
                    <a:lnTo>
                      <a:pt x="460" y="130"/>
                    </a:lnTo>
                    <a:lnTo>
                      <a:pt x="407" y="1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4" name="Freeform 2320"/>
              <p:cNvSpPr>
                <a:spLocks noChangeAspect="1"/>
              </p:cNvSpPr>
              <p:nvPr/>
            </p:nvSpPr>
            <p:spPr bwMode="auto">
              <a:xfrm>
                <a:off x="2143" y="16428"/>
                <a:ext cx="913" cy="835"/>
              </a:xfrm>
              <a:custGeom>
                <a:avLst/>
                <a:gdLst/>
                <a:ahLst/>
                <a:cxnLst>
                  <a:cxn ang="0">
                    <a:pos x="761" y="258"/>
                  </a:cxn>
                  <a:cxn ang="0">
                    <a:pos x="803" y="303"/>
                  </a:cxn>
                  <a:cxn ang="0">
                    <a:pos x="826" y="357"/>
                  </a:cxn>
                  <a:cxn ang="0">
                    <a:pos x="841" y="414"/>
                  </a:cxn>
                  <a:cxn ang="0">
                    <a:pos x="841" y="474"/>
                  </a:cxn>
                  <a:cxn ang="0">
                    <a:pos x="833" y="524"/>
                  </a:cxn>
                  <a:cxn ang="0">
                    <a:pos x="818" y="565"/>
                  </a:cxn>
                  <a:cxn ang="0">
                    <a:pos x="791" y="607"/>
                  </a:cxn>
                  <a:cxn ang="0">
                    <a:pos x="765" y="641"/>
                  </a:cxn>
                  <a:cxn ang="0">
                    <a:pos x="730" y="679"/>
                  </a:cxn>
                  <a:cxn ang="0">
                    <a:pos x="696" y="710"/>
                  </a:cxn>
                  <a:cxn ang="0">
                    <a:pos x="662" y="744"/>
                  </a:cxn>
                  <a:cxn ang="0">
                    <a:pos x="628" y="778"/>
                  </a:cxn>
                  <a:cxn ang="0">
                    <a:pos x="620" y="790"/>
                  </a:cxn>
                  <a:cxn ang="0">
                    <a:pos x="616" y="801"/>
                  </a:cxn>
                  <a:cxn ang="0">
                    <a:pos x="620" y="812"/>
                  </a:cxn>
                  <a:cxn ang="0">
                    <a:pos x="628" y="824"/>
                  </a:cxn>
                  <a:cxn ang="0">
                    <a:pos x="639" y="831"/>
                  </a:cxn>
                  <a:cxn ang="0">
                    <a:pos x="651" y="835"/>
                  </a:cxn>
                  <a:cxn ang="0">
                    <a:pos x="666" y="831"/>
                  </a:cxn>
                  <a:cxn ang="0">
                    <a:pos x="677" y="824"/>
                  </a:cxn>
                  <a:cxn ang="0">
                    <a:pos x="753" y="774"/>
                  </a:cxn>
                  <a:cxn ang="0">
                    <a:pos x="814" y="710"/>
                  </a:cxn>
                  <a:cxn ang="0">
                    <a:pos x="867" y="634"/>
                  </a:cxn>
                  <a:cxn ang="0">
                    <a:pos x="902" y="554"/>
                  </a:cxn>
                  <a:cxn ang="0">
                    <a:pos x="913" y="467"/>
                  </a:cxn>
                  <a:cxn ang="0">
                    <a:pos x="905" y="383"/>
                  </a:cxn>
                  <a:cxn ang="0">
                    <a:pos x="875" y="303"/>
                  </a:cxn>
                  <a:cxn ang="0">
                    <a:pos x="814" y="231"/>
                  </a:cxn>
                  <a:cxn ang="0">
                    <a:pos x="768" y="193"/>
                  </a:cxn>
                  <a:cxn ang="0">
                    <a:pos x="715" y="159"/>
                  </a:cxn>
                  <a:cxn ang="0">
                    <a:pos x="654" y="129"/>
                  </a:cxn>
                  <a:cxn ang="0">
                    <a:pos x="594" y="102"/>
                  </a:cxn>
                  <a:cxn ang="0">
                    <a:pos x="529" y="79"/>
                  </a:cxn>
                  <a:cxn ang="0">
                    <a:pos x="461" y="60"/>
                  </a:cxn>
                  <a:cxn ang="0">
                    <a:pos x="396" y="41"/>
                  </a:cxn>
                  <a:cxn ang="0">
                    <a:pos x="327" y="26"/>
                  </a:cxn>
                  <a:cxn ang="0">
                    <a:pos x="267" y="15"/>
                  </a:cxn>
                  <a:cxn ang="0">
                    <a:pos x="206" y="7"/>
                  </a:cxn>
                  <a:cxn ang="0">
                    <a:pos x="153" y="0"/>
                  </a:cxn>
                  <a:cxn ang="0">
                    <a:pos x="103" y="0"/>
                  </a:cxn>
                  <a:cxn ang="0">
                    <a:pos x="61" y="0"/>
                  </a:cxn>
                  <a:cxn ang="0">
                    <a:pos x="31" y="3"/>
                  </a:cxn>
                  <a:cxn ang="0">
                    <a:pos x="12" y="11"/>
                  </a:cxn>
                  <a:cxn ang="0">
                    <a:pos x="0" y="19"/>
                  </a:cxn>
                  <a:cxn ang="0">
                    <a:pos x="38" y="26"/>
                  </a:cxn>
                  <a:cxn ang="0">
                    <a:pos x="80" y="30"/>
                  </a:cxn>
                  <a:cxn ang="0">
                    <a:pos x="122" y="38"/>
                  </a:cxn>
                  <a:cxn ang="0">
                    <a:pos x="168" y="45"/>
                  </a:cxn>
                  <a:cxn ang="0">
                    <a:pos x="217" y="53"/>
                  </a:cxn>
                  <a:cxn ang="0">
                    <a:pos x="267" y="60"/>
                  </a:cxn>
                  <a:cxn ang="0">
                    <a:pos x="316" y="72"/>
                  </a:cxn>
                  <a:cxn ang="0">
                    <a:pos x="369" y="83"/>
                  </a:cxn>
                  <a:cxn ang="0">
                    <a:pos x="419" y="98"/>
                  </a:cxn>
                  <a:cxn ang="0">
                    <a:pos x="472" y="114"/>
                  </a:cxn>
                  <a:cxn ang="0">
                    <a:pos x="525" y="133"/>
                  </a:cxn>
                  <a:cxn ang="0">
                    <a:pos x="575" y="152"/>
                  </a:cxn>
                  <a:cxn ang="0">
                    <a:pos x="624" y="174"/>
                  </a:cxn>
                  <a:cxn ang="0">
                    <a:pos x="673" y="197"/>
                  </a:cxn>
                  <a:cxn ang="0">
                    <a:pos x="719" y="228"/>
                  </a:cxn>
                  <a:cxn ang="0">
                    <a:pos x="761" y="258"/>
                  </a:cxn>
                </a:cxnLst>
                <a:rect l="0" t="0" r="r" b="b"/>
                <a:pathLst>
                  <a:path w="913" h="835">
                    <a:moveTo>
                      <a:pt x="761" y="258"/>
                    </a:moveTo>
                    <a:lnTo>
                      <a:pt x="803" y="303"/>
                    </a:lnTo>
                    <a:lnTo>
                      <a:pt x="826" y="357"/>
                    </a:lnTo>
                    <a:lnTo>
                      <a:pt x="841" y="414"/>
                    </a:lnTo>
                    <a:lnTo>
                      <a:pt x="841" y="474"/>
                    </a:lnTo>
                    <a:lnTo>
                      <a:pt x="833" y="524"/>
                    </a:lnTo>
                    <a:lnTo>
                      <a:pt x="818" y="565"/>
                    </a:lnTo>
                    <a:lnTo>
                      <a:pt x="791" y="607"/>
                    </a:lnTo>
                    <a:lnTo>
                      <a:pt x="765" y="641"/>
                    </a:lnTo>
                    <a:lnTo>
                      <a:pt x="730" y="679"/>
                    </a:lnTo>
                    <a:lnTo>
                      <a:pt x="696" y="710"/>
                    </a:lnTo>
                    <a:lnTo>
                      <a:pt x="662" y="744"/>
                    </a:lnTo>
                    <a:lnTo>
                      <a:pt x="628" y="778"/>
                    </a:lnTo>
                    <a:lnTo>
                      <a:pt x="620" y="790"/>
                    </a:lnTo>
                    <a:lnTo>
                      <a:pt x="616" y="801"/>
                    </a:lnTo>
                    <a:lnTo>
                      <a:pt x="620" y="812"/>
                    </a:lnTo>
                    <a:lnTo>
                      <a:pt x="628" y="824"/>
                    </a:lnTo>
                    <a:lnTo>
                      <a:pt x="639" y="831"/>
                    </a:lnTo>
                    <a:lnTo>
                      <a:pt x="651" y="835"/>
                    </a:lnTo>
                    <a:lnTo>
                      <a:pt x="666" y="831"/>
                    </a:lnTo>
                    <a:lnTo>
                      <a:pt x="677" y="824"/>
                    </a:lnTo>
                    <a:lnTo>
                      <a:pt x="753" y="774"/>
                    </a:lnTo>
                    <a:lnTo>
                      <a:pt x="814" y="710"/>
                    </a:lnTo>
                    <a:lnTo>
                      <a:pt x="867" y="634"/>
                    </a:lnTo>
                    <a:lnTo>
                      <a:pt x="902" y="554"/>
                    </a:lnTo>
                    <a:lnTo>
                      <a:pt x="913" y="467"/>
                    </a:lnTo>
                    <a:lnTo>
                      <a:pt x="905" y="383"/>
                    </a:lnTo>
                    <a:lnTo>
                      <a:pt x="875" y="303"/>
                    </a:lnTo>
                    <a:lnTo>
                      <a:pt x="814" y="231"/>
                    </a:lnTo>
                    <a:lnTo>
                      <a:pt x="768" y="193"/>
                    </a:lnTo>
                    <a:lnTo>
                      <a:pt x="715" y="159"/>
                    </a:lnTo>
                    <a:lnTo>
                      <a:pt x="654" y="129"/>
                    </a:lnTo>
                    <a:lnTo>
                      <a:pt x="594" y="102"/>
                    </a:lnTo>
                    <a:lnTo>
                      <a:pt x="529" y="79"/>
                    </a:lnTo>
                    <a:lnTo>
                      <a:pt x="461" y="60"/>
                    </a:lnTo>
                    <a:lnTo>
                      <a:pt x="396" y="41"/>
                    </a:lnTo>
                    <a:lnTo>
                      <a:pt x="327" y="26"/>
                    </a:lnTo>
                    <a:lnTo>
                      <a:pt x="267" y="15"/>
                    </a:lnTo>
                    <a:lnTo>
                      <a:pt x="206" y="7"/>
                    </a:lnTo>
                    <a:lnTo>
                      <a:pt x="153" y="0"/>
                    </a:lnTo>
                    <a:lnTo>
                      <a:pt x="103" y="0"/>
                    </a:lnTo>
                    <a:lnTo>
                      <a:pt x="61" y="0"/>
                    </a:lnTo>
                    <a:lnTo>
                      <a:pt x="31" y="3"/>
                    </a:lnTo>
                    <a:lnTo>
                      <a:pt x="12" y="11"/>
                    </a:lnTo>
                    <a:lnTo>
                      <a:pt x="0" y="19"/>
                    </a:lnTo>
                    <a:lnTo>
                      <a:pt x="38" y="26"/>
                    </a:lnTo>
                    <a:lnTo>
                      <a:pt x="80" y="30"/>
                    </a:lnTo>
                    <a:lnTo>
                      <a:pt x="122" y="38"/>
                    </a:lnTo>
                    <a:lnTo>
                      <a:pt x="168" y="45"/>
                    </a:lnTo>
                    <a:lnTo>
                      <a:pt x="217" y="53"/>
                    </a:lnTo>
                    <a:lnTo>
                      <a:pt x="267" y="60"/>
                    </a:lnTo>
                    <a:lnTo>
                      <a:pt x="316" y="72"/>
                    </a:lnTo>
                    <a:lnTo>
                      <a:pt x="369" y="83"/>
                    </a:lnTo>
                    <a:lnTo>
                      <a:pt x="419" y="98"/>
                    </a:lnTo>
                    <a:lnTo>
                      <a:pt x="472" y="114"/>
                    </a:lnTo>
                    <a:lnTo>
                      <a:pt x="525" y="133"/>
                    </a:lnTo>
                    <a:lnTo>
                      <a:pt x="575" y="152"/>
                    </a:lnTo>
                    <a:lnTo>
                      <a:pt x="624" y="174"/>
                    </a:lnTo>
                    <a:lnTo>
                      <a:pt x="673" y="197"/>
                    </a:lnTo>
                    <a:lnTo>
                      <a:pt x="719" y="228"/>
                    </a:lnTo>
                    <a:lnTo>
                      <a:pt x="761" y="2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5" name="Freeform 2321"/>
              <p:cNvSpPr>
                <a:spLocks noChangeAspect="1"/>
              </p:cNvSpPr>
              <p:nvPr/>
            </p:nvSpPr>
            <p:spPr bwMode="auto">
              <a:xfrm>
                <a:off x="307" y="16880"/>
                <a:ext cx="373" cy="782"/>
              </a:xfrm>
              <a:custGeom>
                <a:avLst/>
                <a:gdLst/>
                <a:ahLst/>
                <a:cxnLst>
                  <a:cxn ang="0">
                    <a:pos x="0" y="425"/>
                  </a:cxn>
                  <a:cxn ang="0">
                    <a:pos x="0" y="489"/>
                  </a:cxn>
                  <a:cxn ang="0">
                    <a:pos x="15" y="550"/>
                  </a:cxn>
                  <a:cxn ang="0">
                    <a:pos x="42" y="607"/>
                  </a:cxn>
                  <a:cxn ang="0">
                    <a:pos x="80" y="656"/>
                  </a:cxn>
                  <a:cxn ang="0">
                    <a:pos x="125" y="698"/>
                  </a:cxn>
                  <a:cxn ang="0">
                    <a:pos x="179" y="736"/>
                  </a:cxn>
                  <a:cxn ang="0">
                    <a:pos x="240" y="763"/>
                  </a:cxn>
                  <a:cxn ang="0">
                    <a:pos x="300" y="778"/>
                  </a:cxn>
                  <a:cxn ang="0">
                    <a:pos x="319" y="782"/>
                  </a:cxn>
                  <a:cxn ang="0">
                    <a:pos x="338" y="774"/>
                  </a:cxn>
                  <a:cxn ang="0">
                    <a:pos x="354" y="763"/>
                  </a:cxn>
                  <a:cxn ang="0">
                    <a:pos x="361" y="748"/>
                  </a:cxn>
                  <a:cxn ang="0">
                    <a:pos x="361" y="729"/>
                  </a:cxn>
                  <a:cxn ang="0">
                    <a:pos x="357" y="710"/>
                  </a:cxn>
                  <a:cxn ang="0">
                    <a:pos x="346" y="694"/>
                  </a:cxn>
                  <a:cxn ang="0">
                    <a:pos x="327" y="687"/>
                  </a:cxn>
                  <a:cxn ang="0">
                    <a:pos x="266" y="664"/>
                  </a:cxn>
                  <a:cxn ang="0">
                    <a:pos x="209" y="634"/>
                  </a:cxn>
                  <a:cxn ang="0">
                    <a:pos x="164" y="592"/>
                  </a:cxn>
                  <a:cxn ang="0">
                    <a:pos x="129" y="546"/>
                  </a:cxn>
                  <a:cxn ang="0">
                    <a:pos x="106" y="489"/>
                  </a:cxn>
                  <a:cxn ang="0">
                    <a:pos x="95" y="429"/>
                  </a:cxn>
                  <a:cxn ang="0">
                    <a:pos x="95" y="364"/>
                  </a:cxn>
                  <a:cxn ang="0">
                    <a:pos x="114" y="296"/>
                  </a:cxn>
                  <a:cxn ang="0">
                    <a:pos x="141" y="246"/>
                  </a:cxn>
                  <a:cxn ang="0">
                    <a:pos x="183" y="197"/>
                  </a:cxn>
                  <a:cxn ang="0">
                    <a:pos x="228" y="151"/>
                  </a:cxn>
                  <a:cxn ang="0">
                    <a:pos x="278" y="110"/>
                  </a:cxn>
                  <a:cxn ang="0">
                    <a:pos x="319" y="76"/>
                  </a:cxn>
                  <a:cxn ang="0">
                    <a:pos x="354" y="41"/>
                  </a:cxn>
                  <a:cxn ang="0">
                    <a:pos x="373" y="19"/>
                  </a:cxn>
                  <a:cxn ang="0">
                    <a:pos x="373" y="0"/>
                  </a:cxn>
                  <a:cxn ang="0">
                    <a:pos x="331" y="15"/>
                  </a:cxn>
                  <a:cxn ang="0">
                    <a:pos x="278" y="41"/>
                  </a:cxn>
                  <a:cxn ang="0">
                    <a:pos x="221" y="87"/>
                  </a:cxn>
                  <a:cxn ang="0">
                    <a:pos x="160" y="140"/>
                  </a:cxn>
                  <a:cxn ang="0">
                    <a:pos x="103" y="201"/>
                  </a:cxn>
                  <a:cxn ang="0">
                    <a:pos x="57" y="273"/>
                  </a:cxn>
                  <a:cxn ang="0">
                    <a:pos x="19" y="349"/>
                  </a:cxn>
                  <a:cxn ang="0">
                    <a:pos x="0" y="425"/>
                  </a:cxn>
                </a:cxnLst>
                <a:rect l="0" t="0" r="r" b="b"/>
                <a:pathLst>
                  <a:path w="373" h="782">
                    <a:moveTo>
                      <a:pt x="0" y="425"/>
                    </a:moveTo>
                    <a:lnTo>
                      <a:pt x="0" y="489"/>
                    </a:lnTo>
                    <a:lnTo>
                      <a:pt x="15" y="550"/>
                    </a:lnTo>
                    <a:lnTo>
                      <a:pt x="42" y="607"/>
                    </a:lnTo>
                    <a:lnTo>
                      <a:pt x="80" y="656"/>
                    </a:lnTo>
                    <a:lnTo>
                      <a:pt x="125" y="698"/>
                    </a:lnTo>
                    <a:lnTo>
                      <a:pt x="179" y="736"/>
                    </a:lnTo>
                    <a:lnTo>
                      <a:pt x="240" y="763"/>
                    </a:lnTo>
                    <a:lnTo>
                      <a:pt x="300" y="778"/>
                    </a:lnTo>
                    <a:lnTo>
                      <a:pt x="319" y="782"/>
                    </a:lnTo>
                    <a:lnTo>
                      <a:pt x="338" y="774"/>
                    </a:lnTo>
                    <a:lnTo>
                      <a:pt x="354" y="763"/>
                    </a:lnTo>
                    <a:lnTo>
                      <a:pt x="361" y="748"/>
                    </a:lnTo>
                    <a:lnTo>
                      <a:pt x="361" y="729"/>
                    </a:lnTo>
                    <a:lnTo>
                      <a:pt x="357" y="710"/>
                    </a:lnTo>
                    <a:lnTo>
                      <a:pt x="346" y="694"/>
                    </a:lnTo>
                    <a:lnTo>
                      <a:pt x="327" y="687"/>
                    </a:lnTo>
                    <a:lnTo>
                      <a:pt x="266" y="664"/>
                    </a:lnTo>
                    <a:lnTo>
                      <a:pt x="209" y="634"/>
                    </a:lnTo>
                    <a:lnTo>
                      <a:pt x="164" y="592"/>
                    </a:lnTo>
                    <a:lnTo>
                      <a:pt x="129" y="546"/>
                    </a:lnTo>
                    <a:lnTo>
                      <a:pt x="106" y="489"/>
                    </a:lnTo>
                    <a:lnTo>
                      <a:pt x="95" y="429"/>
                    </a:lnTo>
                    <a:lnTo>
                      <a:pt x="95" y="364"/>
                    </a:lnTo>
                    <a:lnTo>
                      <a:pt x="114" y="296"/>
                    </a:lnTo>
                    <a:lnTo>
                      <a:pt x="141" y="246"/>
                    </a:lnTo>
                    <a:lnTo>
                      <a:pt x="183" y="197"/>
                    </a:lnTo>
                    <a:lnTo>
                      <a:pt x="228" y="151"/>
                    </a:lnTo>
                    <a:lnTo>
                      <a:pt x="278" y="110"/>
                    </a:lnTo>
                    <a:lnTo>
                      <a:pt x="319" y="76"/>
                    </a:lnTo>
                    <a:lnTo>
                      <a:pt x="354" y="41"/>
                    </a:lnTo>
                    <a:lnTo>
                      <a:pt x="373" y="19"/>
                    </a:lnTo>
                    <a:lnTo>
                      <a:pt x="373" y="0"/>
                    </a:lnTo>
                    <a:lnTo>
                      <a:pt x="331" y="15"/>
                    </a:lnTo>
                    <a:lnTo>
                      <a:pt x="278" y="41"/>
                    </a:lnTo>
                    <a:lnTo>
                      <a:pt x="221" y="87"/>
                    </a:lnTo>
                    <a:lnTo>
                      <a:pt x="160" y="140"/>
                    </a:lnTo>
                    <a:lnTo>
                      <a:pt x="103" y="201"/>
                    </a:lnTo>
                    <a:lnTo>
                      <a:pt x="57" y="273"/>
                    </a:lnTo>
                    <a:lnTo>
                      <a:pt x="19" y="349"/>
                    </a:lnTo>
                    <a:lnTo>
                      <a:pt x="0" y="4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6" name="Freeform 2322"/>
              <p:cNvSpPr>
                <a:spLocks noChangeAspect="1"/>
              </p:cNvSpPr>
              <p:nvPr/>
            </p:nvSpPr>
            <p:spPr bwMode="auto">
              <a:xfrm>
                <a:off x="2900" y="16375"/>
                <a:ext cx="795" cy="1025"/>
              </a:xfrm>
              <a:custGeom>
                <a:avLst/>
                <a:gdLst/>
                <a:ahLst/>
                <a:cxnLst>
                  <a:cxn ang="0">
                    <a:pos x="673" y="410"/>
                  </a:cxn>
                  <a:cxn ang="0">
                    <a:pos x="711" y="474"/>
                  </a:cxn>
                  <a:cxn ang="0">
                    <a:pos x="730" y="543"/>
                  </a:cxn>
                  <a:cxn ang="0">
                    <a:pos x="719" y="618"/>
                  </a:cxn>
                  <a:cxn ang="0">
                    <a:pos x="673" y="691"/>
                  </a:cxn>
                  <a:cxn ang="0">
                    <a:pos x="608" y="755"/>
                  </a:cxn>
                  <a:cxn ang="0">
                    <a:pos x="536" y="812"/>
                  </a:cxn>
                  <a:cxn ang="0">
                    <a:pos x="460" y="873"/>
                  </a:cxn>
                  <a:cxn ang="0">
                    <a:pos x="414" y="918"/>
                  </a:cxn>
                  <a:cxn ang="0">
                    <a:pos x="399" y="949"/>
                  </a:cxn>
                  <a:cxn ang="0">
                    <a:pos x="388" y="979"/>
                  </a:cxn>
                  <a:cxn ang="0">
                    <a:pos x="395" y="1010"/>
                  </a:cxn>
                  <a:cxn ang="0">
                    <a:pos x="422" y="1025"/>
                  </a:cxn>
                  <a:cxn ang="0">
                    <a:pos x="449" y="1021"/>
                  </a:cxn>
                  <a:cxn ang="0">
                    <a:pos x="498" y="964"/>
                  </a:cxn>
                  <a:cxn ang="0">
                    <a:pos x="582" y="888"/>
                  </a:cxn>
                  <a:cxn ang="0">
                    <a:pos x="669" y="812"/>
                  </a:cxn>
                  <a:cxn ang="0">
                    <a:pos x="745" y="725"/>
                  </a:cxn>
                  <a:cxn ang="0">
                    <a:pos x="791" y="615"/>
                  </a:cxn>
                  <a:cxn ang="0">
                    <a:pos x="787" y="501"/>
                  </a:cxn>
                  <a:cxn ang="0">
                    <a:pos x="738" y="394"/>
                  </a:cxn>
                  <a:cxn ang="0">
                    <a:pos x="658" y="307"/>
                  </a:cxn>
                  <a:cxn ang="0">
                    <a:pos x="570" y="250"/>
                  </a:cxn>
                  <a:cxn ang="0">
                    <a:pos x="487" y="201"/>
                  </a:cxn>
                  <a:cxn ang="0">
                    <a:pos x="395" y="151"/>
                  </a:cxn>
                  <a:cxn ang="0">
                    <a:pos x="300" y="102"/>
                  </a:cxn>
                  <a:cxn ang="0">
                    <a:pos x="213" y="60"/>
                  </a:cxn>
                  <a:cxn ang="0">
                    <a:pos x="129" y="26"/>
                  </a:cxn>
                  <a:cxn ang="0">
                    <a:pos x="65" y="3"/>
                  </a:cxn>
                  <a:cxn ang="0">
                    <a:pos x="15" y="0"/>
                  </a:cxn>
                  <a:cxn ang="0">
                    <a:pos x="34" y="26"/>
                  </a:cxn>
                  <a:cxn ang="0">
                    <a:pos x="114" y="64"/>
                  </a:cxn>
                  <a:cxn ang="0">
                    <a:pos x="194" y="102"/>
                  </a:cxn>
                  <a:cxn ang="0">
                    <a:pos x="278" y="144"/>
                  </a:cxn>
                  <a:cxn ang="0">
                    <a:pos x="365" y="189"/>
                  </a:cxn>
                  <a:cxn ang="0">
                    <a:pos x="449" y="235"/>
                  </a:cxn>
                  <a:cxn ang="0">
                    <a:pos x="532" y="292"/>
                  </a:cxn>
                  <a:cxn ang="0">
                    <a:pos x="608" y="349"/>
                  </a:cxn>
                </a:cxnLst>
                <a:rect l="0" t="0" r="r" b="b"/>
                <a:pathLst>
                  <a:path w="795" h="1025">
                    <a:moveTo>
                      <a:pt x="646" y="383"/>
                    </a:moveTo>
                    <a:lnTo>
                      <a:pt x="673" y="410"/>
                    </a:lnTo>
                    <a:lnTo>
                      <a:pt x="692" y="440"/>
                    </a:lnTo>
                    <a:lnTo>
                      <a:pt x="711" y="474"/>
                    </a:lnTo>
                    <a:lnTo>
                      <a:pt x="722" y="508"/>
                    </a:lnTo>
                    <a:lnTo>
                      <a:pt x="730" y="543"/>
                    </a:lnTo>
                    <a:lnTo>
                      <a:pt x="726" y="581"/>
                    </a:lnTo>
                    <a:lnTo>
                      <a:pt x="719" y="618"/>
                    </a:lnTo>
                    <a:lnTo>
                      <a:pt x="700" y="653"/>
                    </a:lnTo>
                    <a:lnTo>
                      <a:pt x="673" y="691"/>
                    </a:lnTo>
                    <a:lnTo>
                      <a:pt x="643" y="725"/>
                    </a:lnTo>
                    <a:lnTo>
                      <a:pt x="608" y="755"/>
                    </a:lnTo>
                    <a:lnTo>
                      <a:pt x="574" y="786"/>
                    </a:lnTo>
                    <a:lnTo>
                      <a:pt x="536" y="812"/>
                    </a:lnTo>
                    <a:lnTo>
                      <a:pt x="498" y="843"/>
                    </a:lnTo>
                    <a:lnTo>
                      <a:pt x="460" y="873"/>
                    </a:lnTo>
                    <a:lnTo>
                      <a:pt x="426" y="907"/>
                    </a:lnTo>
                    <a:lnTo>
                      <a:pt x="414" y="918"/>
                    </a:lnTo>
                    <a:lnTo>
                      <a:pt x="407" y="934"/>
                    </a:lnTo>
                    <a:lnTo>
                      <a:pt x="399" y="949"/>
                    </a:lnTo>
                    <a:lnTo>
                      <a:pt x="392" y="964"/>
                    </a:lnTo>
                    <a:lnTo>
                      <a:pt x="388" y="979"/>
                    </a:lnTo>
                    <a:lnTo>
                      <a:pt x="388" y="994"/>
                    </a:lnTo>
                    <a:lnTo>
                      <a:pt x="395" y="1010"/>
                    </a:lnTo>
                    <a:lnTo>
                      <a:pt x="407" y="1021"/>
                    </a:lnTo>
                    <a:lnTo>
                      <a:pt x="422" y="1025"/>
                    </a:lnTo>
                    <a:lnTo>
                      <a:pt x="437" y="1025"/>
                    </a:lnTo>
                    <a:lnTo>
                      <a:pt x="449" y="1021"/>
                    </a:lnTo>
                    <a:lnTo>
                      <a:pt x="460" y="1010"/>
                    </a:lnTo>
                    <a:lnTo>
                      <a:pt x="498" y="964"/>
                    </a:lnTo>
                    <a:lnTo>
                      <a:pt x="540" y="926"/>
                    </a:lnTo>
                    <a:lnTo>
                      <a:pt x="582" y="888"/>
                    </a:lnTo>
                    <a:lnTo>
                      <a:pt x="627" y="850"/>
                    </a:lnTo>
                    <a:lnTo>
                      <a:pt x="669" y="812"/>
                    </a:lnTo>
                    <a:lnTo>
                      <a:pt x="711" y="770"/>
                    </a:lnTo>
                    <a:lnTo>
                      <a:pt x="745" y="725"/>
                    </a:lnTo>
                    <a:lnTo>
                      <a:pt x="772" y="675"/>
                    </a:lnTo>
                    <a:lnTo>
                      <a:pt x="791" y="615"/>
                    </a:lnTo>
                    <a:lnTo>
                      <a:pt x="795" y="558"/>
                    </a:lnTo>
                    <a:lnTo>
                      <a:pt x="787" y="501"/>
                    </a:lnTo>
                    <a:lnTo>
                      <a:pt x="768" y="444"/>
                    </a:lnTo>
                    <a:lnTo>
                      <a:pt x="738" y="394"/>
                    </a:lnTo>
                    <a:lnTo>
                      <a:pt x="703" y="345"/>
                    </a:lnTo>
                    <a:lnTo>
                      <a:pt x="658" y="307"/>
                    </a:lnTo>
                    <a:lnTo>
                      <a:pt x="608" y="273"/>
                    </a:lnTo>
                    <a:lnTo>
                      <a:pt x="570" y="250"/>
                    </a:lnTo>
                    <a:lnTo>
                      <a:pt x="529" y="227"/>
                    </a:lnTo>
                    <a:lnTo>
                      <a:pt x="487" y="201"/>
                    </a:lnTo>
                    <a:lnTo>
                      <a:pt x="441" y="178"/>
                    </a:lnTo>
                    <a:lnTo>
                      <a:pt x="395" y="151"/>
                    </a:lnTo>
                    <a:lnTo>
                      <a:pt x="346" y="129"/>
                    </a:lnTo>
                    <a:lnTo>
                      <a:pt x="300" y="102"/>
                    </a:lnTo>
                    <a:lnTo>
                      <a:pt x="255" y="79"/>
                    </a:lnTo>
                    <a:lnTo>
                      <a:pt x="213" y="60"/>
                    </a:lnTo>
                    <a:lnTo>
                      <a:pt x="171" y="41"/>
                    </a:lnTo>
                    <a:lnTo>
                      <a:pt x="129" y="26"/>
                    </a:lnTo>
                    <a:lnTo>
                      <a:pt x="95" y="15"/>
                    </a:lnTo>
                    <a:lnTo>
                      <a:pt x="65" y="3"/>
                    </a:lnTo>
                    <a:lnTo>
                      <a:pt x="38" y="0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4" y="26"/>
                    </a:lnTo>
                    <a:lnTo>
                      <a:pt x="72" y="45"/>
                    </a:lnTo>
                    <a:lnTo>
                      <a:pt x="114" y="64"/>
                    </a:lnTo>
                    <a:lnTo>
                      <a:pt x="152" y="83"/>
                    </a:lnTo>
                    <a:lnTo>
                      <a:pt x="194" y="102"/>
                    </a:lnTo>
                    <a:lnTo>
                      <a:pt x="236" y="121"/>
                    </a:lnTo>
                    <a:lnTo>
                      <a:pt x="278" y="144"/>
                    </a:lnTo>
                    <a:lnTo>
                      <a:pt x="319" y="167"/>
                    </a:lnTo>
                    <a:lnTo>
                      <a:pt x="365" y="189"/>
                    </a:lnTo>
                    <a:lnTo>
                      <a:pt x="407" y="212"/>
                    </a:lnTo>
                    <a:lnTo>
                      <a:pt x="449" y="235"/>
                    </a:lnTo>
                    <a:lnTo>
                      <a:pt x="491" y="262"/>
                    </a:lnTo>
                    <a:lnTo>
                      <a:pt x="532" y="292"/>
                    </a:lnTo>
                    <a:lnTo>
                      <a:pt x="570" y="318"/>
                    </a:lnTo>
                    <a:lnTo>
                      <a:pt x="608" y="349"/>
                    </a:lnTo>
                    <a:lnTo>
                      <a:pt x="646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547" name="Group 2323"/>
          <p:cNvGrpSpPr>
            <a:grpSpLocks/>
          </p:cNvGrpSpPr>
          <p:nvPr/>
        </p:nvGrpSpPr>
        <p:grpSpPr bwMode="auto">
          <a:xfrm rot="18898972" flipH="1">
            <a:off x="6739223" y="2425682"/>
            <a:ext cx="868362" cy="614363"/>
            <a:chOff x="12912" y="12144"/>
            <a:chExt cx="2736" cy="1795"/>
          </a:xfrm>
        </p:grpSpPr>
        <p:grpSp>
          <p:nvGrpSpPr>
            <p:cNvPr id="54548" name="Group 2324"/>
            <p:cNvGrpSpPr>
              <a:grpSpLocks/>
            </p:cNvGrpSpPr>
            <p:nvPr/>
          </p:nvGrpSpPr>
          <p:grpSpPr bwMode="auto">
            <a:xfrm flipH="1">
              <a:off x="12912" y="12768"/>
              <a:ext cx="2736" cy="1171"/>
              <a:chOff x="4464" y="9901"/>
              <a:chExt cx="7591" cy="3249"/>
            </a:xfrm>
          </p:grpSpPr>
          <p:sp>
            <p:nvSpPr>
              <p:cNvPr id="54549" name="Freeform 2325"/>
              <p:cNvSpPr>
                <a:spLocks/>
              </p:cNvSpPr>
              <p:nvPr/>
            </p:nvSpPr>
            <p:spPr bwMode="auto">
              <a:xfrm>
                <a:off x="5186" y="11926"/>
                <a:ext cx="873" cy="1095"/>
              </a:xfrm>
              <a:custGeom>
                <a:avLst/>
                <a:gdLst/>
                <a:ahLst/>
                <a:cxnLst>
                  <a:cxn ang="0">
                    <a:pos x="861" y="187"/>
                  </a:cxn>
                  <a:cxn ang="0">
                    <a:pos x="867" y="230"/>
                  </a:cxn>
                  <a:cxn ang="0">
                    <a:pos x="830" y="260"/>
                  </a:cxn>
                  <a:cxn ang="0">
                    <a:pos x="764" y="260"/>
                  </a:cxn>
                  <a:cxn ang="0">
                    <a:pos x="594" y="193"/>
                  </a:cxn>
                  <a:cxn ang="0">
                    <a:pos x="370" y="205"/>
                  </a:cxn>
                  <a:cxn ang="0">
                    <a:pos x="236" y="339"/>
                  </a:cxn>
                  <a:cxn ang="0">
                    <a:pos x="230" y="502"/>
                  </a:cxn>
                  <a:cxn ang="0">
                    <a:pos x="333" y="617"/>
                  </a:cxn>
                  <a:cxn ang="0">
                    <a:pos x="309" y="659"/>
                  </a:cxn>
                  <a:cxn ang="0">
                    <a:pos x="170" y="768"/>
                  </a:cxn>
                  <a:cxn ang="0">
                    <a:pos x="145" y="908"/>
                  </a:cxn>
                  <a:cxn ang="0">
                    <a:pos x="267" y="968"/>
                  </a:cxn>
                  <a:cxn ang="0">
                    <a:pos x="406" y="932"/>
                  </a:cxn>
                  <a:cxn ang="0">
                    <a:pos x="485" y="823"/>
                  </a:cxn>
                  <a:cxn ang="0">
                    <a:pos x="582" y="823"/>
                  </a:cxn>
                  <a:cxn ang="0">
                    <a:pos x="570" y="932"/>
                  </a:cxn>
                  <a:cxn ang="0">
                    <a:pos x="485" y="1035"/>
                  </a:cxn>
                  <a:cxn ang="0">
                    <a:pos x="345" y="1095"/>
                  </a:cxn>
                  <a:cxn ang="0">
                    <a:pos x="170" y="1071"/>
                  </a:cxn>
                  <a:cxn ang="0">
                    <a:pos x="36" y="986"/>
                  </a:cxn>
                  <a:cxn ang="0">
                    <a:pos x="0" y="883"/>
                  </a:cxn>
                  <a:cxn ang="0">
                    <a:pos x="12" y="774"/>
                  </a:cxn>
                  <a:cxn ang="0">
                    <a:pos x="97" y="678"/>
                  </a:cxn>
                  <a:cxn ang="0">
                    <a:pos x="109" y="611"/>
                  </a:cxn>
                  <a:cxn ang="0">
                    <a:pos x="36" y="496"/>
                  </a:cxn>
                  <a:cxn ang="0">
                    <a:pos x="24" y="351"/>
                  </a:cxn>
                  <a:cxn ang="0">
                    <a:pos x="60" y="211"/>
                  </a:cxn>
                  <a:cxn ang="0">
                    <a:pos x="151" y="90"/>
                  </a:cxn>
                  <a:cxn ang="0">
                    <a:pos x="291" y="18"/>
                  </a:cxn>
                  <a:cxn ang="0">
                    <a:pos x="479" y="6"/>
                  </a:cxn>
                  <a:cxn ang="0">
                    <a:pos x="709" y="84"/>
                  </a:cxn>
                </a:cxnLst>
                <a:rect l="0" t="0" r="r" b="b"/>
                <a:pathLst>
                  <a:path w="873" h="1095">
                    <a:moveTo>
                      <a:pt x="836" y="163"/>
                    </a:moveTo>
                    <a:lnTo>
                      <a:pt x="861" y="187"/>
                    </a:lnTo>
                    <a:lnTo>
                      <a:pt x="873" y="211"/>
                    </a:lnTo>
                    <a:lnTo>
                      <a:pt x="867" y="230"/>
                    </a:lnTo>
                    <a:lnTo>
                      <a:pt x="855" y="248"/>
                    </a:lnTo>
                    <a:lnTo>
                      <a:pt x="830" y="260"/>
                    </a:lnTo>
                    <a:lnTo>
                      <a:pt x="800" y="266"/>
                    </a:lnTo>
                    <a:lnTo>
                      <a:pt x="764" y="260"/>
                    </a:lnTo>
                    <a:lnTo>
                      <a:pt x="733" y="248"/>
                    </a:lnTo>
                    <a:lnTo>
                      <a:pt x="594" y="193"/>
                    </a:lnTo>
                    <a:lnTo>
                      <a:pt x="473" y="181"/>
                    </a:lnTo>
                    <a:lnTo>
                      <a:pt x="370" y="205"/>
                    </a:lnTo>
                    <a:lnTo>
                      <a:pt x="285" y="266"/>
                    </a:lnTo>
                    <a:lnTo>
                      <a:pt x="236" y="339"/>
                    </a:lnTo>
                    <a:lnTo>
                      <a:pt x="218" y="423"/>
                    </a:lnTo>
                    <a:lnTo>
                      <a:pt x="230" y="502"/>
                    </a:lnTo>
                    <a:lnTo>
                      <a:pt x="291" y="575"/>
                    </a:lnTo>
                    <a:lnTo>
                      <a:pt x="333" y="617"/>
                    </a:lnTo>
                    <a:lnTo>
                      <a:pt x="333" y="647"/>
                    </a:lnTo>
                    <a:lnTo>
                      <a:pt x="309" y="659"/>
                    </a:lnTo>
                    <a:lnTo>
                      <a:pt x="267" y="684"/>
                    </a:lnTo>
                    <a:lnTo>
                      <a:pt x="170" y="768"/>
                    </a:lnTo>
                    <a:lnTo>
                      <a:pt x="133" y="847"/>
                    </a:lnTo>
                    <a:lnTo>
                      <a:pt x="145" y="908"/>
                    </a:lnTo>
                    <a:lnTo>
                      <a:pt x="200" y="944"/>
                    </a:lnTo>
                    <a:lnTo>
                      <a:pt x="267" y="968"/>
                    </a:lnTo>
                    <a:lnTo>
                      <a:pt x="345" y="962"/>
                    </a:lnTo>
                    <a:lnTo>
                      <a:pt x="406" y="932"/>
                    </a:lnTo>
                    <a:lnTo>
                      <a:pt x="448" y="871"/>
                    </a:lnTo>
                    <a:lnTo>
                      <a:pt x="485" y="823"/>
                    </a:lnTo>
                    <a:lnTo>
                      <a:pt x="539" y="805"/>
                    </a:lnTo>
                    <a:lnTo>
                      <a:pt x="582" y="823"/>
                    </a:lnTo>
                    <a:lnTo>
                      <a:pt x="588" y="883"/>
                    </a:lnTo>
                    <a:lnTo>
                      <a:pt x="570" y="932"/>
                    </a:lnTo>
                    <a:lnTo>
                      <a:pt x="533" y="986"/>
                    </a:lnTo>
                    <a:lnTo>
                      <a:pt x="485" y="1035"/>
                    </a:lnTo>
                    <a:lnTo>
                      <a:pt x="418" y="1071"/>
                    </a:lnTo>
                    <a:lnTo>
                      <a:pt x="345" y="1095"/>
                    </a:lnTo>
                    <a:lnTo>
                      <a:pt x="261" y="1095"/>
                    </a:lnTo>
                    <a:lnTo>
                      <a:pt x="170" y="1071"/>
                    </a:lnTo>
                    <a:lnTo>
                      <a:pt x="67" y="1017"/>
                    </a:lnTo>
                    <a:lnTo>
                      <a:pt x="36" y="986"/>
                    </a:lnTo>
                    <a:lnTo>
                      <a:pt x="12" y="938"/>
                    </a:lnTo>
                    <a:lnTo>
                      <a:pt x="0" y="883"/>
                    </a:lnTo>
                    <a:lnTo>
                      <a:pt x="0" y="829"/>
                    </a:lnTo>
                    <a:lnTo>
                      <a:pt x="12" y="774"/>
                    </a:lnTo>
                    <a:lnTo>
                      <a:pt x="42" y="720"/>
                    </a:lnTo>
                    <a:lnTo>
                      <a:pt x="97" y="678"/>
                    </a:lnTo>
                    <a:lnTo>
                      <a:pt x="164" y="653"/>
                    </a:lnTo>
                    <a:lnTo>
                      <a:pt x="109" y="611"/>
                    </a:lnTo>
                    <a:lnTo>
                      <a:pt x="67" y="557"/>
                    </a:lnTo>
                    <a:lnTo>
                      <a:pt x="36" y="496"/>
                    </a:lnTo>
                    <a:lnTo>
                      <a:pt x="24" y="423"/>
                    </a:lnTo>
                    <a:lnTo>
                      <a:pt x="24" y="351"/>
                    </a:lnTo>
                    <a:lnTo>
                      <a:pt x="36" y="278"/>
                    </a:lnTo>
                    <a:lnTo>
                      <a:pt x="60" y="211"/>
                    </a:lnTo>
                    <a:lnTo>
                      <a:pt x="103" y="145"/>
                    </a:lnTo>
                    <a:lnTo>
                      <a:pt x="151" y="90"/>
                    </a:lnTo>
                    <a:lnTo>
                      <a:pt x="218" y="48"/>
                    </a:lnTo>
                    <a:lnTo>
                      <a:pt x="291" y="18"/>
                    </a:lnTo>
                    <a:lnTo>
                      <a:pt x="382" y="0"/>
                    </a:lnTo>
                    <a:lnTo>
                      <a:pt x="479" y="6"/>
                    </a:lnTo>
                    <a:lnTo>
                      <a:pt x="588" y="30"/>
                    </a:lnTo>
                    <a:lnTo>
                      <a:pt x="709" y="84"/>
                    </a:lnTo>
                    <a:lnTo>
                      <a:pt x="836" y="1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0" name="Freeform 2326"/>
              <p:cNvSpPr>
                <a:spLocks/>
              </p:cNvSpPr>
              <p:nvPr/>
            </p:nvSpPr>
            <p:spPr bwMode="auto">
              <a:xfrm>
                <a:off x="4464" y="10945"/>
                <a:ext cx="1492" cy="1513"/>
              </a:xfrm>
              <a:custGeom>
                <a:avLst/>
                <a:gdLst/>
                <a:ahLst/>
                <a:cxnLst>
                  <a:cxn ang="0">
                    <a:pos x="758" y="248"/>
                  </a:cxn>
                  <a:cxn ang="0">
                    <a:pos x="976" y="24"/>
                  </a:cxn>
                  <a:cxn ang="0">
                    <a:pos x="1249" y="24"/>
                  </a:cxn>
                  <a:cxn ang="0">
                    <a:pos x="1455" y="218"/>
                  </a:cxn>
                  <a:cxn ang="0">
                    <a:pos x="1480" y="442"/>
                  </a:cxn>
                  <a:cxn ang="0">
                    <a:pos x="1425" y="430"/>
                  </a:cxn>
                  <a:cxn ang="0">
                    <a:pos x="1364" y="254"/>
                  </a:cxn>
                  <a:cxn ang="0">
                    <a:pos x="1189" y="139"/>
                  </a:cxn>
                  <a:cxn ang="0">
                    <a:pos x="976" y="194"/>
                  </a:cxn>
                  <a:cxn ang="0">
                    <a:pos x="861" y="412"/>
                  </a:cxn>
                  <a:cxn ang="0">
                    <a:pos x="867" y="623"/>
                  </a:cxn>
                  <a:cxn ang="0">
                    <a:pos x="801" y="630"/>
                  </a:cxn>
                  <a:cxn ang="0">
                    <a:pos x="637" y="539"/>
                  </a:cxn>
                  <a:cxn ang="0">
                    <a:pos x="407" y="563"/>
                  </a:cxn>
                  <a:cxn ang="0">
                    <a:pos x="267" y="751"/>
                  </a:cxn>
                  <a:cxn ang="0">
                    <a:pos x="291" y="1011"/>
                  </a:cxn>
                  <a:cxn ang="0">
                    <a:pos x="413" y="1180"/>
                  </a:cxn>
                  <a:cxn ang="0">
                    <a:pos x="352" y="1223"/>
                  </a:cxn>
                  <a:cxn ang="0">
                    <a:pos x="213" y="1211"/>
                  </a:cxn>
                  <a:cxn ang="0">
                    <a:pos x="140" y="1265"/>
                  </a:cxn>
                  <a:cxn ang="0">
                    <a:pos x="170" y="1350"/>
                  </a:cxn>
                  <a:cxn ang="0">
                    <a:pos x="267" y="1416"/>
                  </a:cxn>
                  <a:cxn ang="0">
                    <a:pos x="346" y="1422"/>
                  </a:cxn>
                  <a:cxn ang="0">
                    <a:pos x="370" y="1447"/>
                  </a:cxn>
                  <a:cxn ang="0">
                    <a:pos x="358" y="1489"/>
                  </a:cxn>
                  <a:cxn ang="0">
                    <a:pos x="279" y="1513"/>
                  </a:cxn>
                  <a:cxn ang="0">
                    <a:pos x="146" y="1495"/>
                  </a:cxn>
                  <a:cxn ang="0">
                    <a:pos x="43" y="1404"/>
                  </a:cxn>
                  <a:cxn ang="0">
                    <a:pos x="0" y="1271"/>
                  </a:cxn>
                  <a:cxn ang="0">
                    <a:pos x="55" y="1144"/>
                  </a:cxn>
                  <a:cxn ang="0">
                    <a:pos x="73" y="987"/>
                  </a:cxn>
                  <a:cxn ang="0">
                    <a:pos x="55" y="708"/>
                  </a:cxn>
                  <a:cxn ang="0">
                    <a:pos x="200" y="454"/>
                  </a:cxn>
                  <a:cxn ang="0">
                    <a:pos x="504" y="369"/>
                  </a:cxn>
                </a:cxnLst>
                <a:rect l="0" t="0" r="r" b="b"/>
                <a:pathLst>
                  <a:path w="1492" h="1513">
                    <a:moveTo>
                      <a:pt x="716" y="442"/>
                    </a:moveTo>
                    <a:lnTo>
                      <a:pt x="758" y="248"/>
                    </a:lnTo>
                    <a:lnTo>
                      <a:pt x="849" y="109"/>
                    </a:lnTo>
                    <a:lnTo>
                      <a:pt x="976" y="24"/>
                    </a:lnTo>
                    <a:lnTo>
                      <a:pt x="1110" y="0"/>
                    </a:lnTo>
                    <a:lnTo>
                      <a:pt x="1249" y="24"/>
                    </a:lnTo>
                    <a:lnTo>
                      <a:pt x="1364" y="97"/>
                    </a:lnTo>
                    <a:lnTo>
                      <a:pt x="1455" y="218"/>
                    </a:lnTo>
                    <a:lnTo>
                      <a:pt x="1492" y="387"/>
                    </a:lnTo>
                    <a:lnTo>
                      <a:pt x="1480" y="442"/>
                    </a:lnTo>
                    <a:lnTo>
                      <a:pt x="1455" y="454"/>
                    </a:lnTo>
                    <a:lnTo>
                      <a:pt x="1425" y="430"/>
                    </a:lnTo>
                    <a:lnTo>
                      <a:pt x="1407" y="387"/>
                    </a:lnTo>
                    <a:lnTo>
                      <a:pt x="1364" y="254"/>
                    </a:lnTo>
                    <a:lnTo>
                      <a:pt x="1286" y="176"/>
                    </a:lnTo>
                    <a:lnTo>
                      <a:pt x="1189" y="139"/>
                    </a:lnTo>
                    <a:lnTo>
                      <a:pt x="1080" y="145"/>
                    </a:lnTo>
                    <a:lnTo>
                      <a:pt x="976" y="194"/>
                    </a:lnTo>
                    <a:lnTo>
                      <a:pt x="898" y="284"/>
                    </a:lnTo>
                    <a:lnTo>
                      <a:pt x="861" y="412"/>
                    </a:lnTo>
                    <a:lnTo>
                      <a:pt x="873" y="581"/>
                    </a:lnTo>
                    <a:lnTo>
                      <a:pt x="867" y="623"/>
                    </a:lnTo>
                    <a:lnTo>
                      <a:pt x="843" y="636"/>
                    </a:lnTo>
                    <a:lnTo>
                      <a:pt x="801" y="630"/>
                    </a:lnTo>
                    <a:lnTo>
                      <a:pt x="764" y="611"/>
                    </a:lnTo>
                    <a:lnTo>
                      <a:pt x="637" y="539"/>
                    </a:lnTo>
                    <a:lnTo>
                      <a:pt x="510" y="527"/>
                    </a:lnTo>
                    <a:lnTo>
                      <a:pt x="407" y="563"/>
                    </a:lnTo>
                    <a:lnTo>
                      <a:pt x="322" y="642"/>
                    </a:lnTo>
                    <a:lnTo>
                      <a:pt x="267" y="751"/>
                    </a:lnTo>
                    <a:lnTo>
                      <a:pt x="255" y="878"/>
                    </a:lnTo>
                    <a:lnTo>
                      <a:pt x="291" y="1011"/>
                    </a:lnTo>
                    <a:lnTo>
                      <a:pt x="388" y="1138"/>
                    </a:lnTo>
                    <a:lnTo>
                      <a:pt x="413" y="1180"/>
                    </a:lnTo>
                    <a:lnTo>
                      <a:pt x="394" y="1205"/>
                    </a:lnTo>
                    <a:lnTo>
                      <a:pt x="352" y="1223"/>
                    </a:lnTo>
                    <a:lnTo>
                      <a:pt x="304" y="1223"/>
                    </a:lnTo>
                    <a:lnTo>
                      <a:pt x="213" y="1211"/>
                    </a:lnTo>
                    <a:lnTo>
                      <a:pt x="158" y="1229"/>
                    </a:lnTo>
                    <a:lnTo>
                      <a:pt x="140" y="1265"/>
                    </a:lnTo>
                    <a:lnTo>
                      <a:pt x="146" y="1307"/>
                    </a:lnTo>
                    <a:lnTo>
                      <a:pt x="170" y="1350"/>
                    </a:lnTo>
                    <a:lnTo>
                      <a:pt x="219" y="1392"/>
                    </a:lnTo>
                    <a:lnTo>
                      <a:pt x="267" y="1416"/>
                    </a:lnTo>
                    <a:lnTo>
                      <a:pt x="328" y="1422"/>
                    </a:lnTo>
                    <a:lnTo>
                      <a:pt x="346" y="1422"/>
                    </a:lnTo>
                    <a:lnTo>
                      <a:pt x="364" y="1435"/>
                    </a:lnTo>
                    <a:lnTo>
                      <a:pt x="370" y="1447"/>
                    </a:lnTo>
                    <a:lnTo>
                      <a:pt x="370" y="1465"/>
                    </a:lnTo>
                    <a:lnTo>
                      <a:pt x="358" y="1489"/>
                    </a:lnTo>
                    <a:lnTo>
                      <a:pt x="328" y="1501"/>
                    </a:lnTo>
                    <a:lnTo>
                      <a:pt x="279" y="1513"/>
                    </a:lnTo>
                    <a:lnTo>
                      <a:pt x="207" y="1513"/>
                    </a:lnTo>
                    <a:lnTo>
                      <a:pt x="146" y="1495"/>
                    </a:lnTo>
                    <a:lnTo>
                      <a:pt x="91" y="1459"/>
                    </a:lnTo>
                    <a:lnTo>
                      <a:pt x="43" y="1404"/>
                    </a:lnTo>
                    <a:lnTo>
                      <a:pt x="13" y="1338"/>
                    </a:lnTo>
                    <a:lnTo>
                      <a:pt x="0" y="1271"/>
                    </a:lnTo>
                    <a:lnTo>
                      <a:pt x="13" y="1205"/>
                    </a:lnTo>
                    <a:lnTo>
                      <a:pt x="55" y="1144"/>
                    </a:lnTo>
                    <a:lnTo>
                      <a:pt x="140" y="1096"/>
                    </a:lnTo>
                    <a:lnTo>
                      <a:pt x="73" y="987"/>
                    </a:lnTo>
                    <a:lnTo>
                      <a:pt x="43" y="853"/>
                    </a:lnTo>
                    <a:lnTo>
                      <a:pt x="55" y="708"/>
                    </a:lnTo>
                    <a:lnTo>
                      <a:pt x="110" y="569"/>
                    </a:lnTo>
                    <a:lnTo>
                      <a:pt x="200" y="454"/>
                    </a:lnTo>
                    <a:lnTo>
                      <a:pt x="334" y="381"/>
                    </a:lnTo>
                    <a:lnTo>
                      <a:pt x="504" y="369"/>
                    </a:lnTo>
                    <a:lnTo>
                      <a:pt x="716" y="4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1" name="Freeform 2327"/>
              <p:cNvSpPr>
                <a:spLocks/>
              </p:cNvSpPr>
              <p:nvPr/>
            </p:nvSpPr>
            <p:spPr bwMode="auto">
              <a:xfrm rot="719888">
                <a:off x="11357" y="11985"/>
                <a:ext cx="321" cy="418"/>
              </a:xfrm>
              <a:custGeom>
                <a:avLst/>
                <a:gdLst/>
                <a:ahLst/>
                <a:cxnLst>
                  <a:cxn ang="0">
                    <a:pos x="79" y="243"/>
                  </a:cxn>
                  <a:cxn ang="0">
                    <a:pos x="67" y="309"/>
                  </a:cxn>
                  <a:cxn ang="0">
                    <a:pos x="85" y="345"/>
                  </a:cxn>
                  <a:cxn ang="0">
                    <a:pos x="115" y="345"/>
                  </a:cxn>
                  <a:cxn ang="0">
                    <a:pos x="146" y="321"/>
                  </a:cxn>
                  <a:cxn ang="0">
                    <a:pos x="158" y="285"/>
                  </a:cxn>
                  <a:cxn ang="0">
                    <a:pos x="158" y="261"/>
                  </a:cxn>
                  <a:cxn ang="0">
                    <a:pos x="140" y="237"/>
                  </a:cxn>
                  <a:cxn ang="0">
                    <a:pos x="127" y="218"/>
                  </a:cxn>
                  <a:cxn ang="0">
                    <a:pos x="121" y="194"/>
                  </a:cxn>
                  <a:cxn ang="0">
                    <a:pos x="133" y="164"/>
                  </a:cxn>
                  <a:cxn ang="0">
                    <a:pos x="152" y="134"/>
                  </a:cxn>
                  <a:cxn ang="0">
                    <a:pos x="170" y="109"/>
                  </a:cxn>
                  <a:cxn ang="0">
                    <a:pos x="152" y="73"/>
                  </a:cxn>
                  <a:cxn ang="0">
                    <a:pos x="170" y="25"/>
                  </a:cxn>
                  <a:cxn ang="0">
                    <a:pos x="218" y="0"/>
                  </a:cxn>
                  <a:cxn ang="0">
                    <a:pos x="279" y="13"/>
                  </a:cxn>
                  <a:cxn ang="0">
                    <a:pos x="321" y="67"/>
                  </a:cxn>
                  <a:cxn ang="0">
                    <a:pos x="309" y="115"/>
                  </a:cxn>
                  <a:cxn ang="0">
                    <a:pos x="273" y="152"/>
                  </a:cxn>
                  <a:cxn ang="0">
                    <a:pos x="230" y="152"/>
                  </a:cxn>
                  <a:cxn ang="0">
                    <a:pos x="218" y="170"/>
                  </a:cxn>
                  <a:cxn ang="0">
                    <a:pos x="200" y="188"/>
                  </a:cxn>
                  <a:cxn ang="0">
                    <a:pos x="194" y="212"/>
                  </a:cxn>
                  <a:cxn ang="0">
                    <a:pos x="212" y="237"/>
                  </a:cxn>
                  <a:cxn ang="0">
                    <a:pos x="237" y="267"/>
                  </a:cxn>
                  <a:cxn ang="0">
                    <a:pos x="243" y="303"/>
                  </a:cxn>
                  <a:cxn ang="0">
                    <a:pos x="230" y="339"/>
                  </a:cxn>
                  <a:cxn ang="0">
                    <a:pos x="212" y="370"/>
                  </a:cxn>
                  <a:cxn ang="0">
                    <a:pos x="182" y="400"/>
                  </a:cxn>
                  <a:cxn ang="0">
                    <a:pos x="140" y="418"/>
                  </a:cxn>
                  <a:cxn ang="0">
                    <a:pos x="103" y="418"/>
                  </a:cxn>
                  <a:cxn ang="0">
                    <a:pos x="61" y="406"/>
                  </a:cxn>
                  <a:cxn ang="0">
                    <a:pos x="6" y="352"/>
                  </a:cxn>
                  <a:cxn ang="0">
                    <a:pos x="0" y="297"/>
                  </a:cxn>
                  <a:cxn ang="0">
                    <a:pos x="24" y="261"/>
                  </a:cxn>
                  <a:cxn ang="0">
                    <a:pos x="79" y="243"/>
                  </a:cxn>
                </a:cxnLst>
                <a:rect l="0" t="0" r="r" b="b"/>
                <a:pathLst>
                  <a:path w="321" h="418">
                    <a:moveTo>
                      <a:pt x="79" y="243"/>
                    </a:moveTo>
                    <a:lnTo>
                      <a:pt x="67" y="309"/>
                    </a:lnTo>
                    <a:lnTo>
                      <a:pt x="85" y="345"/>
                    </a:lnTo>
                    <a:lnTo>
                      <a:pt x="115" y="345"/>
                    </a:lnTo>
                    <a:lnTo>
                      <a:pt x="146" y="321"/>
                    </a:lnTo>
                    <a:lnTo>
                      <a:pt x="158" y="285"/>
                    </a:lnTo>
                    <a:lnTo>
                      <a:pt x="158" y="261"/>
                    </a:lnTo>
                    <a:lnTo>
                      <a:pt x="140" y="237"/>
                    </a:lnTo>
                    <a:lnTo>
                      <a:pt x="127" y="218"/>
                    </a:lnTo>
                    <a:lnTo>
                      <a:pt x="121" y="194"/>
                    </a:lnTo>
                    <a:lnTo>
                      <a:pt x="133" y="164"/>
                    </a:lnTo>
                    <a:lnTo>
                      <a:pt x="152" y="134"/>
                    </a:lnTo>
                    <a:lnTo>
                      <a:pt x="170" y="109"/>
                    </a:lnTo>
                    <a:lnTo>
                      <a:pt x="152" y="73"/>
                    </a:lnTo>
                    <a:lnTo>
                      <a:pt x="170" y="25"/>
                    </a:lnTo>
                    <a:lnTo>
                      <a:pt x="218" y="0"/>
                    </a:lnTo>
                    <a:lnTo>
                      <a:pt x="279" y="13"/>
                    </a:lnTo>
                    <a:lnTo>
                      <a:pt x="321" y="67"/>
                    </a:lnTo>
                    <a:lnTo>
                      <a:pt x="309" y="115"/>
                    </a:lnTo>
                    <a:lnTo>
                      <a:pt x="273" y="152"/>
                    </a:lnTo>
                    <a:lnTo>
                      <a:pt x="230" y="152"/>
                    </a:lnTo>
                    <a:lnTo>
                      <a:pt x="218" y="170"/>
                    </a:lnTo>
                    <a:lnTo>
                      <a:pt x="200" y="188"/>
                    </a:lnTo>
                    <a:lnTo>
                      <a:pt x="194" y="212"/>
                    </a:lnTo>
                    <a:lnTo>
                      <a:pt x="212" y="237"/>
                    </a:lnTo>
                    <a:lnTo>
                      <a:pt x="237" y="267"/>
                    </a:lnTo>
                    <a:lnTo>
                      <a:pt x="243" y="303"/>
                    </a:lnTo>
                    <a:lnTo>
                      <a:pt x="230" y="339"/>
                    </a:lnTo>
                    <a:lnTo>
                      <a:pt x="212" y="370"/>
                    </a:lnTo>
                    <a:lnTo>
                      <a:pt x="182" y="400"/>
                    </a:lnTo>
                    <a:lnTo>
                      <a:pt x="140" y="418"/>
                    </a:lnTo>
                    <a:lnTo>
                      <a:pt x="103" y="418"/>
                    </a:lnTo>
                    <a:lnTo>
                      <a:pt x="61" y="406"/>
                    </a:lnTo>
                    <a:lnTo>
                      <a:pt x="6" y="352"/>
                    </a:lnTo>
                    <a:lnTo>
                      <a:pt x="0" y="297"/>
                    </a:lnTo>
                    <a:lnTo>
                      <a:pt x="24" y="261"/>
                    </a:lnTo>
                    <a:lnTo>
                      <a:pt x="79" y="2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2" name="Freeform 2328"/>
              <p:cNvSpPr>
                <a:spLocks/>
              </p:cNvSpPr>
              <p:nvPr/>
            </p:nvSpPr>
            <p:spPr bwMode="auto">
              <a:xfrm rot="719888">
                <a:off x="11576" y="12046"/>
                <a:ext cx="73" cy="72"/>
              </a:xfrm>
              <a:custGeom>
                <a:avLst/>
                <a:gdLst/>
                <a:ahLst/>
                <a:cxnLst>
                  <a:cxn ang="0">
                    <a:pos x="18" y="66"/>
                  </a:cxn>
                  <a:cxn ang="0">
                    <a:pos x="30" y="72"/>
                  </a:cxn>
                  <a:cxn ang="0">
                    <a:pos x="49" y="72"/>
                  </a:cxn>
                  <a:cxn ang="0">
                    <a:pos x="61" y="66"/>
                  </a:cxn>
                  <a:cxn ang="0">
                    <a:pos x="67" y="60"/>
                  </a:cxn>
                  <a:cxn ang="0">
                    <a:pos x="73" y="48"/>
                  </a:cxn>
                  <a:cxn ang="0">
                    <a:pos x="73" y="30"/>
                  </a:cxn>
                  <a:cxn ang="0">
                    <a:pos x="67" y="18"/>
                  </a:cxn>
                  <a:cxn ang="0">
                    <a:pos x="55" y="6"/>
                  </a:cxn>
                  <a:cxn ang="0">
                    <a:pos x="43" y="0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3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8" y="66"/>
                  </a:cxn>
                </a:cxnLst>
                <a:rect l="0" t="0" r="r" b="b"/>
                <a:pathLst>
                  <a:path w="73" h="72">
                    <a:moveTo>
                      <a:pt x="18" y="66"/>
                    </a:moveTo>
                    <a:lnTo>
                      <a:pt x="30" y="72"/>
                    </a:lnTo>
                    <a:lnTo>
                      <a:pt x="49" y="72"/>
                    </a:lnTo>
                    <a:lnTo>
                      <a:pt x="61" y="66"/>
                    </a:lnTo>
                    <a:lnTo>
                      <a:pt x="67" y="60"/>
                    </a:lnTo>
                    <a:lnTo>
                      <a:pt x="73" y="48"/>
                    </a:lnTo>
                    <a:lnTo>
                      <a:pt x="73" y="30"/>
                    </a:lnTo>
                    <a:lnTo>
                      <a:pt x="67" y="18"/>
                    </a:lnTo>
                    <a:lnTo>
                      <a:pt x="55" y="6"/>
                    </a:lnTo>
                    <a:lnTo>
                      <a:pt x="43" y="0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30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8" y="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3" name="Freeform 2329"/>
              <p:cNvSpPr>
                <a:spLocks/>
              </p:cNvSpPr>
              <p:nvPr/>
            </p:nvSpPr>
            <p:spPr bwMode="auto">
              <a:xfrm rot="719888">
                <a:off x="11594" y="12750"/>
                <a:ext cx="461" cy="400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9" y="49"/>
                  </a:cxn>
                  <a:cxn ang="0">
                    <a:pos x="79" y="31"/>
                  </a:cxn>
                  <a:cxn ang="0">
                    <a:pos x="115" y="19"/>
                  </a:cxn>
                  <a:cxn ang="0">
                    <a:pos x="164" y="7"/>
                  </a:cxn>
                  <a:cxn ang="0">
                    <a:pos x="212" y="0"/>
                  </a:cxn>
                  <a:cxn ang="0">
                    <a:pos x="261" y="0"/>
                  </a:cxn>
                  <a:cxn ang="0">
                    <a:pos x="303" y="0"/>
                  </a:cxn>
                  <a:cxn ang="0">
                    <a:pos x="346" y="7"/>
                  </a:cxn>
                  <a:cxn ang="0">
                    <a:pos x="424" y="73"/>
                  </a:cxn>
                  <a:cxn ang="0">
                    <a:pos x="455" y="194"/>
                  </a:cxn>
                  <a:cxn ang="0">
                    <a:pos x="461" y="309"/>
                  </a:cxn>
                  <a:cxn ang="0">
                    <a:pos x="455" y="364"/>
                  </a:cxn>
                  <a:cxn ang="0">
                    <a:pos x="418" y="376"/>
                  </a:cxn>
                  <a:cxn ang="0">
                    <a:pos x="364" y="388"/>
                  </a:cxn>
                  <a:cxn ang="0">
                    <a:pos x="303" y="394"/>
                  </a:cxn>
                  <a:cxn ang="0">
                    <a:pos x="237" y="400"/>
                  </a:cxn>
                  <a:cxn ang="0">
                    <a:pos x="170" y="400"/>
                  </a:cxn>
                  <a:cxn ang="0">
                    <a:pos x="109" y="394"/>
                  </a:cxn>
                  <a:cxn ang="0">
                    <a:pos x="61" y="394"/>
                  </a:cxn>
                  <a:cxn ang="0">
                    <a:pos x="30" y="382"/>
                  </a:cxn>
                  <a:cxn ang="0">
                    <a:pos x="6" y="327"/>
                  </a:cxn>
                  <a:cxn ang="0">
                    <a:pos x="0" y="230"/>
                  </a:cxn>
                  <a:cxn ang="0">
                    <a:pos x="12" y="134"/>
                  </a:cxn>
                  <a:cxn ang="0">
                    <a:pos x="30" y="67"/>
                  </a:cxn>
                </a:cxnLst>
                <a:rect l="0" t="0" r="r" b="b"/>
                <a:pathLst>
                  <a:path w="461" h="400">
                    <a:moveTo>
                      <a:pt x="30" y="67"/>
                    </a:moveTo>
                    <a:lnTo>
                      <a:pt x="49" y="49"/>
                    </a:lnTo>
                    <a:lnTo>
                      <a:pt x="79" y="31"/>
                    </a:lnTo>
                    <a:lnTo>
                      <a:pt x="115" y="19"/>
                    </a:lnTo>
                    <a:lnTo>
                      <a:pt x="164" y="7"/>
                    </a:lnTo>
                    <a:lnTo>
                      <a:pt x="212" y="0"/>
                    </a:lnTo>
                    <a:lnTo>
                      <a:pt x="261" y="0"/>
                    </a:lnTo>
                    <a:lnTo>
                      <a:pt x="303" y="0"/>
                    </a:lnTo>
                    <a:lnTo>
                      <a:pt x="346" y="7"/>
                    </a:lnTo>
                    <a:lnTo>
                      <a:pt x="424" y="73"/>
                    </a:lnTo>
                    <a:lnTo>
                      <a:pt x="455" y="194"/>
                    </a:lnTo>
                    <a:lnTo>
                      <a:pt x="461" y="309"/>
                    </a:lnTo>
                    <a:lnTo>
                      <a:pt x="455" y="364"/>
                    </a:lnTo>
                    <a:lnTo>
                      <a:pt x="418" y="376"/>
                    </a:lnTo>
                    <a:lnTo>
                      <a:pt x="364" y="388"/>
                    </a:lnTo>
                    <a:lnTo>
                      <a:pt x="303" y="394"/>
                    </a:lnTo>
                    <a:lnTo>
                      <a:pt x="237" y="400"/>
                    </a:lnTo>
                    <a:lnTo>
                      <a:pt x="170" y="400"/>
                    </a:lnTo>
                    <a:lnTo>
                      <a:pt x="109" y="394"/>
                    </a:lnTo>
                    <a:lnTo>
                      <a:pt x="61" y="394"/>
                    </a:lnTo>
                    <a:lnTo>
                      <a:pt x="30" y="382"/>
                    </a:lnTo>
                    <a:lnTo>
                      <a:pt x="6" y="327"/>
                    </a:lnTo>
                    <a:lnTo>
                      <a:pt x="0" y="230"/>
                    </a:lnTo>
                    <a:lnTo>
                      <a:pt x="12" y="134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4" name="Freeform 2330"/>
              <p:cNvSpPr>
                <a:spLocks/>
              </p:cNvSpPr>
              <p:nvPr/>
            </p:nvSpPr>
            <p:spPr bwMode="auto">
              <a:xfrm rot="719888">
                <a:off x="7311" y="11920"/>
                <a:ext cx="903" cy="1120"/>
              </a:xfrm>
              <a:custGeom>
                <a:avLst/>
                <a:gdLst/>
                <a:ahLst/>
                <a:cxnLst>
                  <a:cxn ang="0">
                    <a:pos x="455" y="1101"/>
                  </a:cxn>
                  <a:cxn ang="0">
                    <a:pos x="546" y="1059"/>
                  </a:cxn>
                  <a:cxn ang="0">
                    <a:pos x="631" y="1005"/>
                  </a:cxn>
                  <a:cxn ang="0">
                    <a:pos x="709" y="932"/>
                  </a:cxn>
                  <a:cxn ang="0">
                    <a:pos x="776" y="841"/>
                  </a:cxn>
                  <a:cxn ang="0">
                    <a:pos x="831" y="750"/>
                  </a:cxn>
                  <a:cxn ang="0">
                    <a:pos x="873" y="641"/>
                  </a:cxn>
                  <a:cxn ang="0">
                    <a:pos x="897" y="532"/>
                  </a:cxn>
                  <a:cxn ang="0">
                    <a:pos x="903" y="423"/>
                  </a:cxn>
                  <a:cxn ang="0">
                    <a:pos x="897" y="320"/>
                  </a:cxn>
                  <a:cxn ang="0">
                    <a:pos x="867" y="224"/>
                  </a:cxn>
                  <a:cxn ang="0">
                    <a:pos x="825" y="145"/>
                  </a:cxn>
                  <a:cxn ang="0">
                    <a:pos x="770" y="78"/>
                  </a:cxn>
                  <a:cxn ang="0">
                    <a:pos x="703" y="36"/>
                  </a:cxn>
                  <a:cxn ang="0">
                    <a:pos x="624" y="6"/>
                  </a:cxn>
                  <a:cxn ang="0">
                    <a:pos x="540" y="0"/>
                  </a:cxn>
                  <a:cxn ang="0">
                    <a:pos x="449" y="18"/>
                  </a:cxn>
                  <a:cxn ang="0">
                    <a:pos x="358" y="54"/>
                  </a:cxn>
                  <a:cxn ang="0">
                    <a:pos x="273" y="115"/>
                  </a:cxn>
                  <a:cxn ang="0">
                    <a:pos x="200" y="181"/>
                  </a:cxn>
                  <a:cxn ang="0">
                    <a:pos x="133" y="272"/>
                  </a:cxn>
                  <a:cxn ang="0">
                    <a:pos x="79" y="369"/>
                  </a:cxn>
                  <a:cxn ang="0">
                    <a:pos x="36" y="472"/>
                  </a:cxn>
                  <a:cxn ang="0">
                    <a:pos x="6" y="581"/>
                  </a:cxn>
                  <a:cxn ang="0">
                    <a:pos x="0" y="690"/>
                  </a:cxn>
                  <a:cxn ang="0">
                    <a:pos x="12" y="799"/>
                  </a:cxn>
                  <a:cxn ang="0">
                    <a:pos x="36" y="889"/>
                  </a:cxn>
                  <a:cxn ang="0">
                    <a:pos x="79" y="974"/>
                  </a:cxn>
                  <a:cxn ang="0">
                    <a:pos x="133" y="1035"/>
                  </a:cxn>
                  <a:cxn ang="0">
                    <a:pos x="200" y="1083"/>
                  </a:cxn>
                  <a:cxn ang="0">
                    <a:pos x="279" y="1107"/>
                  </a:cxn>
                  <a:cxn ang="0">
                    <a:pos x="364" y="1120"/>
                  </a:cxn>
                  <a:cxn ang="0">
                    <a:pos x="455" y="1101"/>
                  </a:cxn>
                </a:cxnLst>
                <a:rect l="0" t="0" r="r" b="b"/>
                <a:pathLst>
                  <a:path w="903" h="1120">
                    <a:moveTo>
                      <a:pt x="455" y="1101"/>
                    </a:moveTo>
                    <a:lnTo>
                      <a:pt x="546" y="1059"/>
                    </a:lnTo>
                    <a:lnTo>
                      <a:pt x="631" y="1005"/>
                    </a:lnTo>
                    <a:lnTo>
                      <a:pt x="709" y="932"/>
                    </a:lnTo>
                    <a:lnTo>
                      <a:pt x="776" y="841"/>
                    </a:lnTo>
                    <a:lnTo>
                      <a:pt x="831" y="750"/>
                    </a:lnTo>
                    <a:lnTo>
                      <a:pt x="873" y="641"/>
                    </a:lnTo>
                    <a:lnTo>
                      <a:pt x="897" y="532"/>
                    </a:lnTo>
                    <a:lnTo>
                      <a:pt x="903" y="423"/>
                    </a:lnTo>
                    <a:lnTo>
                      <a:pt x="897" y="320"/>
                    </a:lnTo>
                    <a:lnTo>
                      <a:pt x="867" y="224"/>
                    </a:lnTo>
                    <a:lnTo>
                      <a:pt x="825" y="145"/>
                    </a:lnTo>
                    <a:lnTo>
                      <a:pt x="770" y="78"/>
                    </a:lnTo>
                    <a:lnTo>
                      <a:pt x="703" y="36"/>
                    </a:lnTo>
                    <a:lnTo>
                      <a:pt x="624" y="6"/>
                    </a:lnTo>
                    <a:lnTo>
                      <a:pt x="540" y="0"/>
                    </a:lnTo>
                    <a:lnTo>
                      <a:pt x="449" y="18"/>
                    </a:lnTo>
                    <a:lnTo>
                      <a:pt x="358" y="54"/>
                    </a:lnTo>
                    <a:lnTo>
                      <a:pt x="273" y="115"/>
                    </a:lnTo>
                    <a:lnTo>
                      <a:pt x="200" y="181"/>
                    </a:lnTo>
                    <a:lnTo>
                      <a:pt x="133" y="272"/>
                    </a:lnTo>
                    <a:lnTo>
                      <a:pt x="79" y="369"/>
                    </a:lnTo>
                    <a:lnTo>
                      <a:pt x="36" y="472"/>
                    </a:lnTo>
                    <a:lnTo>
                      <a:pt x="6" y="581"/>
                    </a:lnTo>
                    <a:lnTo>
                      <a:pt x="0" y="690"/>
                    </a:lnTo>
                    <a:lnTo>
                      <a:pt x="12" y="799"/>
                    </a:lnTo>
                    <a:lnTo>
                      <a:pt x="36" y="889"/>
                    </a:lnTo>
                    <a:lnTo>
                      <a:pt x="79" y="974"/>
                    </a:lnTo>
                    <a:lnTo>
                      <a:pt x="133" y="1035"/>
                    </a:lnTo>
                    <a:lnTo>
                      <a:pt x="200" y="1083"/>
                    </a:lnTo>
                    <a:lnTo>
                      <a:pt x="279" y="1107"/>
                    </a:lnTo>
                    <a:lnTo>
                      <a:pt x="364" y="1120"/>
                    </a:lnTo>
                    <a:lnTo>
                      <a:pt x="455" y="11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5" name="Freeform 2331"/>
              <p:cNvSpPr>
                <a:spLocks/>
              </p:cNvSpPr>
              <p:nvPr/>
            </p:nvSpPr>
            <p:spPr bwMode="auto">
              <a:xfrm rot="719888">
                <a:off x="7608" y="12290"/>
                <a:ext cx="315" cy="381"/>
              </a:xfrm>
              <a:custGeom>
                <a:avLst/>
                <a:gdLst/>
                <a:ahLst/>
                <a:cxnLst>
                  <a:cxn ang="0">
                    <a:pos x="158" y="375"/>
                  </a:cxn>
                  <a:cxn ang="0">
                    <a:pos x="218" y="345"/>
                  </a:cxn>
                  <a:cxn ang="0">
                    <a:pos x="267" y="284"/>
                  </a:cxn>
                  <a:cxn ang="0">
                    <a:pos x="303" y="218"/>
                  </a:cxn>
                  <a:cxn ang="0">
                    <a:pos x="315" y="139"/>
                  </a:cxn>
                  <a:cxn ang="0">
                    <a:pos x="303" y="73"/>
                  </a:cxn>
                  <a:cxn ang="0">
                    <a:pos x="267" y="24"/>
                  </a:cxn>
                  <a:cxn ang="0">
                    <a:pos x="218" y="0"/>
                  </a:cxn>
                  <a:cxn ang="0">
                    <a:pos x="158" y="0"/>
                  </a:cxn>
                  <a:cxn ang="0">
                    <a:pos x="97" y="30"/>
                  </a:cxn>
                  <a:cxn ang="0">
                    <a:pos x="43" y="85"/>
                  </a:cxn>
                  <a:cxn ang="0">
                    <a:pos x="12" y="157"/>
                  </a:cxn>
                  <a:cxn ang="0">
                    <a:pos x="0" y="236"/>
                  </a:cxn>
                  <a:cxn ang="0">
                    <a:pos x="12" y="303"/>
                  </a:cxn>
                  <a:cxn ang="0">
                    <a:pos x="43" y="357"/>
                  </a:cxn>
                  <a:cxn ang="0">
                    <a:pos x="97" y="381"/>
                  </a:cxn>
                  <a:cxn ang="0">
                    <a:pos x="158" y="375"/>
                  </a:cxn>
                </a:cxnLst>
                <a:rect l="0" t="0" r="r" b="b"/>
                <a:pathLst>
                  <a:path w="315" h="381">
                    <a:moveTo>
                      <a:pt x="158" y="375"/>
                    </a:moveTo>
                    <a:lnTo>
                      <a:pt x="218" y="345"/>
                    </a:lnTo>
                    <a:lnTo>
                      <a:pt x="267" y="284"/>
                    </a:lnTo>
                    <a:lnTo>
                      <a:pt x="303" y="218"/>
                    </a:lnTo>
                    <a:lnTo>
                      <a:pt x="315" y="139"/>
                    </a:lnTo>
                    <a:lnTo>
                      <a:pt x="303" y="73"/>
                    </a:lnTo>
                    <a:lnTo>
                      <a:pt x="267" y="24"/>
                    </a:lnTo>
                    <a:lnTo>
                      <a:pt x="218" y="0"/>
                    </a:lnTo>
                    <a:lnTo>
                      <a:pt x="158" y="0"/>
                    </a:lnTo>
                    <a:lnTo>
                      <a:pt x="97" y="30"/>
                    </a:lnTo>
                    <a:lnTo>
                      <a:pt x="43" y="85"/>
                    </a:lnTo>
                    <a:lnTo>
                      <a:pt x="12" y="157"/>
                    </a:lnTo>
                    <a:lnTo>
                      <a:pt x="0" y="236"/>
                    </a:lnTo>
                    <a:lnTo>
                      <a:pt x="12" y="303"/>
                    </a:lnTo>
                    <a:lnTo>
                      <a:pt x="43" y="357"/>
                    </a:lnTo>
                    <a:lnTo>
                      <a:pt x="97" y="381"/>
                    </a:lnTo>
                    <a:lnTo>
                      <a:pt x="158" y="3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6" name="Freeform 2332"/>
              <p:cNvSpPr>
                <a:spLocks/>
              </p:cNvSpPr>
              <p:nvPr/>
            </p:nvSpPr>
            <p:spPr bwMode="auto">
              <a:xfrm rot="719888">
                <a:off x="10116" y="11903"/>
                <a:ext cx="903" cy="1120"/>
              </a:xfrm>
              <a:custGeom>
                <a:avLst/>
                <a:gdLst/>
                <a:ahLst/>
                <a:cxnLst>
                  <a:cxn ang="0">
                    <a:pos x="455" y="1102"/>
                  </a:cxn>
                  <a:cxn ang="0">
                    <a:pos x="546" y="1066"/>
                  </a:cxn>
                  <a:cxn ang="0">
                    <a:pos x="631" y="1011"/>
                  </a:cxn>
                  <a:cxn ang="0">
                    <a:pos x="703" y="939"/>
                  </a:cxn>
                  <a:cxn ang="0">
                    <a:pos x="770" y="854"/>
                  </a:cxn>
                  <a:cxn ang="0">
                    <a:pos x="825" y="757"/>
                  </a:cxn>
                  <a:cxn ang="0">
                    <a:pos x="867" y="648"/>
                  </a:cxn>
                  <a:cxn ang="0">
                    <a:pos x="897" y="539"/>
                  </a:cxn>
                  <a:cxn ang="0">
                    <a:pos x="903" y="430"/>
                  </a:cxn>
                  <a:cxn ang="0">
                    <a:pos x="891" y="321"/>
                  </a:cxn>
                  <a:cxn ang="0">
                    <a:pos x="867" y="230"/>
                  </a:cxn>
                  <a:cxn ang="0">
                    <a:pos x="825" y="146"/>
                  </a:cxn>
                  <a:cxn ang="0">
                    <a:pos x="770" y="85"/>
                  </a:cxn>
                  <a:cxn ang="0">
                    <a:pos x="703" y="37"/>
                  </a:cxn>
                  <a:cxn ang="0">
                    <a:pos x="625" y="13"/>
                  </a:cxn>
                  <a:cxn ang="0">
                    <a:pos x="540" y="0"/>
                  </a:cxn>
                  <a:cxn ang="0">
                    <a:pos x="449" y="19"/>
                  </a:cxn>
                  <a:cxn ang="0">
                    <a:pos x="358" y="55"/>
                  </a:cxn>
                  <a:cxn ang="0">
                    <a:pos x="273" y="115"/>
                  </a:cxn>
                  <a:cxn ang="0">
                    <a:pos x="200" y="188"/>
                  </a:cxn>
                  <a:cxn ang="0">
                    <a:pos x="134" y="273"/>
                  </a:cxn>
                  <a:cxn ang="0">
                    <a:pos x="79" y="370"/>
                  </a:cxn>
                  <a:cxn ang="0">
                    <a:pos x="37" y="479"/>
                  </a:cxn>
                  <a:cxn ang="0">
                    <a:pos x="6" y="588"/>
                  </a:cxn>
                  <a:cxn ang="0">
                    <a:pos x="0" y="697"/>
                  </a:cxn>
                  <a:cxn ang="0">
                    <a:pos x="12" y="805"/>
                  </a:cxn>
                  <a:cxn ang="0">
                    <a:pos x="37" y="896"/>
                  </a:cxn>
                  <a:cxn ang="0">
                    <a:pos x="79" y="981"/>
                  </a:cxn>
                  <a:cxn ang="0">
                    <a:pos x="134" y="1042"/>
                  </a:cxn>
                  <a:cxn ang="0">
                    <a:pos x="200" y="1090"/>
                  </a:cxn>
                  <a:cxn ang="0">
                    <a:pos x="279" y="1114"/>
                  </a:cxn>
                  <a:cxn ang="0">
                    <a:pos x="364" y="1120"/>
                  </a:cxn>
                  <a:cxn ang="0">
                    <a:pos x="455" y="1102"/>
                  </a:cxn>
                </a:cxnLst>
                <a:rect l="0" t="0" r="r" b="b"/>
                <a:pathLst>
                  <a:path w="903" h="1120">
                    <a:moveTo>
                      <a:pt x="455" y="1102"/>
                    </a:moveTo>
                    <a:lnTo>
                      <a:pt x="546" y="1066"/>
                    </a:lnTo>
                    <a:lnTo>
                      <a:pt x="631" y="1011"/>
                    </a:lnTo>
                    <a:lnTo>
                      <a:pt x="703" y="939"/>
                    </a:lnTo>
                    <a:lnTo>
                      <a:pt x="770" y="854"/>
                    </a:lnTo>
                    <a:lnTo>
                      <a:pt x="825" y="757"/>
                    </a:lnTo>
                    <a:lnTo>
                      <a:pt x="867" y="648"/>
                    </a:lnTo>
                    <a:lnTo>
                      <a:pt x="897" y="539"/>
                    </a:lnTo>
                    <a:lnTo>
                      <a:pt x="903" y="430"/>
                    </a:lnTo>
                    <a:lnTo>
                      <a:pt x="891" y="321"/>
                    </a:lnTo>
                    <a:lnTo>
                      <a:pt x="867" y="230"/>
                    </a:lnTo>
                    <a:lnTo>
                      <a:pt x="825" y="146"/>
                    </a:lnTo>
                    <a:lnTo>
                      <a:pt x="770" y="85"/>
                    </a:lnTo>
                    <a:lnTo>
                      <a:pt x="703" y="37"/>
                    </a:lnTo>
                    <a:lnTo>
                      <a:pt x="625" y="13"/>
                    </a:lnTo>
                    <a:lnTo>
                      <a:pt x="540" y="0"/>
                    </a:lnTo>
                    <a:lnTo>
                      <a:pt x="449" y="19"/>
                    </a:lnTo>
                    <a:lnTo>
                      <a:pt x="358" y="55"/>
                    </a:lnTo>
                    <a:lnTo>
                      <a:pt x="273" y="115"/>
                    </a:lnTo>
                    <a:lnTo>
                      <a:pt x="200" y="188"/>
                    </a:lnTo>
                    <a:lnTo>
                      <a:pt x="134" y="273"/>
                    </a:lnTo>
                    <a:lnTo>
                      <a:pt x="79" y="370"/>
                    </a:lnTo>
                    <a:lnTo>
                      <a:pt x="37" y="479"/>
                    </a:lnTo>
                    <a:lnTo>
                      <a:pt x="6" y="588"/>
                    </a:lnTo>
                    <a:lnTo>
                      <a:pt x="0" y="697"/>
                    </a:lnTo>
                    <a:lnTo>
                      <a:pt x="12" y="805"/>
                    </a:lnTo>
                    <a:lnTo>
                      <a:pt x="37" y="896"/>
                    </a:lnTo>
                    <a:lnTo>
                      <a:pt x="79" y="981"/>
                    </a:lnTo>
                    <a:lnTo>
                      <a:pt x="134" y="1042"/>
                    </a:lnTo>
                    <a:lnTo>
                      <a:pt x="200" y="1090"/>
                    </a:lnTo>
                    <a:lnTo>
                      <a:pt x="279" y="1114"/>
                    </a:lnTo>
                    <a:lnTo>
                      <a:pt x="364" y="1120"/>
                    </a:lnTo>
                    <a:lnTo>
                      <a:pt x="455" y="110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7" name="Freeform 2333"/>
              <p:cNvSpPr>
                <a:spLocks/>
              </p:cNvSpPr>
              <p:nvPr/>
            </p:nvSpPr>
            <p:spPr bwMode="auto">
              <a:xfrm rot="719888">
                <a:off x="10406" y="12272"/>
                <a:ext cx="321" cy="387"/>
              </a:xfrm>
              <a:custGeom>
                <a:avLst/>
                <a:gdLst/>
                <a:ahLst/>
                <a:cxnLst>
                  <a:cxn ang="0">
                    <a:pos x="164" y="387"/>
                  </a:cxn>
                  <a:cxn ang="0">
                    <a:pos x="224" y="351"/>
                  </a:cxn>
                  <a:cxn ang="0">
                    <a:pos x="273" y="296"/>
                  </a:cxn>
                  <a:cxn ang="0">
                    <a:pos x="309" y="224"/>
                  </a:cxn>
                  <a:cxn ang="0">
                    <a:pos x="321" y="145"/>
                  </a:cxn>
                  <a:cxn ang="0">
                    <a:pos x="309" y="78"/>
                  </a:cxn>
                  <a:cxn ang="0">
                    <a:pos x="273" y="24"/>
                  </a:cxn>
                  <a:cxn ang="0">
                    <a:pos x="224" y="0"/>
                  </a:cxn>
                  <a:cxn ang="0">
                    <a:pos x="158" y="6"/>
                  </a:cxn>
                  <a:cxn ang="0">
                    <a:pos x="97" y="36"/>
                  </a:cxn>
                  <a:cxn ang="0">
                    <a:pos x="49" y="96"/>
                  </a:cxn>
                  <a:cxn ang="0">
                    <a:pos x="12" y="163"/>
                  </a:cxn>
                  <a:cxn ang="0">
                    <a:pos x="0" y="242"/>
                  </a:cxn>
                  <a:cxn ang="0">
                    <a:pos x="12" y="308"/>
                  </a:cxn>
                  <a:cxn ang="0">
                    <a:pos x="49" y="363"/>
                  </a:cxn>
                  <a:cxn ang="0">
                    <a:pos x="97" y="387"/>
                  </a:cxn>
                  <a:cxn ang="0">
                    <a:pos x="164" y="387"/>
                  </a:cxn>
                </a:cxnLst>
                <a:rect l="0" t="0" r="r" b="b"/>
                <a:pathLst>
                  <a:path w="321" h="387">
                    <a:moveTo>
                      <a:pt x="164" y="387"/>
                    </a:moveTo>
                    <a:lnTo>
                      <a:pt x="224" y="351"/>
                    </a:lnTo>
                    <a:lnTo>
                      <a:pt x="273" y="296"/>
                    </a:lnTo>
                    <a:lnTo>
                      <a:pt x="309" y="224"/>
                    </a:lnTo>
                    <a:lnTo>
                      <a:pt x="321" y="145"/>
                    </a:lnTo>
                    <a:lnTo>
                      <a:pt x="309" y="78"/>
                    </a:lnTo>
                    <a:lnTo>
                      <a:pt x="273" y="24"/>
                    </a:lnTo>
                    <a:lnTo>
                      <a:pt x="224" y="0"/>
                    </a:lnTo>
                    <a:lnTo>
                      <a:pt x="158" y="6"/>
                    </a:lnTo>
                    <a:lnTo>
                      <a:pt x="97" y="36"/>
                    </a:lnTo>
                    <a:lnTo>
                      <a:pt x="49" y="96"/>
                    </a:lnTo>
                    <a:lnTo>
                      <a:pt x="12" y="163"/>
                    </a:lnTo>
                    <a:lnTo>
                      <a:pt x="0" y="242"/>
                    </a:lnTo>
                    <a:lnTo>
                      <a:pt x="12" y="308"/>
                    </a:lnTo>
                    <a:lnTo>
                      <a:pt x="49" y="363"/>
                    </a:lnTo>
                    <a:lnTo>
                      <a:pt x="97" y="387"/>
                    </a:lnTo>
                    <a:lnTo>
                      <a:pt x="164" y="38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8" name="Freeform 2334"/>
              <p:cNvSpPr>
                <a:spLocks/>
              </p:cNvSpPr>
              <p:nvPr/>
            </p:nvSpPr>
            <p:spPr bwMode="auto">
              <a:xfrm>
                <a:off x="6001" y="9901"/>
                <a:ext cx="5751" cy="2560"/>
              </a:xfrm>
              <a:custGeom>
                <a:avLst/>
                <a:gdLst/>
                <a:ahLst/>
                <a:cxnLst>
                  <a:cxn ang="0">
                    <a:pos x="5123" y="1006"/>
                  </a:cxn>
                  <a:cxn ang="0">
                    <a:pos x="5429" y="1049"/>
                  </a:cxn>
                  <a:cxn ang="0">
                    <a:pos x="5541" y="1342"/>
                  </a:cxn>
                  <a:cxn ang="0">
                    <a:pos x="5562" y="1446"/>
                  </a:cxn>
                  <a:cxn ang="0">
                    <a:pos x="5738" y="1613"/>
                  </a:cxn>
                  <a:cxn ang="0">
                    <a:pos x="5725" y="1876"/>
                  </a:cxn>
                  <a:cxn ang="0">
                    <a:pos x="5687" y="2085"/>
                  </a:cxn>
                  <a:cxn ang="0">
                    <a:pos x="5686" y="2382"/>
                  </a:cxn>
                  <a:cxn ang="0">
                    <a:pos x="5360" y="2516"/>
                  </a:cxn>
                  <a:cxn ang="0">
                    <a:pos x="5172" y="2346"/>
                  </a:cxn>
                  <a:cxn ang="0">
                    <a:pos x="5149" y="2138"/>
                  </a:cxn>
                  <a:cxn ang="0">
                    <a:pos x="5007" y="1959"/>
                  </a:cxn>
                  <a:cxn ang="0">
                    <a:pos x="4623" y="1927"/>
                  </a:cxn>
                  <a:cxn ang="0">
                    <a:pos x="4224" y="2176"/>
                  </a:cxn>
                  <a:cxn ang="0">
                    <a:pos x="3972" y="2513"/>
                  </a:cxn>
                  <a:cxn ang="0">
                    <a:pos x="3869" y="2503"/>
                  </a:cxn>
                  <a:cxn ang="0">
                    <a:pos x="3790" y="2437"/>
                  </a:cxn>
                  <a:cxn ang="0">
                    <a:pos x="3694" y="2453"/>
                  </a:cxn>
                  <a:cxn ang="0">
                    <a:pos x="3569" y="2514"/>
                  </a:cxn>
                  <a:cxn ang="0">
                    <a:pos x="3450" y="2550"/>
                  </a:cxn>
                  <a:cxn ang="0">
                    <a:pos x="3352" y="2517"/>
                  </a:cxn>
                  <a:cxn ang="0">
                    <a:pos x="3266" y="2455"/>
                  </a:cxn>
                  <a:cxn ang="0">
                    <a:pos x="3144" y="2442"/>
                  </a:cxn>
                  <a:cxn ang="0">
                    <a:pos x="3054" y="2484"/>
                  </a:cxn>
                  <a:cxn ang="0">
                    <a:pos x="2965" y="2528"/>
                  </a:cxn>
                  <a:cxn ang="0">
                    <a:pos x="2855" y="2522"/>
                  </a:cxn>
                  <a:cxn ang="0">
                    <a:pos x="2770" y="2486"/>
                  </a:cxn>
                  <a:cxn ang="0">
                    <a:pos x="2646" y="2453"/>
                  </a:cxn>
                  <a:cxn ang="0">
                    <a:pos x="2509" y="2486"/>
                  </a:cxn>
                  <a:cxn ang="0">
                    <a:pos x="2416" y="2516"/>
                  </a:cxn>
                  <a:cxn ang="0">
                    <a:pos x="2336" y="2424"/>
                  </a:cxn>
                  <a:cxn ang="0">
                    <a:pos x="2314" y="2241"/>
                  </a:cxn>
                  <a:cxn ang="0">
                    <a:pos x="2223" y="2078"/>
                  </a:cxn>
                  <a:cxn ang="0">
                    <a:pos x="2015" y="1954"/>
                  </a:cxn>
                  <a:cxn ang="0">
                    <a:pos x="1652" y="1995"/>
                  </a:cxn>
                  <a:cxn ang="0">
                    <a:pos x="1194" y="2461"/>
                  </a:cxn>
                  <a:cxn ang="0">
                    <a:pos x="956" y="2472"/>
                  </a:cxn>
                  <a:cxn ang="0">
                    <a:pos x="647" y="2468"/>
                  </a:cxn>
                  <a:cxn ang="0">
                    <a:pos x="529" y="2498"/>
                  </a:cxn>
                  <a:cxn ang="0">
                    <a:pos x="300" y="2555"/>
                  </a:cxn>
                  <a:cxn ang="0">
                    <a:pos x="49" y="2539"/>
                  </a:cxn>
                  <a:cxn ang="0">
                    <a:pos x="1" y="2299"/>
                  </a:cxn>
                  <a:cxn ang="0">
                    <a:pos x="72" y="2085"/>
                  </a:cxn>
                  <a:cxn ang="0">
                    <a:pos x="167" y="2075"/>
                  </a:cxn>
                  <a:cxn ang="0">
                    <a:pos x="278" y="2080"/>
                  </a:cxn>
                  <a:cxn ang="0">
                    <a:pos x="389" y="1757"/>
                  </a:cxn>
                  <a:cxn ang="0">
                    <a:pos x="477" y="1342"/>
                  </a:cxn>
                  <a:cxn ang="0">
                    <a:pos x="873" y="1118"/>
                  </a:cxn>
                  <a:cxn ang="0">
                    <a:pos x="1229" y="841"/>
                  </a:cxn>
                  <a:cxn ang="0">
                    <a:pos x="1496" y="396"/>
                  </a:cxn>
                  <a:cxn ang="0">
                    <a:pos x="1676" y="168"/>
                  </a:cxn>
                  <a:cxn ang="0">
                    <a:pos x="1886" y="83"/>
                  </a:cxn>
                  <a:cxn ang="0">
                    <a:pos x="2190" y="24"/>
                  </a:cxn>
                  <a:cxn ang="0">
                    <a:pos x="2559" y="3"/>
                  </a:cxn>
                  <a:cxn ang="0">
                    <a:pos x="2960" y="39"/>
                  </a:cxn>
                  <a:cxn ang="0">
                    <a:pos x="3370" y="157"/>
                  </a:cxn>
                  <a:cxn ang="0">
                    <a:pos x="3517" y="342"/>
                  </a:cxn>
                  <a:cxn ang="0">
                    <a:pos x="3655" y="625"/>
                  </a:cxn>
                  <a:cxn ang="0">
                    <a:pos x="3866" y="794"/>
                  </a:cxn>
                  <a:cxn ang="0">
                    <a:pos x="4300" y="651"/>
                  </a:cxn>
                </a:cxnLst>
                <a:rect l="0" t="0" r="r" b="b"/>
                <a:pathLst>
                  <a:path w="5751" h="2560">
                    <a:moveTo>
                      <a:pt x="5010" y="982"/>
                    </a:moveTo>
                    <a:lnTo>
                      <a:pt x="5075" y="1002"/>
                    </a:lnTo>
                    <a:lnTo>
                      <a:pt x="5123" y="1006"/>
                    </a:lnTo>
                    <a:lnTo>
                      <a:pt x="5167" y="1003"/>
                    </a:lnTo>
                    <a:lnTo>
                      <a:pt x="5218" y="995"/>
                    </a:lnTo>
                    <a:lnTo>
                      <a:pt x="5429" y="1049"/>
                    </a:lnTo>
                    <a:lnTo>
                      <a:pt x="5554" y="1221"/>
                    </a:lnTo>
                    <a:lnTo>
                      <a:pt x="5546" y="1288"/>
                    </a:lnTo>
                    <a:lnTo>
                      <a:pt x="5541" y="1342"/>
                    </a:lnTo>
                    <a:lnTo>
                      <a:pt x="5535" y="1397"/>
                    </a:lnTo>
                    <a:lnTo>
                      <a:pt x="5541" y="1429"/>
                    </a:lnTo>
                    <a:lnTo>
                      <a:pt x="5562" y="1446"/>
                    </a:lnTo>
                    <a:lnTo>
                      <a:pt x="5643" y="1475"/>
                    </a:lnTo>
                    <a:lnTo>
                      <a:pt x="5704" y="1537"/>
                    </a:lnTo>
                    <a:lnTo>
                      <a:pt x="5738" y="1613"/>
                    </a:lnTo>
                    <a:lnTo>
                      <a:pt x="5751" y="1696"/>
                    </a:lnTo>
                    <a:lnTo>
                      <a:pt x="5744" y="1788"/>
                    </a:lnTo>
                    <a:lnTo>
                      <a:pt x="5725" y="1876"/>
                    </a:lnTo>
                    <a:lnTo>
                      <a:pt x="5678" y="1953"/>
                    </a:lnTo>
                    <a:lnTo>
                      <a:pt x="5622" y="2009"/>
                    </a:lnTo>
                    <a:lnTo>
                      <a:pt x="5687" y="2085"/>
                    </a:lnTo>
                    <a:lnTo>
                      <a:pt x="5717" y="2178"/>
                    </a:lnTo>
                    <a:lnTo>
                      <a:pt x="5719" y="2284"/>
                    </a:lnTo>
                    <a:lnTo>
                      <a:pt x="5686" y="2382"/>
                    </a:lnTo>
                    <a:lnTo>
                      <a:pt x="5612" y="2465"/>
                    </a:lnTo>
                    <a:lnTo>
                      <a:pt x="5503" y="2510"/>
                    </a:lnTo>
                    <a:lnTo>
                      <a:pt x="5360" y="2516"/>
                    </a:lnTo>
                    <a:lnTo>
                      <a:pt x="5174" y="2458"/>
                    </a:lnTo>
                    <a:lnTo>
                      <a:pt x="5172" y="2409"/>
                    </a:lnTo>
                    <a:lnTo>
                      <a:pt x="5172" y="2346"/>
                    </a:lnTo>
                    <a:lnTo>
                      <a:pt x="5168" y="2278"/>
                    </a:lnTo>
                    <a:lnTo>
                      <a:pt x="5166" y="2203"/>
                    </a:lnTo>
                    <a:lnTo>
                      <a:pt x="5149" y="2138"/>
                    </a:lnTo>
                    <a:lnTo>
                      <a:pt x="5120" y="2069"/>
                    </a:lnTo>
                    <a:lnTo>
                      <a:pt x="5071" y="2010"/>
                    </a:lnTo>
                    <a:lnTo>
                      <a:pt x="5007" y="1959"/>
                    </a:lnTo>
                    <a:lnTo>
                      <a:pt x="4887" y="1915"/>
                    </a:lnTo>
                    <a:lnTo>
                      <a:pt x="4758" y="1906"/>
                    </a:lnTo>
                    <a:lnTo>
                      <a:pt x="4623" y="1927"/>
                    </a:lnTo>
                    <a:lnTo>
                      <a:pt x="4483" y="1977"/>
                    </a:lnTo>
                    <a:lnTo>
                      <a:pt x="4352" y="2067"/>
                    </a:lnTo>
                    <a:lnTo>
                      <a:pt x="4224" y="2176"/>
                    </a:lnTo>
                    <a:lnTo>
                      <a:pt x="4114" y="2314"/>
                    </a:lnTo>
                    <a:lnTo>
                      <a:pt x="4022" y="2480"/>
                    </a:lnTo>
                    <a:lnTo>
                      <a:pt x="3972" y="2513"/>
                    </a:lnTo>
                    <a:lnTo>
                      <a:pt x="3931" y="2528"/>
                    </a:lnTo>
                    <a:lnTo>
                      <a:pt x="3902" y="2522"/>
                    </a:lnTo>
                    <a:lnTo>
                      <a:pt x="3869" y="2503"/>
                    </a:lnTo>
                    <a:lnTo>
                      <a:pt x="3843" y="2479"/>
                    </a:lnTo>
                    <a:lnTo>
                      <a:pt x="3817" y="2455"/>
                    </a:lnTo>
                    <a:lnTo>
                      <a:pt x="3790" y="2437"/>
                    </a:lnTo>
                    <a:lnTo>
                      <a:pt x="3754" y="2429"/>
                    </a:lnTo>
                    <a:lnTo>
                      <a:pt x="3728" y="2436"/>
                    </a:lnTo>
                    <a:lnTo>
                      <a:pt x="3694" y="2453"/>
                    </a:lnTo>
                    <a:lnTo>
                      <a:pt x="3652" y="2469"/>
                    </a:lnTo>
                    <a:lnTo>
                      <a:pt x="3611" y="2491"/>
                    </a:lnTo>
                    <a:lnTo>
                      <a:pt x="3569" y="2514"/>
                    </a:lnTo>
                    <a:lnTo>
                      <a:pt x="3528" y="2530"/>
                    </a:lnTo>
                    <a:lnTo>
                      <a:pt x="3488" y="2546"/>
                    </a:lnTo>
                    <a:lnTo>
                      <a:pt x="3450" y="2550"/>
                    </a:lnTo>
                    <a:lnTo>
                      <a:pt x="3413" y="2548"/>
                    </a:lnTo>
                    <a:lnTo>
                      <a:pt x="3379" y="2535"/>
                    </a:lnTo>
                    <a:lnTo>
                      <a:pt x="3352" y="2517"/>
                    </a:lnTo>
                    <a:lnTo>
                      <a:pt x="3325" y="2493"/>
                    </a:lnTo>
                    <a:lnTo>
                      <a:pt x="3299" y="2475"/>
                    </a:lnTo>
                    <a:lnTo>
                      <a:pt x="3266" y="2455"/>
                    </a:lnTo>
                    <a:lnTo>
                      <a:pt x="3231" y="2442"/>
                    </a:lnTo>
                    <a:lnTo>
                      <a:pt x="3183" y="2438"/>
                    </a:lnTo>
                    <a:lnTo>
                      <a:pt x="3144" y="2442"/>
                    </a:lnTo>
                    <a:lnTo>
                      <a:pt x="3111" y="2453"/>
                    </a:lnTo>
                    <a:lnTo>
                      <a:pt x="3084" y="2466"/>
                    </a:lnTo>
                    <a:lnTo>
                      <a:pt x="3054" y="2484"/>
                    </a:lnTo>
                    <a:lnTo>
                      <a:pt x="3026" y="2504"/>
                    </a:lnTo>
                    <a:lnTo>
                      <a:pt x="2998" y="2516"/>
                    </a:lnTo>
                    <a:lnTo>
                      <a:pt x="2965" y="2528"/>
                    </a:lnTo>
                    <a:lnTo>
                      <a:pt x="2927" y="2532"/>
                    </a:lnTo>
                    <a:lnTo>
                      <a:pt x="2884" y="2529"/>
                    </a:lnTo>
                    <a:lnTo>
                      <a:pt x="2855" y="2522"/>
                    </a:lnTo>
                    <a:lnTo>
                      <a:pt x="2826" y="2510"/>
                    </a:lnTo>
                    <a:lnTo>
                      <a:pt x="2798" y="2498"/>
                    </a:lnTo>
                    <a:lnTo>
                      <a:pt x="2770" y="2486"/>
                    </a:lnTo>
                    <a:lnTo>
                      <a:pt x="2741" y="2474"/>
                    </a:lnTo>
                    <a:lnTo>
                      <a:pt x="2700" y="2465"/>
                    </a:lnTo>
                    <a:lnTo>
                      <a:pt x="2646" y="2453"/>
                    </a:lnTo>
                    <a:lnTo>
                      <a:pt x="2589" y="2460"/>
                    </a:lnTo>
                    <a:lnTo>
                      <a:pt x="2543" y="2469"/>
                    </a:lnTo>
                    <a:lnTo>
                      <a:pt x="2509" y="2486"/>
                    </a:lnTo>
                    <a:lnTo>
                      <a:pt x="2476" y="2498"/>
                    </a:lnTo>
                    <a:lnTo>
                      <a:pt x="2448" y="2511"/>
                    </a:lnTo>
                    <a:lnTo>
                      <a:pt x="2416" y="2516"/>
                    </a:lnTo>
                    <a:lnTo>
                      <a:pt x="2375" y="2507"/>
                    </a:lnTo>
                    <a:lnTo>
                      <a:pt x="2325" y="2478"/>
                    </a:lnTo>
                    <a:lnTo>
                      <a:pt x="2336" y="2424"/>
                    </a:lnTo>
                    <a:lnTo>
                      <a:pt x="2337" y="2363"/>
                    </a:lnTo>
                    <a:lnTo>
                      <a:pt x="2331" y="2306"/>
                    </a:lnTo>
                    <a:lnTo>
                      <a:pt x="2314" y="2241"/>
                    </a:lnTo>
                    <a:lnTo>
                      <a:pt x="2289" y="2179"/>
                    </a:lnTo>
                    <a:lnTo>
                      <a:pt x="2258" y="2124"/>
                    </a:lnTo>
                    <a:lnTo>
                      <a:pt x="2223" y="2078"/>
                    </a:lnTo>
                    <a:lnTo>
                      <a:pt x="2183" y="2039"/>
                    </a:lnTo>
                    <a:lnTo>
                      <a:pt x="2106" y="1992"/>
                    </a:lnTo>
                    <a:lnTo>
                      <a:pt x="2015" y="1954"/>
                    </a:lnTo>
                    <a:lnTo>
                      <a:pt x="1907" y="1938"/>
                    </a:lnTo>
                    <a:lnTo>
                      <a:pt x="1787" y="1949"/>
                    </a:lnTo>
                    <a:lnTo>
                      <a:pt x="1652" y="1995"/>
                    </a:lnTo>
                    <a:lnTo>
                      <a:pt x="1508" y="2094"/>
                    </a:lnTo>
                    <a:lnTo>
                      <a:pt x="1353" y="2240"/>
                    </a:lnTo>
                    <a:lnTo>
                      <a:pt x="1194" y="2461"/>
                    </a:lnTo>
                    <a:lnTo>
                      <a:pt x="1143" y="2468"/>
                    </a:lnTo>
                    <a:lnTo>
                      <a:pt x="1055" y="2474"/>
                    </a:lnTo>
                    <a:lnTo>
                      <a:pt x="956" y="2472"/>
                    </a:lnTo>
                    <a:lnTo>
                      <a:pt x="844" y="2472"/>
                    </a:lnTo>
                    <a:lnTo>
                      <a:pt x="740" y="2470"/>
                    </a:lnTo>
                    <a:lnTo>
                      <a:pt x="647" y="2468"/>
                    </a:lnTo>
                    <a:lnTo>
                      <a:pt x="586" y="2468"/>
                    </a:lnTo>
                    <a:lnTo>
                      <a:pt x="554" y="2467"/>
                    </a:lnTo>
                    <a:lnTo>
                      <a:pt x="529" y="2498"/>
                    </a:lnTo>
                    <a:lnTo>
                      <a:pt x="475" y="2524"/>
                    </a:lnTo>
                    <a:lnTo>
                      <a:pt x="390" y="2543"/>
                    </a:lnTo>
                    <a:lnTo>
                      <a:pt x="300" y="2555"/>
                    </a:lnTo>
                    <a:lnTo>
                      <a:pt x="206" y="2560"/>
                    </a:lnTo>
                    <a:lnTo>
                      <a:pt x="121" y="2554"/>
                    </a:lnTo>
                    <a:lnTo>
                      <a:pt x="49" y="2539"/>
                    </a:lnTo>
                    <a:lnTo>
                      <a:pt x="13" y="2506"/>
                    </a:lnTo>
                    <a:lnTo>
                      <a:pt x="0" y="2423"/>
                    </a:lnTo>
                    <a:lnTo>
                      <a:pt x="1" y="2299"/>
                    </a:lnTo>
                    <a:lnTo>
                      <a:pt x="16" y="2173"/>
                    </a:lnTo>
                    <a:lnTo>
                      <a:pt x="52" y="2094"/>
                    </a:lnTo>
                    <a:lnTo>
                      <a:pt x="72" y="2085"/>
                    </a:lnTo>
                    <a:lnTo>
                      <a:pt x="98" y="2079"/>
                    </a:lnTo>
                    <a:lnTo>
                      <a:pt x="130" y="2073"/>
                    </a:lnTo>
                    <a:lnTo>
                      <a:pt x="167" y="2075"/>
                    </a:lnTo>
                    <a:lnTo>
                      <a:pt x="204" y="2077"/>
                    </a:lnTo>
                    <a:lnTo>
                      <a:pt x="240" y="2078"/>
                    </a:lnTo>
                    <a:lnTo>
                      <a:pt x="278" y="2080"/>
                    </a:lnTo>
                    <a:lnTo>
                      <a:pt x="307" y="2086"/>
                    </a:lnTo>
                    <a:lnTo>
                      <a:pt x="361" y="1918"/>
                    </a:lnTo>
                    <a:lnTo>
                      <a:pt x="389" y="1757"/>
                    </a:lnTo>
                    <a:lnTo>
                      <a:pt x="409" y="1607"/>
                    </a:lnTo>
                    <a:lnTo>
                      <a:pt x="433" y="1463"/>
                    </a:lnTo>
                    <a:lnTo>
                      <a:pt x="477" y="1342"/>
                    </a:lnTo>
                    <a:lnTo>
                      <a:pt x="555" y="1241"/>
                    </a:lnTo>
                    <a:lnTo>
                      <a:pt x="683" y="1163"/>
                    </a:lnTo>
                    <a:lnTo>
                      <a:pt x="873" y="1118"/>
                    </a:lnTo>
                    <a:lnTo>
                      <a:pt x="1006" y="1071"/>
                    </a:lnTo>
                    <a:lnTo>
                      <a:pt x="1126" y="973"/>
                    </a:lnTo>
                    <a:lnTo>
                      <a:pt x="1229" y="841"/>
                    </a:lnTo>
                    <a:lnTo>
                      <a:pt x="1328" y="694"/>
                    </a:lnTo>
                    <a:lnTo>
                      <a:pt x="1417" y="540"/>
                    </a:lnTo>
                    <a:lnTo>
                      <a:pt x="1496" y="396"/>
                    </a:lnTo>
                    <a:lnTo>
                      <a:pt x="1566" y="274"/>
                    </a:lnTo>
                    <a:lnTo>
                      <a:pt x="1632" y="195"/>
                    </a:lnTo>
                    <a:lnTo>
                      <a:pt x="1676" y="168"/>
                    </a:lnTo>
                    <a:lnTo>
                      <a:pt x="1731" y="137"/>
                    </a:lnTo>
                    <a:lnTo>
                      <a:pt x="1800" y="107"/>
                    </a:lnTo>
                    <a:lnTo>
                      <a:pt x="1886" y="83"/>
                    </a:lnTo>
                    <a:lnTo>
                      <a:pt x="1978" y="59"/>
                    </a:lnTo>
                    <a:lnTo>
                      <a:pt x="2082" y="37"/>
                    </a:lnTo>
                    <a:lnTo>
                      <a:pt x="2190" y="24"/>
                    </a:lnTo>
                    <a:lnTo>
                      <a:pt x="2304" y="11"/>
                    </a:lnTo>
                    <a:lnTo>
                      <a:pt x="2430" y="0"/>
                    </a:lnTo>
                    <a:lnTo>
                      <a:pt x="2559" y="3"/>
                    </a:lnTo>
                    <a:lnTo>
                      <a:pt x="2689" y="6"/>
                    </a:lnTo>
                    <a:lnTo>
                      <a:pt x="2828" y="23"/>
                    </a:lnTo>
                    <a:lnTo>
                      <a:pt x="2960" y="39"/>
                    </a:lnTo>
                    <a:lnTo>
                      <a:pt x="3097" y="68"/>
                    </a:lnTo>
                    <a:lnTo>
                      <a:pt x="3237" y="110"/>
                    </a:lnTo>
                    <a:lnTo>
                      <a:pt x="3370" y="157"/>
                    </a:lnTo>
                    <a:lnTo>
                      <a:pt x="3430" y="194"/>
                    </a:lnTo>
                    <a:lnTo>
                      <a:pt x="3478" y="261"/>
                    </a:lnTo>
                    <a:lnTo>
                      <a:pt x="3517" y="342"/>
                    </a:lnTo>
                    <a:lnTo>
                      <a:pt x="3559" y="432"/>
                    </a:lnTo>
                    <a:lnTo>
                      <a:pt x="3601" y="528"/>
                    </a:lnTo>
                    <a:lnTo>
                      <a:pt x="3655" y="625"/>
                    </a:lnTo>
                    <a:lnTo>
                      <a:pt x="3729" y="710"/>
                    </a:lnTo>
                    <a:lnTo>
                      <a:pt x="3819" y="784"/>
                    </a:lnTo>
                    <a:lnTo>
                      <a:pt x="3866" y="794"/>
                    </a:lnTo>
                    <a:lnTo>
                      <a:pt x="3922" y="769"/>
                    </a:lnTo>
                    <a:lnTo>
                      <a:pt x="3980" y="726"/>
                    </a:lnTo>
                    <a:lnTo>
                      <a:pt x="4300" y="651"/>
                    </a:lnTo>
                    <a:lnTo>
                      <a:pt x="4494" y="755"/>
                    </a:ln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9" name="Freeform 2335"/>
              <p:cNvSpPr>
                <a:spLocks/>
              </p:cNvSpPr>
              <p:nvPr/>
            </p:nvSpPr>
            <p:spPr bwMode="auto">
              <a:xfrm rot="719888">
                <a:off x="11521" y="11512"/>
                <a:ext cx="145" cy="327"/>
              </a:xfrm>
              <a:custGeom>
                <a:avLst/>
                <a:gdLst/>
                <a:ahLst/>
                <a:cxnLst>
                  <a:cxn ang="0">
                    <a:pos x="78" y="327"/>
                  </a:cxn>
                  <a:cxn ang="0">
                    <a:pos x="109" y="315"/>
                  </a:cxn>
                  <a:cxn ang="0">
                    <a:pos x="133" y="285"/>
                  </a:cxn>
                  <a:cxn ang="0">
                    <a:pos x="145" y="230"/>
                  </a:cxn>
                  <a:cxn ang="0">
                    <a:pos x="145" y="170"/>
                  </a:cxn>
                  <a:cxn ang="0">
                    <a:pos x="133" y="103"/>
                  </a:cxn>
                  <a:cxn ang="0">
                    <a:pos x="115" y="55"/>
                  </a:cxn>
                  <a:cxn ang="0">
                    <a:pos x="91" y="18"/>
                  </a:cxn>
                  <a:cxn ang="0">
                    <a:pos x="66" y="0"/>
                  </a:cxn>
                  <a:cxn ang="0">
                    <a:pos x="36" y="12"/>
                  </a:cxn>
                  <a:cxn ang="0">
                    <a:pos x="18" y="49"/>
                  </a:cxn>
                  <a:cxn ang="0">
                    <a:pos x="0" y="97"/>
                  </a:cxn>
                  <a:cxn ang="0">
                    <a:pos x="0" y="158"/>
                  </a:cxn>
                  <a:cxn ang="0">
                    <a:pos x="6" y="224"/>
                  </a:cxn>
                  <a:cxn ang="0">
                    <a:pos x="24" y="279"/>
                  </a:cxn>
                  <a:cxn ang="0">
                    <a:pos x="48" y="315"/>
                  </a:cxn>
                  <a:cxn ang="0">
                    <a:pos x="78" y="327"/>
                  </a:cxn>
                </a:cxnLst>
                <a:rect l="0" t="0" r="r" b="b"/>
                <a:pathLst>
                  <a:path w="145" h="327">
                    <a:moveTo>
                      <a:pt x="78" y="327"/>
                    </a:moveTo>
                    <a:lnTo>
                      <a:pt x="109" y="315"/>
                    </a:lnTo>
                    <a:lnTo>
                      <a:pt x="133" y="285"/>
                    </a:lnTo>
                    <a:lnTo>
                      <a:pt x="145" y="230"/>
                    </a:lnTo>
                    <a:lnTo>
                      <a:pt x="145" y="170"/>
                    </a:lnTo>
                    <a:lnTo>
                      <a:pt x="133" y="103"/>
                    </a:lnTo>
                    <a:lnTo>
                      <a:pt x="115" y="55"/>
                    </a:lnTo>
                    <a:lnTo>
                      <a:pt x="91" y="18"/>
                    </a:lnTo>
                    <a:lnTo>
                      <a:pt x="66" y="0"/>
                    </a:lnTo>
                    <a:lnTo>
                      <a:pt x="36" y="12"/>
                    </a:lnTo>
                    <a:lnTo>
                      <a:pt x="18" y="49"/>
                    </a:lnTo>
                    <a:lnTo>
                      <a:pt x="0" y="97"/>
                    </a:lnTo>
                    <a:lnTo>
                      <a:pt x="0" y="158"/>
                    </a:lnTo>
                    <a:lnTo>
                      <a:pt x="6" y="224"/>
                    </a:lnTo>
                    <a:lnTo>
                      <a:pt x="24" y="279"/>
                    </a:lnTo>
                    <a:lnTo>
                      <a:pt x="48" y="315"/>
                    </a:lnTo>
                    <a:lnTo>
                      <a:pt x="78" y="3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0" name="Freeform 2336"/>
              <p:cNvSpPr>
                <a:spLocks/>
              </p:cNvSpPr>
              <p:nvPr/>
            </p:nvSpPr>
            <p:spPr bwMode="auto">
              <a:xfrm rot="719888">
                <a:off x="6128" y="12059"/>
                <a:ext cx="297" cy="308"/>
              </a:xfrm>
              <a:custGeom>
                <a:avLst/>
                <a:gdLst/>
                <a:ahLst/>
                <a:cxnLst>
                  <a:cxn ang="0">
                    <a:pos x="0" y="97"/>
                  </a:cxn>
                  <a:cxn ang="0">
                    <a:pos x="0" y="60"/>
                  </a:cxn>
                  <a:cxn ang="0">
                    <a:pos x="18" y="42"/>
                  </a:cxn>
                  <a:cxn ang="0">
                    <a:pos x="42" y="30"/>
                  </a:cxn>
                  <a:cxn ang="0">
                    <a:pos x="79" y="24"/>
                  </a:cxn>
                  <a:cxn ang="0">
                    <a:pos x="121" y="24"/>
                  </a:cxn>
                  <a:cxn ang="0">
                    <a:pos x="163" y="18"/>
                  </a:cxn>
                  <a:cxn ang="0">
                    <a:pos x="206" y="12"/>
                  </a:cxn>
                  <a:cxn ang="0">
                    <a:pos x="248" y="0"/>
                  </a:cxn>
                  <a:cxn ang="0">
                    <a:pos x="260" y="48"/>
                  </a:cxn>
                  <a:cxn ang="0">
                    <a:pos x="272" y="97"/>
                  </a:cxn>
                  <a:cxn ang="0">
                    <a:pos x="291" y="151"/>
                  </a:cxn>
                  <a:cxn ang="0">
                    <a:pos x="297" y="212"/>
                  </a:cxn>
                  <a:cxn ang="0">
                    <a:pos x="279" y="242"/>
                  </a:cxn>
                  <a:cxn ang="0">
                    <a:pos x="248" y="266"/>
                  </a:cxn>
                  <a:cxn ang="0">
                    <a:pos x="218" y="284"/>
                  </a:cxn>
                  <a:cxn ang="0">
                    <a:pos x="182" y="296"/>
                  </a:cxn>
                  <a:cxn ang="0">
                    <a:pos x="145" y="308"/>
                  </a:cxn>
                  <a:cxn ang="0">
                    <a:pos x="109" y="308"/>
                  </a:cxn>
                  <a:cxn ang="0">
                    <a:pos x="79" y="308"/>
                  </a:cxn>
                  <a:cxn ang="0">
                    <a:pos x="60" y="302"/>
                  </a:cxn>
                  <a:cxn ang="0">
                    <a:pos x="36" y="272"/>
                  </a:cxn>
                  <a:cxn ang="0">
                    <a:pos x="18" y="218"/>
                  </a:cxn>
                  <a:cxn ang="0">
                    <a:pos x="6" y="157"/>
                  </a:cxn>
                  <a:cxn ang="0">
                    <a:pos x="0" y="97"/>
                  </a:cxn>
                </a:cxnLst>
                <a:rect l="0" t="0" r="r" b="b"/>
                <a:pathLst>
                  <a:path w="297" h="308">
                    <a:moveTo>
                      <a:pt x="0" y="97"/>
                    </a:moveTo>
                    <a:lnTo>
                      <a:pt x="0" y="60"/>
                    </a:lnTo>
                    <a:lnTo>
                      <a:pt x="18" y="42"/>
                    </a:lnTo>
                    <a:lnTo>
                      <a:pt x="42" y="30"/>
                    </a:lnTo>
                    <a:lnTo>
                      <a:pt x="79" y="24"/>
                    </a:lnTo>
                    <a:lnTo>
                      <a:pt x="121" y="24"/>
                    </a:lnTo>
                    <a:lnTo>
                      <a:pt x="163" y="18"/>
                    </a:lnTo>
                    <a:lnTo>
                      <a:pt x="206" y="12"/>
                    </a:lnTo>
                    <a:lnTo>
                      <a:pt x="248" y="0"/>
                    </a:lnTo>
                    <a:lnTo>
                      <a:pt x="260" y="48"/>
                    </a:lnTo>
                    <a:lnTo>
                      <a:pt x="272" y="97"/>
                    </a:lnTo>
                    <a:lnTo>
                      <a:pt x="291" y="151"/>
                    </a:lnTo>
                    <a:lnTo>
                      <a:pt x="297" y="212"/>
                    </a:lnTo>
                    <a:lnTo>
                      <a:pt x="279" y="242"/>
                    </a:lnTo>
                    <a:lnTo>
                      <a:pt x="248" y="266"/>
                    </a:lnTo>
                    <a:lnTo>
                      <a:pt x="218" y="284"/>
                    </a:lnTo>
                    <a:lnTo>
                      <a:pt x="182" y="296"/>
                    </a:lnTo>
                    <a:lnTo>
                      <a:pt x="145" y="308"/>
                    </a:lnTo>
                    <a:lnTo>
                      <a:pt x="109" y="308"/>
                    </a:lnTo>
                    <a:lnTo>
                      <a:pt x="79" y="308"/>
                    </a:lnTo>
                    <a:lnTo>
                      <a:pt x="60" y="302"/>
                    </a:lnTo>
                    <a:lnTo>
                      <a:pt x="36" y="272"/>
                    </a:lnTo>
                    <a:lnTo>
                      <a:pt x="18" y="218"/>
                    </a:lnTo>
                    <a:lnTo>
                      <a:pt x="6" y="15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1" name="Freeform 2337"/>
              <p:cNvSpPr>
                <a:spLocks/>
              </p:cNvSpPr>
              <p:nvPr/>
            </p:nvSpPr>
            <p:spPr bwMode="auto">
              <a:xfrm rot="719888">
                <a:off x="11254" y="11996"/>
                <a:ext cx="346" cy="314"/>
              </a:xfrm>
              <a:custGeom>
                <a:avLst/>
                <a:gdLst/>
                <a:ahLst/>
                <a:cxnLst>
                  <a:cxn ang="0">
                    <a:pos x="339" y="0"/>
                  </a:cxn>
                  <a:cxn ang="0">
                    <a:pos x="346" y="66"/>
                  </a:cxn>
                  <a:cxn ang="0">
                    <a:pos x="346" y="127"/>
                  </a:cxn>
                  <a:cxn ang="0">
                    <a:pos x="327" y="181"/>
                  </a:cxn>
                  <a:cxn ang="0">
                    <a:pos x="297" y="230"/>
                  </a:cxn>
                  <a:cxn ang="0">
                    <a:pos x="255" y="266"/>
                  </a:cxn>
                  <a:cxn ang="0">
                    <a:pos x="206" y="296"/>
                  </a:cxn>
                  <a:cxn ang="0">
                    <a:pos x="146" y="314"/>
                  </a:cxn>
                  <a:cxn ang="0">
                    <a:pos x="79" y="314"/>
                  </a:cxn>
                  <a:cxn ang="0">
                    <a:pos x="18" y="290"/>
                  </a:cxn>
                  <a:cxn ang="0">
                    <a:pos x="0" y="230"/>
                  </a:cxn>
                  <a:cxn ang="0">
                    <a:pos x="6" y="169"/>
                  </a:cxn>
                  <a:cxn ang="0">
                    <a:pos x="42" y="121"/>
                  </a:cxn>
                  <a:cxn ang="0">
                    <a:pos x="67" y="109"/>
                  </a:cxn>
                  <a:cxn ang="0">
                    <a:pos x="85" y="109"/>
                  </a:cxn>
                  <a:cxn ang="0">
                    <a:pos x="103" y="109"/>
                  </a:cxn>
                  <a:cxn ang="0">
                    <a:pos x="121" y="109"/>
                  </a:cxn>
                  <a:cxn ang="0">
                    <a:pos x="152" y="103"/>
                  </a:cxn>
                  <a:cxn ang="0">
                    <a:pos x="194" y="84"/>
                  </a:cxn>
                  <a:cxn ang="0">
                    <a:pos x="255" y="54"/>
                  </a:cxn>
                  <a:cxn ang="0">
                    <a:pos x="339" y="0"/>
                  </a:cxn>
                </a:cxnLst>
                <a:rect l="0" t="0" r="r" b="b"/>
                <a:pathLst>
                  <a:path w="346" h="314">
                    <a:moveTo>
                      <a:pt x="339" y="0"/>
                    </a:moveTo>
                    <a:lnTo>
                      <a:pt x="346" y="66"/>
                    </a:lnTo>
                    <a:lnTo>
                      <a:pt x="346" y="127"/>
                    </a:lnTo>
                    <a:lnTo>
                      <a:pt x="327" y="181"/>
                    </a:lnTo>
                    <a:lnTo>
                      <a:pt x="297" y="230"/>
                    </a:lnTo>
                    <a:lnTo>
                      <a:pt x="255" y="266"/>
                    </a:lnTo>
                    <a:lnTo>
                      <a:pt x="206" y="296"/>
                    </a:lnTo>
                    <a:lnTo>
                      <a:pt x="146" y="314"/>
                    </a:lnTo>
                    <a:lnTo>
                      <a:pt x="79" y="314"/>
                    </a:lnTo>
                    <a:lnTo>
                      <a:pt x="18" y="290"/>
                    </a:lnTo>
                    <a:lnTo>
                      <a:pt x="0" y="230"/>
                    </a:lnTo>
                    <a:lnTo>
                      <a:pt x="6" y="169"/>
                    </a:lnTo>
                    <a:lnTo>
                      <a:pt x="42" y="121"/>
                    </a:lnTo>
                    <a:lnTo>
                      <a:pt x="67" y="109"/>
                    </a:lnTo>
                    <a:lnTo>
                      <a:pt x="85" y="109"/>
                    </a:lnTo>
                    <a:lnTo>
                      <a:pt x="103" y="109"/>
                    </a:lnTo>
                    <a:lnTo>
                      <a:pt x="121" y="109"/>
                    </a:lnTo>
                    <a:lnTo>
                      <a:pt x="152" y="103"/>
                    </a:lnTo>
                    <a:lnTo>
                      <a:pt x="194" y="84"/>
                    </a:lnTo>
                    <a:lnTo>
                      <a:pt x="255" y="54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2" name="Freeform 2338"/>
              <p:cNvSpPr>
                <a:spLocks/>
              </p:cNvSpPr>
              <p:nvPr/>
            </p:nvSpPr>
            <p:spPr bwMode="auto">
              <a:xfrm>
                <a:off x="6431" y="10036"/>
                <a:ext cx="5048" cy="2234"/>
              </a:xfrm>
              <a:custGeom>
                <a:avLst/>
                <a:gdLst/>
                <a:ahLst/>
                <a:cxnLst>
                  <a:cxn ang="0">
                    <a:pos x="3626" y="699"/>
                  </a:cxn>
                  <a:cxn ang="0">
                    <a:pos x="3382" y="827"/>
                  </a:cxn>
                  <a:cxn ang="0">
                    <a:pos x="3245" y="711"/>
                  </a:cxn>
                  <a:cxn ang="0">
                    <a:pos x="3130" y="470"/>
                  </a:cxn>
                  <a:cxn ang="0">
                    <a:pos x="2991" y="335"/>
                  </a:cxn>
                  <a:cxn ang="0">
                    <a:pos x="2924" y="210"/>
                  </a:cxn>
                  <a:cxn ang="0">
                    <a:pos x="2801" y="85"/>
                  </a:cxn>
                  <a:cxn ang="0">
                    <a:pos x="2562" y="47"/>
                  </a:cxn>
                  <a:cxn ang="0">
                    <a:pos x="2274" y="4"/>
                  </a:cxn>
                  <a:cxn ang="0">
                    <a:pos x="1969" y="38"/>
                  </a:cxn>
                  <a:cxn ang="0">
                    <a:pos x="1729" y="61"/>
                  </a:cxn>
                  <a:cxn ang="0">
                    <a:pos x="1449" y="94"/>
                  </a:cxn>
                  <a:cxn ang="0">
                    <a:pos x="1211" y="279"/>
                  </a:cxn>
                  <a:cxn ang="0">
                    <a:pos x="1038" y="601"/>
                  </a:cxn>
                  <a:cxn ang="0">
                    <a:pos x="910" y="878"/>
                  </a:cxn>
                  <a:cxn ang="0">
                    <a:pos x="628" y="1071"/>
                  </a:cxn>
                  <a:cxn ang="0">
                    <a:pos x="382" y="1149"/>
                  </a:cxn>
                  <a:cxn ang="0">
                    <a:pos x="248" y="1225"/>
                  </a:cxn>
                  <a:cxn ang="0">
                    <a:pos x="104" y="1492"/>
                  </a:cxn>
                  <a:cxn ang="0">
                    <a:pos x="30" y="1842"/>
                  </a:cxn>
                  <a:cxn ang="0">
                    <a:pos x="99" y="2011"/>
                  </a:cxn>
                  <a:cxn ang="0">
                    <a:pos x="140" y="2168"/>
                  </a:cxn>
                  <a:cxn ang="0">
                    <a:pos x="221" y="2198"/>
                  </a:cxn>
                  <a:cxn ang="0">
                    <a:pos x="377" y="2193"/>
                  </a:cxn>
                  <a:cxn ang="0">
                    <a:pos x="495" y="2076"/>
                  </a:cxn>
                  <a:cxn ang="0">
                    <a:pos x="670" y="1921"/>
                  </a:cxn>
                  <a:cxn ang="0">
                    <a:pos x="888" y="1801"/>
                  </a:cxn>
                  <a:cxn ang="0">
                    <a:pos x="1132" y="1729"/>
                  </a:cxn>
                  <a:cxn ang="0">
                    <a:pos x="1379" y="1707"/>
                  </a:cxn>
                  <a:cxn ang="0">
                    <a:pos x="1602" y="1736"/>
                  </a:cxn>
                  <a:cxn ang="0">
                    <a:pos x="1768" y="1802"/>
                  </a:cxn>
                  <a:cxn ang="0">
                    <a:pos x="1906" y="1967"/>
                  </a:cxn>
                  <a:cxn ang="0">
                    <a:pos x="1999" y="2204"/>
                  </a:cxn>
                  <a:cxn ang="0">
                    <a:pos x="2156" y="2132"/>
                  </a:cxn>
                  <a:cxn ang="0">
                    <a:pos x="2403" y="2111"/>
                  </a:cxn>
                  <a:cxn ang="0">
                    <a:pos x="2579" y="2216"/>
                  </a:cxn>
                  <a:cxn ang="0">
                    <a:pos x="2692" y="2122"/>
                  </a:cxn>
                  <a:cxn ang="0">
                    <a:pos x="2826" y="2071"/>
                  </a:cxn>
                  <a:cxn ang="0">
                    <a:pos x="2935" y="2143"/>
                  </a:cxn>
                  <a:cxn ang="0">
                    <a:pos x="2974" y="2220"/>
                  </a:cxn>
                  <a:cxn ang="0">
                    <a:pos x="3078" y="2230"/>
                  </a:cxn>
                  <a:cxn ang="0">
                    <a:pos x="3220" y="2142"/>
                  </a:cxn>
                  <a:cxn ang="0">
                    <a:pos x="3349" y="2033"/>
                  </a:cxn>
                  <a:cxn ang="0">
                    <a:pos x="3524" y="1879"/>
                  </a:cxn>
                  <a:cxn ang="0">
                    <a:pos x="3725" y="1748"/>
                  </a:cxn>
                  <a:cxn ang="0">
                    <a:pos x="3906" y="1687"/>
                  </a:cxn>
                  <a:cxn ang="0">
                    <a:pos x="4148" y="1652"/>
                  </a:cxn>
                  <a:cxn ang="0">
                    <a:pos x="4564" y="1709"/>
                  </a:cxn>
                  <a:cxn ang="0">
                    <a:pos x="4825" y="1939"/>
                  </a:cxn>
                  <a:cxn ang="0">
                    <a:pos x="4964" y="1956"/>
                  </a:cxn>
                  <a:cxn ang="0">
                    <a:pos x="5042" y="1879"/>
                  </a:cxn>
                  <a:cxn ang="0">
                    <a:pos x="4978" y="1686"/>
                  </a:cxn>
                  <a:cxn ang="0">
                    <a:pos x="5035" y="1475"/>
                  </a:cxn>
                  <a:cxn ang="0">
                    <a:pos x="4980" y="1327"/>
                  </a:cxn>
                  <a:cxn ang="0">
                    <a:pos x="4922" y="1018"/>
                  </a:cxn>
                  <a:cxn ang="0">
                    <a:pos x="4795" y="1022"/>
                  </a:cxn>
                </a:cxnLst>
                <a:rect l="0" t="0" r="r" b="b"/>
                <a:pathLst>
                  <a:path w="5048" h="2234">
                    <a:moveTo>
                      <a:pt x="4021" y="765"/>
                    </a:moveTo>
                    <a:lnTo>
                      <a:pt x="3872" y="709"/>
                    </a:lnTo>
                    <a:lnTo>
                      <a:pt x="3626" y="699"/>
                    </a:lnTo>
                    <a:lnTo>
                      <a:pt x="3559" y="747"/>
                    </a:lnTo>
                    <a:lnTo>
                      <a:pt x="3481" y="799"/>
                    </a:lnTo>
                    <a:lnTo>
                      <a:pt x="3382" y="827"/>
                    </a:lnTo>
                    <a:lnTo>
                      <a:pt x="3328" y="816"/>
                    </a:lnTo>
                    <a:lnTo>
                      <a:pt x="3282" y="775"/>
                    </a:lnTo>
                    <a:lnTo>
                      <a:pt x="3245" y="711"/>
                    </a:lnTo>
                    <a:lnTo>
                      <a:pt x="3207" y="630"/>
                    </a:lnTo>
                    <a:lnTo>
                      <a:pt x="3169" y="547"/>
                    </a:lnTo>
                    <a:lnTo>
                      <a:pt x="3130" y="470"/>
                    </a:lnTo>
                    <a:lnTo>
                      <a:pt x="3081" y="404"/>
                    </a:lnTo>
                    <a:lnTo>
                      <a:pt x="3016" y="360"/>
                    </a:lnTo>
                    <a:lnTo>
                      <a:pt x="2991" y="335"/>
                    </a:lnTo>
                    <a:lnTo>
                      <a:pt x="2968" y="300"/>
                    </a:lnTo>
                    <a:lnTo>
                      <a:pt x="2945" y="258"/>
                    </a:lnTo>
                    <a:lnTo>
                      <a:pt x="2924" y="210"/>
                    </a:lnTo>
                    <a:lnTo>
                      <a:pt x="2892" y="160"/>
                    </a:lnTo>
                    <a:lnTo>
                      <a:pt x="2850" y="120"/>
                    </a:lnTo>
                    <a:lnTo>
                      <a:pt x="2801" y="85"/>
                    </a:lnTo>
                    <a:lnTo>
                      <a:pt x="2731" y="70"/>
                    </a:lnTo>
                    <a:lnTo>
                      <a:pt x="2652" y="60"/>
                    </a:lnTo>
                    <a:lnTo>
                      <a:pt x="2562" y="47"/>
                    </a:lnTo>
                    <a:lnTo>
                      <a:pt x="2467" y="27"/>
                    </a:lnTo>
                    <a:lnTo>
                      <a:pt x="2371" y="12"/>
                    </a:lnTo>
                    <a:lnTo>
                      <a:pt x="2274" y="4"/>
                    </a:lnTo>
                    <a:lnTo>
                      <a:pt x="2169" y="0"/>
                    </a:lnTo>
                    <a:lnTo>
                      <a:pt x="2068" y="9"/>
                    </a:lnTo>
                    <a:lnTo>
                      <a:pt x="1969" y="38"/>
                    </a:lnTo>
                    <a:lnTo>
                      <a:pt x="1897" y="54"/>
                    </a:lnTo>
                    <a:lnTo>
                      <a:pt x="1815" y="61"/>
                    </a:lnTo>
                    <a:lnTo>
                      <a:pt x="1729" y="61"/>
                    </a:lnTo>
                    <a:lnTo>
                      <a:pt x="1635" y="66"/>
                    </a:lnTo>
                    <a:lnTo>
                      <a:pt x="1541" y="71"/>
                    </a:lnTo>
                    <a:lnTo>
                      <a:pt x="1449" y="94"/>
                    </a:lnTo>
                    <a:lnTo>
                      <a:pt x="1362" y="126"/>
                    </a:lnTo>
                    <a:lnTo>
                      <a:pt x="1287" y="184"/>
                    </a:lnTo>
                    <a:lnTo>
                      <a:pt x="1211" y="279"/>
                    </a:lnTo>
                    <a:lnTo>
                      <a:pt x="1145" y="383"/>
                    </a:lnTo>
                    <a:lnTo>
                      <a:pt x="1091" y="495"/>
                    </a:lnTo>
                    <a:lnTo>
                      <a:pt x="1038" y="601"/>
                    </a:lnTo>
                    <a:lnTo>
                      <a:pt x="996" y="710"/>
                    </a:lnTo>
                    <a:lnTo>
                      <a:pt x="952" y="799"/>
                    </a:lnTo>
                    <a:lnTo>
                      <a:pt x="910" y="878"/>
                    </a:lnTo>
                    <a:lnTo>
                      <a:pt x="864" y="923"/>
                    </a:lnTo>
                    <a:lnTo>
                      <a:pt x="735" y="1007"/>
                    </a:lnTo>
                    <a:lnTo>
                      <a:pt x="628" y="1071"/>
                    </a:lnTo>
                    <a:lnTo>
                      <a:pt x="528" y="1106"/>
                    </a:lnTo>
                    <a:lnTo>
                      <a:pt x="447" y="1132"/>
                    </a:lnTo>
                    <a:lnTo>
                      <a:pt x="382" y="1149"/>
                    </a:lnTo>
                    <a:lnTo>
                      <a:pt x="322" y="1167"/>
                    </a:lnTo>
                    <a:lnTo>
                      <a:pt x="280" y="1189"/>
                    </a:lnTo>
                    <a:lnTo>
                      <a:pt x="248" y="1225"/>
                    </a:lnTo>
                    <a:lnTo>
                      <a:pt x="210" y="1286"/>
                    </a:lnTo>
                    <a:lnTo>
                      <a:pt x="155" y="1373"/>
                    </a:lnTo>
                    <a:lnTo>
                      <a:pt x="104" y="1492"/>
                    </a:lnTo>
                    <a:lnTo>
                      <a:pt x="89" y="1619"/>
                    </a:lnTo>
                    <a:lnTo>
                      <a:pt x="77" y="1740"/>
                    </a:lnTo>
                    <a:lnTo>
                      <a:pt x="30" y="1842"/>
                    </a:lnTo>
                    <a:lnTo>
                      <a:pt x="0" y="1922"/>
                    </a:lnTo>
                    <a:lnTo>
                      <a:pt x="29" y="1965"/>
                    </a:lnTo>
                    <a:lnTo>
                      <a:pt x="99" y="2011"/>
                    </a:lnTo>
                    <a:lnTo>
                      <a:pt x="138" y="2063"/>
                    </a:lnTo>
                    <a:lnTo>
                      <a:pt x="145" y="2119"/>
                    </a:lnTo>
                    <a:lnTo>
                      <a:pt x="140" y="2168"/>
                    </a:lnTo>
                    <a:lnTo>
                      <a:pt x="149" y="2183"/>
                    </a:lnTo>
                    <a:lnTo>
                      <a:pt x="180" y="2189"/>
                    </a:lnTo>
                    <a:lnTo>
                      <a:pt x="221" y="2198"/>
                    </a:lnTo>
                    <a:lnTo>
                      <a:pt x="270" y="2201"/>
                    </a:lnTo>
                    <a:lnTo>
                      <a:pt x="326" y="2201"/>
                    </a:lnTo>
                    <a:lnTo>
                      <a:pt x="377" y="2193"/>
                    </a:lnTo>
                    <a:lnTo>
                      <a:pt x="419" y="2172"/>
                    </a:lnTo>
                    <a:lnTo>
                      <a:pt x="450" y="2141"/>
                    </a:lnTo>
                    <a:lnTo>
                      <a:pt x="495" y="2076"/>
                    </a:lnTo>
                    <a:lnTo>
                      <a:pt x="544" y="2018"/>
                    </a:lnTo>
                    <a:lnTo>
                      <a:pt x="604" y="1970"/>
                    </a:lnTo>
                    <a:lnTo>
                      <a:pt x="670" y="1921"/>
                    </a:lnTo>
                    <a:lnTo>
                      <a:pt x="742" y="1875"/>
                    </a:lnTo>
                    <a:lnTo>
                      <a:pt x="812" y="1834"/>
                    </a:lnTo>
                    <a:lnTo>
                      <a:pt x="888" y="1801"/>
                    </a:lnTo>
                    <a:lnTo>
                      <a:pt x="968" y="1775"/>
                    </a:lnTo>
                    <a:lnTo>
                      <a:pt x="1053" y="1749"/>
                    </a:lnTo>
                    <a:lnTo>
                      <a:pt x="1132" y="1729"/>
                    </a:lnTo>
                    <a:lnTo>
                      <a:pt x="1216" y="1716"/>
                    </a:lnTo>
                    <a:lnTo>
                      <a:pt x="1298" y="1708"/>
                    </a:lnTo>
                    <a:lnTo>
                      <a:pt x="1379" y="1707"/>
                    </a:lnTo>
                    <a:lnTo>
                      <a:pt x="1458" y="1712"/>
                    </a:lnTo>
                    <a:lnTo>
                      <a:pt x="1531" y="1721"/>
                    </a:lnTo>
                    <a:lnTo>
                      <a:pt x="1602" y="1736"/>
                    </a:lnTo>
                    <a:lnTo>
                      <a:pt x="1660" y="1755"/>
                    </a:lnTo>
                    <a:lnTo>
                      <a:pt x="1718" y="1773"/>
                    </a:lnTo>
                    <a:lnTo>
                      <a:pt x="1768" y="1802"/>
                    </a:lnTo>
                    <a:lnTo>
                      <a:pt x="1814" y="1844"/>
                    </a:lnTo>
                    <a:lnTo>
                      <a:pt x="1859" y="1896"/>
                    </a:lnTo>
                    <a:lnTo>
                      <a:pt x="1906" y="1967"/>
                    </a:lnTo>
                    <a:lnTo>
                      <a:pt x="1943" y="2056"/>
                    </a:lnTo>
                    <a:lnTo>
                      <a:pt x="1975" y="2168"/>
                    </a:lnTo>
                    <a:lnTo>
                      <a:pt x="1999" y="2204"/>
                    </a:lnTo>
                    <a:lnTo>
                      <a:pt x="2036" y="2199"/>
                    </a:lnTo>
                    <a:lnTo>
                      <a:pt x="2093" y="2169"/>
                    </a:lnTo>
                    <a:lnTo>
                      <a:pt x="2156" y="2132"/>
                    </a:lnTo>
                    <a:lnTo>
                      <a:pt x="2231" y="2099"/>
                    </a:lnTo>
                    <a:lnTo>
                      <a:pt x="2315" y="2086"/>
                    </a:lnTo>
                    <a:lnTo>
                      <a:pt x="2403" y="2111"/>
                    </a:lnTo>
                    <a:lnTo>
                      <a:pt x="2498" y="2186"/>
                    </a:lnTo>
                    <a:lnTo>
                      <a:pt x="2535" y="2212"/>
                    </a:lnTo>
                    <a:lnTo>
                      <a:pt x="2579" y="2216"/>
                    </a:lnTo>
                    <a:lnTo>
                      <a:pt x="2614" y="2192"/>
                    </a:lnTo>
                    <a:lnTo>
                      <a:pt x="2651" y="2163"/>
                    </a:lnTo>
                    <a:lnTo>
                      <a:pt x="2692" y="2122"/>
                    </a:lnTo>
                    <a:lnTo>
                      <a:pt x="2728" y="2093"/>
                    </a:lnTo>
                    <a:lnTo>
                      <a:pt x="2776" y="2072"/>
                    </a:lnTo>
                    <a:lnTo>
                      <a:pt x="2826" y="2071"/>
                    </a:lnTo>
                    <a:lnTo>
                      <a:pt x="2878" y="2088"/>
                    </a:lnTo>
                    <a:lnTo>
                      <a:pt x="2916" y="2114"/>
                    </a:lnTo>
                    <a:lnTo>
                      <a:pt x="2935" y="2143"/>
                    </a:lnTo>
                    <a:lnTo>
                      <a:pt x="2947" y="2170"/>
                    </a:lnTo>
                    <a:lnTo>
                      <a:pt x="2961" y="2199"/>
                    </a:lnTo>
                    <a:lnTo>
                      <a:pt x="2974" y="2220"/>
                    </a:lnTo>
                    <a:lnTo>
                      <a:pt x="2997" y="2231"/>
                    </a:lnTo>
                    <a:lnTo>
                      <a:pt x="3039" y="2234"/>
                    </a:lnTo>
                    <a:lnTo>
                      <a:pt x="3078" y="2230"/>
                    </a:lnTo>
                    <a:lnTo>
                      <a:pt x="3119" y="2207"/>
                    </a:lnTo>
                    <a:lnTo>
                      <a:pt x="3169" y="2180"/>
                    </a:lnTo>
                    <a:lnTo>
                      <a:pt x="3220" y="2142"/>
                    </a:lnTo>
                    <a:lnTo>
                      <a:pt x="3264" y="2108"/>
                    </a:lnTo>
                    <a:lnTo>
                      <a:pt x="3310" y="2068"/>
                    </a:lnTo>
                    <a:lnTo>
                      <a:pt x="3349" y="2033"/>
                    </a:lnTo>
                    <a:lnTo>
                      <a:pt x="3378" y="2008"/>
                    </a:lnTo>
                    <a:lnTo>
                      <a:pt x="3450" y="1937"/>
                    </a:lnTo>
                    <a:lnTo>
                      <a:pt x="3524" y="1879"/>
                    </a:lnTo>
                    <a:lnTo>
                      <a:pt x="3591" y="1824"/>
                    </a:lnTo>
                    <a:lnTo>
                      <a:pt x="3662" y="1784"/>
                    </a:lnTo>
                    <a:lnTo>
                      <a:pt x="3725" y="1748"/>
                    </a:lnTo>
                    <a:lnTo>
                      <a:pt x="3792" y="1725"/>
                    </a:lnTo>
                    <a:lnTo>
                      <a:pt x="3845" y="1706"/>
                    </a:lnTo>
                    <a:lnTo>
                      <a:pt x="3906" y="1687"/>
                    </a:lnTo>
                    <a:lnTo>
                      <a:pt x="3950" y="1678"/>
                    </a:lnTo>
                    <a:lnTo>
                      <a:pt x="4034" y="1665"/>
                    </a:lnTo>
                    <a:lnTo>
                      <a:pt x="4148" y="1652"/>
                    </a:lnTo>
                    <a:lnTo>
                      <a:pt x="4280" y="1649"/>
                    </a:lnTo>
                    <a:lnTo>
                      <a:pt x="4424" y="1667"/>
                    </a:lnTo>
                    <a:lnTo>
                      <a:pt x="4564" y="1709"/>
                    </a:lnTo>
                    <a:lnTo>
                      <a:pt x="4690" y="1786"/>
                    </a:lnTo>
                    <a:lnTo>
                      <a:pt x="4794" y="1907"/>
                    </a:lnTo>
                    <a:lnTo>
                      <a:pt x="4825" y="1939"/>
                    </a:lnTo>
                    <a:lnTo>
                      <a:pt x="4864" y="1959"/>
                    </a:lnTo>
                    <a:lnTo>
                      <a:pt x="4913" y="1963"/>
                    </a:lnTo>
                    <a:lnTo>
                      <a:pt x="4964" y="1956"/>
                    </a:lnTo>
                    <a:lnTo>
                      <a:pt x="5005" y="1940"/>
                    </a:lnTo>
                    <a:lnTo>
                      <a:pt x="5035" y="1915"/>
                    </a:lnTo>
                    <a:lnTo>
                      <a:pt x="5042" y="1879"/>
                    </a:lnTo>
                    <a:lnTo>
                      <a:pt x="5020" y="1838"/>
                    </a:lnTo>
                    <a:lnTo>
                      <a:pt x="4981" y="1761"/>
                    </a:lnTo>
                    <a:lnTo>
                      <a:pt x="4978" y="1686"/>
                    </a:lnTo>
                    <a:lnTo>
                      <a:pt x="4993" y="1615"/>
                    </a:lnTo>
                    <a:lnTo>
                      <a:pt x="5016" y="1539"/>
                    </a:lnTo>
                    <a:lnTo>
                      <a:pt x="5035" y="1475"/>
                    </a:lnTo>
                    <a:lnTo>
                      <a:pt x="5048" y="1416"/>
                    </a:lnTo>
                    <a:lnTo>
                      <a:pt x="5034" y="1364"/>
                    </a:lnTo>
                    <a:lnTo>
                      <a:pt x="4980" y="1327"/>
                    </a:lnTo>
                    <a:lnTo>
                      <a:pt x="4984" y="1162"/>
                    </a:lnTo>
                    <a:lnTo>
                      <a:pt x="4961" y="1064"/>
                    </a:lnTo>
                    <a:lnTo>
                      <a:pt x="4922" y="1018"/>
                    </a:lnTo>
                    <a:lnTo>
                      <a:pt x="4861" y="1012"/>
                    </a:lnTo>
                    <a:lnTo>
                      <a:pt x="4795" y="1028"/>
                    </a:lnTo>
                    <a:lnTo>
                      <a:pt x="4795" y="1022"/>
                    </a:lnTo>
                    <a:lnTo>
                      <a:pt x="4387" y="824"/>
                    </a:lnTo>
                  </a:path>
                </a:pathLst>
              </a:custGeom>
              <a:solidFill>
                <a:srgbClr val="00CA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3" name="Freeform 2339"/>
              <p:cNvSpPr>
                <a:spLocks/>
              </p:cNvSpPr>
              <p:nvPr/>
            </p:nvSpPr>
            <p:spPr bwMode="auto">
              <a:xfrm rot="719888">
                <a:off x="8570" y="10268"/>
                <a:ext cx="945" cy="636"/>
              </a:xfrm>
              <a:custGeom>
                <a:avLst/>
                <a:gdLst/>
                <a:ahLst/>
                <a:cxnLst>
                  <a:cxn ang="0">
                    <a:pos x="945" y="436"/>
                  </a:cxn>
                  <a:cxn ang="0">
                    <a:pos x="909" y="454"/>
                  </a:cxn>
                  <a:cxn ang="0">
                    <a:pos x="824" y="490"/>
                  </a:cxn>
                  <a:cxn ang="0">
                    <a:pos x="709" y="527"/>
                  </a:cxn>
                  <a:cxn ang="0">
                    <a:pos x="570" y="563"/>
                  </a:cxn>
                  <a:cxn ang="0">
                    <a:pos x="430" y="599"/>
                  </a:cxn>
                  <a:cxn ang="0">
                    <a:pos x="297" y="624"/>
                  </a:cxn>
                  <a:cxn ang="0">
                    <a:pos x="194" y="636"/>
                  </a:cxn>
                  <a:cxn ang="0">
                    <a:pos x="127" y="630"/>
                  </a:cxn>
                  <a:cxn ang="0">
                    <a:pos x="85" y="545"/>
                  </a:cxn>
                  <a:cxn ang="0">
                    <a:pos x="36" y="369"/>
                  </a:cxn>
                  <a:cxn ang="0">
                    <a:pos x="6" y="188"/>
                  </a:cxn>
                  <a:cxn ang="0">
                    <a:pos x="0" y="91"/>
                  </a:cxn>
                  <a:cxn ang="0">
                    <a:pos x="30" y="79"/>
                  </a:cxn>
                  <a:cxn ang="0">
                    <a:pos x="78" y="61"/>
                  </a:cxn>
                  <a:cxn ang="0">
                    <a:pos x="151" y="49"/>
                  </a:cxn>
                  <a:cxn ang="0">
                    <a:pos x="236" y="30"/>
                  </a:cxn>
                  <a:cxn ang="0">
                    <a:pos x="315" y="18"/>
                  </a:cxn>
                  <a:cxn ang="0">
                    <a:pos x="388" y="6"/>
                  </a:cxn>
                  <a:cxn ang="0">
                    <a:pos x="448" y="0"/>
                  </a:cxn>
                  <a:cxn ang="0">
                    <a:pos x="479" y="0"/>
                  </a:cxn>
                  <a:cxn ang="0">
                    <a:pos x="515" y="18"/>
                  </a:cxn>
                  <a:cxn ang="0">
                    <a:pos x="576" y="61"/>
                  </a:cxn>
                  <a:cxn ang="0">
                    <a:pos x="654" y="127"/>
                  </a:cxn>
                  <a:cxn ang="0">
                    <a:pos x="739" y="200"/>
                  </a:cxn>
                  <a:cxn ang="0">
                    <a:pos x="824" y="279"/>
                  </a:cxn>
                  <a:cxn ang="0">
                    <a:pos x="891" y="345"/>
                  </a:cxn>
                  <a:cxn ang="0">
                    <a:pos x="933" y="400"/>
                  </a:cxn>
                  <a:cxn ang="0">
                    <a:pos x="945" y="436"/>
                  </a:cxn>
                </a:cxnLst>
                <a:rect l="0" t="0" r="r" b="b"/>
                <a:pathLst>
                  <a:path w="945" h="636">
                    <a:moveTo>
                      <a:pt x="945" y="436"/>
                    </a:moveTo>
                    <a:lnTo>
                      <a:pt x="909" y="454"/>
                    </a:lnTo>
                    <a:lnTo>
                      <a:pt x="824" y="490"/>
                    </a:lnTo>
                    <a:lnTo>
                      <a:pt x="709" y="527"/>
                    </a:lnTo>
                    <a:lnTo>
                      <a:pt x="570" y="563"/>
                    </a:lnTo>
                    <a:lnTo>
                      <a:pt x="430" y="599"/>
                    </a:lnTo>
                    <a:lnTo>
                      <a:pt x="297" y="624"/>
                    </a:lnTo>
                    <a:lnTo>
                      <a:pt x="194" y="636"/>
                    </a:lnTo>
                    <a:lnTo>
                      <a:pt x="127" y="630"/>
                    </a:lnTo>
                    <a:lnTo>
                      <a:pt x="85" y="545"/>
                    </a:lnTo>
                    <a:lnTo>
                      <a:pt x="36" y="369"/>
                    </a:lnTo>
                    <a:lnTo>
                      <a:pt x="6" y="188"/>
                    </a:lnTo>
                    <a:lnTo>
                      <a:pt x="0" y="91"/>
                    </a:lnTo>
                    <a:lnTo>
                      <a:pt x="30" y="79"/>
                    </a:lnTo>
                    <a:lnTo>
                      <a:pt x="78" y="61"/>
                    </a:lnTo>
                    <a:lnTo>
                      <a:pt x="151" y="49"/>
                    </a:lnTo>
                    <a:lnTo>
                      <a:pt x="236" y="30"/>
                    </a:lnTo>
                    <a:lnTo>
                      <a:pt x="315" y="18"/>
                    </a:lnTo>
                    <a:lnTo>
                      <a:pt x="388" y="6"/>
                    </a:lnTo>
                    <a:lnTo>
                      <a:pt x="448" y="0"/>
                    </a:lnTo>
                    <a:lnTo>
                      <a:pt x="479" y="0"/>
                    </a:lnTo>
                    <a:lnTo>
                      <a:pt x="515" y="18"/>
                    </a:lnTo>
                    <a:lnTo>
                      <a:pt x="576" y="61"/>
                    </a:lnTo>
                    <a:lnTo>
                      <a:pt x="654" y="127"/>
                    </a:lnTo>
                    <a:lnTo>
                      <a:pt x="739" y="200"/>
                    </a:lnTo>
                    <a:lnTo>
                      <a:pt x="824" y="279"/>
                    </a:lnTo>
                    <a:lnTo>
                      <a:pt x="891" y="345"/>
                    </a:lnTo>
                    <a:lnTo>
                      <a:pt x="933" y="400"/>
                    </a:lnTo>
                    <a:lnTo>
                      <a:pt x="945" y="4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4" name="Freeform 2340"/>
              <p:cNvSpPr>
                <a:spLocks/>
              </p:cNvSpPr>
              <p:nvPr/>
            </p:nvSpPr>
            <p:spPr bwMode="auto">
              <a:xfrm rot="719888">
                <a:off x="7731" y="10268"/>
                <a:ext cx="697" cy="678"/>
              </a:xfrm>
              <a:custGeom>
                <a:avLst/>
                <a:gdLst/>
                <a:ahLst/>
                <a:cxnLst>
                  <a:cxn ang="0">
                    <a:pos x="546" y="6"/>
                  </a:cxn>
                  <a:cxn ang="0">
                    <a:pos x="588" y="79"/>
                  </a:cxn>
                  <a:cxn ang="0">
                    <a:pos x="631" y="230"/>
                  </a:cxn>
                  <a:cxn ang="0">
                    <a:pos x="667" y="381"/>
                  </a:cxn>
                  <a:cxn ang="0">
                    <a:pos x="697" y="478"/>
                  </a:cxn>
                  <a:cxn ang="0">
                    <a:pos x="679" y="502"/>
                  </a:cxn>
                  <a:cxn ang="0">
                    <a:pos x="607" y="539"/>
                  </a:cxn>
                  <a:cxn ang="0">
                    <a:pos x="503" y="575"/>
                  </a:cxn>
                  <a:cxn ang="0">
                    <a:pos x="376" y="611"/>
                  </a:cxn>
                  <a:cxn ang="0">
                    <a:pos x="249" y="648"/>
                  </a:cxn>
                  <a:cxn ang="0">
                    <a:pos x="134" y="666"/>
                  </a:cxn>
                  <a:cxn ang="0">
                    <a:pos x="49" y="678"/>
                  </a:cxn>
                  <a:cxn ang="0">
                    <a:pos x="12" y="666"/>
                  </a:cxn>
                  <a:cxn ang="0">
                    <a:pos x="0" y="551"/>
                  </a:cxn>
                  <a:cxn ang="0">
                    <a:pos x="12" y="363"/>
                  </a:cxn>
                  <a:cxn ang="0">
                    <a:pos x="55" y="182"/>
                  </a:cxn>
                  <a:cxn ang="0">
                    <a:pos x="140" y="85"/>
                  </a:cxn>
                  <a:cxn ang="0">
                    <a:pos x="194" y="73"/>
                  </a:cxn>
                  <a:cxn ang="0">
                    <a:pos x="255" y="54"/>
                  </a:cxn>
                  <a:cxn ang="0">
                    <a:pos x="316" y="42"/>
                  </a:cxn>
                  <a:cxn ang="0">
                    <a:pos x="376" y="24"/>
                  </a:cxn>
                  <a:cxn ang="0">
                    <a:pos x="431" y="12"/>
                  </a:cxn>
                  <a:cxn ang="0">
                    <a:pos x="479" y="6"/>
                  </a:cxn>
                  <a:cxn ang="0">
                    <a:pos x="516" y="0"/>
                  </a:cxn>
                  <a:cxn ang="0">
                    <a:pos x="546" y="6"/>
                  </a:cxn>
                </a:cxnLst>
                <a:rect l="0" t="0" r="r" b="b"/>
                <a:pathLst>
                  <a:path w="697" h="678">
                    <a:moveTo>
                      <a:pt x="546" y="6"/>
                    </a:moveTo>
                    <a:lnTo>
                      <a:pt x="588" y="79"/>
                    </a:lnTo>
                    <a:lnTo>
                      <a:pt x="631" y="230"/>
                    </a:lnTo>
                    <a:lnTo>
                      <a:pt x="667" y="381"/>
                    </a:lnTo>
                    <a:lnTo>
                      <a:pt x="697" y="478"/>
                    </a:lnTo>
                    <a:lnTo>
                      <a:pt x="679" y="502"/>
                    </a:lnTo>
                    <a:lnTo>
                      <a:pt x="607" y="539"/>
                    </a:lnTo>
                    <a:lnTo>
                      <a:pt x="503" y="575"/>
                    </a:lnTo>
                    <a:lnTo>
                      <a:pt x="376" y="611"/>
                    </a:lnTo>
                    <a:lnTo>
                      <a:pt x="249" y="648"/>
                    </a:lnTo>
                    <a:lnTo>
                      <a:pt x="134" y="666"/>
                    </a:lnTo>
                    <a:lnTo>
                      <a:pt x="49" y="678"/>
                    </a:lnTo>
                    <a:lnTo>
                      <a:pt x="12" y="666"/>
                    </a:lnTo>
                    <a:lnTo>
                      <a:pt x="0" y="551"/>
                    </a:lnTo>
                    <a:lnTo>
                      <a:pt x="12" y="363"/>
                    </a:lnTo>
                    <a:lnTo>
                      <a:pt x="55" y="182"/>
                    </a:lnTo>
                    <a:lnTo>
                      <a:pt x="140" y="85"/>
                    </a:lnTo>
                    <a:lnTo>
                      <a:pt x="194" y="73"/>
                    </a:lnTo>
                    <a:lnTo>
                      <a:pt x="255" y="54"/>
                    </a:lnTo>
                    <a:lnTo>
                      <a:pt x="316" y="42"/>
                    </a:lnTo>
                    <a:lnTo>
                      <a:pt x="376" y="24"/>
                    </a:lnTo>
                    <a:lnTo>
                      <a:pt x="431" y="12"/>
                    </a:lnTo>
                    <a:lnTo>
                      <a:pt x="479" y="6"/>
                    </a:lnTo>
                    <a:lnTo>
                      <a:pt x="516" y="0"/>
                    </a:lnTo>
                    <a:lnTo>
                      <a:pt x="54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565" name="Group 2341"/>
            <p:cNvGrpSpPr>
              <a:grpSpLocks noChangeAspect="1"/>
            </p:cNvGrpSpPr>
            <p:nvPr/>
          </p:nvGrpSpPr>
          <p:grpSpPr bwMode="auto">
            <a:xfrm rot="1214975">
              <a:off x="13488" y="12144"/>
              <a:ext cx="1331" cy="678"/>
              <a:chOff x="307" y="16318"/>
              <a:chExt cx="3570" cy="1818"/>
            </a:xfrm>
          </p:grpSpPr>
          <p:sp>
            <p:nvSpPr>
              <p:cNvPr id="54566" name="Freeform 2342"/>
              <p:cNvSpPr>
                <a:spLocks noChangeAspect="1"/>
              </p:cNvSpPr>
              <p:nvPr/>
            </p:nvSpPr>
            <p:spPr bwMode="auto">
              <a:xfrm>
                <a:off x="1258" y="16568"/>
                <a:ext cx="646" cy="767"/>
              </a:xfrm>
              <a:custGeom>
                <a:avLst/>
                <a:gdLst/>
                <a:ahLst/>
                <a:cxnLst>
                  <a:cxn ang="0">
                    <a:pos x="228" y="99"/>
                  </a:cxn>
                  <a:cxn ang="0">
                    <a:pos x="178" y="129"/>
                  </a:cxn>
                  <a:cxn ang="0">
                    <a:pos x="136" y="167"/>
                  </a:cxn>
                  <a:cxn ang="0">
                    <a:pos x="98" y="209"/>
                  </a:cxn>
                  <a:cxn ang="0">
                    <a:pos x="64" y="255"/>
                  </a:cxn>
                  <a:cxn ang="0">
                    <a:pos x="38" y="304"/>
                  </a:cxn>
                  <a:cxn ang="0">
                    <a:pos x="19" y="357"/>
                  </a:cxn>
                  <a:cxn ang="0">
                    <a:pos x="7" y="414"/>
                  </a:cxn>
                  <a:cxn ang="0">
                    <a:pos x="0" y="471"/>
                  </a:cxn>
                  <a:cxn ang="0">
                    <a:pos x="7" y="551"/>
                  </a:cxn>
                  <a:cxn ang="0">
                    <a:pos x="38" y="615"/>
                  </a:cxn>
                  <a:cxn ang="0">
                    <a:pos x="83" y="672"/>
                  </a:cxn>
                  <a:cxn ang="0">
                    <a:pos x="144" y="714"/>
                  </a:cxn>
                  <a:cxn ang="0">
                    <a:pos x="212" y="748"/>
                  </a:cxn>
                  <a:cxn ang="0">
                    <a:pos x="285" y="763"/>
                  </a:cxn>
                  <a:cxn ang="0">
                    <a:pos x="361" y="767"/>
                  </a:cxn>
                  <a:cxn ang="0">
                    <a:pos x="433" y="756"/>
                  </a:cxn>
                  <a:cxn ang="0">
                    <a:pos x="448" y="756"/>
                  </a:cxn>
                  <a:cxn ang="0">
                    <a:pos x="463" y="748"/>
                  </a:cxn>
                  <a:cxn ang="0">
                    <a:pos x="475" y="737"/>
                  </a:cxn>
                  <a:cxn ang="0">
                    <a:pos x="479" y="722"/>
                  </a:cxn>
                  <a:cxn ang="0">
                    <a:pos x="471" y="703"/>
                  </a:cxn>
                  <a:cxn ang="0">
                    <a:pos x="456" y="687"/>
                  </a:cxn>
                  <a:cxn ang="0">
                    <a:pos x="437" y="672"/>
                  </a:cxn>
                  <a:cxn ang="0">
                    <a:pos x="418" y="665"/>
                  </a:cxn>
                  <a:cxn ang="0">
                    <a:pos x="380" y="653"/>
                  </a:cxn>
                  <a:cxn ang="0">
                    <a:pos x="342" y="646"/>
                  </a:cxn>
                  <a:cxn ang="0">
                    <a:pos x="304" y="638"/>
                  </a:cxn>
                  <a:cxn ang="0">
                    <a:pos x="269" y="631"/>
                  </a:cxn>
                  <a:cxn ang="0">
                    <a:pos x="235" y="619"/>
                  </a:cxn>
                  <a:cxn ang="0">
                    <a:pos x="201" y="604"/>
                  </a:cxn>
                  <a:cxn ang="0">
                    <a:pos x="171" y="585"/>
                  </a:cxn>
                  <a:cxn ang="0">
                    <a:pos x="140" y="555"/>
                  </a:cxn>
                  <a:cxn ang="0">
                    <a:pos x="129" y="425"/>
                  </a:cxn>
                  <a:cxn ang="0">
                    <a:pos x="159" y="319"/>
                  </a:cxn>
                  <a:cxn ang="0">
                    <a:pos x="220" y="236"/>
                  </a:cxn>
                  <a:cxn ang="0">
                    <a:pos x="304" y="167"/>
                  </a:cxn>
                  <a:cxn ang="0">
                    <a:pos x="395" y="114"/>
                  </a:cxn>
                  <a:cxn ang="0">
                    <a:pos x="490" y="72"/>
                  </a:cxn>
                  <a:cxn ang="0">
                    <a:pos x="577" y="42"/>
                  </a:cxn>
                  <a:cxn ang="0">
                    <a:pos x="646" y="15"/>
                  </a:cxn>
                  <a:cxn ang="0">
                    <a:pos x="604" y="4"/>
                  </a:cxn>
                  <a:cxn ang="0">
                    <a:pos x="558" y="0"/>
                  </a:cxn>
                  <a:cxn ang="0">
                    <a:pos x="505" y="8"/>
                  </a:cxn>
                  <a:cxn ang="0">
                    <a:pos x="448" y="15"/>
                  </a:cxn>
                  <a:cxn ang="0">
                    <a:pos x="391" y="34"/>
                  </a:cxn>
                  <a:cxn ang="0">
                    <a:pos x="334" y="53"/>
                  </a:cxn>
                  <a:cxn ang="0">
                    <a:pos x="277" y="76"/>
                  </a:cxn>
                  <a:cxn ang="0">
                    <a:pos x="228" y="99"/>
                  </a:cxn>
                </a:cxnLst>
                <a:rect l="0" t="0" r="r" b="b"/>
                <a:pathLst>
                  <a:path w="646" h="767">
                    <a:moveTo>
                      <a:pt x="228" y="99"/>
                    </a:moveTo>
                    <a:lnTo>
                      <a:pt x="178" y="129"/>
                    </a:lnTo>
                    <a:lnTo>
                      <a:pt x="136" y="167"/>
                    </a:lnTo>
                    <a:lnTo>
                      <a:pt x="98" y="209"/>
                    </a:lnTo>
                    <a:lnTo>
                      <a:pt x="64" y="255"/>
                    </a:lnTo>
                    <a:lnTo>
                      <a:pt x="38" y="304"/>
                    </a:lnTo>
                    <a:lnTo>
                      <a:pt x="19" y="357"/>
                    </a:lnTo>
                    <a:lnTo>
                      <a:pt x="7" y="414"/>
                    </a:lnTo>
                    <a:lnTo>
                      <a:pt x="0" y="471"/>
                    </a:lnTo>
                    <a:lnTo>
                      <a:pt x="7" y="551"/>
                    </a:lnTo>
                    <a:lnTo>
                      <a:pt x="38" y="615"/>
                    </a:lnTo>
                    <a:lnTo>
                      <a:pt x="83" y="672"/>
                    </a:lnTo>
                    <a:lnTo>
                      <a:pt x="144" y="714"/>
                    </a:lnTo>
                    <a:lnTo>
                      <a:pt x="212" y="748"/>
                    </a:lnTo>
                    <a:lnTo>
                      <a:pt x="285" y="763"/>
                    </a:lnTo>
                    <a:lnTo>
                      <a:pt x="361" y="767"/>
                    </a:lnTo>
                    <a:lnTo>
                      <a:pt x="433" y="756"/>
                    </a:lnTo>
                    <a:lnTo>
                      <a:pt x="448" y="756"/>
                    </a:lnTo>
                    <a:lnTo>
                      <a:pt x="463" y="748"/>
                    </a:lnTo>
                    <a:lnTo>
                      <a:pt x="475" y="737"/>
                    </a:lnTo>
                    <a:lnTo>
                      <a:pt x="479" y="722"/>
                    </a:lnTo>
                    <a:lnTo>
                      <a:pt x="471" y="703"/>
                    </a:lnTo>
                    <a:lnTo>
                      <a:pt x="456" y="687"/>
                    </a:lnTo>
                    <a:lnTo>
                      <a:pt x="437" y="672"/>
                    </a:lnTo>
                    <a:lnTo>
                      <a:pt x="418" y="665"/>
                    </a:lnTo>
                    <a:lnTo>
                      <a:pt x="380" y="653"/>
                    </a:lnTo>
                    <a:lnTo>
                      <a:pt x="342" y="646"/>
                    </a:lnTo>
                    <a:lnTo>
                      <a:pt x="304" y="638"/>
                    </a:lnTo>
                    <a:lnTo>
                      <a:pt x="269" y="631"/>
                    </a:lnTo>
                    <a:lnTo>
                      <a:pt x="235" y="619"/>
                    </a:lnTo>
                    <a:lnTo>
                      <a:pt x="201" y="604"/>
                    </a:lnTo>
                    <a:lnTo>
                      <a:pt x="171" y="585"/>
                    </a:lnTo>
                    <a:lnTo>
                      <a:pt x="140" y="555"/>
                    </a:lnTo>
                    <a:lnTo>
                      <a:pt x="129" y="425"/>
                    </a:lnTo>
                    <a:lnTo>
                      <a:pt x="159" y="319"/>
                    </a:lnTo>
                    <a:lnTo>
                      <a:pt x="220" y="236"/>
                    </a:lnTo>
                    <a:lnTo>
                      <a:pt x="304" y="167"/>
                    </a:lnTo>
                    <a:lnTo>
                      <a:pt x="395" y="114"/>
                    </a:lnTo>
                    <a:lnTo>
                      <a:pt x="490" y="72"/>
                    </a:lnTo>
                    <a:lnTo>
                      <a:pt x="577" y="42"/>
                    </a:lnTo>
                    <a:lnTo>
                      <a:pt x="646" y="15"/>
                    </a:lnTo>
                    <a:lnTo>
                      <a:pt x="604" y="4"/>
                    </a:lnTo>
                    <a:lnTo>
                      <a:pt x="558" y="0"/>
                    </a:lnTo>
                    <a:lnTo>
                      <a:pt x="505" y="8"/>
                    </a:lnTo>
                    <a:lnTo>
                      <a:pt x="448" y="15"/>
                    </a:lnTo>
                    <a:lnTo>
                      <a:pt x="391" y="34"/>
                    </a:lnTo>
                    <a:lnTo>
                      <a:pt x="334" y="53"/>
                    </a:lnTo>
                    <a:lnTo>
                      <a:pt x="277" y="76"/>
                    </a:lnTo>
                    <a:lnTo>
                      <a:pt x="228" y="9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7" name="Freeform 2343"/>
              <p:cNvSpPr>
                <a:spLocks noChangeAspect="1"/>
              </p:cNvSpPr>
              <p:nvPr/>
            </p:nvSpPr>
            <p:spPr bwMode="auto">
              <a:xfrm>
                <a:off x="2360" y="16557"/>
                <a:ext cx="415" cy="596"/>
              </a:xfrm>
              <a:custGeom>
                <a:avLst/>
                <a:gdLst/>
                <a:ahLst/>
                <a:cxnLst>
                  <a:cxn ang="0">
                    <a:pos x="350" y="193"/>
                  </a:cxn>
                  <a:cxn ang="0">
                    <a:pos x="365" y="254"/>
                  </a:cxn>
                  <a:cxn ang="0">
                    <a:pos x="361" y="311"/>
                  </a:cxn>
                  <a:cxn ang="0">
                    <a:pos x="335" y="357"/>
                  </a:cxn>
                  <a:cxn ang="0">
                    <a:pos x="297" y="399"/>
                  </a:cxn>
                  <a:cxn ang="0">
                    <a:pos x="251" y="436"/>
                  </a:cxn>
                  <a:cxn ang="0">
                    <a:pos x="198" y="474"/>
                  </a:cxn>
                  <a:cxn ang="0">
                    <a:pos x="145" y="509"/>
                  </a:cxn>
                  <a:cxn ang="0">
                    <a:pos x="99" y="543"/>
                  </a:cxn>
                  <a:cxn ang="0">
                    <a:pos x="91" y="554"/>
                  </a:cxn>
                  <a:cxn ang="0">
                    <a:pos x="88" y="562"/>
                  </a:cxn>
                  <a:cxn ang="0">
                    <a:pos x="88" y="573"/>
                  </a:cxn>
                  <a:cxn ang="0">
                    <a:pos x="91" y="585"/>
                  </a:cxn>
                  <a:cxn ang="0">
                    <a:pos x="103" y="592"/>
                  </a:cxn>
                  <a:cxn ang="0">
                    <a:pos x="114" y="596"/>
                  </a:cxn>
                  <a:cxn ang="0">
                    <a:pos x="122" y="596"/>
                  </a:cxn>
                  <a:cxn ang="0">
                    <a:pos x="133" y="592"/>
                  </a:cxn>
                  <a:cxn ang="0">
                    <a:pos x="194" y="558"/>
                  </a:cxn>
                  <a:cxn ang="0">
                    <a:pos x="251" y="520"/>
                  </a:cxn>
                  <a:cxn ang="0">
                    <a:pos x="304" y="478"/>
                  </a:cxn>
                  <a:cxn ang="0">
                    <a:pos x="354" y="429"/>
                  </a:cxn>
                  <a:cxn ang="0">
                    <a:pos x="388" y="376"/>
                  </a:cxn>
                  <a:cxn ang="0">
                    <a:pos x="411" y="315"/>
                  </a:cxn>
                  <a:cxn ang="0">
                    <a:pos x="415" y="250"/>
                  </a:cxn>
                  <a:cxn ang="0">
                    <a:pos x="399" y="182"/>
                  </a:cxn>
                  <a:cxn ang="0">
                    <a:pos x="365" y="129"/>
                  </a:cxn>
                  <a:cxn ang="0">
                    <a:pos x="316" y="83"/>
                  </a:cxn>
                  <a:cxn ang="0">
                    <a:pos x="255" y="49"/>
                  </a:cxn>
                  <a:cxn ang="0">
                    <a:pos x="186" y="23"/>
                  </a:cxn>
                  <a:cxn ang="0">
                    <a:pos x="118" y="7"/>
                  </a:cxn>
                  <a:cxn ang="0">
                    <a:pos x="61" y="0"/>
                  </a:cxn>
                  <a:cxn ang="0">
                    <a:pos x="19" y="0"/>
                  </a:cxn>
                  <a:cxn ang="0">
                    <a:pos x="0" y="11"/>
                  </a:cxn>
                  <a:cxn ang="0">
                    <a:pos x="46" y="30"/>
                  </a:cxn>
                  <a:cxn ang="0">
                    <a:pos x="95" y="45"/>
                  </a:cxn>
                  <a:cxn ang="0">
                    <a:pos x="148" y="61"/>
                  </a:cxn>
                  <a:cxn ang="0">
                    <a:pos x="198" y="76"/>
                  </a:cxn>
                  <a:cxn ang="0">
                    <a:pos x="247" y="95"/>
                  </a:cxn>
                  <a:cxn ang="0">
                    <a:pos x="289" y="121"/>
                  </a:cxn>
                  <a:cxn ang="0">
                    <a:pos x="323" y="152"/>
                  </a:cxn>
                  <a:cxn ang="0">
                    <a:pos x="350" y="193"/>
                  </a:cxn>
                </a:cxnLst>
                <a:rect l="0" t="0" r="r" b="b"/>
                <a:pathLst>
                  <a:path w="415" h="596">
                    <a:moveTo>
                      <a:pt x="350" y="193"/>
                    </a:moveTo>
                    <a:lnTo>
                      <a:pt x="365" y="254"/>
                    </a:lnTo>
                    <a:lnTo>
                      <a:pt x="361" y="311"/>
                    </a:lnTo>
                    <a:lnTo>
                      <a:pt x="335" y="357"/>
                    </a:lnTo>
                    <a:lnTo>
                      <a:pt x="297" y="399"/>
                    </a:lnTo>
                    <a:lnTo>
                      <a:pt x="251" y="436"/>
                    </a:lnTo>
                    <a:lnTo>
                      <a:pt x="198" y="474"/>
                    </a:lnTo>
                    <a:lnTo>
                      <a:pt x="145" y="509"/>
                    </a:lnTo>
                    <a:lnTo>
                      <a:pt x="99" y="543"/>
                    </a:lnTo>
                    <a:lnTo>
                      <a:pt x="91" y="554"/>
                    </a:lnTo>
                    <a:lnTo>
                      <a:pt x="88" y="562"/>
                    </a:lnTo>
                    <a:lnTo>
                      <a:pt x="88" y="573"/>
                    </a:lnTo>
                    <a:lnTo>
                      <a:pt x="91" y="585"/>
                    </a:lnTo>
                    <a:lnTo>
                      <a:pt x="103" y="592"/>
                    </a:lnTo>
                    <a:lnTo>
                      <a:pt x="114" y="596"/>
                    </a:lnTo>
                    <a:lnTo>
                      <a:pt x="122" y="596"/>
                    </a:lnTo>
                    <a:lnTo>
                      <a:pt x="133" y="592"/>
                    </a:lnTo>
                    <a:lnTo>
                      <a:pt x="194" y="558"/>
                    </a:lnTo>
                    <a:lnTo>
                      <a:pt x="251" y="520"/>
                    </a:lnTo>
                    <a:lnTo>
                      <a:pt x="304" y="478"/>
                    </a:lnTo>
                    <a:lnTo>
                      <a:pt x="354" y="429"/>
                    </a:lnTo>
                    <a:lnTo>
                      <a:pt x="388" y="376"/>
                    </a:lnTo>
                    <a:lnTo>
                      <a:pt x="411" y="315"/>
                    </a:lnTo>
                    <a:lnTo>
                      <a:pt x="415" y="250"/>
                    </a:lnTo>
                    <a:lnTo>
                      <a:pt x="399" y="182"/>
                    </a:lnTo>
                    <a:lnTo>
                      <a:pt x="365" y="129"/>
                    </a:lnTo>
                    <a:lnTo>
                      <a:pt x="316" y="83"/>
                    </a:lnTo>
                    <a:lnTo>
                      <a:pt x="255" y="49"/>
                    </a:lnTo>
                    <a:lnTo>
                      <a:pt x="186" y="23"/>
                    </a:lnTo>
                    <a:lnTo>
                      <a:pt x="118" y="7"/>
                    </a:lnTo>
                    <a:lnTo>
                      <a:pt x="61" y="0"/>
                    </a:lnTo>
                    <a:lnTo>
                      <a:pt x="19" y="0"/>
                    </a:lnTo>
                    <a:lnTo>
                      <a:pt x="0" y="11"/>
                    </a:lnTo>
                    <a:lnTo>
                      <a:pt x="46" y="30"/>
                    </a:lnTo>
                    <a:lnTo>
                      <a:pt x="95" y="45"/>
                    </a:lnTo>
                    <a:lnTo>
                      <a:pt x="148" y="61"/>
                    </a:lnTo>
                    <a:lnTo>
                      <a:pt x="198" y="76"/>
                    </a:lnTo>
                    <a:lnTo>
                      <a:pt x="247" y="95"/>
                    </a:lnTo>
                    <a:lnTo>
                      <a:pt x="289" y="121"/>
                    </a:lnTo>
                    <a:lnTo>
                      <a:pt x="323" y="152"/>
                    </a:lnTo>
                    <a:lnTo>
                      <a:pt x="350" y="19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8" name="Freeform 2344"/>
              <p:cNvSpPr>
                <a:spLocks noChangeAspect="1"/>
              </p:cNvSpPr>
              <p:nvPr/>
            </p:nvSpPr>
            <p:spPr bwMode="auto">
              <a:xfrm>
                <a:off x="851" y="16416"/>
                <a:ext cx="1045" cy="1250"/>
              </a:xfrm>
              <a:custGeom>
                <a:avLst/>
                <a:gdLst/>
                <a:ahLst/>
                <a:cxnLst>
                  <a:cxn ang="0">
                    <a:pos x="327" y="232"/>
                  </a:cxn>
                  <a:cxn ang="0">
                    <a:pos x="175" y="380"/>
                  </a:cxn>
                  <a:cxn ang="0">
                    <a:pos x="57" y="551"/>
                  </a:cxn>
                  <a:cxn ang="0">
                    <a:pos x="0" y="748"/>
                  </a:cxn>
                  <a:cxn ang="0">
                    <a:pos x="11" y="881"/>
                  </a:cxn>
                  <a:cxn ang="0">
                    <a:pos x="30" y="934"/>
                  </a:cxn>
                  <a:cxn ang="0">
                    <a:pos x="64" y="984"/>
                  </a:cxn>
                  <a:cxn ang="0">
                    <a:pos x="106" y="1026"/>
                  </a:cxn>
                  <a:cxn ang="0">
                    <a:pos x="182" y="1071"/>
                  </a:cxn>
                  <a:cxn ang="0">
                    <a:pos x="281" y="1120"/>
                  </a:cxn>
                  <a:cxn ang="0">
                    <a:pos x="388" y="1158"/>
                  </a:cxn>
                  <a:cxn ang="0">
                    <a:pos x="494" y="1189"/>
                  </a:cxn>
                  <a:cxn ang="0">
                    <a:pos x="604" y="1212"/>
                  </a:cxn>
                  <a:cxn ang="0">
                    <a:pos x="715" y="1227"/>
                  </a:cxn>
                  <a:cxn ang="0">
                    <a:pos x="825" y="1238"/>
                  </a:cxn>
                  <a:cxn ang="0">
                    <a:pos x="939" y="1246"/>
                  </a:cxn>
                  <a:cxn ang="0">
                    <a:pos x="1011" y="1250"/>
                  </a:cxn>
                  <a:cxn ang="0">
                    <a:pos x="1038" y="1227"/>
                  </a:cxn>
                  <a:cxn ang="0">
                    <a:pos x="1045" y="1193"/>
                  </a:cxn>
                  <a:cxn ang="0">
                    <a:pos x="1022" y="1166"/>
                  </a:cxn>
                  <a:cxn ang="0">
                    <a:pos x="954" y="1147"/>
                  </a:cxn>
                  <a:cxn ang="0">
                    <a:pos x="855" y="1128"/>
                  </a:cxn>
                  <a:cxn ang="0">
                    <a:pos x="753" y="1113"/>
                  </a:cxn>
                  <a:cxn ang="0">
                    <a:pos x="650" y="1098"/>
                  </a:cxn>
                  <a:cxn ang="0">
                    <a:pos x="551" y="1079"/>
                  </a:cxn>
                  <a:cxn ang="0">
                    <a:pos x="452" y="1052"/>
                  </a:cxn>
                  <a:cxn ang="0">
                    <a:pos x="357" y="1022"/>
                  </a:cxn>
                  <a:cxn ang="0">
                    <a:pos x="262" y="984"/>
                  </a:cxn>
                  <a:cxn ang="0">
                    <a:pos x="178" y="931"/>
                  </a:cxn>
                  <a:cxn ang="0">
                    <a:pos x="125" y="858"/>
                  </a:cxn>
                  <a:cxn ang="0">
                    <a:pos x="110" y="767"/>
                  </a:cxn>
                  <a:cxn ang="0">
                    <a:pos x="125" y="661"/>
                  </a:cxn>
                  <a:cxn ang="0">
                    <a:pos x="167" y="562"/>
                  </a:cxn>
                  <a:cxn ang="0">
                    <a:pos x="232" y="456"/>
                  </a:cxn>
                  <a:cxn ang="0">
                    <a:pos x="308" y="365"/>
                  </a:cxn>
                  <a:cxn ang="0">
                    <a:pos x="399" y="274"/>
                  </a:cxn>
                  <a:cxn ang="0">
                    <a:pos x="498" y="190"/>
                  </a:cxn>
                  <a:cxn ang="0">
                    <a:pos x="635" y="126"/>
                  </a:cxn>
                  <a:cxn ang="0">
                    <a:pos x="772" y="69"/>
                  </a:cxn>
                  <a:cxn ang="0">
                    <a:pos x="859" y="23"/>
                  </a:cxn>
                  <a:cxn ang="0">
                    <a:pos x="832" y="0"/>
                  </a:cxn>
                  <a:cxn ang="0">
                    <a:pos x="718" y="15"/>
                  </a:cxn>
                  <a:cxn ang="0">
                    <a:pos x="585" y="61"/>
                  </a:cxn>
                  <a:cxn ang="0">
                    <a:pos x="460" y="126"/>
                  </a:cxn>
                </a:cxnLst>
                <a:rect l="0" t="0" r="r" b="b"/>
                <a:pathLst>
                  <a:path w="1045" h="1250">
                    <a:moveTo>
                      <a:pt x="407" y="164"/>
                    </a:moveTo>
                    <a:lnTo>
                      <a:pt x="327" y="232"/>
                    </a:lnTo>
                    <a:lnTo>
                      <a:pt x="247" y="300"/>
                    </a:lnTo>
                    <a:lnTo>
                      <a:pt x="175" y="380"/>
                    </a:lnTo>
                    <a:lnTo>
                      <a:pt x="110" y="464"/>
                    </a:lnTo>
                    <a:lnTo>
                      <a:pt x="57" y="551"/>
                    </a:lnTo>
                    <a:lnTo>
                      <a:pt x="19" y="646"/>
                    </a:lnTo>
                    <a:lnTo>
                      <a:pt x="0" y="748"/>
                    </a:lnTo>
                    <a:lnTo>
                      <a:pt x="4" y="855"/>
                    </a:lnTo>
                    <a:lnTo>
                      <a:pt x="11" y="881"/>
                    </a:lnTo>
                    <a:lnTo>
                      <a:pt x="19" y="912"/>
                    </a:lnTo>
                    <a:lnTo>
                      <a:pt x="30" y="934"/>
                    </a:lnTo>
                    <a:lnTo>
                      <a:pt x="45" y="961"/>
                    </a:lnTo>
                    <a:lnTo>
                      <a:pt x="64" y="984"/>
                    </a:lnTo>
                    <a:lnTo>
                      <a:pt x="87" y="1007"/>
                    </a:lnTo>
                    <a:lnTo>
                      <a:pt x="106" y="1026"/>
                    </a:lnTo>
                    <a:lnTo>
                      <a:pt x="133" y="1041"/>
                    </a:lnTo>
                    <a:lnTo>
                      <a:pt x="182" y="1071"/>
                    </a:lnTo>
                    <a:lnTo>
                      <a:pt x="232" y="1098"/>
                    </a:lnTo>
                    <a:lnTo>
                      <a:pt x="281" y="1120"/>
                    </a:lnTo>
                    <a:lnTo>
                      <a:pt x="334" y="1139"/>
                    </a:lnTo>
                    <a:lnTo>
                      <a:pt x="388" y="1158"/>
                    </a:lnTo>
                    <a:lnTo>
                      <a:pt x="441" y="1174"/>
                    </a:lnTo>
                    <a:lnTo>
                      <a:pt x="494" y="1189"/>
                    </a:lnTo>
                    <a:lnTo>
                      <a:pt x="547" y="1200"/>
                    </a:lnTo>
                    <a:lnTo>
                      <a:pt x="604" y="1212"/>
                    </a:lnTo>
                    <a:lnTo>
                      <a:pt x="657" y="1219"/>
                    </a:lnTo>
                    <a:lnTo>
                      <a:pt x="715" y="1227"/>
                    </a:lnTo>
                    <a:lnTo>
                      <a:pt x="772" y="1234"/>
                    </a:lnTo>
                    <a:lnTo>
                      <a:pt x="825" y="1238"/>
                    </a:lnTo>
                    <a:lnTo>
                      <a:pt x="882" y="1242"/>
                    </a:lnTo>
                    <a:lnTo>
                      <a:pt x="939" y="1246"/>
                    </a:lnTo>
                    <a:lnTo>
                      <a:pt x="992" y="1250"/>
                    </a:lnTo>
                    <a:lnTo>
                      <a:pt x="1011" y="1250"/>
                    </a:lnTo>
                    <a:lnTo>
                      <a:pt x="1026" y="1242"/>
                    </a:lnTo>
                    <a:lnTo>
                      <a:pt x="1038" y="1227"/>
                    </a:lnTo>
                    <a:lnTo>
                      <a:pt x="1045" y="1212"/>
                    </a:lnTo>
                    <a:lnTo>
                      <a:pt x="1045" y="1193"/>
                    </a:lnTo>
                    <a:lnTo>
                      <a:pt x="1038" y="1177"/>
                    </a:lnTo>
                    <a:lnTo>
                      <a:pt x="1022" y="1166"/>
                    </a:lnTo>
                    <a:lnTo>
                      <a:pt x="1003" y="1158"/>
                    </a:lnTo>
                    <a:lnTo>
                      <a:pt x="954" y="1147"/>
                    </a:lnTo>
                    <a:lnTo>
                      <a:pt x="905" y="1139"/>
                    </a:lnTo>
                    <a:lnTo>
                      <a:pt x="855" y="1128"/>
                    </a:lnTo>
                    <a:lnTo>
                      <a:pt x="802" y="1120"/>
                    </a:lnTo>
                    <a:lnTo>
                      <a:pt x="753" y="1113"/>
                    </a:lnTo>
                    <a:lnTo>
                      <a:pt x="703" y="1105"/>
                    </a:lnTo>
                    <a:lnTo>
                      <a:pt x="650" y="1098"/>
                    </a:lnTo>
                    <a:lnTo>
                      <a:pt x="600" y="1086"/>
                    </a:lnTo>
                    <a:lnTo>
                      <a:pt x="551" y="1079"/>
                    </a:lnTo>
                    <a:lnTo>
                      <a:pt x="502" y="1067"/>
                    </a:lnTo>
                    <a:lnTo>
                      <a:pt x="452" y="1052"/>
                    </a:lnTo>
                    <a:lnTo>
                      <a:pt x="403" y="1041"/>
                    </a:lnTo>
                    <a:lnTo>
                      <a:pt x="357" y="1022"/>
                    </a:lnTo>
                    <a:lnTo>
                      <a:pt x="308" y="1003"/>
                    </a:lnTo>
                    <a:lnTo>
                      <a:pt x="262" y="984"/>
                    </a:lnTo>
                    <a:lnTo>
                      <a:pt x="216" y="957"/>
                    </a:lnTo>
                    <a:lnTo>
                      <a:pt x="178" y="931"/>
                    </a:lnTo>
                    <a:lnTo>
                      <a:pt x="148" y="896"/>
                    </a:lnTo>
                    <a:lnTo>
                      <a:pt x="125" y="858"/>
                    </a:lnTo>
                    <a:lnTo>
                      <a:pt x="114" y="813"/>
                    </a:lnTo>
                    <a:lnTo>
                      <a:pt x="110" y="767"/>
                    </a:lnTo>
                    <a:lnTo>
                      <a:pt x="114" y="714"/>
                    </a:lnTo>
                    <a:lnTo>
                      <a:pt x="125" y="661"/>
                    </a:lnTo>
                    <a:lnTo>
                      <a:pt x="140" y="619"/>
                    </a:lnTo>
                    <a:lnTo>
                      <a:pt x="167" y="562"/>
                    </a:lnTo>
                    <a:lnTo>
                      <a:pt x="197" y="505"/>
                    </a:lnTo>
                    <a:lnTo>
                      <a:pt x="232" y="456"/>
                    </a:lnTo>
                    <a:lnTo>
                      <a:pt x="270" y="410"/>
                    </a:lnTo>
                    <a:lnTo>
                      <a:pt x="308" y="365"/>
                    </a:lnTo>
                    <a:lnTo>
                      <a:pt x="350" y="319"/>
                    </a:lnTo>
                    <a:lnTo>
                      <a:pt x="399" y="274"/>
                    </a:lnTo>
                    <a:lnTo>
                      <a:pt x="448" y="228"/>
                    </a:lnTo>
                    <a:lnTo>
                      <a:pt x="498" y="190"/>
                    </a:lnTo>
                    <a:lnTo>
                      <a:pt x="562" y="156"/>
                    </a:lnTo>
                    <a:lnTo>
                      <a:pt x="635" y="126"/>
                    </a:lnTo>
                    <a:lnTo>
                      <a:pt x="707" y="95"/>
                    </a:lnTo>
                    <a:lnTo>
                      <a:pt x="772" y="69"/>
                    </a:lnTo>
                    <a:lnTo>
                      <a:pt x="825" y="46"/>
                    </a:lnTo>
                    <a:lnTo>
                      <a:pt x="859" y="23"/>
                    </a:lnTo>
                    <a:lnTo>
                      <a:pt x="870" y="8"/>
                    </a:lnTo>
                    <a:lnTo>
                      <a:pt x="832" y="0"/>
                    </a:lnTo>
                    <a:lnTo>
                      <a:pt x="779" y="4"/>
                    </a:lnTo>
                    <a:lnTo>
                      <a:pt x="718" y="15"/>
                    </a:lnTo>
                    <a:lnTo>
                      <a:pt x="654" y="34"/>
                    </a:lnTo>
                    <a:lnTo>
                      <a:pt x="585" y="61"/>
                    </a:lnTo>
                    <a:lnTo>
                      <a:pt x="521" y="91"/>
                    </a:lnTo>
                    <a:lnTo>
                      <a:pt x="460" y="126"/>
                    </a:lnTo>
                    <a:lnTo>
                      <a:pt x="407" y="164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9" name="Freeform 2345"/>
              <p:cNvSpPr>
                <a:spLocks noChangeAspect="1"/>
              </p:cNvSpPr>
              <p:nvPr/>
            </p:nvSpPr>
            <p:spPr bwMode="auto">
              <a:xfrm>
                <a:off x="2322" y="16375"/>
                <a:ext cx="916" cy="831"/>
              </a:xfrm>
              <a:custGeom>
                <a:avLst/>
                <a:gdLst/>
                <a:ahLst/>
                <a:cxnLst>
                  <a:cxn ang="0">
                    <a:pos x="761" y="254"/>
                  </a:cxn>
                  <a:cxn ang="0">
                    <a:pos x="802" y="300"/>
                  </a:cxn>
                  <a:cxn ang="0">
                    <a:pos x="829" y="353"/>
                  </a:cxn>
                  <a:cxn ang="0">
                    <a:pos x="840" y="410"/>
                  </a:cxn>
                  <a:cxn ang="0">
                    <a:pos x="840" y="470"/>
                  </a:cxn>
                  <a:cxn ang="0">
                    <a:pos x="833" y="520"/>
                  </a:cxn>
                  <a:cxn ang="0">
                    <a:pos x="818" y="562"/>
                  </a:cxn>
                  <a:cxn ang="0">
                    <a:pos x="791" y="603"/>
                  </a:cxn>
                  <a:cxn ang="0">
                    <a:pos x="764" y="637"/>
                  </a:cxn>
                  <a:cxn ang="0">
                    <a:pos x="730" y="675"/>
                  </a:cxn>
                  <a:cxn ang="0">
                    <a:pos x="696" y="706"/>
                  </a:cxn>
                  <a:cxn ang="0">
                    <a:pos x="662" y="740"/>
                  </a:cxn>
                  <a:cxn ang="0">
                    <a:pos x="627" y="774"/>
                  </a:cxn>
                  <a:cxn ang="0">
                    <a:pos x="620" y="786"/>
                  </a:cxn>
                  <a:cxn ang="0">
                    <a:pos x="620" y="797"/>
                  </a:cxn>
                  <a:cxn ang="0">
                    <a:pos x="620" y="808"/>
                  </a:cxn>
                  <a:cxn ang="0">
                    <a:pos x="627" y="820"/>
                  </a:cxn>
                  <a:cxn ang="0">
                    <a:pos x="639" y="827"/>
                  </a:cxn>
                  <a:cxn ang="0">
                    <a:pos x="654" y="831"/>
                  </a:cxn>
                  <a:cxn ang="0">
                    <a:pos x="666" y="827"/>
                  </a:cxn>
                  <a:cxn ang="0">
                    <a:pos x="677" y="820"/>
                  </a:cxn>
                  <a:cxn ang="0">
                    <a:pos x="753" y="770"/>
                  </a:cxn>
                  <a:cxn ang="0">
                    <a:pos x="818" y="706"/>
                  </a:cxn>
                  <a:cxn ang="0">
                    <a:pos x="867" y="634"/>
                  </a:cxn>
                  <a:cxn ang="0">
                    <a:pos x="901" y="550"/>
                  </a:cxn>
                  <a:cxn ang="0">
                    <a:pos x="916" y="467"/>
                  </a:cxn>
                  <a:cxn ang="0">
                    <a:pos x="909" y="379"/>
                  </a:cxn>
                  <a:cxn ang="0">
                    <a:pos x="878" y="300"/>
                  </a:cxn>
                  <a:cxn ang="0">
                    <a:pos x="818" y="227"/>
                  </a:cxn>
                  <a:cxn ang="0">
                    <a:pos x="772" y="189"/>
                  </a:cxn>
                  <a:cxn ang="0">
                    <a:pos x="719" y="159"/>
                  </a:cxn>
                  <a:cxn ang="0">
                    <a:pos x="662" y="129"/>
                  </a:cxn>
                  <a:cxn ang="0">
                    <a:pos x="597" y="102"/>
                  </a:cxn>
                  <a:cxn ang="0">
                    <a:pos x="532" y="75"/>
                  </a:cxn>
                  <a:cxn ang="0">
                    <a:pos x="468" y="56"/>
                  </a:cxn>
                  <a:cxn ang="0">
                    <a:pos x="399" y="41"/>
                  </a:cxn>
                  <a:cxn ang="0">
                    <a:pos x="335" y="26"/>
                  </a:cxn>
                  <a:cxn ang="0">
                    <a:pos x="270" y="15"/>
                  </a:cxn>
                  <a:cxn ang="0">
                    <a:pos x="213" y="7"/>
                  </a:cxn>
                  <a:cxn ang="0">
                    <a:pos x="156" y="0"/>
                  </a:cxn>
                  <a:cxn ang="0">
                    <a:pos x="110" y="0"/>
                  </a:cxn>
                  <a:cxn ang="0">
                    <a:pos x="69" y="0"/>
                  </a:cxn>
                  <a:cxn ang="0">
                    <a:pos x="34" y="0"/>
                  </a:cxn>
                  <a:cxn ang="0">
                    <a:pos x="12" y="7"/>
                  </a:cxn>
                  <a:cxn ang="0">
                    <a:pos x="0" y="15"/>
                  </a:cxn>
                  <a:cxn ang="0">
                    <a:pos x="38" y="22"/>
                  </a:cxn>
                  <a:cxn ang="0">
                    <a:pos x="76" y="26"/>
                  </a:cxn>
                  <a:cxn ang="0">
                    <a:pos x="122" y="34"/>
                  </a:cxn>
                  <a:cxn ang="0">
                    <a:pos x="167" y="41"/>
                  </a:cxn>
                  <a:cxn ang="0">
                    <a:pos x="213" y="53"/>
                  </a:cxn>
                  <a:cxn ang="0">
                    <a:pos x="266" y="60"/>
                  </a:cxn>
                  <a:cxn ang="0">
                    <a:pos x="316" y="72"/>
                  </a:cxn>
                  <a:cxn ang="0">
                    <a:pos x="369" y="83"/>
                  </a:cxn>
                  <a:cxn ang="0">
                    <a:pos x="418" y="98"/>
                  </a:cxn>
                  <a:cxn ang="0">
                    <a:pos x="472" y="113"/>
                  </a:cxn>
                  <a:cxn ang="0">
                    <a:pos x="525" y="129"/>
                  </a:cxn>
                  <a:cxn ang="0">
                    <a:pos x="574" y="148"/>
                  </a:cxn>
                  <a:cxn ang="0">
                    <a:pos x="624" y="170"/>
                  </a:cxn>
                  <a:cxn ang="0">
                    <a:pos x="673" y="197"/>
                  </a:cxn>
                  <a:cxn ang="0">
                    <a:pos x="719" y="224"/>
                  </a:cxn>
                  <a:cxn ang="0">
                    <a:pos x="761" y="254"/>
                  </a:cxn>
                </a:cxnLst>
                <a:rect l="0" t="0" r="r" b="b"/>
                <a:pathLst>
                  <a:path w="916" h="831">
                    <a:moveTo>
                      <a:pt x="761" y="254"/>
                    </a:moveTo>
                    <a:lnTo>
                      <a:pt x="802" y="300"/>
                    </a:lnTo>
                    <a:lnTo>
                      <a:pt x="829" y="353"/>
                    </a:lnTo>
                    <a:lnTo>
                      <a:pt x="840" y="410"/>
                    </a:lnTo>
                    <a:lnTo>
                      <a:pt x="840" y="470"/>
                    </a:lnTo>
                    <a:lnTo>
                      <a:pt x="833" y="520"/>
                    </a:lnTo>
                    <a:lnTo>
                      <a:pt x="818" y="562"/>
                    </a:lnTo>
                    <a:lnTo>
                      <a:pt x="791" y="603"/>
                    </a:lnTo>
                    <a:lnTo>
                      <a:pt x="764" y="637"/>
                    </a:lnTo>
                    <a:lnTo>
                      <a:pt x="730" y="675"/>
                    </a:lnTo>
                    <a:lnTo>
                      <a:pt x="696" y="706"/>
                    </a:lnTo>
                    <a:lnTo>
                      <a:pt x="662" y="740"/>
                    </a:lnTo>
                    <a:lnTo>
                      <a:pt x="627" y="774"/>
                    </a:lnTo>
                    <a:lnTo>
                      <a:pt x="620" y="786"/>
                    </a:lnTo>
                    <a:lnTo>
                      <a:pt x="620" y="797"/>
                    </a:lnTo>
                    <a:lnTo>
                      <a:pt x="620" y="808"/>
                    </a:lnTo>
                    <a:lnTo>
                      <a:pt x="627" y="820"/>
                    </a:lnTo>
                    <a:lnTo>
                      <a:pt x="639" y="827"/>
                    </a:lnTo>
                    <a:lnTo>
                      <a:pt x="654" y="831"/>
                    </a:lnTo>
                    <a:lnTo>
                      <a:pt x="666" y="827"/>
                    </a:lnTo>
                    <a:lnTo>
                      <a:pt x="677" y="820"/>
                    </a:lnTo>
                    <a:lnTo>
                      <a:pt x="753" y="770"/>
                    </a:lnTo>
                    <a:lnTo>
                      <a:pt x="818" y="706"/>
                    </a:lnTo>
                    <a:lnTo>
                      <a:pt x="867" y="634"/>
                    </a:lnTo>
                    <a:lnTo>
                      <a:pt x="901" y="550"/>
                    </a:lnTo>
                    <a:lnTo>
                      <a:pt x="916" y="467"/>
                    </a:lnTo>
                    <a:lnTo>
                      <a:pt x="909" y="379"/>
                    </a:lnTo>
                    <a:lnTo>
                      <a:pt x="878" y="300"/>
                    </a:lnTo>
                    <a:lnTo>
                      <a:pt x="818" y="227"/>
                    </a:lnTo>
                    <a:lnTo>
                      <a:pt x="772" y="189"/>
                    </a:lnTo>
                    <a:lnTo>
                      <a:pt x="719" y="159"/>
                    </a:lnTo>
                    <a:lnTo>
                      <a:pt x="662" y="129"/>
                    </a:lnTo>
                    <a:lnTo>
                      <a:pt x="597" y="102"/>
                    </a:lnTo>
                    <a:lnTo>
                      <a:pt x="532" y="75"/>
                    </a:lnTo>
                    <a:lnTo>
                      <a:pt x="468" y="56"/>
                    </a:lnTo>
                    <a:lnTo>
                      <a:pt x="399" y="41"/>
                    </a:lnTo>
                    <a:lnTo>
                      <a:pt x="335" y="26"/>
                    </a:lnTo>
                    <a:lnTo>
                      <a:pt x="270" y="15"/>
                    </a:lnTo>
                    <a:lnTo>
                      <a:pt x="213" y="7"/>
                    </a:lnTo>
                    <a:lnTo>
                      <a:pt x="156" y="0"/>
                    </a:lnTo>
                    <a:lnTo>
                      <a:pt x="110" y="0"/>
                    </a:lnTo>
                    <a:lnTo>
                      <a:pt x="69" y="0"/>
                    </a:lnTo>
                    <a:lnTo>
                      <a:pt x="34" y="0"/>
                    </a:lnTo>
                    <a:lnTo>
                      <a:pt x="12" y="7"/>
                    </a:lnTo>
                    <a:lnTo>
                      <a:pt x="0" y="15"/>
                    </a:lnTo>
                    <a:lnTo>
                      <a:pt x="38" y="22"/>
                    </a:lnTo>
                    <a:lnTo>
                      <a:pt x="76" y="26"/>
                    </a:lnTo>
                    <a:lnTo>
                      <a:pt x="122" y="34"/>
                    </a:lnTo>
                    <a:lnTo>
                      <a:pt x="167" y="41"/>
                    </a:lnTo>
                    <a:lnTo>
                      <a:pt x="213" y="53"/>
                    </a:lnTo>
                    <a:lnTo>
                      <a:pt x="266" y="60"/>
                    </a:lnTo>
                    <a:lnTo>
                      <a:pt x="316" y="72"/>
                    </a:lnTo>
                    <a:lnTo>
                      <a:pt x="369" y="83"/>
                    </a:lnTo>
                    <a:lnTo>
                      <a:pt x="418" y="98"/>
                    </a:lnTo>
                    <a:lnTo>
                      <a:pt x="472" y="113"/>
                    </a:lnTo>
                    <a:lnTo>
                      <a:pt x="525" y="129"/>
                    </a:lnTo>
                    <a:lnTo>
                      <a:pt x="574" y="148"/>
                    </a:lnTo>
                    <a:lnTo>
                      <a:pt x="624" y="170"/>
                    </a:lnTo>
                    <a:lnTo>
                      <a:pt x="673" y="197"/>
                    </a:lnTo>
                    <a:lnTo>
                      <a:pt x="719" y="224"/>
                    </a:lnTo>
                    <a:lnTo>
                      <a:pt x="761" y="254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70" name="Freeform 2346"/>
              <p:cNvSpPr>
                <a:spLocks noChangeAspect="1"/>
              </p:cNvSpPr>
              <p:nvPr/>
            </p:nvSpPr>
            <p:spPr bwMode="auto">
              <a:xfrm>
                <a:off x="455" y="16758"/>
                <a:ext cx="373" cy="786"/>
              </a:xfrm>
              <a:custGeom>
                <a:avLst/>
                <a:gdLst/>
                <a:ahLst/>
                <a:cxnLst>
                  <a:cxn ang="0">
                    <a:pos x="0" y="429"/>
                  </a:cxn>
                  <a:cxn ang="0">
                    <a:pos x="0" y="494"/>
                  </a:cxn>
                  <a:cxn ang="0">
                    <a:pos x="16" y="554"/>
                  </a:cxn>
                  <a:cxn ang="0">
                    <a:pos x="42" y="611"/>
                  </a:cxn>
                  <a:cxn ang="0">
                    <a:pos x="80" y="661"/>
                  </a:cxn>
                  <a:cxn ang="0">
                    <a:pos x="126" y="703"/>
                  </a:cxn>
                  <a:cxn ang="0">
                    <a:pos x="179" y="741"/>
                  </a:cxn>
                  <a:cxn ang="0">
                    <a:pos x="240" y="767"/>
                  </a:cxn>
                  <a:cxn ang="0">
                    <a:pos x="301" y="782"/>
                  </a:cxn>
                  <a:cxn ang="0">
                    <a:pos x="320" y="786"/>
                  </a:cxn>
                  <a:cxn ang="0">
                    <a:pos x="339" y="778"/>
                  </a:cxn>
                  <a:cxn ang="0">
                    <a:pos x="354" y="767"/>
                  </a:cxn>
                  <a:cxn ang="0">
                    <a:pos x="361" y="752"/>
                  </a:cxn>
                  <a:cxn ang="0">
                    <a:pos x="361" y="733"/>
                  </a:cxn>
                  <a:cxn ang="0">
                    <a:pos x="358" y="714"/>
                  </a:cxn>
                  <a:cxn ang="0">
                    <a:pos x="346" y="699"/>
                  </a:cxn>
                  <a:cxn ang="0">
                    <a:pos x="327" y="691"/>
                  </a:cxn>
                  <a:cxn ang="0">
                    <a:pos x="266" y="668"/>
                  </a:cxn>
                  <a:cxn ang="0">
                    <a:pos x="209" y="638"/>
                  </a:cxn>
                  <a:cxn ang="0">
                    <a:pos x="164" y="596"/>
                  </a:cxn>
                  <a:cxn ang="0">
                    <a:pos x="130" y="551"/>
                  </a:cxn>
                  <a:cxn ang="0">
                    <a:pos x="107" y="494"/>
                  </a:cxn>
                  <a:cxn ang="0">
                    <a:pos x="95" y="433"/>
                  </a:cxn>
                  <a:cxn ang="0">
                    <a:pos x="95" y="368"/>
                  </a:cxn>
                  <a:cxn ang="0">
                    <a:pos x="114" y="300"/>
                  </a:cxn>
                  <a:cxn ang="0">
                    <a:pos x="137" y="251"/>
                  </a:cxn>
                  <a:cxn ang="0">
                    <a:pos x="168" y="205"/>
                  </a:cxn>
                  <a:cxn ang="0">
                    <a:pos x="202" y="163"/>
                  </a:cxn>
                  <a:cxn ang="0">
                    <a:pos x="240" y="125"/>
                  </a:cxn>
                  <a:cxn ang="0">
                    <a:pos x="274" y="91"/>
                  </a:cxn>
                  <a:cxn ang="0">
                    <a:pos x="312" y="61"/>
                  </a:cxn>
                  <a:cxn ang="0">
                    <a:pos x="346" y="30"/>
                  </a:cxn>
                  <a:cxn ang="0">
                    <a:pos x="373" y="4"/>
                  </a:cxn>
                  <a:cxn ang="0">
                    <a:pos x="346" y="0"/>
                  </a:cxn>
                  <a:cxn ang="0">
                    <a:pos x="304" y="19"/>
                  </a:cxn>
                  <a:cxn ang="0">
                    <a:pos x="247" y="61"/>
                  </a:cxn>
                  <a:cxn ang="0">
                    <a:pos x="183" y="118"/>
                  </a:cxn>
                  <a:cxn ang="0">
                    <a:pos x="122" y="190"/>
                  </a:cxn>
                  <a:cxn ang="0">
                    <a:pos x="65" y="266"/>
                  </a:cxn>
                  <a:cxn ang="0">
                    <a:pos x="23" y="349"/>
                  </a:cxn>
                  <a:cxn ang="0">
                    <a:pos x="0" y="429"/>
                  </a:cxn>
                </a:cxnLst>
                <a:rect l="0" t="0" r="r" b="b"/>
                <a:pathLst>
                  <a:path w="373" h="786">
                    <a:moveTo>
                      <a:pt x="0" y="429"/>
                    </a:moveTo>
                    <a:lnTo>
                      <a:pt x="0" y="494"/>
                    </a:lnTo>
                    <a:lnTo>
                      <a:pt x="16" y="554"/>
                    </a:lnTo>
                    <a:lnTo>
                      <a:pt x="42" y="611"/>
                    </a:lnTo>
                    <a:lnTo>
                      <a:pt x="80" y="661"/>
                    </a:lnTo>
                    <a:lnTo>
                      <a:pt x="126" y="703"/>
                    </a:lnTo>
                    <a:lnTo>
                      <a:pt x="179" y="741"/>
                    </a:lnTo>
                    <a:lnTo>
                      <a:pt x="240" y="767"/>
                    </a:lnTo>
                    <a:lnTo>
                      <a:pt x="301" y="782"/>
                    </a:lnTo>
                    <a:lnTo>
                      <a:pt x="320" y="786"/>
                    </a:lnTo>
                    <a:lnTo>
                      <a:pt x="339" y="778"/>
                    </a:lnTo>
                    <a:lnTo>
                      <a:pt x="354" y="767"/>
                    </a:lnTo>
                    <a:lnTo>
                      <a:pt x="361" y="752"/>
                    </a:lnTo>
                    <a:lnTo>
                      <a:pt x="361" y="733"/>
                    </a:lnTo>
                    <a:lnTo>
                      <a:pt x="358" y="714"/>
                    </a:lnTo>
                    <a:lnTo>
                      <a:pt x="346" y="699"/>
                    </a:lnTo>
                    <a:lnTo>
                      <a:pt x="327" y="691"/>
                    </a:lnTo>
                    <a:lnTo>
                      <a:pt x="266" y="668"/>
                    </a:lnTo>
                    <a:lnTo>
                      <a:pt x="209" y="638"/>
                    </a:lnTo>
                    <a:lnTo>
                      <a:pt x="164" y="596"/>
                    </a:lnTo>
                    <a:lnTo>
                      <a:pt x="130" y="551"/>
                    </a:lnTo>
                    <a:lnTo>
                      <a:pt x="107" y="494"/>
                    </a:lnTo>
                    <a:lnTo>
                      <a:pt x="95" y="433"/>
                    </a:lnTo>
                    <a:lnTo>
                      <a:pt x="95" y="368"/>
                    </a:lnTo>
                    <a:lnTo>
                      <a:pt x="114" y="300"/>
                    </a:lnTo>
                    <a:lnTo>
                      <a:pt x="137" y="251"/>
                    </a:lnTo>
                    <a:lnTo>
                      <a:pt x="168" y="205"/>
                    </a:lnTo>
                    <a:lnTo>
                      <a:pt x="202" y="163"/>
                    </a:lnTo>
                    <a:lnTo>
                      <a:pt x="240" y="125"/>
                    </a:lnTo>
                    <a:lnTo>
                      <a:pt x="274" y="91"/>
                    </a:lnTo>
                    <a:lnTo>
                      <a:pt x="312" y="61"/>
                    </a:lnTo>
                    <a:lnTo>
                      <a:pt x="346" y="30"/>
                    </a:lnTo>
                    <a:lnTo>
                      <a:pt x="373" y="4"/>
                    </a:lnTo>
                    <a:lnTo>
                      <a:pt x="346" y="0"/>
                    </a:lnTo>
                    <a:lnTo>
                      <a:pt x="304" y="19"/>
                    </a:lnTo>
                    <a:lnTo>
                      <a:pt x="247" y="61"/>
                    </a:lnTo>
                    <a:lnTo>
                      <a:pt x="183" y="118"/>
                    </a:lnTo>
                    <a:lnTo>
                      <a:pt x="122" y="190"/>
                    </a:lnTo>
                    <a:lnTo>
                      <a:pt x="65" y="266"/>
                    </a:lnTo>
                    <a:lnTo>
                      <a:pt x="23" y="349"/>
                    </a:lnTo>
                    <a:lnTo>
                      <a:pt x="0" y="4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71" name="Freeform 2347"/>
              <p:cNvSpPr>
                <a:spLocks noChangeAspect="1"/>
              </p:cNvSpPr>
              <p:nvPr/>
            </p:nvSpPr>
            <p:spPr bwMode="auto">
              <a:xfrm>
                <a:off x="3079" y="16318"/>
                <a:ext cx="798" cy="1025"/>
              </a:xfrm>
              <a:custGeom>
                <a:avLst/>
                <a:gdLst/>
                <a:ahLst/>
                <a:cxnLst>
                  <a:cxn ang="0">
                    <a:pos x="673" y="410"/>
                  </a:cxn>
                  <a:cxn ang="0">
                    <a:pos x="711" y="474"/>
                  </a:cxn>
                  <a:cxn ang="0">
                    <a:pos x="730" y="543"/>
                  </a:cxn>
                  <a:cxn ang="0">
                    <a:pos x="718" y="619"/>
                  </a:cxn>
                  <a:cxn ang="0">
                    <a:pos x="677" y="691"/>
                  </a:cxn>
                  <a:cxn ang="0">
                    <a:pos x="612" y="755"/>
                  </a:cxn>
                  <a:cxn ang="0">
                    <a:pos x="540" y="812"/>
                  </a:cxn>
                  <a:cxn ang="0">
                    <a:pos x="464" y="873"/>
                  </a:cxn>
                  <a:cxn ang="0">
                    <a:pos x="418" y="919"/>
                  </a:cxn>
                  <a:cxn ang="0">
                    <a:pos x="403" y="949"/>
                  </a:cxn>
                  <a:cxn ang="0">
                    <a:pos x="391" y="979"/>
                  </a:cxn>
                  <a:cxn ang="0">
                    <a:pos x="395" y="1010"/>
                  </a:cxn>
                  <a:cxn ang="0">
                    <a:pos x="422" y="1025"/>
                  </a:cxn>
                  <a:cxn ang="0">
                    <a:pos x="452" y="1021"/>
                  </a:cxn>
                  <a:cxn ang="0">
                    <a:pos x="502" y="968"/>
                  </a:cxn>
                  <a:cxn ang="0">
                    <a:pos x="585" y="888"/>
                  </a:cxn>
                  <a:cxn ang="0">
                    <a:pos x="673" y="812"/>
                  </a:cxn>
                  <a:cxn ang="0">
                    <a:pos x="749" y="725"/>
                  </a:cxn>
                  <a:cxn ang="0">
                    <a:pos x="794" y="619"/>
                  </a:cxn>
                  <a:cxn ang="0">
                    <a:pos x="787" y="505"/>
                  </a:cxn>
                  <a:cxn ang="0">
                    <a:pos x="737" y="398"/>
                  </a:cxn>
                  <a:cxn ang="0">
                    <a:pos x="654" y="311"/>
                  </a:cxn>
                  <a:cxn ang="0">
                    <a:pos x="574" y="246"/>
                  </a:cxn>
                  <a:cxn ang="0">
                    <a:pos x="494" y="197"/>
                  </a:cxn>
                  <a:cxn ang="0">
                    <a:pos x="410" y="144"/>
                  </a:cxn>
                  <a:cxn ang="0">
                    <a:pos x="319" y="94"/>
                  </a:cxn>
                  <a:cxn ang="0">
                    <a:pos x="235" y="53"/>
                  </a:cxn>
                  <a:cxn ang="0">
                    <a:pos x="152" y="22"/>
                  </a:cxn>
                  <a:cxn ang="0">
                    <a:pos x="80" y="3"/>
                  </a:cxn>
                  <a:cxn ang="0">
                    <a:pos x="23" y="3"/>
                  </a:cxn>
                  <a:cxn ang="0">
                    <a:pos x="26" y="19"/>
                  </a:cxn>
                  <a:cxn ang="0">
                    <a:pos x="91" y="45"/>
                  </a:cxn>
                  <a:cxn ang="0">
                    <a:pos x="167" y="79"/>
                  </a:cxn>
                  <a:cxn ang="0">
                    <a:pos x="255" y="121"/>
                  </a:cxn>
                  <a:cxn ang="0">
                    <a:pos x="346" y="170"/>
                  </a:cxn>
                  <a:cxn ang="0">
                    <a:pos x="437" y="227"/>
                  </a:cxn>
                  <a:cxn ang="0">
                    <a:pos x="528" y="288"/>
                  </a:cxn>
                  <a:cxn ang="0">
                    <a:pos x="608" y="349"/>
                  </a:cxn>
                </a:cxnLst>
                <a:rect l="0" t="0" r="r" b="b"/>
                <a:pathLst>
                  <a:path w="798" h="1025">
                    <a:moveTo>
                      <a:pt x="646" y="383"/>
                    </a:moveTo>
                    <a:lnTo>
                      <a:pt x="673" y="410"/>
                    </a:lnTo>
                    <a:lnTo>
                      <a:pt x="696" y="440"/>
                    </a:lnTo>
                    <a:lnTo>
                      <a:pt x="711" y="474"/>
                    </a:lnTo>
                    <a:lnTo>
                      <a:pt x="726" y="508"/>
                    </a:lnTo>
                    <a:lnTo>
                      <a:pt x="730" y="543"/>
                    </a:lnTo>
                    <a:lnTo>
                      <a:pt x="730" y="581"/>
                    </a:lnTo>
                    <a:lnTo>
                      <a:pt x="718" y="619"/>
                    </a:lnTo>
                    <a:lnTo>
                      <a:pt x="703" y="653"/>
                    </a:lnTo>
                    <a:lnTo>
                      <a:pt x="677" y="691"/>
                    </a:lnTo>
                    <a:lnTo>
                      <a:pt x="646" y="725"/>
                    </a:lnTo>
                    <a:lnTo>
                      <a:pt x="612" y="755"/>
                    </a:lnTo>
                    <a:lnTo>
                      <a:pt x="574" y="786"/>
                    </a:lnTo>
                    <a:lnTo>
                      <a:pt x="540" y="812"/>
                    </a:lnTo>
                    <a:lnTo>
                      <a:pt x="502" y="843"/>
                    </a:lnTo>
                    <a:lnTo>
                      <a:pt x="464" y="873"/>
                    </a:lnTo>
                    <a:lnTo>
                      <a:pt x="429" y="907"/>
                    </a:lnTo>
                    <a:lnTo>
                      <a:pt x="418" y="919"/>
                    </a:lnTo>
                    <a:lnTo>
                      <a:pt x="410" y="934"/>
                    </a:lnTo>
                    <a:lnTo>
                      <a:pt x="403" y="949"/>
                    </a:lnTo>
                    <a:lnTo>
                      <a:pt x="395" y="964"/>
                    </a:lnTo>
                    <a:lnTo>
                      <a:pt x="391" y="979"/>
                    </a:lnTo>
                    <a:lnTo>
                      <a:pt x="391" y="994"/>
                    </a:lnTo>
                    <a:lnTo>
                      <a:pt x="395" y="1010"/>
                    </a:lnTo>
                    <a:lnTo>
                      <a:pt x="407" y="1021"/>
                    </a:lnTo>
                    <a:lnTo>
                      <a:pt x="422" y="1025"/>
                    </a:lnTo>
                    <a:lnTo>
                      <a:pt x="437" y="1025"/>
                    </a:lnTo>
                    <a:lnTo>
                      <a:pt x="452" y="1021"/>
                    </a:lnTo>
                    <a:lnTo>
                      <a:pt x="464" y="1010"/>
                    </a:lnTo>
                    <a:lnTo>
                      <a:pt x="502" y="968"/>
                    </a:lnTo>
                    <a:lnTo>
                      <a:pt x="543" y="926"/>
                    </a:lnTo>
                    <a:lnTo>
                      <a:pt x="585" y="888"/>
                    </a:lnTo>
                    <a:lnTo>
                      <a:pt x="631" y="850"/>
                    </a:lnTo>
                    <a:lnTo>
                      <a:pt x="673" y="812"/>
                    </a:lnTo>
                    <a:lnTo>
                      <a:pt x="711" y="770"/>
                    </a:lnTo>
                    <a:lnTo>
                      <a:pt x="749" y="725"/>
                    </a:lnTo>
                    <a:lnTo>
                      <a:pt x="775" y="675"/>
                    </a:lnTo>
                    <a:lnTo>
                      <a:pt x="794" y="619"/>
                    </a:lnTo>
                    <a:lnTo>
                      <a:pt x="798" y="562"/>
                    </a:lnTo>
                    <a:lnTo>
                      <a:pt x="787" y="505"/>
                    </a:lnTo>
                    <a:lnTo>
                      <a:pt x="768" y="451"/>
                    </a:lnTo>
                    <a:lnTo>
                      <a:pt x="737" y="398"/>
                    </a:lnTo>
                    <a:lnTo>
                      <a:pt x="699" y="353"/>
                    </a:lnTo>
                    <a:lnTo>
                      <a:pt x="654" y="311"/>
                    </a:lnTo>
                    <a:lnTo>
                      <a:pt x="608" y="273"/>
                    </a:lnTo>
                    <a:lnTo>
                      <a:pt x="574" y="246"/>
                    </a:lnTo>
                    <a:lnTo>
                      <a:pt x="536" y="224"/>
                    </a:lnTo>
                    <a:lnTo>
                      <a:pt x="494" y="197"/>
                    </a:lnTo>
                    <a:lnTo>
                      <a:pt x="452" y="170"/>
                    </a:lnTo>
                    <a:lnTo>
                      <a:pt x="410" y="144"/>
                    </a:lnTo>
                    <a:lnTo>
                      <a:pt x="365" y="117"/>
                    </a:lnTo>
                    <a:lnTo>
                      <a:pt x="319" y="94"/>
                    </a:lnTo>
                    <a:lnTo>
                      <a:pt x="277" y="72"/>
                    </a:lnTo>
                    <a:lnTo>
                      <a:pt x="235" y="53"/>
                    </a:lnTo>
                    <a:lnTo>
                      <a:pt x="194" y="34"/>
                    </a:lnTo>
                    <a:lnTo>
                      <a:pt x="152" y="22"/>
                    </a:lnTo>
                    <a:lnTo>
                      <a:pt x="114" y="11"/>
                    </a:lnTo>
                    <a:lnTo>
                      <a:pt x="80" y="3"/>
                    </a:lnTo>
                    <a:lnTo>
                      <a:pt x="49" y="0"/>
                    </a:lnTo>
                    <a:lnTo>
                      <a:pt x="23" y="3"/>
                    </a:lnTo>
                    <a:lnTo>
                      <a:pt x="0" y="11"/>
                    </a:lnTo>
                    <a:lnTo>
                      <a:pt x="26" y="19"/>
                    </a:lnTo>
                    <a:lnTo>
                      <a:pt x="57" y="30"/>
                    </a:lnTo>
                    <a:lnTo>
                      <a:pt x="91" y="45"/>
                    </a:lnTo>
                    <a:lnTo>
                      <a:pt x="125" y="60"/>
                    </a:lnTo>
                    <a:lnTo>
                      <a:pt x="167" y="79"/>
                    </a:lnTo>
                    <a:lnTo>
                      <a:pt x="209" y="98"/>
                    </a:lnTo>
                    <a:lnTo>
                      <a:pt x="255" y="121"/>
                    </a:lnTo>
                    <a:lnTo>
                      <a:pt x="300" y="144"/>
                    </a:lnTo>
                    <a:lnTo>
                      <a:pt x="346" y="170"/>
                    </a:lnTo>
                    <a:lnTo>
                      <a:pt x="391" y="197"/>
                    </a:lnTo>
                    <a:lnTo>
                      <a:pt x="437" y="227"/>
                    </a:lnTo>
                    <a:lnTo>
                      <a:pt x="483" y="258"/>
                    </a:lnTo>
                    <a:lnTo>
                      <a:pt x="528" y="288"/>
                    </a:lnTo>
                    <a:lnTo>
                      <a:pt x="570" y="319"/>
                    </a:lnTo>
                    <a:lnTo>
                      <a:pt x="608" y="349"/>
                    </a:lnTo>
                    <a:lnTo>
                      <a:pt x="646" y="38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72" name="Freeform 2348"/>
              <p:cNvSpPr>
                <a:spLocks noChangeAspect="1"/>
              </p:cNvSpPr>
              <p:nvPr/>
            </p:nvSpPr>
            <p:spPr bwMode="auto">
              <a:xfrm>
                <a:off x="2197" y="17517"/>
                <a:ext cx="270" cy="619"/>
              </a:xfrm>
              <a:custGeom>
                <a:avLst/>
                <a:gdLst/>
                <a:ahLst/>
                <a:cxnLst>
                  <a:cxn ang="0">
                    <a:pos x="102" y="46"/>
                  </a:cxn>
                  <a:cxn ang="0">
                    <a:pos x="95" y="27"/>
                  </a:cxn>
                  <a:cxn ang="0">
                    <a:pos x="83" y="12"/>
                  </a:cxn>
                  <a:cxn ang="0">
                    <a:pos x="64" y="4"/>
                  </a:cxn>
                  <a:cxn ang="0">
                    <a:pos x="45" y="0"/>
                  </a:cxn>
                  <a:cxn ang="0">
                    <a:pos x="26" y="8"/>
                  </a:cxn>
                  <a:cxn ang="0">
                    <a:pos x="11" y="19"/>
                  </a:cxn>
                  <a:cxn ang="0">
                    <a:pos x="0" y="38"/>
                  </a:cxn>
                  <a:cxn ang="0">
                    <a:pos x="0" y="57"/>
                  </a:cxn>
                  <a:cxn ang="0">
                    <a:pos x="19" y="141"/>
                  </a:cxn>
                  <a:cxn ang="0">
                    <a:pos x="49" y="236"/>
                  </a:cxn>
                  <a:cxn ang="0">
                    <a:pos x="87" y="331"/>
                  </a:cxn>
                  <a:cxn ang="0">
                    <a:pos x="133" y="422"/>
                  </a:cxn>
                  <a:cxn ang="0">
                    <a:pos x="178" y="502"/>
                  </a:cxn>
                  <a:cxn ang="0">
                    <a:pos x="220" y="566"/>
                  </a:cxn>
                  <a:cxn ang="0">
                    <a:pos x="251" y="608"/>
                  </a:cxn>
                  <a:cxn ang="0">
                    <a:pos x="270" y="619"/>
                  </a:cxn>
                  <a:cxn ang="0">
                    <a:pos x="262" y="578"/>
                  </a:cxn>
                  <a:cxn ang="0">
                    <a:pos x="243" y="525"/>
                  </a:cxn>
                  <a:cxn ang="0">
                    <a:pos x="220" y="456"/>
                  </a:cxn>
                  <a:cxn ang="0">
                    <a:pos x="194" y="376"/>
                  </a:cxn>
                  <a:cxn ang="0">
                    <a:pos x="167" y="293"/>
                  </a:cxn>
                  <a:cxn ang="0">
                    <a:pos x="140" y="209"/>
                  </a:cxn>
                  <a:cxn ang="0">
                    <a:pos x="118" y="126"/>
                  </a:cxn>
                  <a:cxn ang="0">
                    <a:pos x="102" y="46"/>
                  </a:cxn>
                </a:cxnLst>
                <a:rect l="0" t="0" r="r" b="b"/>
                <a:pathLst>
                  <a:path w="270" h="619">
                    <a:moveTo>
                      <a:pt x="102" y="46"/>
                    </a:moveTo>
                    <a:lnTo>
                      <a:pt x="95" y="27"/>
                    </a:lnTo>
                    <a:lnTo>
                      <a:pt x="83" y="12"/>
                    </a:lnTo>
                    <a:lnTo>
                      <a:pt x="64" y="4"/>
                    </a:lnTo>
                    <a:lnTo>
                      <a:pt x="45" y="0"/>
                    </a:lnTo>
                    <a:lnTo>
                      <a:pt x="26" y="8"/>
                    </a:lnTo>
                    <a:lnTo>
                      <a:pt x="11" y="19"/>
                    </a:lnTo>
                    <a:lnTo>
                      <a:pt x="0" y="38"/>
                    </a:lnTo>
                    <a:lnTo>
                      <a:pt x="0" y="57"/>
                    </a:lnTo>
                    <a:lnTo>
                      <a:pt x="19" y="141"/>
                    </a:lnTo>
                    <a:lnTo>
                      <a:pt x="49" y="236"/>
                    </a:lnTo>
                    <a:lnTo>
                      <a:pt x="87" y="331"/>
                    </a:lnTo>
                    <a:lnTo>
                      <a:pt x="133" y="422"/>
                    </a:lnTo>
                    <a:lnTo>
                      <a:pt x="178" y="502"/>
                    </a:lnTo>
                    <a:lnTo>
                      <a:pt x="220" y="566"/>
                    </a:lnTo>
                    <a:lnTo>
                      <a:pt x="251" y="608"/>
                    </a:lnTo>
                    <a:lnTo>
                      <a:pt x="270" y="619"/>
                    </a:lnTo>
                    <a:lnTo>
                      <a:pt x="262" y="578"/>
                    </a:lnTo>
                    <a:lnTo>
                      <a:pt x="243" y="525"/>
                    </a:lnTo>
                    <a:lnTo>
                      <a:pt x="220" y="456"/>
                    </a:lnTo>
                    <a:lnTo>
                      <a:pt x="194" y="376"/>
                    </a:lnTo>
                    <a:lnTo>
                      <a:pt x="167" y="293"/>
                    </a:lnTo>
                    <a:lnTo>
                      <a:pt x="140" y="209"/>
                    </a:lnTo>
                    <a:lnTo>
                      <a:pt x="118" y="126"/>
                    </a:lnTo>
                    <a:lnTo>
                      <a:pt x="102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73" name="Freeform 2349"/>
              <p:cNvSpPr>
                <a:spLocks noChangeAspect="1"/>
              </p:cNvSpPr>
              <p:nvPr/>
            </p:nvSpPr>
            <p:spPr bwMode="auto">
              <a:xfrm>
                <a:off x="2079" y="17187"/>
                <a:ext cx="140" cy="312"/>
              </a:xfrm>
              <a:custGeom>
                <a:avLst/>
                <a:gdLst/>
                <a:ahLst/>
                <a:cxnLst>
                  <a:cxn ang="0">
                    <a:pos x="72" y="34"/>
                  </a:cxn>
                  <a:cxn ang="0">
                    <a:pos x="68" y="19"/>
                  </a:cxn>
                  <a:cxn ang="0">
                    <a:pos x="57" y="8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9" y="4"/>
                  </a:cxn>
                  <a:cxn ang="0">
                    <a:pos x="7" y="12"/>
                  </a:cxn>
                  <a:cxn ang="0">
                    <a:pos x="0" y="23"/>
                  </a:cxn>
                  <a:cxn ang="0">
                    <a:pos x="0" y="38"/>
                  </a:cxn>
                  <a:cxn ang="0">
                    <a:pos x="0" y="80"/>
                  </a:cxn>
                  <a:cxn ang="0">
                    <a:pos x="11" y="125"/>
                  </a:cxn>
                  <a:cxn ang="0">
                    <a:pos x="26" y="171"/>
                  </a:cxn>
                  <a:cxn ang="0">
                    <a:pos x="45" y="217"/>
                  </a:cxn>
                  <a:cxn ang="0">
                    <a:pos x="68" y="258"/>
                  </a:cxn>
                  <a:cxn ang="0">
                    <a:pos x="91" y="289"/>
                  </a:cxn>
                  <a:cxn ang="0">
                    <a:pos x="118" y="308"/>
                  </a:cxn>
                  <a:cxn ang="0">
                    <a:pos x="137" y="312"/>
                  </a:cxn>
                  <a:cxn ang="0">
                    <a:pos x="140" y="251"/>
                  </a:cxn>
                  <a:cxn ang="0">
                    <a:pos x="121" y="179"/>
                  </a:cxn>
                  <a:cxn ang="0">
                    <a:pos x="99" y="106"/>
                  </a:cxn>
                  <a:cxn ang="0">
                    <a:pos x="72" y="34"/>
                  </a:cxn>
                </a:cxnLst>
                <a:rect l="0" t="0" r="r" b="b"/>
                <a:pathLst>
                  <a:path w="140" h="312">
                    <a:moveTo>
                      <a:pt x="72" y="34"/>
                    </a:moveTo>
                    <a:lnTo>
                      <a:pt x="68" y="19"/>
                    </a:lnTo>
                    <a:lnTo>
                      <a:pt x="57" y="8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9" y="4"/>
                    </a:lnTo>
                    <a:lnTo>
                      <a:pt x="7" y="12"/>
                    </a:lnTo>
                    <a:lnTo>
                      <a:pt x="0" y="23"/>
                    </a:lnTo>
                    <a:lnTo>
                      <a:pt x="0" y="38"/>
                    </a:lnTo>
                    <a:lnTo>
                      <a:pt x="0" y="80"/>
                    </a:lnTo>
                    <a:lnTo>
                      <a:pt x="11" y="125"/>
                    </a:lnTo>
                    <a:lnTo>
                      <a:pt x="26" y="171"/>
                    </a:lnTo>
                    <a:lnTo>
                      <a:pt x="45" y="217"/>
                    </a:lnTo>
                    <a:lnTo>
                      <a:pt x="68" y="258"/>
                    </a:lnTo>
                    <a:lnTo>
                      <a:pt x="91" y="289"/>
                    </a:lnTo>
                    <a:lnTo>
                      <a:pt x="118" y="308"/>
                    </a:lnTo>
                    <a:lnTo>
                      <a:pt x="137" y="312"/>
                    </a:lnTo>
                    <a:lnTo>
                      <a:pt x="140" y="251"/>
                    </a:lnTo>
                    <a:lnTo>
                      <a:pt x="121" y="179"/>
                    </a:lnTo>
                    <a:lnTo>
                      <a:pt x="99" y="106"/>
                    </a:lnTo>
                    <a:lnTo>
                      <a:pt x="7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74" name="Freeform 2350"/>
              <p:cNvSpPr>
                <a:spLocks noChangeAspect="1"/>
              </p:cNvSpPr>
              <p:nvPr/>
            </p:nvSpPr>
            <p:spPr bwMode="auto">
              <a:xfrm>
                <a:off x="1965" y="16959"/>
                <a:ext cx="121" cy="179"/>
              </a:xfrm>
              <a:custGeom>
                <a:avLst/>
                <a:gdLst/>
                <a:ahLst/>
                <a:cxnLst>
                  <a:cxn ang="0">
                    <a:pos x="64" y="23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4" y="27"/>
                  </a:cxn>
                  <a:cxn ang="0">
                    <a:pos x="61" y="15"/>
                  </a:cxn>
                  <a:cxn ang="0">
                    <a:pos x="49" y="4"/>
                  </a:cxn>
                  <a:cxn ang="0">
                    <a:pos x="38" y="0"/>
                  </a:cxn>
                  <a:cxn ang="0">
                    <a:pos x="23" y="0"/>
                  </a:cxn>
                  <a:cxn ang="0">
                    <a:pos x="11" y="4"/>
                  </a:cxn>
                  <a:cxn ang="0">
                    <a:pos x="4" y="15"/>
                  </a:cxn>
                  <a:cxn ang="0">
                    <a:pos x="0" y="27"/>
                  </a:cxn>
                  <a:cxn ang="0">
                    <a:pos x="0" y="38"/>
                  </a:cxn>
                  <a:cxn ang="0">
                    <a:pos x="4" y="57"/>
                  </a:cxn>
                  <a:cxn ang="0">
                    <a:pos x="11" y="80"/>
                  </a:cxn>
                  <a:cxn ang="0">
                    <a:pos x="26" y="107"/>
                  </a:cxn>
                  <a:cxn ang="0">
                    <a:pos x="45" y="129"/>
                  </a:cxn>
                  <a:cxn ang="0">
                    <a:pos x="64" y="152"/>
                  </a:cxn>
                  <a:cxn ang="0">
                    <a:pos x="87" y="167"/>
                  </a:cxn>
                  <a:cxn ang="0">
                    <a:pos x="106" y="179"/>
                  </a:cxn>
                  <a:cxn ang="0">
                    <a:pos x="121" y="179"/>
                  </a:cxn>
                  <a:cxn ang="0">
                    <a:pos x="118" y="141"/>
                  </a:cxn>
                  <a:cxn ang="0">
                    <a:pos x="102" y="95"/>
                  </a:cxn>
                  <a:cxn ang="0">
                    <a:pos x="80" y="53"/>
                  </a:cxn>
                  <a:cxn ang="0">
                    <a:pos x="64" y="23"/>
                  </a:cxn>
                </a:cxnLst>
                <a:rect l="0" t="0" r="r" b="b"/>
                <a:pathLst>
                  <a:path w="121" h="179">
                    <a:moveTo>
                      <a:pt x="64" y="23"/>
                    </a:moveTo>
                    <a:lnTo>
                      <a:pt x="64" y="27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1" y="15"/>
                    </a:lnTo>
                    <a:lnTo>
                      <a:pt x="49" y="4"/>
                    </a:lnTo>
                    <a:lnTo>
                      <a:pt x="38" y="0"/>
                    </a:lnTo>
                    <a:lnTo>
                      <a:pt x="23" y="0"/>
                    </a:lnTo>
                    <a:lnTo>
                      <a:pt x="11" y="4"/>
                    </a:lnTo>
                    <a:lnTo>
                      <a:pt x="4" y="15"/>
                    </a:lnTo>
                    <a:lnTo>
                      <a:pt x="0" y="27"/>
                    </a:lnTo>
                    <a:lnTo>
                      <a:pt x="0" y="38"/>
                    </a:lnTo>
                    <a:lnTo>
                      <a:pt x="4" y="57"/>
                    </a:lnTo>
                    <a:lnTo>
                      <a:pt x="11" y="80"/>
                    </a:lnTo>
                    <a:lnTo>
                      <a:pt x="26" y="107"/>
                    </a:lnTo>
                    <a:lnTo>
                      <a:pt x="45" y="129"/>
                    </a:lnTo>
                    <a:lnTo>
                      <a:pt x="64" y="152"/>
                    </a:lnTo>
                    <a:lnTo>
                      <a:pt x="87" y="167"/>
                    </a:lnTo>
                    <a:lnTo>
                      <a:pt x="106" y="179"/>
                    </a:lnTo>
                    <a:lnTo>
                      <a:pt x="121" y="179"/>
                    </a:lnTo>
                    <a:lnTo>
                      <a:pt x="118" y="141"/>
                    </a:lnTo>
                    <a:lnTo>
                      <a:pt x="102" y="95"/>
                    </a:lnTo>
                    <a:lnTo>
                      <a:pt x="80" y="53"/>
                    </a:lnTo>
                    <a:lnTo>
                      <a:pt x="6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75" name="Freeform 2351"/>
              <p:cNvSpPr>
                <a:spLocks noChangeAspect="1"/>
              </p:cNvSpPr>
              <p:nvPr/>
            </p:nvSpPr>
            <p:spPr bwMode="auto">
              <a:xfrm>
                <a:off x="1862" y="16811"/>
                <a:ext cx="167" cy="118"/>
              </a:xfrm>
              <a:custGeom>
                <a:avLst/>
                <a:gdLst/>
                <a:ahLst/>
                <a:cxnLst>
                  <a:cxn ang="0">
                    <a:pos x="133" y="88"/>
                  </a:cxn>
                  <a:cxn ang="0">
                    <a:pos x="148" y="80"/>
                  </a:cxn>
                  <a:cxn ang="0">
                    <a:pos x="164" y="69"/>
                  </a:cxn>
                  <a:cxn ang="0">
                    <a:pos x="167" y="53"/>
                  </a:cxn>
                  <a:cxn ang="0">
                    <a:pos x="167" y="38"/>
                  </a:cxn>
                  <a:cxn ang="0">
                    <a:pos x="160" y="19"/>
                  </a:cxn>
                  <a:cxn ang="0">
                    <a:pos x="148" y="8"/>
                  </a:cxn>
                  <a:cxn ang="0">
                    <a:pos x="133" y="0"/>
                  </a:cxn>
                  <a:cxn ang="0">
                    <a:pos x="114" y="0"/>
                  </a:cxn>
                  <a:cxn ang="0">
                    <a:pos x="107" y="0"/>
                  </a:cxn>
                  <a:cxn ang="0">
                    <a:pos x="91" y="4"/>
                  </a:cxn>
                  <a:cxn ang="0">
                    <a:pos x="69" y="12"/>
                  </a:cxn>
                  <a:cxn ang="0">
                    <a:pos x="42" y="27"/>
                  </a:cxn>
                  <a:cxn ang="0">
                    <a:pos x="19" y="50"/>
                  </a:cxn>
                  <a:cxn ang="0">
                    <a:pos x="8" y="72"/>
                  </a:cxn>
                  <a:cxn ang="0">
                    <a:pos x="0" y="95"/>
                  </a:cxn>
                  <a:cxn ang="0">
                    <a:pos x="0" y="103"/>
                  </a:cxn>
                  <a:cxn ang="0">
                    <a:pos x="11" y="110"/>
                  </a:cxn>
                  <a:cxn ang="0">
                    <a:pos x="27" y="118"/>
                  </a:cxn>
                  <a:cxn ang="0">
                    <a:pos x="42" y="118"/>
                  </a:cxn>
                  <a:cxn ang="0">
                    <a:pos x="57" y="118"/>
                  </a:cxn>
                  <a:cxn ang="0">
                    <a:pos x="76" y="110"/>
                  </a:cxn>
                  <a:cxn ang="0">
                    <a:pos x="95" y="107"/>
                  </a:cxn>
                  <a:cxn ang="0">
                    <a:pos x="114" y="99"/>
                  </a:cxn>
                  <a:cxn ang="0">
                    <a:pos x="133" y="88"/>
                  </a:cxn>
                </a:cxnLst>
                <a:rect l="0" t="0" r="r" b="b"/>
                <a:pathLst>
                  <a:path w="167" h="118">
                    <a:moveTo>
                      <a:pt x="133" y="88"/>
                    </a:moveTo>
                    <a:lnTo>
                      <a:pt x="148" y="80"/>
                    </a:lnTo>
                    <a:lnTo>
                      <a:pt x="164" y="69"/>
                    </a:lnTo>
                    <a:lnTo>
                      <a:pt x="167" y="53"/>
                    </a:lnTo>
                    <a:lnTo>
                      <a:pt x="167" y="38"/>
                    </a:lnTo>
                    <a:lnTo>
                      <a:pt x="160" y="19"/>
                    </a:lnTo>
                    <a:lnTo>
                      <a:pt x="148" y="8"/>
                    </a:lnTo>
                    <a:lnTo>
                      <a:pt x="133" y="0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91" y="4"/>
                    </a:lnTo>
                    <a:lnTo>
                      <a:pt x="69" y="12"/>
                    </a:lnTo>
                    <a:lnTo>
                      <a:pt x="42" y="27"/>
                    </a:lnTo>
                    <a:lnTo>
                      <a:pt x="19" y="50"/>
                    </a:lnTo>
                    <a:lnTo>
                      <a:pt x="8" y="72"/>
                    </a:lnTo>
                    <a:lnTo>
                      <a:pt x="0" y="95"/>
                    </a:lnTo>
                    <a:lnTo>
                      <a:pt x="0" y="103"/>
                    </a:lnTo>
                    <a:lnTo>
                      <a:pt x="11" y="110"/>
                    </a:lnTo>
                    <a:lnTo>
                      <a:pt x="27" y="118"/>
                    </a:lnTo>
                    <a:lnTo>
                      <a:pt x="42" y="118"/>
                    </a:lnTo>
                    <a:lnTo>
                      <a:pt x="57" y="118"/>
                    </a:lnTo>
                    <a:lnTo>
                      <a:pt x="76" y="110"/>
                    </a:lnTo>
                    <a:lnTo>
                      <a:pt x="95" y="107"/>
                    </a:lnTo>
                    <a:lnTo>
                      <a:pt x="114" y="99"/>
                    </a:lnTo>
                    <a:lnTo>
                      <a:pt x="133" y="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76" name="Freeform 2352"/>
              <p:cNvSpPr>
                <a:spLocks noChangeAspect="1"/>
              </p:cNvSpPr>
              <p:nvPr/>
            </p:nvSpPr>
            <p:spPr bwMode="auto">
              <a:xfrm>
                <a:off x="1079" y="16614"/>
                <a:ext cx="642" cy="778"/>
              </a:xfrm>
              <a:custGeom>
                <a:avLst/>
                <a:gdLst/>
                <a:ahLst/>
                <a:cxnLst>
                  <a:cxn ang="0">
                    <a:pos x="236" y="117"/>
                  </a:cxn>
                  <a:cxn ang="0">
                    <a:pos x="190" y="152"/>
                  </a:cxn>
                  <a:cxn ang="0">
                    <a:pos x="148" y="190"/>
                  </a:cxn>
                  <a:cxn ang="0">
                    <a:pos x="106" y="235"/>
                  </a:cxn>
                  <a:cxn ang="0">
                    <a:pos x="72" y="281"/>
                  </a:cxn>
                  <a:cxn ang="0">
                    <a:pos x="45" y="330"/>
                  </a:cxn>
                  <a:cxn ang="0">
                    <a:pos x="23" y="379"/>
                  </a:cxn>
                  <a:cxn ang="0">
                    <a:pos x="7" y="429"/>
                  </a:cxn>
                  <a:cxn ang="0">
                    <a:pos x="0" y="482"/>
                  </a:cxn>
                  <a:cxn ang="0">
                    <a:pos x="7" y="562"/>
                  </a:cxn>
                  <a:cxn ang="0">
                    <a:pos x="38" y="626"/>
                  </a:cxn>
                  <a:cxn ang="0">
                    <a:pos x="83" y="683"/>
                  </a:cxn>
                  <a:cxn ang="0">
                    <a:pos x="141" y="725"/>
                  </a:cxn>
                  <a:cxn ang="0">
                    <a:pos x="209" y="755"/>
                  </a:cxn>
                  <a:cxn ang="0">
                    <a:pos x="285" y="774"/>
                  </a:cxn>
                  <a:cxn ang="0">
                    <a:pos x="357" y="778"/>
                  </a:cxn>
                  <a:cxn ang="0">
                    <a:pos x="429" y="767"/>
                  </a:cxn>
                  <a:cxn ang="0">
                    <a:pos x="445" y="767"/>
                  </a:cxn>
                  <a:cxn ang="0">
                    <a:pos x="460" y="759"/>
                  </a:cxn>
                  <a:cxn ang="0">
                    <a:pos x="471" y="744"/>
                  </a:cxn>
                  <a:cxn ang="0">
                    <a:pos x="475" y="729"/>
                  </a:cxn>
                  <a:cxn ang="0">
                    <a:pos x="471" y="721"/>
                  </a:cxn>
                  <a:cxn ang="0">
                    <a:pos x="460" y="721"/>
                  </a:cxn>
                  <a:cxn ang="0">
                    <a:pos x="445" y="717"/>
                  </a:cxn>
                  <a:cxn ang="0">
                    <a:pos x="426" y="717"/>
                  </a:cxn>
                  <a:cxn ang="0">
                    <a:pos x="403" y="717"/>
                  </a:cxn>
                  <a:cxn ang="0">
                    <a:pos x="384" y="717"/>
                  </a:cxn>
                  <a:cxn ang="0">
                    <a:pos x="365" y="717"/>
                  </a:cxn>
                  <a:cxn ang="0">
                    <a:pos x="353" y="717"/>
                  </a:cxn>
                  <a:cxn ang="0">
                    <a:pos x="315" y="714"/>
                  </a:cxn>
                  <a:cxn ang="0">
                    <a:pos x="281" y="710"/>
                  </a:cxn>
                  <a:cxn ang="0">
                    <a:pos x="243" y="706"/>
                  </a:cxn>
                  <a:cxn ang="0">
                    <a:pos x="205" y="695"/>
                  </a:cxn>
                  <a:cxn ang="0">
                    <a:pos x="167" y="683"/>
                  </a:cxn>
                  <a:cxn ang="0">
                    <a:pos x="129" y="657"/>
                  </a:cxn>
                  <a:cxn ang="0">
                    <a:pos x="95" y="623"/>
                  </a:cxn>
                  <a:cxn ang="0">
                    <a:pos x="57" y="573"/>
                  </a:cxn>
                  <a:cxn ang="0">
                    <a:pos x="49" y="516"/>
                  </a:cxn>
                  <a:cxn ang="0">
                    <a:pos x="53" y="463"/>
                  </a:cxn>
                  <a:cxn ang="0">
                    <a:pos x="68" y="410"/>
                  </a:cxn>
                  <a:cxn ang="0">
                    <a:pos x="91" y="360"/>
                  </a:cxn>
                  <a:cxn ang="0">
                    <a:pos x="125" y="315"/>
                  </a:cxn>
                  <a:cxn ang="0">
                    <a:pos x="163" y="269"/>
                  </a:cxn>
                  <a:cxn ang="0">
                    <a:pos x="205" y="231"/>
                  </a:cxn>
                  <a:cxn ang="0">
                    <a:pos x="255" y="193"/>
                  </a:cxn>
                  <a:cxn ang="0">
                    <a:pos x="304" y="159"/>
                  </a:cxn>
                  <a:cxn ang="0">
                    <a:pos x="357" y="129"/>
                  </a:cxn>
                  <a:cxn ang="0">
                    <a:pos x="410" y="102"/>
                  </a:cxn>
                  <a:cxn ang="0">
                    <a:pos x="460" y="79"/>
                  </a:cxn>
                  <a:cxn ang="0">
                    <a:pos x="513" y="61"/>
                  </a:cxn>
                  <a:cxn ang="0">
                    <a:pos x="559" y="42"/>
                  </a:cxn>
                  <a:cxn ang="0">
                    <a:pos x="604" y="30"/>
                  </a:cxn>
                  <a:cxn ang="0">
                    <a:pos x="642" y="23"/>
                  </a:cxn>
                  <a:cxn ang="0">
                    <a:pos x="616" y="7"/>
                  </a:cxn>
                  <a:cxn ang="0">
                    <a:pos x="574" y="0"/>
                  </a:cxn>
                  <a:cxn ang="0">
                    <a:pos x="525" y="7"/>
                  </a:cxn>
                  <a:cxn ang="0">
                    <a:pos x="468" y="19"/>
                  </a:cxn>
                  <a:cxn ang="0">
                    <a:pos x="403" y="38"/>
                  </a:cxn>
                  <a:cxn ang="0">
                    <a:pos x="342" y="61"/>
                  </a:cxn>
                  <a:cxn ang="0">
                    <a:pos x="285" y="91"/>
                  </a:cxn>
                  <a:cxn ang="0">
                    <a:pos x="236" y="117"/>
                  </a:cxn>
                </a:cxnLst>
                <a:rect l="0" t="0" r="r" b="b"/>
                <a:pathLst>
                  <a:path w="642" h="778">
                    <a:moveTo>
                      <a:pt x="236" y="117"/>
                    </a:moveTo>
                    <a:lnTo>
                      <a:pt x="190" y="152"/>
                    </a:lnTo>
                    <a:lnTo>
                      <a:pt x="148" y="190"/>
                    </a:lnTo>
                    <a:lnTo>
                      <a:pt x="106" y="235"/>
                    </a:lnTo>
                    <a:lnTo>
                      <a:pt x="72" y="281"/>
                    </a:lnTo>
                    <a:lnTo>
                      <a:pt x="45" y="330"/>
                    </a:lnTo>
                    <a:lnTo>
                      <a:pt x="23" y="379"/>
                    </a:lnTo>
                    <a:lnTo>
                      <a:pt x="7" y="429"/>
                    </a:lnTo>
                    <a:lnTo>
                      <a:pt x="0" y="482"/>
                    </a:lnTo>
                    <a:lnTo>
                      <a:pt x="7" y="562"/>
                    </a:lnTo>
                    <a:lnTo>
                      <a:pt x="38" y="626"/>
                    </a:lnTo>
                    <a:lnTo>
                      <a:pt x="83" y="683"/>
                    </a:lnTo>
                    <a:lnTo>
                      <a:pt x="141" y="725"/>
                    </a:lnTo>
                    <a:lnTo>
                      <a:pt x="209" y="755"/>
                    </a:lnTo>
                    <a:lnTo>
                      <a:pt x="285" y="774"/>
                    </a:lnTo>
                    <a:lnTo>
                      <a:pt x="357" y="778"/>
                    </a:lnTo>
                    <a:lnTo>
                      <a:pt x="429" y="767"/>
                    </a:lnTo>
                    <a:lnTo>
                      <a:pt x="445" y="767"/>
                    </a:lnTo>
                    <a:lnTo>
                      <a:pt x="460" y="759"/>
                    </a:lnTo>
                    <a:lnTo>
                      <a:pt x="471" y="744"/>
                    </a:lnTo>
                    <a:lnTo>
                      <a:pt x="475" y="729"/>
                    </a:lnTo>
                    <a:lnTo>
                      <a:pt x="471" y="721"/>
                    </a:lnTo>
                    <a:lnTo>
                      <a:pt x="460" y="721"/>
                    </a:lnTo>
                    <a:lnTo>
                      <a:pt x="445" y="717"/>
                    </a:lnTo>
                    <a:lnTo>
                      <a:pt x="426" y="717"/>
                    </a:lnTo>
                    <a:lnTo>
                      <a:pt x="403" y="717"/>
                    </a:lnTo>
                    <a:lnTo>
                      <a:pt x="384" y="717"/>
                    </a:lnTo>
                    <a:lnTo>
                      <a:pt x="365" y="717"/>
                    </a:lnTo>
                    <a:lnTo>
                      <a:pt x="353" y="717"/>
                    </a:lnTo>
                    <a:lnTo>
                      <a:pt x="315" y="714"/>
                    </a:lnTo>
                    <a:lnTo>
                      <a:pt x="281" y="710"/>
                    </a:lnTo>
                    <a:lnTo>
                      <a:pt x="243" y="706"/>
                    </a:lnTo>
                    <a:lnTo>
                      <a:pt x="205" y="695"/>
                    </a:lnTo>
                    <a:lnTo>
                      <a:pt x="167" y="683"/>
                    </a:lnTo>
                    <a:lnTo>
                      <a:pt x="129" y="657"/>
                    </a:lnTo>
                    <a:lnTo>
                      <a:pt x="95" y="623"/>
                    </a:lnTo>
                    <a:lnTo>
                      <a:pt x="57" y="573"/>
                    </a:lnTo>
                    <a:lnTo>
                      <a:pt x="49" y="516"/>
                    </a:lnTo>
                    <a:lnTo>
                      <a:pt x="53" y="463"/>
                    </a:lnTo>
                    <a:lnTo>
                      <a:pt x="68" y="410"/>
                    </a:lnTo>
                    <a:lnTo>
                      <a:pt x="91" y="360"/>
                    </a:lnTo>
                    <a:lnTo>
                      <a:pt x="125" y="315"/>
                    </a:lnTo>
                    <a:lnTo>
                      <a:pt x="163" y="269"/>
                    </a:lnTo>
                    <a:lnTo>
                      <a:pt x="205" y="231"/>
                    </a:lnTo>
                    <a:lnTo>
                      <a:pt x="255" y="193"/>
                    </a:lnTo>
                    <a:lnTo>
                      <a:pt x="304" y="159"/>
                    </a:lnTo>
                    <a:lnTo>
                      <a:pt x="357" y="129"/>
                    </a:lnTo>
                    <a:lnTo>
                      <a:pt x="410" y="102"/>
                    </a:lnTo>
                    <a:lnTo>
                      <a:pt x="460" y="79"/>
                    </a:lnTo>
                    <a:lnTo>
                      <a:pt x="513" y="61"/>
                    </a:lnTo>
                    <a:lnTo>
                      <a:pt x="559" y="42"/>
                    </a:lnTo>
                    <a:lnTo>
                      <a:pt x="604" y="30"/>
                    </a:lnTo>
                    <a:lnTo>
                      <a:pt x="642" y="23"/>
                    </a:lnTo>
                    <a:lnTo>
                      <a:pt x="616" y="7"/>
                    </a:lnTo>
                    <a:lnTo>
                      <a:pt x="574" y="0"/>
                    </a:lnTo>
                    <a:lnTo>
                      <a:pt x="525" y="7"/>
                    </a:lnTo>
                    <a:lnTo>
                      <a:pt x="468" y="19"/>
                    </a:lnTo>
                    <a:lnTo>
                      <a:pt x="403" y="38"/>
                    </a:lnTo>
                    <a:lnTo>
                      <a:pt x="342" y="61"/>
                    </a:lnTo>
                    <a:lnTo>
                      <a:pt x="285" y="91"/>
                    </a:lnTo>
                    <a:lnTo>
                      <a:pt x="236" y="1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77" name="Freeform 2353"/>
              <p:cNvSpPr>
                <a:spLocks noChangeAspect="1"/>
              </p:cNvSpPr>
              <p:nvPr/>
            </p:nvSpPr>
            <p:spPr bwMode="auto">
              <a:xfrm>
                <a:off x="2181" y="16606"/>
                <a:ext cx="415" cy="604"/>
              </a:xfrm>
              <a:custGeom>
                <a:avLst/>
                <a:gdLst/>
                <a:ahLst/>
                <a:cxnLst>
                  <a:cxn ang="0">
                    <a:pos x="350" y="201"/>
                  </a:cxn>
                  <a:cxn ang="0">
                    <a:pos x="362" y="266"/>
                  </a:cxn>
                  <a:cxn ang="0">
                    <a:pos x="354" y="319"/>
                  </a:cxn>
                  <a:cxn ang="0">
                    <a:pos x="327" y="365"/>
                  </a:cxn>
                  <a:cxn ang="0">
                    <a:pos x="289" y="406"/>
                  </a:cxn>
                  <a:cxn ang="0">
                    <a:pos x="244" y="444"/>
                  </a:cxn>
                  <a:cxn ang="0">
                    <a:pos x="194" y="479"/>
                  </a:cxn>
                  <a:cxn ang="0">
                    <a:pos x="141" y="517"/>
                  </a:cxn>
                  <a:cxn ang="0">
                    <a:pos x="96" y="551"/>
                  </a:cxn>
                  <a:cxn ang="0">
                    <a:pos x="88" y="562"/>
                  </a:cxn>
                  <a:cxn ang="0">
                    <a:pos x="84" y="570"/>
                  </a:cxn>
                  <a:cxn ang="0">
                    <a:pos x="84" y="581"/>
                  </a:cxn>
                  <a:cxn ang="0">
                    <a:pos x="92" y="593"/>
                  </a:cxn>
                  <a:cxn ang="0">
                    <a:pos x="99" y="600"/>
                  </a:cxn>
                  <a:cxn ang="0">
                    <a:pos x="111" y="604"/>
                  </a:cxn>
                  <a:cxn ang="0">
                    <a:pos x="122" y="604"/>
                  </a:cxn>
                  <a:cxn ang="0">
                    <a:pos x="134" y="600"/>
                  </a:cxn>
                  <a:cxn ang="0">
                    <a:pos x="191" y="566"/>
                  </a:cxn>
                  <a:cxn ang="0">
                    <a:pos x="248" y="528"/>
                  </a:cxn>
                  <a:cxn ang="0">
                    <a:pos x="301" y="486"/>
                  </a:cxn>
                  <a:cxn ang="0">
                    <a:pos x="350" y="437"/>
                  </a:cxn>
                  <a:cxn ang="0">
                    <a:pos x="384" y="384"/>
                  </a:cxn>
                  <a:cxn ang="0">
                    <a:pos x="407" y="323"/>
                  </a:cxn>
                  <a:cxn ang="0">
                    <a:pos x="415" y="258"/>
                  </a:cxn>
                  <a:cxn ang="0">
                    <a:pos x="400" y="190"/>
                  </a:cxn>
                  <a:cxn ang="0">
                    <a:pos x="365" y="137"/>
                  </a:cxn>
                  <a:cxn ang="0">
                    <a:pos x="320" y="91"/>
                  </a:cxn>
                  <a:cxn ang="0">
                    <a:pos x="259" y="53"/>
                  </a:cxn>
                  <a:cxn ang="0">
                    <a:pos x="198" y="27"/>
                  </a:cxn>
                  <a:cxn ang="0">
                    <a:pos x="134" y="8"/>
                  </a:cxn>
                  <a:cxn ang="0">
                    <a:pos x="77" y="0"/>
                  </a:cxn>
                  <a:cxn ang="0">
                    <a:pos x="31" y="4"/>
                  </a:cxn>
                  <a:cxn ang="0">
                    <a:pos x="0" y="19"/>
                  </a:cxn>
                  <a:cxn ang="0">
                    <a:pos x="54" y="34"/>
                  </a:cxn>
                  <a:cxn ang="0">
                    <a:pos x="107" y="46"/>
                  </a:cxn>
                  <a:cxn ang="0">
                    <a:pos x="156" y="57"/>
                  </a:cxn>
                  <a:cxn ang="0">
                    <a:pos x="206" y="72"/>
                  </a:cxn>
                  <a:cxn ang="0">
                    <a:pos x="251" y="91"/>
                  </a:cxn>
                  <a:cxn ang="0">
                    <a:pos x="293" y="118"/>
                  </a:cxn>
                  <a:cxn ang="0">
                    <a:pos x="327" y="152"/>
                  </a:cxn>
                  <a:cxn ang="0">
                    <a:pos x="350" y="201"/>
                  </a:cxn>
                </a:cxnLst>
                <a:rect l="0" t="0" r="r" b="b"/>
                <a:pathLst>
                  <a:path w="415" h="604">
                    <a:moveTo>
                      <a:pt x="350" y="201"/>
                    </a:moveTo>
                    <a:lnTo>
                      <a:pt x="362" y="266"/>
                    </a:lnTo>
                    <a:lnTo>
                      <a:pt x="354" y="319"/>
                    </a:lnTo>
                    <a:lnTo>
                      <a:pt x="327" y="365"/>
                    </a:lnTo>
                    <a:lnTo>
                      <a:pt x="289" y="406"/>
                    </a:lnTo>
                    <a:lnTo>
                      <a:pt x="244" y="444"/>
                    </a:lnTo>
                    <a:lnTo>
                      <a:pt x="194" y="479"/>
                    </a:lnTo>
                    <a:lnTo>
                      <a:pt x="141" y="517"/>
                    </a:lnTo>
                    <a:lnTo>
                      <a:pt x="96" y="551"/>
                    </a:lnTo>
                    <a:lnTo>
                      <a:pt x="88" y="562"/>
                    </a:lnTo>
                    <a:lnTo>
                      <a:pt x="84" y="570"/>
                    </a:lnTo>
                    <a:lnTo>
                      <a:pt x="84" y="581"/>
                    </a:lnTo>
                    <a:lnTo>
                      <a:pt x="92" y="593"/>
                    </a:lnTo>
                    <a:lnTo>
                      <a:pt x="99" y="600"/>
                    </a:lnTo>
                    <a:lnTo>
                      <a:pt x="111" y="604"/>
                    </a:lnTo>
                    <a:lnTo>
                      <a:pt x="122" y="604"/>
                    </a:lnTo>
                    <a:lnTo>
                      <a:pt x="134" y="600"/>
                    </a:lnTo>
                    <a:lnTo>
                      <a:pt x="191" y="566"/>
                    </a:lnTo>
                    <a:lnTo>
                      <a:pt x="248" y="528"/>
                    </a:lnTo>
                    <a:lnTo>
                      <a:pt x="301" y="486"/>
                    </a:lnTo>
                    <a:lnTo>
                      <a:pt x="350" y="437"/>
                    </a:lnTo>
                    <a:lnTo>
                      <a:pt x="384" y="384"/>
                    </a:lnTo>
                    <a:lnTo>
                      <a:pt x="407" y="323"/>
                    </a:lnTo>
                    <a:lnTo>
                      <a:pt x="415" y="258"/>
                    </a:lnTo>
                    <a:lnTo>
                      <a:pt x="400" y="190"/>
                    </a:lnTo>
                    <a:lnTo>
                      <a:pt x="365" y="137"/>
                    </a:lnTo>
                    <a:lnTo>
                      <a:pt x="320" y="91"/>
                    </a:lnTo>
                    <a:lnTo>
                      <a:pt x="259" y="53"/>
                    </a:lnTo>
                    <a:lnTo>
                      <a:pt x="198" y="27"/>
                    </a:lnTo>
                    <a:lnTo>
                      <a:pt x="134" y="8"/>
                    </a:lnTo>
                    <a:lnTo>
                      <a:pt x="77" y="0"/>
                    </a:lnTo>
                    <a:lnTo>
                      <a:pt x="31" y="4"/>
                    </a:lnTo>
                    <a:lnTo>
                      <a:pt x="0" y="19"/>
                    </a:lnTo>
                    <a:lnTo>
                      <a:pt x="54" y="34"/>
                    </a:lnTo>
                    <a:lnTo>
                      <a:pt x="107" y="46"/>
                    </a:lnTo>
                    <a:lnTo>
                      <a:pt x="156" y="57"/>
                    </a:lnTo>
                    <a:lnTo>
                      <a:pt x="206" y="72"/>
                    </a:lnTo>
                    <a:lnTo>
                      <a:pt x="251" y="91"/>
                    </a:lnTo>
                    <a:lnTo>
                      <a:pt x="293" y="118"/>
                    </a:lnTo>
                    <a:lnTo>
                      <a:pt x="327" y="152"/>
                    </a:lnTo>
                    <a:lnTo>
                      <a:pt x="350" y="2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78" name="Freeform 2354"/>
              <p:cNvSpPr>
                <a:spLocks noChangeAspect="1"/>
              </p:cNvSpPr>
              <p:nvPr/>
            </p:nvSpPr>
            <p:spPr bwMode="auto">
              <a:xfrm>
                <a:off x="668" y="16469"/>
                <a:ext cx="1046" cy="1254"/>
              </a:xfrm>
              <a:custGeom>
                <a:avLst/>
                <a:gdLst/>
                <a:ahLst/>
                <a:cxnLst>
                  <a:cxn ang="0">
                    <a:pos x="327" y="232"/>
                  </a:cxn>
                  <a:cxn ang="0">
                    <a:pos x="175" y="380"/>
                  </a:cxn>
                  <a:cxn ang="0">
                    <a:pos x="57" y="555"/>
                  </a:cxn>
                  <a:cxn ang="0">
                    <a:pos x="0" y="752"/>
                  </a:cxn>
                  <a:cxn ang="0">
                    <a:pos x="12" y="885"/>
                  </a:cxn>
                  <a:cxn ang="0">
                    <a:pos x="34" y="938"/>
                  </a:cxn>
                  <a:cxn ang="0">
                    <a:pos x="69" y="988"/>
                  </a:cxn>
                  <a:cxn ang="0">
                    <a:pos x="110" y="1030"/>
                  </a:cxn>
                  <a:cxn ang="0">
                    <a:pos x="183" y="1075"/>
                  </a:cxn>
                  <a:cxn ang="0">
                    <a:pos x="282" y="1124"/>
                  </a:cxn>
                  <a:cxn ang="0">
                    <a:pos x="388" y="1162"/>
                  </a:cxn>
                  <a:cxn ang="0">
                    <a:pos x="494" y="1193"/>
                  </a:cxn>
                  <a:cxn ang="0">
                    <a:pos x="605" y="1216"/>
                  </a:cxn>
                  <a:cxn ang="0">
                    <a:pos x="715" y="1231"/>
                  </a:cxn>
                  <a:cxn ang="0">
                    <a:pos x="829" y="1242"/>
                  </a:cxn>
                  <a:cxn ang="0">
                    <a:pos x="939" y="1250"/>
                  </a:cxn>
                  <a:cxn ang="0">
                    <a:pos x="1012" y="1254"/>
                  </a:cxn>
                  <a:cxn ang="0">
                    <a:pos x="1038" y="1231"/>
                  </a:cxn>
                  <a:cxn ang="0">
                    <a:pos x="1046" y="1193"/>
                  </a:cxn>
                  <a:cxn ang="0">
                    <a:pos x="1023" y="1166"/>
                  </a:cxn>
                  <a:cxn ang="0">
                    <a:pos x="955" y="1162"/>
                  </a:cxn>
                  <a:cxn ang="0">
                    <a:pos x="852" y="1159"/>
                  </a:cxn>
                  <a:cxn ang="0">
                    <a:pos x="749" y="1151"/>
                  </a:cxn>
                  <a:cxn ang="0">
                    <a:pos x="647" y="1136"/>
                  </a:cxn>
                  <a:cxn ang="0">
                    <a:pos x="544" y="1117"/>
                  </a:cxn>
                  <a:cxn ang="0">
                    <a:pos x="441" y="1090"/>
                  </a:cxn>
                  <a:cxn ang="0">
                    <a:pos x="342" y="1060"/>
                  </a:cxn>
                  <a:cxn ang="0">
                    <a:pos x="247" y="1014"/>
                  </a:cxn>
                  <a:cxn ang="0">
                    <a:pos x="164" y="965"/>
                  </a:cxn>
                  <a:cxn ang="0">
                    <a:pos x="114" y="889"/>
                  </a:cxn>
                  <a:cxn ang="0">
                    <a:pos x="99" y="790"/>
                  </a:cxn>
                  <a:cxn ang="0">
                    <a:pos x="122" y="654"/>
                  </a:cxn>
                  <a:cxn ang="0">
                    <a:pos x="164" y="547"/>
                  </a:cxn>
                  <a:cxn ang="0">
                    <a:pos x="221" y="452"/>
                  </a:cxn>
                  <a:cxn ang="0">
                    <a:pos x="289" y="369"/>
                  </a:cxn>
                  <a:cxn ang="0">
                    <a:pos x="369" y="293"/>
                  </a:cxn>
                  <a:cxn ang="0">
                    <a:pos x="468" y="213"/>
                  </a:cxn>
                  <a:cxn ang="0">
                    <a:pos x="586" y="137"/>
                  </a:cxn>
                  <a:cxn ang="0">
                    <a:pos x="711" y="73"/>
                  </a:cxn>
                  <a:cxn ang="0">
                    <a:pos x="821" y="23"/>
                  </a:cxn>
                  <a:cxn ang="0">
                    <a:pos x="825" y="0"/>
                  </a:cxn>
                  <a:cxn ang="0">
                    <a:pos x="715" y="19"/>
                  </a:cxn>
                  <a:cxn ang="0">
                    <a:pos x="586" y="65"/>
                  </a:cxn>
                  <a:cxn ang="0">
                    <a:pos x="460" y="130"/>
                  </a:cxn>
                </a:cxnLst>
                <a:rect l="0" t="0" r="r" b="b"/>
                <a:pathLst>
                  <a:path w="1046" h="1254">
                    <a:moveTo>
                      <a:pt x="407" y="168"/>
                    </a:moveTo>
                    <a:lnTo>
                      <a:pt x="327" y="232"/>
                    </a:lnTo>
                    <a:lnTo>
                      <a:pt x="247" y="304"/>
                    </a:lnTo>
                    <a:lnTo>
                      <a:pt x="175" y="380"/>
                    </a:lnTo>
                    <a:lnTo>
                      <a:pt x="110" y="464"/>
                    </a:lnTo>
                    <a:lnTo>
                      <a:pt x="57" y="555"/>
                    </a:lnTo>
                    <a:lnTo>
                      <a:pt x="19" y="650"/>
                    </a:lnTo>
                    <a:lnTo>
                      <a:pt x="0" y="752"/>
                    </a:lnTo>
                    <a:lnTo>
                      <a:pt x="4" y="859"/>
                    </a:lnTo>
                    <a:lnTo>
                      <a:pt x="12" y="885"/>
                    </a:lnTo>
                    <a:lnTo>
                      <a:pt x="23" y="916"/>
                    </a:lnTo>
                    <a:lnTo>
                      <a:pt x="34" y="938"/>
                    </a:lnTo>
                    <a:lnTo>
                      <a:pt x="50" y="965"/>
                    </a:lnTo>
                    <a:lnTo>
                      <a:pt x="69" y="988"/>
                    </a:lnTo>
                    <a:lnTo>
                      <a:pt x="88" y="1011"/>
                    </a:lnTo>
                    <a:lnTo>
                      <a:pt x="110" y="1030"/>
                    </a:lnTo>
                    <a:lnTo>
                      <a:pt x="133" y="1045"/>
                    </a:lnTo>
                    <a:lnTo>
                      <a:pt x="183" y="1075"/>
                    </a:lnTo>
                    <a:lnTo>
                      <a:pt x="232" y="1102"/>
                    </a:lnTo>
                    <a:lnTo>
                      <a:pt x="282" y="1124"/>
                    </a:lnTo>
                    <a:lnTo>
                      <a:pt x="335" y="1143"/>
                    </a:lnTo>
                    <a:lnTo>
                      <a:pt x="388" y="1162"/>
                    </a:lnTo>
                    <a:lnTo>
                      <a:pt x="441" y="1178"/>
                    </a:lnTo>
                    <a:lnTo>
                      <a:pt x="494" y="1193"/>
                    </a:lnTo>
                    <a:lnTo>
                      <a:pt x="548" y="1204"/>
                    </a:lnTo>
                    <a:lnTo>
                      <a:pt x="605" y="1216"/>
                    </a:lnTo>
                    <a:lnTo>
                      <a:pt x="662" y="1223"/>
                    </a:lnTo>
                    <a:lnTo>
                      <a:pt x="715" y="1231"/>
                    </a:lnTo>
                    <a:lnTo>
                      <a:pt x="772" y="1238"/>
                    </a:lnTo>
                    <a:lnTo>
                      <a:pt x="829" y="1242"/>
                    </a:lnTo>
                    <a:lnTo>
                      <a:pt x="886" y="1246"/>
                    </a:lnTo>
                    <a:lnTo>
                      <a:pt x="939" y="1250"/>
                    </a:lnTo>
                    <a:lnTo>
                      <a:pt x="996" y="1254"/>
                    </a:lnTo>
                    <a:lnTo>
                      <a:pt x="1012" y="1254"/>
                    </a:lnTo>
                    <a:lnTo>
                      <a:pt x="1027" y="1242"/>
                    </a:lnTo>
                    <a:lnTo>
                      <a:pt x="1038" y="1231"/>
                    </a:lnTo>
                    <a:lnTo>
                      <a:pt x="1046" y="1212"/>
                    </a:lnTo>
                    <a:lnTo>
                      <a:pt x="1046" y="1193"/>
                    </a:lnTo>
                    <a:lnTo>
                      <a:pt x="1038" y="1178"/>
                    </a:lnTo>
                    <a:lnTo>
                      <a:pt x="1023" y="1166"/>
                    </a:lnTo>
                    <a:lnTo>
                      <a:pt x="1008" y="1162"/>
                    </a:lnTo>
                    <a:lnTo>
                      <a:pt x="955" y="1162"/>
                    </a:lnTo>
                    <a:lnTo>
                      <a:pt x="905" y="1162"/>
                    </a:lnTo>
                    <a:lnTo>
                      <a:pt x="852" y="1159"/>
                    </a:lnTo>
                    <a:lnTo>
                      <a:pt x="802" y="1155"/>
                    </a:lnTo>
                    <a:lnTo>
                      <a:pt x="749" y="1151"/>
                    </a:lnTo>
                    <a:lnTo>
                      <a:pt x="696" y="1143"/>
                    </a:lnTo>
                    <a:lnTo>
                      <a:pt x="647" y="1136"/>
                    </a:lnTo>
                    <a:lnTo>
                      <a:pt x="593" y="1128"/>
                    </a:lnTo>
                    <a:lnTo>
                      <a:pt x="544" y="1117"/>
                    </a:lnTo>
                    <a:lnTo>
                      <a:pt x="491" y="1105"/>
                    </a:lnTo>
                    <a:lnTo>
                      <a:pt x="441" y="1090"/>
                    </a:lnTo>
                    <a:lnTo>
                      <a:pt x="392" y="1075"/>
                    </a:lnTo>
                    <a:lnTo>
                      <a:pt x="342" y="1060"/>
                    </a:lnTo>
                    <a:lnTo>
                      <a:pt x="297" y="1037"/>
                    </a:lnTo>
                    <a:lnTo>
                      <a:pt x="247" y="1014"/>
                    </a:lnTo>
                    <a:lnTo>
                      <a:pt x="202" y="992"/>
                    </a:lnTo>
                    <a:lnTo>
                      <a:pt x="164" y="965"/>
                    </a:lnTo>
                    <a:lnTo>
                      <a:pt x="133" y="927"/>
                    </a:lnTo>
                    <a:lnTo>
                      <a:pt x="114" y="889"/>
                    </a:lnTo>
                    <a:lnTo>
                      <a:pt x="99" y="843"/>
                    </a:lnTo>
                    <a:lnTo>
                      <a:pt x="99" y="790"/>
                    </a:lnTo>
                    <a:lnTo>
                      <a:pt x="107" y="722"/>
                    </a:lnTo>
                    <a:lnTo>
                      <a:pt x="122" y="654"/>
                    </a:lnTo>
                    <a:lnTo>
                      <a:pt x="137" y="604"/>
                    </a:lnTo>
                    <a:lnTo>
                      <a:pt x="164" y="547"/>
                    </a:lnTo>
                    <a:lnTo>
                      <a:pt x="194" y="498"/>
                    </a:lnTo>
                    <a:lnTo>
                      <a:pt x="221" y="452"/>
                    </a:lnTo>
                    <a:lnTo>
                      <a:pt x="255" y="411"/>
                    </a:lnTo>
                    <a:lnTo>
                      <a:pt x="289" y="369"/>
                    </a:lnTo>
                    <a:lnTo>
                      <a:pt x="327" y="331"/>
                    </a:lnTo>
                    <a:lnTo>
                      <a:pt x="369" y="293"/>
                    </a:lnTo>
                    <a:lnTo>
                      <a:pt x="418" y="251"/>
                    </a:lnTo>
                    <a:lnTo>
                      <a:pt x="468" y="213"/>
                    </a:lnTo>
                    <a:lnTo>
                      <a:pt x="525" y="175"/>
                    </a:lnTo>
                    <a:lnTo>
                      <a:pt x="586" y="137"/>
                    </a:lnTo>
                    <a:lnTo>
                      <a:pt x="650" y="103"/>
                    </a:lnTo>
                    <a:lnTo>
                      <a:pt x="711" y="73"/>
                    </a:lnTo>
                    <a:lnTo>
                      <a:pt x="768" y="46"/>
                    </a:lnTo>
                    <a:lnTo>
                      <a:pt x="821" y="23"/>
                    </a:lnTo>
                    <a:lnTo>
                      <a:pt x="867" y="4"/>
                    </a:lnTo>
                    <a:lnTo>
                      <a:pt x="825" y="0"/>
                    </a:lnTo>
                    <a:lnTo>
                      <a:pt x="772" y="4"/>
                    </a:lnTo>
                    <a:lnTo>
                      <a:pt x="715" y="19"/>
                    </a:lnTo>
                    <a:lnTo>
                      <a:pt x="650" y="38"/>
                    </a:lnTo>
                    <a:lnTo>
                      <a:pt x="586" y="65"/>
                    </a:lnTo>
                    <a:lnTo>
                      <a:pt x="521" y="95"/>
                    </a:lnTo>
                    <a:lnTo>
                      <a:pt x="460" y="130"/>
                    </a:lnTo>
                    <a:lnTo>
                      <a:pt x="407" y="1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79" name="Freeform 2355"/>
              <p:cNvSpPr>
                <a:spLocks noChangeAspect="1"/>
              </p:cNvSpPr>
              <p:nvPr/>
            </p:nvSpPr>
            <p:spPr bwMode="auto">
              <a:xfrm>
                <a:off x="2143" y="16428"/>
                <a:ext cx="913" cy="835"/>
              </a:xfrm>
              <a:custGeom>
                <a:avLst/>
                <a:gdLst/>
                <a:ahLst/>
                <a:cxnLst>
                  <a:cxn ang="0">
                    <a:pos x="761" y="258"/>
                  </a:cxn>
                  <a:cxn ang="0">
                    <a:pos x="803" y="303"/>
                  </a:cxn>
                  <a:cxn ang="0">
                    <a:pos x="826" y="357"/>
                  </a:cxn>
                  <a:cxn ang="0">
                    <a:pos x="841" y="414"/>
                  </a:cxn>
                  <a:cxn ang="0">
                    <a:pos x="841" y="474"/>
                  </a:cxn>
                  <a:cxn ang="0">
                    <a:pos x="833" y="524"/>
                  </a:cxn>
                  <a:cxn ang="0">
                    <a:pos x="818" y="565"/>
                  </a:cxn>
                  <a:cxn ang="0">
                    <a:pos x="791" y="607"/>
                  </a:cxn>
                  <a:cxn ang="0">
                    <a:pos x="765" y="641"/>
                  </a:cxn>
                  <a:cxn ang="0">
                    <a:pos x="730" y="679"/>
                  </a:cxn>
                  <a:cxn ang="0">
                    <a:pos x="696" y="710"/>
                  </a:cxn>
                  <a:cxn ang="0">
                    <a:pos x="662" y="744"/>
                  </a:cxn>
                  <a:cxn ang="0">
                    <a:pos x="628" y="778"/>
                  </a:cxn>
                  <a:cxn ang="0">
                    <a:pos x="620" y="790"/>
                  </a:cxn>
                  <a:cxn ang="0">
                    <a:pos x="616" y="801"/>
                  </a:cxn>
                  <a:cxn ang="0">
                    <a:pos x="620" y="812"/>
                  </a:cxn>
                  <a:cxn ang="0">
                    <a:pos x="628" y="824"/>
                  </a:cxn>
                  <a:cxn ang="0">
                    <a:pos x="639" y="831"/>
                  </a:cxn>
                  <a:cxn ang="0">
                    <a:pos x="651" y="835"/>
                  </a:cxn>
                  <a:cxn ang="0">
                    <a:pos x="666" y="831"/>
                  </a:cxn>
                  <a:cxn ang="0">
                    <a:pos x="677" y="824"/>
                  </a:cxn>
                  <a:cxn ang="0">
                    <a:pos x="753" y="774"/>
                  </a:cxn>
                  <a:cxn ang="0">
                    <a:pos x="814" y="710"/>
                  </a:cxn>
                  <a:cxn ang="0">
                    <a:pos x="867" y="634"/>
                  </a:cxn>
                  <a:cxn ang="0">
                    <a:pos x="902" y="554"/>
                  </a:cxn>
                  <a:cxn ang="0">
                    <a:pos x="913" y="467"/>
                  </a:cxn>
                  <a:cxn ang="0">
                    <a:pos x="905" y="383"/>
                  </a:cxn>
                  <a:cxn ang="0">
                    <a:pos x="875" y="303"/>
                  </a:cxn>
                  <a:cxn ang="0">
                    <a:pos x="814" y="231"/>
                  </a:cxn>
                  <a:cxn ang="0">
                    <a:pos x="768" y="193"/>
                  </a:cxn>
                  <a:cxn ang="0">
                    <a:pos x="715" y="159"/>
                  </a:cxn>
                  <a:cxn ang="0">
                    <a:pos x="654" y="129"/>
                  </a:cxn>
                  <a:cxn ang="0">
                    <a:pos x="594" y="102"/>
                  </a:cxn>
                  <a:cxn ang="0">
                    <a:pos x="529" y="79"/>
                  </a:cxn>
                  <a:cxn ang="0">
                    <a:pos x="461" y="60"/>
                  </a:cxn>
                  <a:cxn ang="0">
                    <a:pos x="396" y="41"/>
                  </a:cxn>
                  <a:cxn ang="0">
                    <a:pos x="327" y="26"/>
                  </a:cxn>
                  <a:cxn ang="0">
                    <a:pos x="267" y="15"/>
                  </a:cxn>
                  <a:cxn ang="0">
                    <a:pos x="206" y="7"/>
                  </a:cxn>
                  <a:cxn ang="0">
                    <a:pos x="153" y="0"/>
                  </a:cxn>
                  <a:cxn ang="0">
                    <a:pos x="103" y="0"/>
                  </a:cxn>
                  <a:cxn ang="0">
                    <a:pos x="61" y="0"/>
                  </a:cxn>
                  <a:cxn ang="0">
                    <a:pos x="31" y="3"/>
                  </a:cxn>
                  <a:cxn ang="0">
                    <a:pos x="12" y="11"/>
                  </a:cxn>
                  <a:cxn ang="0">
                    <a:pos x="0" y="19"/>
                  </a:cxn>
                  <a:cxn ang="0">
                    <a:pos x="38" y="26"/>
                  </a:cxn>
                  <a:cxn ang="0">
                    <a:pos x="80" y="30"/>
                  </a:cxn>
                  <a:cxn ang="0">
                    <a:pos x="122" y="38"/>
                  </a:cxn>
                  <a:cxn ang="0">
                    <a:pos x="168" y="45"/>
                  </a:cxn>
                  <a:cxn ang="0">
                    <a:pos x="217" y="53"/>
                  </a:cxn>
                  <a:cxn ang="0">
                    <a:pos x="267" y="60"/>
                  </a:cxn>
                  <a:cxn ang="0">
                    <a:pos x="316" y="72"/>
                  </a:cxn>
                  <a:cxn ang="0">
                    <a:pos x="369" y="83"/>
                  </a:cxn>
                  <a:cxn ang="0">
                    <a:pos x="419" y="98"/>
                  </a:cxn>
                  <a:cxn ang="0">
                    <a:pos x="472" y="114"/>
                  </a:cxn>
                  <a:cxn ang="0">
                    <a:pos x="525" y="133"/>
                  </a:cxn>
                  <a:cxn ang="0">
                    <a:pos x="575" y="152"/>
                  </a:cxn>
                  <a:cxn ang="0">
                    <a:pos x="624" y="174"/>
                  </a:cxn>
                  <a:cxn ang="0">
                    <a:pos x="673" y="197"/>
                  </a:cxn>
                  <a:cxn ang="0">
                    <a:pos x="719" y="228"/>
                  </a:cxn>
                  <a:cxn ang="0">
                    <a:pos x="761" y="258"/>
                  </a:cxn>
                </a:cxnLst>
                <a:rect l="0" t="0" r="r" b="b"/>
                <a:pathLst>
                  <a:path w="913" h="835">
                    <a:moveTo>
                      <a:pt x="761" y="258"/>
                    </a:moveTo>
                    <a:lnTo>
                      <a:pt x="803" y="303"/>
                    </a:lnTo>
                    <a:lnTo>
                      <a:pt x="826" y="357"/>
                    </a:lnTo>
                    <a:lnTo>
                      <a:pt x="841" y="414"/>
                    </a:lnTo>
                    <a:lnTo>
                      <a:pt x="841" y="474"/>
                    </a:lnTo>
                    <a:lnTo>
                      <a:pt x="833" y="524"/>
                    </a:lnTo>
                    <a:lnTo>
                      <a:pt x="818" y="565"/>
                    </a:lnTo>
                    <a:lnTo>
                      <a:pt x="791" y="607"/>
                    </a:lnTo>
                    <a:lnTo>
                      <a:pt x="765" y="641"/>
                    </a:lnTo>
                    <a:lnTo>
                      <a:pt x="730" y="679"/>
                    </a:lnTo>
                    <a:lnTo>
                      <a:pt x="696" y="710"/>
                    </a:lnTo>
                    <a:lnTo>
                      <a:pt x="662" y="744"/>
                    </a:lnTo>
                    <a:lnTo>
                      <a:pt x="628" y="778"/>
                    </a:lnTo>
                    <a:lnTo>
                      <a:pt x="620" y="790"/>
                    </a:lnTo>
                    <a:lnTo>
                      <a:pt x="616" y="801"/>
                    </a:lnTo>
                    <a:lnTo>
                      <a:pt x="620" y="812"/>
                    </a:lnTo>
                    <a:lnTo>
                      <a:pt x="628" y="824"/>
                    </a:lnTo>
                    <a:lnTo>
                      <a:pt x="639" y="831"/>
                    </a:lnTo>
                    <a:lnTo>
                      <a:pt x="651" y="835"/>
                    </a:lnTo>
                    <a:lnTo>
                      <a:pt x="666" y="831"/>
                    </a:lnTo>
                    <a:lnTo>
                      <a:pt x="677" y="824"/>
                    </a:lnTo>
                    <a:lnTo>
                      <a:pt x="753" y="774"/>
                    </a:lnTo>
                    <a:lnTo>
                      <a:pt x="814" y="710"/>
                    </a:lnTo>
                    <a:lnTo>
                      <a:pt x="867" y="634"/>
                    </a:lnTo>
                    <a:lnTo>
                      <a:pt x="902" y="554"/>
                    </a:lnTo>
                    <a:lnTo>
                      <a:pt x="913" y="467"/>
                    </a:lnTo>
                    <a:lnTo>
                      <a:pt x="905" y="383"/>
                    </a:lnTo>
                    <a:lnTo>
                      <a:pt x="875" y="303"/>
                    </a:lnTo>
                    <a:lnTo>
                      <a:pt x="814" y="231"/>
                    </a:lnTo>
                    <a:lnTo>
                      <a:pt x="768" y="193"/>
                    </a:lnTo>
                    <a:lnTo>
                      <a:pt x="715" y="159"/>
                    </a:lnTo>
                    <a:lnTo>
                      <a:pt x="654" y="129"/>
                    </a:lnTo>
                    <a:lnTo>
                      <a:pt x="594" y="102"/>
                    </a:lnTo>
                    <a:lnTo>
                      <a:pt x="529" y="79"/>
                    </a:lnTo>
                    <a:lnTo>
                      <a:pt x="461" y="60"/>
                    </a:lnTo>
                    <a:lnTo>
                      <a:pt x="396" y="41"/>
                    </a:lnTo>
                    <a:lnTo>
                      <a:pt x="327" y="26"/>
                    </a:lnTo>
                    <a:lnTo>
                      <a:pt x="267" y="15"/>
                    </a:lnTo>
                    <a:lnTo>
                      <a:pt x="206" y="7"/>
                    </a:lnTo>
                    <a:lnTo>
                      <a:pt x="153" y="0"/>
                    </a:lnTo>
                    <a:lnTo>
                      <a:pt x="103" y="0"/>
                    </a:lnTo>
                    <a:lnTo>
                      <a:pt x="61" y="0"/>
                    </a:lnTo>
                    <a:lnTo>
                      <a:pt x="31" y="3"/>
                    </a:lnTo>
                    <a:lnTo>
                      <a:pt x="12" y="11"/>
                    </a:lnTo>
                    <a:lnTo>
                      <a:pt x="0" y="19"/>
                    </a:lnTo>
                    <a:lnTo>
                      <a:pt x="38" y="26"/>
                    </a:lnTo>
                    <a:lnTo>
                      <a:pt x="80" y="30"/>
                    </a:lnTo>
                    <a:lnTo>
                      <a:pt x="122" y="38"/>
                    </a:lnTo>
                    <a:lnTo>
                      <a:pt x="168" y="45"/>
                    </a:lnTo>
                    <a:lnTo>
                      <a:pt x="217" y="53"/>
                    </a:lnTo>
                    <a:lnTo>
                      <a:pt x="267" y="60"/>
                    </a:lnTo>
                    <a:lnTo>
                      <a:pt x="316" y="72"/>
                    </a:lnTo>
                    <a:lnTo>
                      <a:pt x="369" y="83"/>
                    </a:lnTo>
                    <a:lnTo>
                      <a:pt x="419" y="98"/>
                    </a:lnTo>
                    <a:lnTo>
                      <a:pt x="472" y="114"/>
                    </a:lnTo>
                    <a:lnTo>
                      <a:pt x="525" y="133"/>
                    </a:lnTo>
                    <a:lnTo>
                      <a:pt x="575" y="152"/>
                    </a:lnTo>
                    <a:lnTo>
                      <a:pt x="624" y="174"/>
                    </a:lnTo>
                    <a:lnTo>
                      <a:pt x="673" y="197"/>
                    </a:lnTo>
                    <a:lnTo>
                      <a:pt x="719" y="228"/>
                    </a:lnTo>
                    <a:lnTo>
                      <a:pt x="761" y="2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0" name="Freeform 2356"/>
              <p:cNvSpPr>
                <a:spLocks noChangeAspect="1"/>
              </p:cNvSpPr>
              <p:nvPr/>
            </p:nvSpPr>
            <p:spPr bwMode="auto">
              <a:xfrm>
                <a:off x="307" y="16880"/>
                <a:ext cx="373" cy="782"/>
              </a:xfrm>
              <a:custGeom>
                <a:avLst/>
                <a:gdLst/>
                <a:ahLst/>
                <a:cxnLst>
                  <a:cxn ang="0">
                    <a:pos x="0" y="425"/>
                  </a:cxn>
                  <a:cxn ang="0">
                    <a:pos x="0" y="489"/>
                  </a:cxn>
                  <a:cxn ang="0">
                    <a:pos x="15" y="550"/>
                  </a:cxn>
                  <a:cxn ang="0">
                    <a:pos x="42" y="607"/>
                  </a:cxn>
                  <a:cxn ang="0">
                    <a:pos x="80" y="656"/>
                  </a:cxn>
                  <a:cxn ang="0">
                    <a:pos x="125" y="698"/>
                  </a:cxn>
                  <a:cxn ang="0">
                    <a:pos x="179" y="736"/>
                  </a:cxn>
                  <a:cxn ang="0">
                    <a:pos x="240" y="763"/>
                  </a:cxn>
                  <a:cxn ang="0">
                    <a:pos x="300" y="778"/>
                  </a:cxn>
                  <a:cxn ang="0">
                    <a:pos x="319" y="782"/>
                  </a:cxn>
                  <a:cxn ang="0">
                    <a:pos x="338" y="774"/>
                  </a:cxn>
                  <a:cxn ang="0">
                    <a:pos x="354" y="763"/>
                  </a:cxn>
                  <a:cxn ang="0">
                    <a:pos x="361" y="748"/>
                  </a:cxn>
                  <a:cxn ang="0">
                    <a:pos x="361" y="729"/>
                  </a:cxn>
                  <a:cxn ang="0">
                    <a:pos x="357" y="710"/>
                  </a:cxn>
                  <a:cxn ang="0">
                    <a:pos x="346" y="694"/>
                  </a:cxn>
                  <a:cxn ang="0">
                    <a:pos x="327" y="687"/>
                  </a:cxn>
                  <a:cxn ang="0">
                    <a:pos x="266" y="664"/>
                  </a:cxn>
                  <a:cxn ang="0">
                    <a:pos x="209" y="634"/>
                  </a:cxn>
                  <a:cxn ang="0">
                    <a:pos x="164" y="592"/>
                  </a:cxn>
                  <a:cxn ang="0">
                    <a:pos x="129" y="546"/>
                  </a:cxn>
                  <a:cxn ang="0">
                    <a:pos x="106" y="489"/>
                  </a:cxn>
                  <a:cxn ang="0">
                    <a:pos x="95" y="429"/>
                  </a:cxn>
                  <a:cxn ang="0">
                    <a:pos x="95" y="364"/>
                  </a:cxn>
                  <a:cxn ang="0">
                    <a:pos x="114" y="296"/>
                  </a:cxn>
                  <a:cxn ang="0">
                    <a:pos x="141" y="246"/>
                  </a:cxn>
                  <a:cxn ang="0">
                    <a:pos x="183" y="197"/>
                  </a:cxn>
                  <a:cxn ang="0">
                    <a:pos x="228" y="151"/>
                  </a:cxn>
                  <a:cxn ang="0">
                    <a:pos x="278" y="110"/>
                  </a:cxn>
                  <a:cxn ang="0">
                    <a:pos x="319" y="76"/>
                  </a:cxn>
                  <a:cxn ang="0">
                    <a:pos x="354" y="41"/>
                  </a:cxn>
                  <a:cxn ang="0">
                    <a:pos x="373" y="19"/>
                  </a:cxn>
                  <a:cxn ang="0">
                    <a:pos x="373" y="0"/>
                  </a:cxn>
                  <a:cxn ang="0">
                    <a:pos x="331" y="15"/>
                  </a:cxn>
                  <a:cxn ang="0">
                    <a:pos x="278" y="41"/>
                  </a:cxn>
                  <a:cxn ang="0">
                    <a:pos x="221" y="87"/>
                  </a:cxn>
                  <a:cxn ang="0">
                    <a:pos x="160" y="140"/>
                  </a:cxn>
                  <a:cxn ang="0">
                    <a:pos x="103" y="201"/>
                  </a:cxn>
                  <a:cxn ang="0">
                    <a:pos x="57" y="273"/>
                  </a:cxn>
                  <a:cxn ang="0">
                    <a:pos x="19" y="349"/>
                  </a:cxn>
                  <a:cxn ang="0">
                    <a:pos x="0" y="425"/>
                  </a:cxn>
                </a:cxnLst>
                <a:rect l="0" t="0" r="r" b="b"/>
                <a:pathLst>
                  <a:path w="373" h="782">
                    <a:moveTo>
                      <a:pt x="0" y="425"/>
                    </a:moveTo>
                    <a:lnTo>
                      <a:pt x="0" y="489"/>
                    </a:lnTo>
                    <a:lnTo>
                      <a:pt x="15" y="550"/>
                    </a:lnTo>
                    <a:lnTo>
                      <a:pt x="42" y="607"/>
                    </a:lnTo>
                    <a:lnTo>
                      <a:pt x="80" y="656"/>
                    </a:lnTo>
                    <a:lnTo>
                      <a:pt x="125" y="698"/>
                    </a:lnTo>
                    <a:lnTo>
                      <a:pt x="179" y="736"/>
                    </a:lnTo>
                    <a:lnTo>
                      <a:pt x="240" y="763"/>
                    </a:lnTo>
                    <a:lnTo>
                      <a:pt x="300" y="778"/>
                    </a:lnTo>
                    <a:lnTo>
                      <a:pt x="319" y="782"/>
                    </a:lnTo>
                    <a:lnTo>
                      <a:pt x="338" y="774"/>
                    </a:lnTo>
                    <a:lnTo>
                      <a:pt x="354" y="763"/>
                    </a:lnTo>
                    <a:lnTo>
                      <a:pt x="361" y="748"/>
                    </a:lnTo>
                    <a:lnTo>
                      <a:pt x="361" y="729"/>
                    </a:lnTo>
                    <a:lnTo>
                      <a:pt x="357" y="710"/>
                    </a:lnTo>
                    <a:lnTo>
                      <a:pt x="346" y="694"/>
                    </a:lnTo>
                    <a:lnTo>
                      <a:pt x="327" y="687"/>
                    </a:lnTo>
                    <a:lnTo>
                      <a:pt x="266" y="664"/>
                    </a:lnTo>
                    <a:lnTo>
                      <a:pt x="209" y="634"/>
                    </a:lnTo>
                    <a:lnTo>
                      <a:pt x="164" y="592"/>
                    </a:lnTo>
                    <a:lnTo>
                      <a:pt x="129" y="546"/>
                    </a:lnTo>
                    <a:lnTo>
                      <a:pt x="106" y="489"/>
                    </a:lnTo>
                    <a:lnTo>
                      <a:pt x="95" y="429"/>
                    </a:lnTo>
                    <a:lnTo>
                      <a:pt x="95" y="364"/>
                    </a:lnTo>
                    <a:lnTo>
                      <a:pt x="114" y="296"/>
                    </a:lnTo>
                    <a:lnTo>
                      <a:pt x="141" y="246"/>
                    </a:lnTo>
                    <a:lnTo>
                      <a:pt x="183" y="197"/>
                    </a:lnTo>
                    <a:lnTo>
                      <a:pt x="228" y="151"/>
                    </a:lnTo>
                    <a:lnTo>
                      <a:pt x="278" y="110"/>
                    </a:lnTo>
                    <a:lnTo>
                      <a:pt x="319" y="76"/>
                    </a:lnTo>
                    <a:lnTo>
                      <a:pt x="354" y="41"/>
                    </a:lnTo>
                    <a:lnTo>
                      <a:pt x="373" y="19"/>
                    </a:lnTo>
                    <a:lnTo>
                      <a:pt x="373" y="0"/>
                    </a:lnTo>
                    <a:lnTo>
                      <a:pt x="331" y="15"/>
                    </a:lnTo>
                    <a:lnTo>
                      <a:pt x="278" y="41"/>
                    </a:lnTo>
                    <a:lnTo>
                      <a:pt x="221" y="87"/>
                    </a:lnTo>
                    <a:lnTo>
                      <a:pt x="160" y="140"/>
                    </a:lnTo>
                    <a:lnTo>
                      <a:pt x="103" y="201"/>
                    </a:lnTo>
                    <a:lnTo>
                      <a:pt x="57" y="273"/>
                    </a:lnTo>
                    <a:lnTo>
                      <a:pt x="19" y="349"/>
                    </a:lnTo>
                    <a:lnTo>
                      <a:pt x="0" y="4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1" name="Freeform 2357"/>
              <p:cNvSpPr>
                <a:spLocks noChangeAspect="1"/>
              </p:cNvSpPr>
              <p:nvPr/>
            </p:nvSpPr>
            <p:spPr bwMode="auto">
              <a:xfrm>
                <a:off x="2900" y="16375"/>
                <a:ext cx="795" cy="1025"/>
              </a:xfrm>
              <a:custGeom>
                <a:avLst/>
                <a:gdLst/>
                <a:ahLst/>
                <a:cxnLst>
                  <a:cxn ang="0">
                    <a:pos x="673" y="410"/>
                  </a:cxn>
                  <a:cxn ang="0">
                    <a:pos x="711" y="474"/>
                  </a:cxn>
                  <a:cxn ang="0">
                    <a:pos x="730" y="543"/>
                  </a:cxn>
                  <a:cxn ang="0">
                    <a:pos x="719" y="618"/>
                  </a:cxn>
                  <a:cxn ang="0">
                    <a:pos x="673" y="691"/>
                  </a:cxn>
                  <a:cxn ang="0">
                    <a:pos x="608" y="755"/>
                  </a:cxn>
                  <a:cxn ang="0">
                    <a:pos x="536" y="812"/>
                  </a:cxn>
                  <a:cxn ang="0">
                    <a:pos x="460" y="873"/>
                  </a:cxn>
                  <a:cxn ang="0">
                    <a:pos x="414" y="918"/>
                  </a:cxn>
                  <a:cxn ang="0">
                    <a:pos x="399" y="949"/>
                  </a:cxn>
                  <a:cxn ang="0">
                    <a:pos x="388" y="979"/>
                  </a:cxn>
                  <a:cxn ang="0">
                    <a:pos x="395" y="1010"/>
                  </a:cxn>
                  <a:cxn ang="0">
                    <a:pos x="422" y="1025"/>
                  </a:cxn>
                  <a:cxn ang="0">
                    <a:pos x="449" y="1021"/>
                  </a:cxn>
                  <a:cxn ang="0">
                    <a:pos x="498" y="964"/>
                  </a:cxn>
                  <a:cxn ang="0">
                    <a:pos x="582" y="888"/>
                  </a:cxn>
                  <a:cxn ang="0">
                    <a:pos x="669" y="812"/>
                  </a:cxn>
                  <a:cxn ang="0">
                    <a:pos x="745" y="725"/>
                  </a:cxn>
                  <a:cxn ang="0">
                    <a:pos x="791" y="615"/>
                  </a:cxn>
                  <a:cxn ang="0">
                    <a:pos x="787" y="501"/>
                  </a:cxn>
                  <a:cxn ang="0">
                    <a:pos x="738" y="394"/>
                  </a:cxn>
                  <a:cxn ang="0">
                    <a:pos x="658" y="307"/>
                  </a:cxn>
                  <a:cxn ang="0">
                    <a:pos x="570" y="250"/>
                  </a:cxn>
                  <a:cxn ang="0">
                    <a:pos x="487" y="201"/>
                  </a:cxn>
                  <a:cxn ang="0">
                    <a:pos x="395" y="151"/>
                  </a:cxn>
                  <a:cxn ang="0">
                    <a:pos x="300" y="102"/>
                  </a:cxn>
                  <a:cxn ang="0">
                    <a:pos x="213" y="60"/>
                  </a:cxn>
                  <a:cxn ang="0">
                    <a:pos x="129" y="26"/>
                  </a:cxn>
                  <a:cxn ang="0">
                    <a:pos x="65" y="3"/>
                  </a:cxn>
                  <a:cxn ang="0">
                    <a:pos x="15" y="0"/>
                  </a:cxn>
                  <a:cxn ang="0">
                    <a:pos x="34" y="26"/>
                  </a:cxn>
                  <a:cxn ang="0">
                    <a:pos x="114" y="64"/>
                  </a:cxn>
                  <a:cxn ang="0">
                    <a:pos x="194" y="102"/>
                  </a:cxn>
                  <a:cxn ang="0">
                    <a:pos x="278" y="144"/>
                  </a:cxn>
                  <a:cxn ang="0">
                    <a:pos x="365" y="189"/>
                  </a:cxn>
                  <a:cxn ang="0">
                    <a:pos x="449" y="235"/>
                  </a:cxn>
                  <a:cxn ang="0">
                    <a:pos x="532" y="292"/>
                  </a:cxn>
                  <a:cxn ang="0">
                    <a:pos x="608" y="349"/>
                  </a:cxn>
                </a:cxnLst>
                <a:rect l="0" t="0" r="r" b="b"/>
                <a:pathLst>
                  <a:path w="795" h="1025">
                    <a:moveTo>
                      <a:pt x="646" y="383"/>
                    </a:moveTo>
                    <a:lnTo>
                      <a:pt x="673" y="410"/>
                    </a:lnTo>
                    <a:lnTo>
                      <a:pt x="692" y="440"/>
                    </a:lnTo>
                    <a:lnTo>
                      <a:pt x="711" y="474"/>
                    </a:lnTo>
                    <a:lnTo>
                      <a:pt x="722" y="508"/>
                    </a:lnTo>
                    <a:lnTo>
                      <a:pt x="730" y="543"/>
                    </a:lnTo>
                    <a:lnTo>
                      <a:pt x="726" y="581"/>
                    </a:lnTo>
                    <a:lnTo>
                      <a:pt x="719" y="618"/>
                    </a:lnTo>
                    <a:lnTo>
                      <a:pt x="700" y="653"/>
                    </a:lnTo>
                    <a:lnTo>
                      <a:pt x="673" y="691"/>
                    </a:lnTo>
                    <a:lnTo>
                      <a:pt x="643" y="725"/>
                    </a:lnTo>
                    <a:lnTo>
                      <a:pt x="608" y="755"/>
                    </a:lnTo>
                    <a:lnTo>
                      <a:pt x="574" y="786"/>
                    </a:lnTo>
                    <a:lnTo>
                      <a:pt x="536" y="812"/>
                    </a:lnTo>
                    <a:lnTo>
                      <a:pt x="498" y="843"/>
                    </a:lnTo>
                    <a:lnTo>
                      <a:pt x="460" y="873"/>
                    </a:lnTo>
                    <a:lnTo>
                      <a:pt x="426" y="907"/>
                    </a:lnTo>
                    <a:lnTo>
                      <a:pt x="414" y="918"/>
                    </a:lnTo>
                    <a:lnTo>
                      <a:pt x="407" y="934"/>
                    </a:lnTo>
                    <a:lnTo>
                      <a:pt x="399" y="949"/>
                    </a:lnTo>
                    <a:lnTo>
                      <a:pt x="392" y="964"/>
                    </a:lnTo>
                    <a:lnTo>
                      <a:pt x="388" y="979"/>
                    </a:lnTo>
                    <a:lnTo>
                      <a:pt x="388" y="994"/>
                    </a:lnTo>
                    <a:lnTo>
                      <a:pt x="395" y="1010"/>
                    </a:lnTo>
                    <a:lnTo>
                      <a:pt x="407" y="1021"/>
                    </a:lnTo>
                    <a:lnTo>
                      <a:pt x="422" y="1025"/>
                    </a:lnTo>
                    <a:lnTo>
                      <a:pt x="437" y="1025"/>
                    </a:lnTo>
                    <a:lnTo>
                      <a:pt x="449" y="1021"/>
                    </a:lnTo>
                    <a:lnTo>
                      <a:pt x="460" y="1010"/>
                    </a:lnTo>
                    <a:lnTo>
                      <a:pt x="498" y="964"/>
                    </a:lnTo>
                    <a:lnTo>
                      <a:pt x="540" y="926"/>
                    </a:lnTo>
                    <a:lnTo>
                      <a:pt x="582" y="888"/>
                    </a:lnTo>
                    <a:lnTo>
                      <a:pt x="627" y="850"/>
                    </a:lnTo>
                    <a:lnTo>
                      <a:pt x="669" y="812"/>
                    </a:lnTo>
                    <a:lnTo>
                      <a:pt x="711" y="770"/>
                    </a:lnTo>
                    <a:lnTo>
                      <a:pt x="745" y="725"/>
                    </a:lnTo>
                    <a:lnTo>
                      <a:pt x="772" y="675"/>
                    </a:lnTo>
                    <a:lnTo>
                      <a:pt x="791" y="615"/>
                    </a:lnTo>
                    <a:lnTo>
                      <a:pt x="795" y="558"/>
                    </a:lnTo>
                    <a:lnTo>
                      <a:pt x="787" y="501"/>
                    </a:lnTo>
                    <a:lnTo>
                      <a:pt x="768" y="444"/>
                    </a:lnTo>
                    <a:lnTo>
                      <a:pt x="738" y="394"/>
                    </a:lnTo>
                    <a:lnTo>
                      <a:pt x="703" y="345"/>
                    </a:lnTo>
                    <a:lnTo>
                      <a:pt x="658" y="307"/>
                    </a:lnTo>
                    <a:lnTo>
                      <a:pt x="608" y="273"/>
                    </a:lnTo>
                    <a:lnTo>
                      <a:pt x="570" y="250"/>
                    </a:lnTo>
                    <a:lnTo>
                      <a:pt x="529" y="227"/>
                    </a:lnTo>
                    <a:lnTo>
                      <a:pt x="487" y="201"/>
                    </a:lnTo>
                    <a:lnTo>
                      <a:pt x="441" y="178"/>
                    </a:lnTo>
                    <a:lnTo>
                      <a:pt x="395" y="151"/>
                    </a:lnTo>
                    <a:lnTo>
                      <a:pt x="346" y="129"/>
                    </a:lnTo>
                    <a:lnTo>
                      <a:pt x="300" y="102"/>
                    </a:lnTo>
                    <a:lnTo>
                      <a:pt x="255" y="79"/>
                    </a:lnTo>
                    <a:lnTo>
                      <a:pt x="213" y="60"/>
                    </a:lnTo>
                    <a:lnTo>
                      <a:pt x="171" y="41"/>
                    </a:lnTo>
                    <a:lnTo>
                      <a:pt x="129" y="26"/>
                    </a:lnTo>
                    <a:lnTo>
                      <a:pt x="95" y="15"/>
                    </a:lnTo>
                    <a:lnTo>
                      <a:pt x="65" y="3"/>
                    </a:lnTo>
                    <a:lnTo>
                      <a:pt x="38" y="0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4" y="26"/>
                    </a:lnTo>
                    <a:lnTo>
                      <a:pt x="72" y="45"/>
                    </a:lnTo>
                    <a:lnTo>
                      <a:pt x="114" y="64"/>
                    </a:lnTo>
                    <a:lnTo>
                      <a:pt x="152" y="83"/>
                    </a:lnTo>
                    <a:lnTo>
                      <a:pt x="194" y="102"/>
                    </a:lnTo>
                    <a:lnTo>
                      <a:pt x="236" y="121"/>
                    </a:lnTo>
                    <a:lnTo>
                      <a:pt x="278" y="144"/>
                    </a:lnTo>
                    <a:lnTo>
                      <a:pt x="319" y="167"/>
                    </a:lnTo>
                    <a:lnTo>
                      <a:pt x="365" y="189"/>
                    </a:lnTo>
                    <a:lnTo>
                      <a:pt x="407" y="212"/>
                    </a:lnTo>
                    <a:lnTo>
                      <a:pt x="449" y="235"/>
                    </a:lnTo>
                    <a:lnTo>
                      <a:pt x="491" y="262"/>
                    </a:lnTo>
                    <a:lnTo>
                      <a:pt x="532" y="292"/>
                    </a:lnTo>
                    <a:lnTo>
                      <a:pt x="570" y="318"/>
                    </a:lnTo>
                    <a:lnTo>
                      <a:pt x="608" y="349"/>
                    </a:lnTo>
                    <a:lnTo>
                      <a:pt x="646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585" name="Group 2361"/>
          <p:cNvGrpSpPr>
            <a:grpSpLocks noChangeAspect="1"/>
          </p:cNvGrpSpPr>
          <p:nvPr/>
        </p:nvGrpSpPr>
        <p:grpSpPr bwMode="auto">
          <a:xfrm rot="20468763">
            <a:off x="3742022" y="5192695"/>
            <a:ext cx="762000" cy="357188"/>
            <a:chOff x="307" y="16318"/>
            <a:chExt cx="3570" cy="1818"/>
          </a:xfrm>
        </p:grpSpPr>
        <p:sp>
          <p:nvSpPr>
            <p:cNvPr id="54586" name="Freeform 2362"/>
            <p:cNvSpPr>
              <a:spLocks noChangeAspect="1"/>
            </p:cNvSpPr>
            <p:nvPr/>
          </p:nvSpPr>
          <p:spPr bwMode="auto">
            <a:xfrm>
              <a:off x="1258" y="16568"/>
              <a:ext cx="646" cy="767"/>
            </a:xfrm>
            <a:custGeom>
              <a:avLst/>
              <a:gdLst/>
              <a:ahLst/>
              <a:cxnLst>
                <a:cxn ang="0">
                  <a:pos x="228" y="99"/>
                </a:cxn>
                <a:cxn ang="0">
                  <a:pos x="178" y="129"/>
                </a:cxn>
                <a:cxn ang="0">
                  <a:pos x="136" y="167"/>
                </a:cxn>
                <a:cxn ang="0">
                  <a:pos x="98" y="209"/>
                </a:cxn>
                <a:cxn ang="0">
                  <a:pos x="64" y="255"/>
                </a:cxn>
                <a:cxn ang="0">
                  <a:pos x="38" y="304"/>
                </a:cxn>
                <a:cxn ang="0">
                  <a:pos x="19" y="357"/>
                </a:cxn>
                <a:cxn ang="0">
                  <a:pos x="7" y="414"/>
                </a:cxn>
                <a:cxn ang="0">
                  <a:pos x="0" y="471"/>
                </a:cxn>
                <a:cxn ang="0">
                  <a:pos x="7" y="551"/>
                </a:cxn>
                <a:cxn ang="0">
                  <a:pos x="38" y="615"/>
                </a:cxn>
                <a:cxn ang="0">
                  <a:pos x="83" y="672"/>
                </a:cxn>
                <a:cxn ang="0">
                  <a:pos x="144" y="714"/>
                </a:cxn>
                <a:cxn ang="0">
                  <a:pos x="212" y="748"/>
                </a:cxn>
                <a:cxn ang="0">
                  <a:pos x="285" y="763"/>
                </a:cxn>
                <a:cxn ang="0">
                  <a:pos x="361" y="767"/>
                </a:cxn>
                <a:cxn ang="0">
                  <a:pos x="433" y="756"/>
                </a:cxn>
                <a:cxn ang="0">
                  <a:pos x="448" y="756"/>
                </a:cxn>
                <a:cxn ang="0">
                  <a:pos x="463" y="748"/>
                </a:cxn>
                <a:cxn ang="0">
                  <a:pos x="475" y="737"/>
                </a:cxn>
                <a:cxn ang="0">
                  <a:pos x="479" y="722"/>
                </a:cxn>
                <a:cxn ang="0">
                  <a:pos x="471" y="703"/>
                </a:cxn>
                <a:cxn ang="0">
                  <a:pos x="456" y="687"/>
                </a:cxn>
                <a:cxn ang="0">
                  <a:pos x="437" y="672"/>
                </a:cxn>
                <a:cxn ang="0">
                  <a:pos x="418" y="665"/>
                </a:cxn>
                <a:cxn ang="0">
                  <a:pos x="380" y="653"/>
                </a:cxn>
                <a:cxn ang="0">
                  <a:pos x="342" y="646"/>
                </a:cxn>
                <a:cxn ang="0">
                  <a:pos x="304" y="638"/>
                </a:cxn>
                <a:cxn ang="0">
                  <a:pos x="269" y="631"/>
                </a:cxn>
                <a:cxn ang="0">
                  <a:pos x="235" y="619"/>
                </a:cxn>
                <a:cxn ang="0">
                  <a:pos x="201" y="604"/>
                </a:cxn>
                <a:cxn ang="0">
                  <a:pos x="171" y="585"/>
                </a:cxn>
                <a:cxn ang="0">
                  <a:pos x="140" y="555"/>
                </a:cxn>
                <a:cxn ang="0">
                  <a:pos x="129" y="425"/>
                </a:cxn>
                <a:cxn ang="0">
                  <a:pos x="159" y="319"/>
                </a:cxn>
                <a:cxn ang="0">
                  <a:pos x="220" y="236"/>
                </a:cxn>
                <a:cxn ang="0">
                  <a:pos x="304" y="167"/>
                </a:cxn>
                <a:cxn ang="0">
                  <a:pos x="395" y="114"/>
                </a:cxn>
                <a:cxn ang="0">
                  <a:pos x="490" y="72"/>
                </a:cxn>
                <a:cxn ang="0">
                  <a:pos x="577" y="42"/>
                </a:cxn>
                <a:cxn ang="0">
                  <a:pos x="646" y="15"/>
                </a:cxn>
                <a:cxn ang="0">
                  <a:pos x="604" y="4"/>
                </a:cxn>
                <a:cxn ang="0">
                  <a:pos x="558" y="0"/>
                </a:cxn>
                <a:cxn ang="0">
                  <a:pos x="505" y="8"/>
                </a:cxn>
                <a:cxn ang="0">
                  <a:pos x="448" y="15"/>
                </a:cxn>
                <a:cxn ang="0">
                  <a:pos x="391" y="34"/>
                </a:cxn>
                <a:cxn ang="0">
                  <a:pos x="334" y="53"/>
                </a:cxn>
                <a:cxn ang="0">
                  <a:pos x="277" y="76"/>
                </a:cxn>
                <a:cxn ang="0">
                  <a:pos x="228" y="99"/>
                </a:cxn>
              </a:cxnLst>
              <a:rect l="0" t="0" r="r" b="b"/>
              <a:pathLst>
                <a:path w="646" h="767">
                  <a:moveTo>
                    <a:pt x="228" y="99"/>
                  </a:moveTo>
                  <a:lnTo>
                    <a:pt x="178" y="129"/>
                  </a:lnTo>
                  <a:lnTo>
                    <a:pt x="136" y="167"/>
                  </a:lnTo>
                  <a:lnTo>
                    <a:pt x="98" y="209"/>
                  </a:lnTo>
                  <a:lnTo>
                    <a:pt x="64" y="255"/>
                  </a:lnTo>
                  <a:lnTo>
                    <a:pt x="38" y="304"/>
                  </a:lnTo>
                  <a:lnTo>
                    <a:pt x="19" y="357"/>
                  </a:lnTo>
                  <a:lnTo>
                    <a:pt x="7" y="414"/>
                  </a:lnTo>
                  <a:lnTo>
                    <a:pt x="0" y="471"/>
                  </a:lnTo>
                  <a:lnTo>
                    <a:pt x="7" y="551"/>
                  </a:lnTo>
                  <a:lnTo>
                    <a:pt x="38" y="615"/>
                  </a:lnTo>
                  <a:lnTo>
                    <a:pt x="83" y="672"/>
                  </a:lnTo>
                  <a:lnTo>
                    <a:pt x="144" y="714"/>
                  </a:lnTo>
                  <a:lnTo>
                    <a:pt x="212" y="748"/>
                  </a:lnTo>
                  <a:lnTo>
                    <a:pt x="285" y="763"/>
                  </a:lnTo>
                  <a:lnTo>
                    <a:pt x="361" y="767"/>
                  </a:lnTo>
                  <a:lnTo>
                    <a:pt x="433" y="756"/>
                  </a:lnTo>
                  <a:lnTo>
                    <a:pt x="448" y="756"/>
                  </a:lnTo>
                  <a:lnTo>
                    <a:pt x="463" y="748"/>
                  </a:lnTo>
                  <a:lnTo>
                    <a:pt x="475" y="737"/>
                  </a:lnTo>
                  <a:lnTo>
                    <a:pt x="479" y="722"/>
                  </a:lnTo>
                  <a:lnTo>
                    <a:pt x="471" y="703"/>
                  </a:lnTo>
                  <a:lnTo>
                    <a:pt x="456" y="687"/>
                  </a:lnTo>
                  <a:lnTo>
                    <a:pt x="437" y="672"/>
                  </a:lnTo>
                  <a:lnTo>
                    <a:pt x="418" y="665"/>
                  </a:lnTo>
                  <a:lnTo>
                    <a:pt x="380" y="653"/>
                  </a:lnTo>
                  <a:lnTo>
                    <a:pt x="342" y="646"/>
                  </a:lnTo>
                  <a:lnTo>
                    <a:pt x="304" y="638"/>
                  </a:lnTo>
                  <a:lnTo>
                    <a:pt x="269" y="631"/>
                  </a:lnTo>
                  <a:lnTo>
                    <a:pt x="235" y="619"/>
                  </a:lnTo>
                  <a:lnTo>
                    <a:pt x="201" y="604"/>
                  </a:lnTo>
                  <a:lnTo>
                    <a:pt x="171" y="585"/>
                  </a:lnTo>
                  <a:lnTo>
                    <a:pt x="140" y="555"/>
                  </a:lnTo>
                  <a:lnTo>
                    <a:pt x="129" y="425"/>
                  </a:lnTo>
                  <a:lnTo>
                    <a:pt x="159" y="319"/>
                  </a:lnTo>
                  <a:lnTo>
                    <a:pt x="220" y="236"/>
                  </a:lnTo>
                  <a:lnTo>
                    <a:pt x="304" y="167"/>
                  </a:lnTo>
                  <a:lnTo>
                    <a:pt x="395" y="114"/>
                  </a:lnTo>
                  <a:lnTo>
                    <a:pt x="490" y="72"/>
                  </a:lnTo>
                  <a:lnTo>
                    <a:pt x="577" y="42"/>
                  </a:lnTo>
                  <a:lnTo>
                    <a:pt x="646" y="15"/>
                  </a:lnTo>
                  <a:lnTo>
                    <a:pt x="604" y="4"/>
                  </a:lnTo>
                  <a:lnTo>
                    <a:pt x="558" y="0"/>
                  </a:lnTo>
                  <a:lnTo>
                    <a:pt x="505" y="8"/>
                  </a:lnTo>
                  <a:lnTo>
                    <a:pt x="448" y="15"/>
                  </a:lnTo>
                  <a:lnTo>
                    <a:pt x="391" y="34"/>
                  </a:lnTo>
                  <a:lnTo>
                    <a:pt x="334" y="53"/>
                  </a:lnTo>
                  <a:lnTo>
                    <a:pt x="277" y="76"/>
                  </a:lnTo>
                  <a:lnTo>
                    <a:pt x="228" y="9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7" name="Freeform 2363"/>
            <p:cNvSpPr>
              <a:spLocks noChangeAspect="1"/>
            </p:cNvSpPr>
            <p:nvPr/>
          </p:nvSpPr>
          <p:spPr bwMode="auto">
            <a:xfrm>
              <a:off x="2360" y="16557"/>
              <a:ext cx="415" cy="596"/>
            </a:xfrm>
            <a:custGeom>
              <a:avLst/>
              <a:gdLst/>
              <a:ahLst/>
              <a:cxnLst>
                <a:cxn ang="0">
                  <a:pos x="350" y="193"/>
                </a:cxn>
                <a:cxn ang="0">
                  <a:pos x="365" y="254"/>
                </a:cxn>
                <a:cxn ang="0">
                  <a:pos x="361" y="311"/>
                </a:cxn>
                <a:cxn ang="0">
                  <a:pos x="335" y="357"/>
                </a:cxn>
                <a:cxn ang="0">
                  <a:pos x="297" y="399"/>
                </a:cxn>
                <a:cxn ang="0">
                  <a:pos x="251" y="436"/>
                </a:cxn>
                <a:cxn ang="0">
                  <a:pos x="198" y="474"/>
                </a:cxn>
                <a:cxn ang="0">
                  <a:pos x="145" y="509"/>
                </a:cxn>
                <a:cxn ang="0">
                  <a:pos x="99" y="543"/>
                </a:cxn>
                <a:cxn ang="0">
                  <a:pos x="91" y="554"/>
                </a:cxn>
                <a:cxn ang="0">
                  <a:pos x="88" y="562"/>
                </a:cxn>
                <a:cxn ang="0">
                  <a:pos x="88" y="573"/>
                </a:cxn>
                <a:cxn ang="0">
                  <a:pos x="91" y="585"/>
                </a:cxn>
                <a:cxn ang="0">
                  <a:pos x="103" y="592"/>
                </a:cxn>
                <a:cxn ang="0">
                  <a:pos x="114" y="596"/>
                </a:cxn>
                <a:cxn ang="0">
                  <a:pos x="122" y="596"/>
                </a:cxn>
                <a:cxn ang="0">
                  <a:pos x="133" y="592"/>
                </a:cxn>
                <a:cxn ang="0">
                  <a:pos x="194" y="558"/>
                </a:cxn>
                <a:cxn ang="0">
                  <a:pos x="251" y="520"/>
                </a:cxn>
                <a:cxn ang="0">
                  <a:pos x="304" y="478"/>
                </a:cxn>
                <a:cxn ang="0">
                  <a:pos x="354" y="429"/>
                </a:cxn>
                <a:cxn ang="0">
                  <a:pos x="388" y="376"/>
                </a:cxn>
                <a:cxn ang="0">
                  <a:pos x="411" y="315"/>
                </a:cxn>
                <a:cxn ang="0">
                  <a:pos x="415" y="250"/>
                </a:cxn>
                <a:cxn ang="0">
                  <a:pos x="399" y="182"/>
                </a:cxn>
                <a:cxn ang="0">
                  <a:pos x="365" y="129"/>
                </a:cxn>
                <a:cxn ang="0">
                  <a:pos x="316" y="83"/>
                </a:cxn>
                <a:cxn ang="0">
                  <a:pos x="255" y="49"/>
                </a:cxn>
                <a:cxn ang="0">
                  <a:pos x="186" y="23"/>
                </a:cxn>
                <a:cxn ang="0">
                  <a:pos x="118" y="7"/>
                </a:cxn>
                <a:cxn ang="0">
                  <a:pos x="61" y="0"/>
                </a:cxn>
                <a:cxn ang="0">
                  <a:pos x="19" y="0"/>
                </a:cxn>
                <a:cxn ang="0">
                  <a:pos x="0" y="11"/>
                </a:cxn>
                <a:cxn ang="0">
                  <a:pos x="46" y="30"/>
                </a:cxn>
                <a:cxn ang="0">
                  <a:pos x="95" y="45"/>
                </a:cxn>
                <a:cxn ang="0">
                  <a:pos x="148" y="61"/>
                </a:cxn>
                <a:cxn ang="0">
                  <a:pos x="198" y="76"/>
                </a:cxn>
                <a:cxn ang="0">
                  <a:pos x="247" y="95"/>
                </a:cxn>
                <a:cxn ang="0">
                  <a:pos x="289" y="121"/>
                </a:cxn>
                <a:cxn ang="0">
                  <a:pos x="323" y="152"/>
                </a:cxn>
                <a:cxn ang="0">
                  <a:pos x="350" y="193"/>
                </a:cxn>
              </a:cxnLst>
              <a:rect l="0" t="0" r="r" b="b"/>
              <a:pathLst>
                <a:path w="415" h="596">
                  <a:moveTo>
                    <a:pt x="350" y="193"/>
                  </a:moveTo>
                  <a:lnTo>
                    <a:pt x="365" y="254"/>
                  </a:lnTo>
                  <a:lnTo>
                    <a:pt x="361" y="311"/>
                  </a:lnTo>
                  <a:lnTo>
                    <a:pt x="335" y="357"/>
                  </a:lnTo>
                  <a:lnTo>
                    <a:pt x="297" y="399"/>
                  </a:lnTo>
                  <a:lnTo>
                    <a:pt x="251" y="436"/>
                  </a:lnTo>
                  <a:lnTo>
                    <a:pt x="198" y="474"/>
                  </a:lnTo>
                  <a:lnTo>
                    <a:pt x="145" y="509"/>
                  </a:lnTo>
                  <a:lnTo>
                    <a:pt x="99" y="543"/>
                  </a:lnTo>
                  <a:lnTo>
                    <a:pt x="91" y="554"/>
                  </a:lnTo>
                  <a:lnTo>
                    <a:pt x="88" y="562"/>
                  </a:lnTo>
                  <a:lnTo>
                    <a:pt x="88" y="573"/>
                  </a:lnTo>
                  <a:lnTo>
                    <a:pt x="91" y="585"/>
                  </a:lnTo>
                  <a:lnTo>
                    <a:pt x="103" y="592"/>
                  </a:lnTo>
                  <a:lnTo>
                    <a:pt x="114" y="596"/>
                  </a:lnTo>
                  <a:lnTo>
                    <a:pt x="122" y="596"/>
                  </a:lnTo>
                  <a:lnTo>
                    <a:pt x="133" y="592"/>
                  </a:lnTo>
                  <a:lnTo>
                    <a:pt x="194" y="558"/>
                  </a:lnTo>
                  <a:lnTo>
                    <a:pt x="251" y="520"/>
                  </a:lnTo>
                  <a:lnTo>
                    <a:pt x="304" y="478"/>
                  </a:lnTo>
                  <a:lnTo>
                    <a:pt x="354" y="429"/>
                  </a:lnTo>
                  <a:lnTo>
                    <a:pt x="388" y="376"/>
                  </a:lnTo>
                  <a:lnTo>
                    <a:pt x="411" y="315"/>
                  </a:lnTo>
                  <a:lnTo>
                    <a:pt x="415" y="250"/>
                  </a:lnTo>
                  <a:lnTo>
                    <a:pt x="399" y="182"/>
                  </a:lnTo>
                  <a:lnTo>
                    <a:pt x="365" y="129"/>
                  </a:lnTo>
                  <a:lnTo>
                    <a:pt x="316" y="83"/>
                  </a:lnTo>
                  <a:lnTo>
                    <a:pt x="255" y="49"/>
                  </a:lnTo>
                  <a:lnTo>
                    <a:pt x="186" y="23"/>
                  </a:lnTo>
                  <a:lnTo>
                    <a:pt x="118" y="7"/>
                  </a:lnTo>
                  <a:lnTo>
                    <a:pt x="61" y="0"/>
                  </a:lnTo>
                  <a:lnTo>
                    <a:pt x="19" y="0"/>
                  </a:lnTo>
                  <a:lnTo>
                    <a:pt x="0" y="11"/>
                  </a:lnTo>
                  <a:lnTo>
                    <a:pt x="46" y="30"/>
                  </a:lnTo>
                  <a:lnTo>
                    <a:pt x="95" y="45"/>
                  </a:lnTo>
                  <a:lnTo>
                    <a:pt x="148" y="61"/>
                  </a:lnTo>
                  <a:lnTo>
                    <a:pt x="198" y="76"/>
                  </a:lnTo>
                  <a:lnTo>
                    <a:pt x="247" y="95"/>
                  </a:lnTo>
                  <a:lnTo>
                    <a:pt x="289" y="121"/>
                  </a:lnTo>
                  <a:lnTo>
                    <a:pt x="323" y="152"/>
                  </a:lnTo>
                  <a:lnTo>
                    <a:pt x="350" y="193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8" name="Freeform 2364"/>
            <p:cNvSpPr>
              <a:spLocks noChangeAspect="1"/>
            </p:cNvSpPr>
            <p:nvPr/>
          </p:nvSpPr>
          <p:spPr bwMode="auto">
            <a:xfrm>
              <a:off x="851" y="16416"/>
              <a:ext cx="1045" cy="1250"/>
            </a:xfrm>
            <a:custGeom>
              <a:avLst/>
              <a:gdLst/>
              <a:ahLst/>
              <a:cxnLst>
                <a:cxn ang="0">
                  <a:pos x="327" y="232"/>
                </a:cxn>
                <a:cxn ang="0">
                  <a:pos x="175" y="380"/>
                </a:cxn>
                <a:cxn ang="0">
                  <a:pos x="57" y="551"/>
                </a:cxn>
                <a:cxn ang="0">
                  <a:pos x="0" y="748"/>
                </a:cxn>
                <a:cxn ang="0">
                  <a:pos x="11" y="881"/>
                </a:cxn>
                <a:cxn ang="0">
                  <a:pos x="30" y="934"/>
                </a:cxn>
                <a:cxn ang="0">
                  <a:pos x="64" y="984"/>
                </a:cxn>
                <a:cxn ang="0">
                  <a:pos x="106" y="1026"/>
                </a:cxn>
                <a:cxn ang="0">
                  <a:pos x="182" y="1071"/>
                </a:cxn>
                <a:cxn ang="0">
                  <a:pos x="281" y="1120"/>
                </a:cxn>
                <a:cxn ang="0">
                  <a:pos x="388" y="1158"/>
                </a:cxn>
                <a:cxn ang="0">
                  <a:pos x="494" y="1189"/>
                </a:cxn>
                <a:cxn ang="0">
                  <a:pos x="604" y="1212"/>
                </a:cxn>
                <a:cxn ang="0">
                  <a:pos x="715" y="1227"/>
                </a:cxn>
                <a:cxn ang="0">
                  <a:pos x="825" y="1238"/>
                </a:cxn>
                <a:cxn ang="0">
                  <a:pos x="939" y="1246"/>
                </a:cxn>
                <a:cxn ang="0">
                  <a:pos x="1011" y="1250"/>
                </a:cxn>
                <a:cxn ang="0">
                  <a:pos x="1038" y="1227"/>
                </a:cxn>
                <a:cxn ang="0">
                  <a:pos x="1045" y="1193"/>
                </a:cxn>
                <a:cxn ang="0">
                  <a:pos x="1022" y="1166"/>
                </a:cxn>
                <a:cxn ang="0">
                  <a:pos x="954" y="1147"/>
                </a:cxn>
                <a:cxn ang="0">
                  <a:pos x="855" y="1128"/>
                </a:cxn>
                <a:cxn ang="0">
                  <a:pos x="753" y="1113"/>
                </a:cxn>
                <a:cxn ang="0">
                  <a:pos x="650" y="1098"/>
                </a:cxn>
                <a:cxn ang="0">
                  <a:pos x="551" y="1079"/>
                </a:cxn>
                <a:cxn ang="0">
                  <a:pos x="452" y="1052"/>
                </a:cxn>
                <a:cxn ang="0">
                  <a:pos x="357" y="1022"/>
                </a:cxn>
                <a:cxn ang="0">
                  <a:pos x="262" y="984"/>
                </a:cxn>
                <a:cxn ang="0">
                  <a:pos x="178" y="931"/>
                </a:cxn>
                <a:cxn ang="0">
                  <a:pos x="125" y="858"/>
                </a:cxn>
                <a:cxn ang="0">
                  <a:pos x="110" y="767"/>
                </a:cxn>
                <a:cxn ang="0">
                  <a:pos x="125" y="661"/>
                </a:cxn>
                <a:cxn ang="0">
                  <a:pos x="167" y="562"/>
                </a:cxn>
                <a:cxn ang="0">
                  <a:pos x="232" y="456"/>
                </a:cxn>
                <a:cxn ang="0">
                  <a:pos x="308" y="365"/>
                </a:cxn>
                <a:cxn ang="0">
                  <a:pos x="399" y="274"/>
                </a:cxn>
                <a:cxn ang="0">
                  <a:pos x="498" y="190"/>
                </a:cxn>
                <a:cxn ang="0">
                  <a:pos x="635" y="126"/>
                </a:cxn>
                <a:cxn ang="0">
                  <a:pos x="772" y="69"/>
                </a:cxn>
                <a:cxn ang="0">
                  <a:pos x="859" y="23"/>
                </a:cxn>
                <a:cxn ang="0">
                  <a:pos x="832" y="0"/>
                </a:cxn>
                <a:cxn ang="0">
                  <a:pos x="718" y="15"/>
                </a:cxn>
                <a:cxn ang="0">
                  <a:pos x="585" y="61"/>
                </a:cxn>
                <a:cxn ang="0">
                  <a:pos x="460" y="126"/>
                </a:cxn>
              </a:cxnLst>
              <a:rect l="0" t="0" r="r" b="b"/>
              <a:pathLst>
                <a:path w="1045" h="1250">
                  <a:moveTo>
                    <a:pt x="407" y="164"/>
                  </a:moveTo>
                  <a:lnTo>
                    <a:pt x="327" y="232"/>
                  </a:lnTo>
                  <a:lnTo>
                    <a:pt x="247" y="300"/>
                  </a:lnTo>
                  <a:lnTo>
                    <a:pt x="175" y="380"/>
                  </a:lnTo>
                  <a:lnTo>
                    <a:pt x="110" y="464"/>
                  </a:lnTo>
                  <a:lnTo>
                    <a:pt x="57" y="551"/>
                  </a:lnTo>
                  <a:lnTo>
                    <a:pt x="19" y="646"/>
                  </a:lnTo>
                  <a:lnTo>
                    <a:pt x="0" y="748"/>
                  </a:lnTo>
                  <a:lnTo>
                    <a:pt x="4" y="855"/>
                  </a:lnTo>
                  <a:lnTo>
                    <a:pt x="11" y="881"/>
                  </a:lnTo>
                  <a:lnTo>
                    <a:pt x="19" y="912"/>
                  </a:lnTo>
                  <a:lnTo>
                    <a:pt x="30" y="934"/>
                  </a:lnTo>
                  <a:lnTo>
                    <a:pt x="45" y="961"/>
                  </a:lnTo>
                  <a:lnTo>
                    <a:pt x="64" y="984"/>
                  </a:lnTo>
                  <a:lnTo>
                    <a:pt x="87" y="1007"/>
                  </a:lnTo>
                  <a:lnTo>
                    <a:pt x="106" y="1026"/>
                  </a:lnTo>
                  <a:lnTo>
                    <a:pt x="133" y="1041"/>
                  </a:lnTo>
                  <a:lnTo>
                    <a:pt x="182" y="1071"/>
                  </a:lnTo>
                  <a:lnTo>
                    <a:pt x="232" y="1098"/>
                  </a:lnTo>
                  <a:lnTo>
                    <a:pt x="281" y="1120"/>
                  </a:lnTo>
                  <a:lnTo>
                    <a:pt x="334" y="1139"/>
                  </a:lnTo>
                  <a:lnTo>
                    <a:pt x="388" y="1158"/>
                  </a:lnTo>
                  <a:lnTo>
                    <a:pt x="441" y="1174"/>
                  </a:lnTo>
                  <a:lnTo>
                    <a:pt x="494" y="1189"/>
                  </a:lnTo>
                  <a:lnTo>
                    <a:pt x="547" y="1200"/>
                  </a:lnTo>
                  <a:lnTo>
                    <a:pt x="604" y="1212"/>
                  </a:lnTo>
                  <a:lnTo>
                    <a:pt x="657" y="1219"/>
                  </a:lnTo>
                  <a:lnTo>
                    <a:pt x="715" y="1227"/>
                  </a:lnTo>
                  <a:lnTo>
                    <a:pt x="772" y="1234"/>
                  </a:lnTo>
                  <a:lnTo>
                    <a:pt x="825" y="1238"/>
                  </a:lnTo>
                  <a:lnTo>
                    <a:pt x="882" y="1242"/>
                  </a:lnTo>
                  <a:lnTo>
                    <a:pt x="939" y="1246"/>
                  </a:lnTo>
                  <a:lnTo>
                    <a:pt x="992" y="1250"/>
                  </a:lnTo>
                  <a:lnTo>
                    <a:pt x="1011" y="1250"/>
                  </a:lnTo>
                  <a:lnTo>
                    <a:pt x="1026" y="1242"/>
                  </a:lnTo>
                  <a:lnTo>
                    <a:pt x="1038" y="1227"/>
                  </a:lnTo>
                  <a:lnTo>
                    <a:pt x="1045" y="1212"/>
                  </a:lnTo>
                  <a:lnTo>
                    <a:pt x="1045" y="1193"/>
                  </a:lnTo>
                  <a:lnTo>
                    <a:pt x="1038" y="1177"/>
                  </a:lnTo>
                  <a:lnTo>
                    <a:pt x="1022" y="1166"/>
                  </a:lnTo>
                  <a:lnTo>
                    <a:pt x="1003" y="1158"/>
                  </a:lnTo>
                  <a:lnTo>
                    <a:pt x="954" y="1147"/>
                  </a:lnTo>
                  <a:lnTo>
                    <a:pt x="905" y="1139"/>
                  </a:lnTo>
                  <a:lnTo>
                    <a:pt x="855" y="1128"/>
                  </a:lnTo>
                  <a:lnTo>
                    <a:pt x="802" y="1120"/>
                  </a:lnTo>
                  <a:lnTo>
                    <a:pt x="753" y="1113"/>
                  </a:lnTo>
                  <a:lnTo>
                    <a:pt x="703" y="1105"/>
                  </a:lnTo>
                  <a:lnTo>
                    <a:pt x="650" y="1098"/>
                  </a:lnTo>
                  <a:lnTo>
                    <a:pt x="600" y="1086"/>
                  </a:lnTo>
                  <a:lnTo>
                    <a:pt x="551" y="1079"/>
                  </a:lnTo>
                  <a:lnTo>
                    <a:pt x="502" y="1067"/>
                  </a:lnTo>
                  <a:lnTo>
                    <a:pt x="452" y="1052"/>
                  </a:lnTo>
                  <a:lnTo>
                    <a:pt x="403" y="1041"/>
                  </a:lnTo>
                  <a:lnTo>
                    <a:pt x="357" y="1022"/>
                  </a:lnTo>
                  <a:lnTo>
                    <a:pt x="308" y="1003"/>
                  </a:lnTo>
                  <a:lnTo>
                    <a:pt x="262" y="984"/>
                  </a:lnTo>
                  <a:lnTo>
                    <a:pt x="216" y="957"/>
                  </a:lnTo>
                  <a:lnTo>
                    <a:pt x="178" y="931"/>
                  </a:lnTo>
                  <a:lnTo>
                    <a:pt x="148" y="896"/>
                  </a:lnTo>
                  <a:lnTo>
                    <a:pt x="125" y="858"/>
                  </a:lnTo>
                  <a:lnTo>
                    <a:pt x="114" y="813"/>
                  </a:lnTo>
                  <a:lnTo>
                    <a:pt x="110" y="767"/>
                  </a:lnTo>
                  <a:lnTo>
                    <a:pt x="114" y="714"/>
                  </a:lnTo>
                  <a:lnTo>
                    <a:pt x="125" y="661"/>
                  </a:lnTo>
                  <a:lnTo>
                    <a:pt x="140" y="619"/>
                  </a:lnTo>
                  <a:lnTo>
                    <a:pt x="167" y="562"/>
                  </a:lnTo>
                  <a:lnTo>
                    <a:pt x="197" y="505"/>
                  </a:lnTo>
                  <a:lnTo>
                    <a:pt x="232" y="456"/>
                  </a:lnTo>
                  <a:lnTo>
                    <a:pt x="270" y="410"/>
                  </a:lnTo>
                  <a:lnTo>
                    <a:pt x="308" y="365"/>
                  </a:lnTo>
                  <a:lnTo>
                    <a:pt x="350" y="319"/>
                  </a:lnTo>
                  <a:lnTo>
                    <a:pt x="399" y="274"/>
                  </a:lnTo>
                  <a:lnTo>
                    <a:pt x="448" y="228"/>
                  </a:lnTo>
                  <a:lnTo>
                    <a:pt x="498" y="190"/>
                  </a:lnTo>
                  <a:lnTo>
                    <a:pt x="562" y="156"/>
                  </a:lnTo>
                  <a:lnTo>
                    <a:pt x="635" y="126"/>
                  </a:lnTo>
                  <a:lnTo>
                    <a:pt x="707" y="95"/>
                  </a:lnTo>
                  <a:lnTo>
                    <a:pt x="772" y="69"/>
                  </a:lnTo>
                  <a:lnTo>
                    <a:pt x="825" y="46"/>
                  </a:lnTo>
                  <a:lnTo>
                    <a:pt x="859" y="23"/>
                  </a:lnTo>
                  <a:lnTo>
                    <a:pt x="870" y="8"/>
                  </a:lnTo>
                  <a:lnTo>
                    <a:pt x="832" y="0"/>
                  </a:lnTo>
                  <a:lnTo>
                    <a:pt x="779" y="4"/>
                  </a:lnTo>
                  <a:lnTo>
                    <a:pt x="718" y="15"/>
                  </a:lnTo>
                  <a:lnTo>
                    <a:pt x="654" y="34"/>
                  </a:lnTo>
                  <a:lnTo>
                    <a:pt x="585" y="61"/>
                  </a:lnTo>
                  <a:lnTo>
                    <a:pt x="521" y="91"/>
                  </a:lnTo>
                  <a:lnTo>
                    <a:pt x="460" y="126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9" name="Freeform 2365"/>
            <p:cNvSpPr>
              <a:spLocks noChangeAspect="1"/>
            </p:cNvSpPr>
            <p:nvPr/>
          </p:nvSpPr>
          <p:spPr bwMode="auto">
            <a:xfrm>
              <a:off x="2322" y="16375"/>
              <a:ext cx="916" cy="831"/>
            </a:xfrm>
            <a:custGeom>
              <a:avLst/>
              <a:gdLst/>
              <a:ahLst/>
              <a:cxnLst>
                <a:cxn ang="0">
                  <a:pos x="761" y="254"/>
                </a:cxn>
                <a:cxn ang="0">
                  <a:pos x="802" y="300"/>
                </a:cxn>
                <a:cxn ang="0">
                  <a:pos x="829" y="353"/>
                </a:cxn>
                <a:cxn ang="0">
                  <a:pos x="840" y="410"/>
                </a:cxn>
                <a:cxn ang="0">
                  <a:pos x="840" y="470"/>
                </a:cxn>
                <a:cxn ang="0">
                  <a:pos x="833" y="520"/>
                </a:cxn>
                <a:cxn ang="0">
                  <a:pos x="818" y="562"/>
                </a:cxn>
                <a:cxn ang="0">
                  <a:pos x="791" y="603"/>
                </a:cxn>
                <a:cxn ang="0">
                  <a:pos x="764" y="637"/>
                </a:cxn>
                <a:cxn ang="0">
                  <a:pos x="730" y="675"/>
                </a:cxn>
                <a:cxn ang="0">
                  <a:pos x="696" y="706"/>
                </a:cxn>
                <a:cxn ang="0">
                  <a:pos x="662" y="740"/>
                </a:cxn>
                <a:cxn ang="0">
                  <a:pos x="627" y="774"/>
                </a:cxn>
                <a:cxn ang="0">
                  <a:pos x="620" y="786"/>
                </a:cxn>
                <a:cxn ang="0">
                  <a:pos x="620" y="797"/>
                </a:cxn>
                <a:cxn ang="0">
                  <a:pos x="620" y="808"/>
                </a:cxn>
                <a:cxn ang="0">
                  <a:pos x="627" y="820"/>
                </a:cxn>
                <a:cxn ang="0">
                  <a:pos x="639" y="827"/>
                </a:cxn>
                <a:cxn ang="0">
                  <a:pos x="654" y="831"/>
                </a:cxn>
                <a:cxn ang="0">
                  <a:pos x="666" y="827"/>
                </a:cxn>
                <a:cxn ang="0">
                  <a:pos x="677" y="820"/>
                </a:cxn>
                <a:cxn ang="0">
                  <a:pos x="753" y="770"/>
                </a:cxn>
                <a:cxn ang="0">
                  <a:pos x="818" y="706"/>
                </a:cxn>
                <a:cxn ang="0">
                  <a:pos x="867" y="634"/>
                </a:cxn>
                <a:cxn ang="0">
                  <a:pos x="901" y="550"/>
                </a:cxn>
                <a:cxn ang="0">
                  <a:pos x="916" y="467"/>
                </a:cxn>
                <a:cxn ang="0">
                  <a:pos x="909" y="379"/>
                </a:cxn>
                <a:cxn ang="0">
                  <a:pos x="878" y="300"/>
                </a:cxn>
                <a:cxn ang="0">
                  <a:pos x="818" y="227"/>
                </a:cxn>
                <a:cxn ang="0">
                  <a:pos x="772" y="189"/>
                </a:cxn>
                <a:cxn ang="0">
                  <a:pos x="719" y="159"/>
                </a:cxn>
                <a:cxn ang="0">
                  <a:pos x="662" y="129"/>
                </a:cxn>
                <a:cxn ang="0">
                  <a:pos x="597" y="102"/>
                </a:cxn>
                <a:cxn ang="0">
                  <a:pos x="532" y="75"/>
                </a:cxn>
                <a:cxn ang="0">
                  <a:pos x="468" y="56"/>
                </a:cxn>
                <a:cxn ang="0">
                  <a:pos x="399" y="41"/>
                </a:cxn>
                <a:cxn ang="0">
                  <a:pos x="335" y="26"/>
                </a:cxn>
                <a:cxn ang="0">
                  <a:pos x="270" y="15"/>
                </a:cxn>
                <a:cxn ang="0">
                  <a:pos x="213" y="7"/>
                </a:cxn>
                <a:cxn ang="0">
                  <a:pos x="156" y="0"/>
                </a:cxn>
                <a:cxn ang="0">
                  <a:pos x="110" y="0"/>
                </a:cxn>
                <a:cxn ang="0">
                  <a:pos x="69" y="0"/>
                </a:cxn>
                <a:cxn ang="0">
                  <a:pos x="34" y="0"/>
                </a:cxn>
                <a:cxn ang="0">
                  <a:pos x="12" y="7"/>
                </a:cxn>
                <a:cxn ang="0">
                  <a:pos x="0" y="15"/>
                </a:cxn>
                <a:cxn ang="0">
                  <a:pos x="38" y="22"/>
                </a:cxn>
                <a:cxn ang="0">
                  <a:pos x="76" y="26"/>
                </a:cxn>
                <a:cxn ang="0">
                  <a:pos x="122" y="34"/>
                </a:cxn>
                <a:cxn ang="0">
                  <a:pos x="167" y="41"/>
                </a:cxn>
                <a:cxn ang="0">
                  <a:pos x="213" y="53"/>
                </a:cxn>
                <a:cxn ang="0">
                  <a:pos x="266" y="60"/>
                </a:cxn>
                <a:cxn ang="0">
                  <a:pos x="316" y="72"/>
                </a:cxn>
                <a:cxn ang="0">
                  <a:pos x="369" y="83"/>
                </a:cxn>
                <a:cxn ang="0">
                  <a:pos x="418" y="98"/>
                </a:cxn>
                <a:cxn ang="0">
                  <a:pos x="472" y="113"/>
                </a:cxn>
                <a:cxn ang="0">
                  <a:pos x="525" y="129"/>
                </a:cxn>
                <a:cxn ang="0">
                  <a:pos x="574" y="148"/>
                </a:cxn>
                <a:cxn ang="0">
                  <a:pos x="624" y="170"/>
                </a:cxn>
                <a:cxn ang="0">
                  <a:pos x="673" y="197"/>
                </a:cxn>
                <a:cxn ang="0">
                  <a:pos x="719" y="224"/>
                </a:cxn>
                <a:cxn ang="0">
                  <a:pos x="761" y="254"/>
                </a:cxn>
              </a:cxnLst>
              <a:rect l="0" t="0" r="r" b="b"/>
              <a:pathLst>
                <a:path w="916" h="831">
                  <a:moveTo>
                    <a:pt x="761" y="254"/>
                  </a:moveTo>
                  <a:lnTo>
                    <a:pt x="802" y="300"/>
                  </a:lnTo>
                  <a:lnTo>
                    <a:pt x="829" y="353"/>
                  </a:lnTo>
                  <a:lnTo>
                    <a:pt x="840" y="410"/>
                  </a:lnTo>
                  <a:lnTo>
                    <a:pt x="840" y="470"/>
                  </a:lnTo>
                  <a:lnTo>
                    <a:pt x="833" y="520"/>
                  </a:lnTo>
                  <a:lnTo>
                    <a:pt x="818" y="562"/>
                  </a:lnTo>
                  <a:lnTo>
                    <a:pt x="791" y="603"/>
                  </a:lnTo>
                  <a:lnTo>
                    <a:pt x="764" y="637"/>
                  </a:lnTo>
                  <a:lnTo>
                    <a:pt x="730" y="675"/>
                  </a:lnTo>
                  <a:lnTo>
                    <a:pt x="696" y="706"/>
                  </a:lnTo>
                  <a:lnTo>
                    <a:pt x="662" y="740"/>
                  </a:lnTo>
                  <a:lnTo>
                    <a:pt x="627" y="774"/>
                  </a:lnTo>
                  <a:lnTo>
                    <a:pt x="620" y="786"/>
                  </a:lnTo>
                  <a:lnTo>
                    <a:pt x="620" y="797"/>
                  </a:lnTo>
                  <a:lnTo>
                    <a:pt x="620" y="808"/>
                  </a:lnTo>
                  <a:lnTo>
                    <a:pt x="627" y="820"/>
                  </a:lnTo>
                  <a:lnTo>
                    <a:pt x="639" y="827"/>
                  </a:lnTo>
                  <a:lnTo>
                    <a:pt x="654" y="831"/>
                  </a:lnTo>
                  <a:lnTo>
                    <a:pt x="666" y="827"/>
                  </a:lnTo>
                  <a:lnTo>
                    <a:pt x="677" y="820"/>
                  </a:lnTo>
                  <a:lnTo>
                    <a:pt x="753" y="770"/>
                  </a:lnTo>
                  <a:lnTo>
                    <a:pt x="818" y="706"/>
                  </a:lnTo>
                  <a:lnTo>
                    <a:pt x="867" y="634"/>
                  </a:lnTo>
                  <a:lnTo>
                    <a:pt x="901" y="550"/>
                  </a:lnTo>
                  <a:lnTo>
                    <a:pt x="916" y="467"/>
                  </a:lnTo>
                  <a:lnTo>
                    <a:pt x="909" y="379"/>
                  </a:lnTo>
                  <a:lnTo>
                    <a:pt x="878" y="300"/>
                  </a:lnTo>
                  <a:lnTo>
                    <a:pt x="818" y="227"/>
                  </a:lnTo>
                  <a:lnTo>
                    <a:pt x="772" y="189"/>
                  </a:lnTo>
                  <a:lnTo>
                    <a:pt x="719" y="159"/>
                  </a:lnTo>
                  <a:lnTo>
                    <a:pt x="662" y="129"/>
                  </a:lnTo>
                  <a:lnTo>
                    <a:pt x="597" y="102"/>
                  </a:lnTo>
                  <a:lnTo>
                    <a:pt x="532" y="75"/>
                  </a:lnTo>
                  <a:lnTo>
                    <a:pt x="468" y="56"/>
                  </a:lnTo>
                  <a:lnTo>
                    <a:pt x="399" y="41"/>
                  </a:lnTo>
                  <a:lnTo>
                    <a:pt x="335" y="26"/>
                  </a:lnTo>
                  <a:lnTo>
                    <a:pt x="270" y="15"/>
                  </a:lnTo>
                  <a:lnTo>
                    <a:pt x="213" y="7"/>
                  </a:lnTo>
                  <a:lnTo>
                    <a:pt x="156" y="0"/>
                  </a:lnTo>
                  <a:lnTo>
                    <a:pt x="110" y="0"/>
                  </a:lnTo>
                  <a:lnTo>
                    <a:pt x="69" y="0"/>
                  </a:lnTo>
                  <a:lnTo>
                    <a:pt x="34" y="0"/>
                  </a:lnTo>
                  <a:lnTo>
                    <a:pt x="12" y="7"/>
                  </a:lnTo>
                  <a:lnTo>
                    <a:pt x="0" y="15"/>
                  </a:lnTo>
                  <a:lnTo>
                    <a:pt x="38" y="22"/>
                  </a:lnTo>
                  <a:lnTo>
                    <a:pt x="76" y="26"/>
                  </a:lnTo>
                  <a:lnTo>
                    <a:pt x="122" y="34"/>
                  </a:lnTo>
                  <a:lnTo>
                    <a:pt x="167" y="41"/>
                  </a:lnTo>
                  <a:lnTo>
                    <a:pt x="213" y="53"/>
                  </a:lnTo>
                  <a:lnTo>
                    <a:pt x="266" y="60"/>
                  </a:lnTo>
                  <a:lnTo>
                    <a:pt x="316" y="72"/>
                  </a:lnTo>
                  <a:lnTo>
                    <a:pt x="369" y="83"/>
                  </a:lnTo>
                  <a:lnTo>
                    <a:pt x="418" y="98"/>
                  </a:lnTo>
                  <a:lnTo>
                    <a:pt x="472" y="113"/>
                  </a:lnTo>
                  <a:lnTo>
                    <a:pt x="525" y="129"/>
                  </a:lnTo>
                  <a:lnTo>
                    <a:pt x="574" y="148"/>
                  </a:lnTo>
                  <a:lnTo>
                    <a:pt x="624" y="170"/>
                  </a:lnTo>
                  <a:lnTo>
                    <a:pt x="673" y="197"/>
                  </a:lnTo>
                  <a:lnTo>
                    <a:pt x="719" y="224"/>
                  </a:lnTo>
                  <a:lnTo>
                    <a:pt x="761" y="25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0" name="Freeform 2366"/>
            <p:cNvSpPr>
              <a:spLocks noChangeAspect="1"/>
            </p:cNvSpPr>
            <p:nvPr/>
          </p:nvSpPr>
          <p:spPr bwMode="auto">
            <a:xfrm>
              <a:off x="455" y="16758"/>
              <a:ext cx="373" cy="786"/>
            </a:xfrm>
            <a:custGeom>
              <a:avLst/>
              <a:gdLst/>
              <a:ahLst/>
              <a:cxnLst>
                <a:cxn ang="0">
                  <a:pos x="0" y="429"/>
                </a:cxn>
                <a:cxn ang="0">
                  <a:pos x="0" y="494"/>
                </a:cxn>
                <a:cxn ang="0">
                  <a:pos x="16" y="554"/>
                </a:cxn>
                <a:cxn ang="0">
                  <a:pos x="42" y="611"/>
                </a:cxn>
                <a:cxn ang="0">
                  <a:pos x="80" y="661"/>
                </a:cxn>
                <a:cxn ang="0">
                  <a:pos x="126" y="703"/>
                </a:cxn>
                <a:cxn ang="0">
                  <a:pos x="179" y="741"/>
                </a:cxn>
                <a:cxn ang="0">
                  <a:pos x="240" y="767"/>
                </a:cxn>
                <a:cxn ang="0">
                  <a:pos x="301" y="782"/>
                </a:cxn>
                <a:cxn ang="0">
                  <a:pos x="320" y="786"/>
                </a:cxn>
                <a:cxn ang="0">
                  <a:pos x="339" y="778"/>
                </a:cxn>
                <a:cxn ang="0">
                  <a:pos x="354" y="767"/>
                </a:cxn>
                <a:cxn ang="0">
                  <a:pos x="361" y="752"/>
                </a:cxn>
                <a:cxn ang="0">
                  <a:pos x="361" y="733"/>
                </a:cxn>
                <a:cxn ang="0">
                  <a:pos x="358" y="714"/>
                </a:cxn>
                <a:cxn ang="0">
                  <a:pos x="346" y="699"/>
                </a:cxn>
                <a:cxn ang="0">
                  <a:pos x="327" y="691"/>
                </a:cxn>
                <a:cxn ang="0">
                  <a:pos x="266" y="668"/>
                </a:cxn>
                <a:cxn ang="0">
                  <a:pos x="209" y="638"/>
                </a:cxn>
                <a:cxn ang="0">
                  <a:pos x="164" y="596"/>
                </a:cxn>
                <a:cxn ang="0">
                  <a:pos x="130" y="551"/>
                </a:cxn>
                <a:cxn ang="0">
                  <a:pos x="107" y="494"/>
                </a:cxn>
                <a:cxn ang="0">
                  <a:pos x="95" y="433"/>
                </a:cxn>
                <a:cxn ang="0">
                  <a:pos x="95" y="368"/>
                </a:cxn>
                <a:cxn ang="0">
                  <a:pos x="114" y="300"/>
                </a:cxn>
                <a:cxn ang="0">
                  <a:pos x="137" y="251"/>
                </a:cxn>
                <a:cxn ang="0">
                  <a:pos x="168" y="205"/>
                </a:cxn>
                <a:cxn ang="0">
                  <a:pos x="202" y="163"/>
                </a:cxn>
                <a:cxn ang="0">
                  <a:pos x="240" y="125"/>
                </a:cxn>
                <a:cxn ang="0">
                  <a:pos x="274" y="91"/>
                </a:cxn>
                <a:cxn ang="0">
                  <a:pos x="312" y="61"/>
                </a:cxn>
                <a:cxn ang="0">
                  <a:pos x="346" y="30"/>
                </a:cxn>
                <a:cxn ang="0">
                  <a:pos x="373" y="4"/>
                </a:cxn>
                <a:cxn ang="0">
                  <a:pos x="346" y="0"/>
                </a:cxn>
                <a:cxn ang="0">
                  <a:pos x="304" y="19"/>
                </a:cxn>
                <a:cxn ang="0">
                  <a:pos x="247" y="61"/>
                </a:cxn>
                <a:cxn ang="0">
                  <a:pos x="183" y="118"/>
                </a:cxn>
                <a:cxn ang="0">
                  <a:pos x="122" y="190"/>
                </a:cxn>
                <a:cxn ang="0">
                  <a:pos x="65" y="266"/>
                </a:cxn>
                <a:cxn ang="0">
                  <a:pos x="23" y="349"/>
                </a:cxn>
                <a:cxn ang="0">
                  <a:pos x="0" y="429"/>
                </a:cxn>
              </a:cxnLst>
              <a:rect l="0" t="0" r="r" b="b"/>
              <a:pathLst>
                <a:path w="373" h="786">
                  <a:moveTo>
                    <a:pt x="0" y="429"/>
                  </a:moveTo>
                  <a:lnTo>
                    <a:pt x="0" y="494"/>
                  </a:lnTo>
                  <a:lnTo>
                    <a:pt x="16" y="554"/>
                  </a:lnTo>
                  <a:lnTo>
                    <a:pt x="42" y="611"/>
                  </a:lnTo>
                  <a:lnTo>
                    <a:pt x="80" y="661"/>
                  </a:lnTo>
                  <a:lnTo>
                    <a:pt x="126" y="703"/>
                  </a:lnTo>
                  <a:lnTo>
                    <a:pt x="179" y="741"/>
                  </a:lnTo>
                  <a:lnTo>
                    <a:pt x="240" y="767"/>
                  </a:lnTo>
                  <a:lnTo>
                    <a:pt x="301" y="782"/>
                  </a:lnTo>
                  <a:lnTo>
                    <a:pt x="320" y="786"/>
                  </a:lnTo>
                  <a:lnTo>
                    <a:pt x="339" y="778"/>
                  </a:lnTo>
                  <a:lnTo>
                    <a:pt x="354" y="767"/>
                  </a:lnTo>
                  <a:lnTo>
                    <a:pt x="361" y="752"/>
                  </a:lnTo>
                  <a:lnTo>
                    <a:pt x="361" y="733"/>
                  </a:lnTo>
                  <a:lnTo>
                    <a:pt x="358" y="714"/>
                  </a:lnTo>
                  <a:lnTo>
                    <a:pt x="346" y="699"/>
                  </a:lnTo>
                  <a:lnTo>
                    <a:pt x="327" y="691"/>
                  </a:lnTo>
                  <a:lnTo>
                    <a:pt x="266" y="668"/>
                  </a:lnTo>
                  <a:lnTo>
                    <a:pt x="209" y="638"/>
                  </a:lnTo>
                  <a:lnTo>
                    <a:pt x="164" y="596"/>
                  </a:lnTo>
                  <a:lnTo>
                    <a:pt x="130" y="551"/>
                  </a:lnTo>
                  <a:lnTo>
                    <a:pt x="107" y="494"/>
                  </a:lnTo>
                  <a:lnTo>
                    <a:pt x="95" y="433"/>
                  </a:lnTo>
                  <a:lnTo>
                    <a:pt x="95" y="368"/>
                  </a:lnTo>
                  <a:lnTo>
                    <a:pt x="114" y="300"/>
                  </a:lnTo>
                  <a:lnTo>
                    <a:pt x="137" y="251"/>
                  </a:lnTo>
                  <a:lnTo>
                    <a:pt x="168" y="205"/>
                  </a:lnTo>
                  <a:lnTo>
                    <a:pt x="202" y="163"/>
                  </a:lnTo>
                  <a:lnTo>
                    <a:pt x="240" y="125"/>
                  </a:lnTo>
                  <a:lnTo>
                    <a:pt x="274" y="91"/>
                  </a:lnTo>
                  <a:lnTo>
                    <a:pt x="312" y="61"/>
                  </a:lnTo>
                  <a:lnTo>
                    <a:pt x="346" y="30"/>
                  </a:lnTo>
                  <a:lnTo>
                    <a:pt x="373" y="4"/>
                  </a:lnTo>
                  <a:lnTo>
                    <a:pt x="346" y="0"/>
                  </a:lnTo>
                  <a:lnTo>
                    <a:pt x="304" y="19"/>
                  </a:lnTo>
                  <a:lnTo>
                    <a:pt x="247" y="61"/>
                  </a:lnTo>
                  <a:lnTo>
                    <a:pt x="183" y="118"/>
                  </a:lnTo>
                  <a:lnTo>
                    <a:pt x="122" y="190"/>
                  </a:lnTo>
                  <a:lnTo>
                    <a:pt x="65" y="266"/>
                  </a:lnTo>
                  <a:lnTo>
                    <a:pt x="23" y="349"/>
                  </a:lnTo>
                  <a:lnTo>
                    <a:pt x="0" y="4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1" name="Freeform 2367"/>
            <p:cNvSpPr>
              <a:spLocks noChangeAspect="1"/>
            </p:cNvSpPr>
            <p:nvPr/>
          </p:nvSpPr>
          <p:spPr bwMode="auto">
            <a:xfrm>
              <a:off x="3079" y="16318"/>
              <a:ext cx="798" cy="1025"/>
            </a:xfrm>
            <a:custGeom>
              <a:avLst/>
              <a:gdLst/>
              <a:ahLst/>
              <a:cxnLst>
                <a:cxn ang="0">
                  <a:pos x="673" y="410"/>
                </a:cxn>
                <a:cxn ang="0">
                  <a:pos x="711" y="474"/>
                </a:cxn>
                <a:cxn ang="0">
                  <a:pos x="730" y="543"/>
                </a:cxn>
                <a:cxn ang="0">
                  <a:pos x="718" y="619"/>
                </a:cxn>
                <a:cxn ang="0">
                  <a:pos x="677" y="691"/>
                </a:cxn>
                <a:cxn ang="0">
                  <a:pos x="612" y="755"/>
                </a:cxn>
                <a:cxn ang="0">
                  <a:pos x="540" y="812"/>
                </a:cxn>
                <a:cxn ang="0">
                  <a:pos x="464" y="873"/>
                </a:cxn>
                <a:cxn ang="0">
                  <a:pos x="418" y="919"/>
                </a:cxn>
                <a:cxn ang="0">
                  <a:pos x="403" y="949"/>
                </a:cxn>
                <a:cxn ang="0">
                  <a:pos x="391" y="979"/>
                </a:cxn>
                <a:cxn ang="0">
                  <a:pos x="395" y="1010"/>
                </a:cxn>
                <a:cxn ang="0">
                  <a:pos x="422" y="1025"/>
                </a:cxn>
                <a:cxn ang="0">
                  <a:pos x="452" y="1021"/>
                </a:cxn>
                <a:cxn ang="0">
                  <a:pos x="502" y="968"/>
                </a:cxn>
                <a:cxn ang="0">
                  <a:pos x="585" y="888"/>
                </a:cxn>
                <a:cxn ang="0">
                  <a:pos x="673" y="812"/>
                </a:cxn>
                <a:cxn ang="0">
                  <a:pos x="749" y="725"/>
                </a:cxn>
                <a:cxn ang="0">
                  <a:pos x="794" y="619"/>
                </a:cxn>
                <a:cxn ang="0">
                  <a:pos x="787" y="505"/>
                </a:cxn>
                <a:cxn ang="0">
                  <a:pos x="737" y="398"/>
                </a:cxn>
                <a:cxn ang="0">
                  <a:pos x="654" y="311"/>
                </a:cxn>
                <a:cxn ang="0">
                  <a:pos x="574" y="246"/>
                </a:cxn>
                <a:cxn ang="0">
                  <a:pos x="494" y="197"/>
                </a:cxn>
                <a:cxn ang="0">
                  <a:pos x="410" y="144"/>
                </a:cxn>
                <a:cxn ang="0">
                  <a:pos x="319" y="94"/>
                </a:cxn>
                <a:cxn ang="0">
                  <a:pos x="235" y="53"/>
                </a:cxn>
                <a:cxn ang="0">
                  <a:pos x="152" y="22"/>
                </a:cxn>
                <a:cxn ang="0">
                  <a:pos x="80" y="3"/>
                </a:cxn>
                <a:cxn ang="0">
                  <a:pos x="23" y="3"/>
                </a:cxn>
                <a:cxn ang="0">
                  <a:pos x="26" y="19"/>
                </a:cxn>
                <a:cxn ang="0">
                  <a:pos x="91" y="45"/>
                </a:cxn>
                <a:cxn ang="0">
                  <a:pos x="167" y="79"/>
                </a:cxn>
                <a:cxn ang="0">
                  <a:pos x="255" y="121"/>
                </a:cxn>
                <a:cxn ang="0">
                  <a:pos x="346" y="170"/>
                </a:cxn>
                <a:cxn ang="0">
                  <a:pos x="437" y="227"/>
                </a:cxn>
                <a:cxn ang="0">
                  <a:pos x="528" y="288"/>
                </a:cxn>
                <a:cxn ang="0">
                  <a:pos x="608" y="349"/>
                </a:cxn>
              </a:cxnLst>
              <a:rect l="0" t="0" r="r" b="b"/>
              <a:pathLst>
                <a:path w="798" h="1025">
                  <a:moveTo>
                    <a:pt x="646" y="383"/>
                  </a:moveTo>
                  <a:lnTo>
                    <a:pt x="673" y="410"/>
                  </a:lnTo>
                  <a:lnTo>
                    <a:pt x="696" y="440"/>
                  </a:lnTo>
                  <a:lnTo>
                    <a:pt x="711" y="474"/>
                  </a:lnTo>
                  <a:lnTo>
                    <a:pt x="726" y="508"/>
                  </a:lnTo>
                  <a:lnTo>
                    <a:pt x="730" y="543"/>
                  </a:lnTo>
                  <a:lnTo>
                    <a:pt x="730" y="581"/>
                  </a:lnTo>
                  <a:lnTo>
                    <a:pt x="718" y="619"/>
                  </a:lnTo>
                  <a:lnTo>
                    <a:pt x="703" y="653"/>
                  </a:lnTo>
                  <a:lnTo>
                    <a:pt x="677" y="691"/>
                  </a:lnTo>
                  <a:lnTo>
                    <a:pt x="646" y="725"/>
                  </a:lnTo>
                  <a:lnTo>
                    <a:pt x="612" y="755"/>
                  </a:lnTo>
                  <a:lnTo>
                    <a:pt x="574" y="786"/>
                  </a:lnTo>
                  <a:lnTo>
                    <a:pt x="540" y="812"/>
                  </a:lnTo>
                  <a:lnTo>
                    <a:pt x="502" y="843"/>
                  </a:lnTo>
                  <a:lnTo>
                    <a:pt x="464" y="873"/>
                  </a:lnTo>
                  <a:lnTo>
                    <a:pt x="429" y="907"/>
                  </a:lnTo>
                  <a:lnTo>
                    <a:pt x="418" y="919"/>
                  </a:lnTo>
                  <a:lnTo>
                    <a:pt x="410" y="934"/>
                  </a:lnTo>
                  <a:lnTo>
                    <a:pt x="403" y="949"/>
                  </a:lnTo>
                  <a:lnTo>
                    <a:pt x="395" y="964"/>
                  </a:lnTo>
                  <a:lnTo>
                    <a:pt x="391" y="979"/>
                  </a:lnTo>
                  <a:lnTo>
                    <a:pt x="391" y="994"/>
                  </a:lnTo>
                  <a:lnTo>
                    <a:pt x="395" y="1010"/>
                  </a:lnTo>
                  <a:lnTo>
                    <a:pt x="407" y="1021"/>
                  </a:lnTo>
                  <a:lnTo>
                    <a:pt x="422" y="1025"/>
                  </a:lnTo>
                  <a:lnTo>
                    <a:pt x="437" y="1025"/>
                  </a:lnTo>
                  <a:lnTo>
                    <a:pt x="452" y="1021"/>
                  </a:lnTo>
                  <a:lnTo>
                    <a:pt x="464" y="1010"/>
                  </a:lnTo>
                  <a:lnTo>
                    <a:pt x="502" y="968"/>
                  </a:lnTo>
                  <a:lnTo>
                    <a:pt x="543" y="926"/>
                  </a:lnTo>
                  <a:lnTo>
                    <a:pt x="585" y="888"/>
                  </a:lnTo>
                  <a:lnTo>
                    <a:pt x="631" y="850"/>
                  </a:lnTo>
                  <a:lnTo>
                    <a:pt x="673" y="812"/>
                  </a:lnTo>
                  <a:lnTo>
                    <a:pt x="711" y="770"/>
                  </a:lnTo>
                  <a:lnTo>
                    <a:pt x="749" y="725"/>
                  </a:lnTo>
                  <a:lnTo>
                    <a:pt x="775" y="675"/>
                  </a:lnTo>
                  <a:lnTo>
                    <a:pt x="794" y="619"/>
                  </a:lnTo>
                  <a:lnTo>
                    <a:pt x="798" y="562"/>
                  </a:lnTo>
                  <a:lnTo>
                    <a:pt x="787" y="505"/>
                  </a:lnTo>
                  <a:lnTo>
                    <a:pt x="768" y="451"/>
                  </a:lnTo>
                  <a:lnTo>
                    <a:pt x="737" y="398"/>
                  </a:lnTo>
                  <a:lnTo>
                    <a:pt x="699" y="353"/>
                  </a:lnTo>
                  <a:lnTo>
                    <a:pt x="654" y="311"/>
                  </a:lnTo>
                  <a:lnTo>
                    <a:pt x="608" y="273"/>
                  </a:lnTo>
                  <a:lnTo>
                    <a:pt x="574" y="246"/>
                  </a:lnTo>
                  <a:lnTo>
                    <a:pt x="536" y="224"/>
                  </a:lnTo>
                  <a:lnTo>
                    <a:pt x="494" y="197"/>
                  </a:lnTo>
                  <a:lnTo>
                    <a:pt x="452" y="170"/>
                  </a:lnTo>
                  <a:lnTo>
                    <a:pt x="410" y="144"/>
                  </a:lnTo>
                  <a:lnTo>
                    <a:pt x="365" y="117"/>
                  </a:lnTo>
                  <a:lnTo>
                    <a:pt x="319" y="94"/>
                  </a:lnTo>
                  <a:lnTo>
                    <a:pt x="277" y="72"/>
                  </a:lnTo>
                  <a:lnTo>
                    <a:pt x="235" y="53"/>
                  </a:lnTo>
                  <a:lnTo>
                    <a:pt x="194" y="34"/>
                  </a:lnTo>
                  <a:lnTo>
                    <a:pt x="152" y="22"/>
                  </a:lnTo>
                  <a:lnTo>
                    <a:pt x="114" y="11"/>
                  </a:lnTo>
                  <a:lnTo>
                    <a:pt x="80" y="3"/>
                  </a:lnTo>
                  <a:lnTo>
                    <a:pt x="49" y="0"/>
                  </a:lnTo>
                  <a:lnTo>
                    <a:pt x="23" y="3"/>
                  </a:lnTo>
                  <a:lnTo>
                    <a:pt x="0" y="11"/>
                  </a:lnTo>
                  <a:lnTo>
                    <a:pt x="26" y="19"/>
                  </a:lnTo>
                  <a:lnTo>
                    <a:pt x="57" y="30"/>
                  </a:lnTo>
                  <a:lnTo>
                    <a:pt x="91" y="45"/>
                  </a:lnTo>
                  <a:lnTo>
                    <a:pt x="125" y="60"/>
                  </a:lnTo>
                  <a:lnTo>
                    <a:pt x="167" y="79"/>
                  </a:lnTo>
                  <a:lnTo>
                    <a:pt x="209" y="98"/>
                  </a:lnTo>
                  <a:lnTo>
                    <a:pt x="255" y="121"/>
                  </a:lnTo>
                  <a:lnTo>
                    <a:pt x="300" y="144"/>
                  </a:lnTo>
                  <a:lnTo>
                    <a:pt x="346" y="170"/>
                  </a:lnTo>
                  <a:lnTo>
                    <a:pt x="391" y="197"/>
                  </a:lnTo>
                  <a:lnTo>
                    <a:pt x="437" y="227"/>
                  </a:lnTo>
                  <a:lnTo>
                    <a:pt x="483" y="258"/>
                  </a:lnTo>
                  <a:lnTo>
                    <a:pt x="528" y="288"/>
                  </a:lnTo>
                  <a:lnTo>
                    <a:pt x="570" y="319"/>
                  </a:lnTo>
                  <a:lnTo>
                    <a:pt x="608" y="349"/>
                  </a:lnTo>
                  <a:lnTo>
                    <a:pt x="646" y="383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2" name="Freeform 2368"/>
            <p:cNvSpPr>
              <a:spLocks noChangeAspect="1"/>
            </p:cNvSpPr>
            <p:nvPr/>
          </p:nvSpPr>
          <p:spPr bwMode="auto">
            <a:xfrm>
              <a:off x="2197" y="17517"/>
              <a:ext cx="270" cy="619"/>
            </a:xfrm>
            <a:custGeom>
              <a:avLst/>
              <a:gdLst/>
              <a:ahLst/>
              <a:cxnLst>
                <a:cxn ang="0">
                  <a:pos x="102" y="46"/>
                </a:cxn>
                <a:cxn ang="0">
                  <a:pos x="95" y="27"/>
                </a:cxn>
                <a:cxn ang="0">
                  <a:pos x="83" y="12"/>
                </a:cxn>
                <a:cxn ang="0">
                  <a:pos x="64" y="4"/>
                </a:cxn>
                <a:cxn ang="0">
                  <a:pos x="45" y="0"/>
                </a:cxn>
                <a:cxn ang="0">
                  <a:pos x="26" y="8"/>
                </a:cxn>
                <a:cxn ang="0">
                  <a:pos x="11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9" y="141"/>
                </a:cxn>
                <a:cxn ang="0">
                  <a:pos x="49" y="236"/>
                </a:cxn>
                <a:cxn ang="0">
                  <a:pos x="87" y="331"/>
                </a:cxn>
                <a:cxn ang="0">
                  <a:pos x="133" y="422"/>
                </a:cxn>
                <a:cxn ang="0">
                  <a:pos x="178" y="502"/>
                </a:cxn>
                <a:cxn ang="0">
                  <a:pos x="220" y="566"/>
                </a:cxn>
                <a:cxn ang="0">
                  <a:pos x="251" y="608"/>
                </a:cxn>
                <a:cxn ang="0">
                  <a:pos x="270" y="619"/>
                </a:cxn>
                <a:cxn ang="0">
                  <a:pos x="262" y="578"/>
                </a:cxn>
                <a:cxn ang="0">
                  <a:pos x="243" y="525"/>
                </a:cxn>
                <a:cxn ang="0">
                  <a:pos x="220" y="456"/>
                </a:cxn>
                <a:cxn ang="0">
                  <a:pos x="194" y="376"/>
                </a:cxn>
                <a:cxn ang="0">
                  <a:pos x="167" y="293"/>
                </a:cxn>
                <a:cxn ang="0">
                  <a:pos x="140" y="209"/>
                </a:cxn>
                <a:cxn ang="0">
                  <a:pos x="118" y="126"/>
                </a:cxn>
                <a:cxn ang="0">
                  <a:pos x="102" y="46"/>
                </a:cxn>
              </a:cxnLst>
              <a:rect l="0" t="0" r="r" b="b"/>
              <a:pathLst>
                <a:path w="270" h="619">
                  <a:moveTo>
                    <a:pt x="102" y="46"/>
                  </a:moveTo>
                  <a:lnTo>
                    <a:pt x="95" y="27"/>
                  </a:lnTo>
                  <a:lnTo>
                    <a:pt x="83" y="12"/>
                  </a:lnTo>
                  <a:lnTo>
                    <a:pt x="64" y="4"/>
                  </a:lnTo>
                  <a:lnTo>
                    <a:pt x="45" y="0"/>
                  </a:lnTo>
                  <a:lnTo>
                    <a:pt x="26" y="8"/>
                  </a:lnTo>
                  <a:lnTo>
                    <a:pt x="11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9" y="141"/>
                  </a:lnTo>
                  <a:lnTo>
                    <a:pt x="49" y="236"/>
                  </a:lnTo>
                  <a:lnTo>
                    <a:pt x="87" y="331"/>
                  </a:lnTo>
                  <a:lnTo>
                    <a:pt x="133" y="422"/>
                  </a:lnTo>
                  <a:lnTo>
                    <a:pt x="178" y="502"/>
                  </a:lnTo>
                  <a:lnTo>
                    <a:pt x="220" y="566"/>
                  </a:lnTo>
                  <a:lnTo>
                    <a:pt x="251" y="608"/>
                  </a:lnTo>
                  <a:lnTo>
                    <a:pt x="270" y="619"/>
                  </a:lnTo>
                  <a:lnTo>
                    <a:pt x="262" y="578"/>
                  </a:lnTo>
                  <a:lnTo>
                    <a:pt x="243" y="525"/>
                  </a:lnTo>
                  <a:lnTo>
                    <a:pt x="220" y="456"/>
                  </a:lnTo>
                  <a:lnTo>
                    <a:pt x="194" y="376"/>
                  </a:lnTo>
                  <a:lnTo>
                    <a:pt x="167" y="293"/>
                  </a:lnTo>
                  <a:lnTo>
                    <a:pt x="140" y="209"/>
                  </a:lnTo>
                  <a:lnTo>
                    <a:pt x="118" y="126"/>
                  </a:lnTo>
                  <a:lnTo>
                    <a:pt x="102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3" name="Freeform 2369"/>
            <p:cNvSpPr>
              <a:spLocks noChangeAspect="1"/>
            </p:cNvSpPr>
            <p:nvPr/>
          </p:nvSpPr>
          <p:spPr bwMode="auto">
            <a:xfrm>
              <a:off x="2079" y="17187"/>
              <a:ext cx="140" cy="312"/>
            </a:xfrm>
            <a:custGeom>
              <a:avLst/>
              <a:gdLst/>
              <a:ahLst/>
              <a:cxnLst>
                <a:cxn ang="0">
                  <a:pos x="72" y="34"/>
                </a:cxn>
                <a:cxn ang="0">
                  <a:pos x="68" y="19"/>
                </a:cxn>
                <a:cxn ang="0">
                  <a:pos x="57" y="8"/>
                </a:cxn>
                <a:cxn ang="0">
                  <a:pos x="45" y="0"/>
                </a:cxn>
                <a:cxn ang="0">
                  <a:pos x="30" y="0"/>
                </a:cxn>
                <a:cxn ang="0">
                  <a:pos x="19" y="4"/>
                </a:cxn>
                <a:cxn ang="0">
                  <a:pos x="7" y="12"/>
                </a:cxn>
                <a:cxn ang="0">
                  <a:pos x="0" y="23"/>
                </a:cxn>
                <a:cxn ang="0">
                  <a:pos x="0" y="38"/>
                </a:cxn>
                <a:cxn ang="0">
                  <a:pos x="0" y="80"/>
                </a:cxn>
                <a:cxn ang="0">
                  <a:pos x="11" y="125"/>
                </a:cxn>
                <a:cxn ang="0">
                  <a:pos x="26" y="171"/>
                </a:cxn>
                <a:cxn ang="0">
                  <a:pos x="45" y="217"/>
                </a:cxn>
                <a:cxn ang="0">
                  <a:pos x="68" y="258"/>
                </a:cxn>
                <a:cxn ang="0">
                  <a:pos x="91" y="289"/>
                </a:cxn>
                <a:cxn ang="0">
                  <a:pos x="118" y="308"/>
                </a:cxn>
                <a:cxn ang="0">
                  <a:pos x="137" y="312"/>
                </a:cxn>
                <a:cxn ang="0">
                  <a:pos x="140" y="251"/>
                </a:cxn>
                <a:cxn ang="0">
                  <a:pos x="121" y="179"/>
                </a:cxn>
                <a:cxn ang="0">
                  <a:pos x="99" y="106"/>
                </a:cxn>
                <a:cxn ang="0">
                  <a:pos x="72" y="34"/>
                </a:cxn>
              </a:cxnLst>
              <a:rect l="0" t="0" r="r" b="b"/>
              <a:pathLst>
                <a:path w="140" h="312">
                  <a:moveTo>
                    <a:pt x="72" y="34"/>
                  </a:moveTo>
                  <a:lnTo>
                    <a:pt x="68" y="19"/>
                  </a:lnTo>
                  <a:lnTo>
                    <a:pt x="57" y="8"/>
                  </a:lnTo>
                  <a:lnTo>
                    <a:pt x="45" y="0"/>
                  </a:lnTo>
                  <a:lnTo>
                    <a:pt x="30" y="0"/>
                  </a:lnTo>
                  <a:lnTo>
                    <a:pt x="19" y="4"/>
                  </a:lnTo>
                  <a:lnTo>
                    <a:pt x="7" y="12"/>
                  </a:lnTo>
                  <a:lnTo>
                    <a:pt x="0" y="23"/>
                  </a:lnTo>
                  <a:lnTo>
                    <a:pt x="0" y="38"/>
                  </a:lnTo>
                  <a:lnTo>
                    <a:pt x="0" y="80"/>
                  </a:lnTo>
                  <a:lnTo>
                    <a:pt x="11" y="125"/>
                  </a:lnTo>
                  <a:lnTo>
                    <a:pt x="26" y="171"/>
                  </a:lnTo>
                  <a:lnTo>
                    <a:pt x="45" y="217"/>
                  </a:lnTo>
                  <a:lnTo>
                    <a:pt x="68" y="258"/>
                  </a:lnTo>
                  <a:lnTo>
                    <a:pt x="91" y="289"/>
                  </a:lnTo>
                  <a:lnTo>
                    <a:pt x="118" y="308"/>
                  </a:lnTo>
                  <a:lnTo>
                    <a:pt x="137" y="312"/>
                  </a:lnTo>
                  <a:lnTo>
                    <a:pt x="140" y="251"/>
                  </a:lnTo>
                  <a:lnTo>
                    <a:pt x="121" y="179"/>
                  </a:lnTo>
                  <a:lnTo>
                    <a:pt x="99" y="106"/>
                  </a:lnTo>
                  <a:lnTo>
                    <a:pt x="7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4" name="Freeform 2370"/>
            <p:cNvSpPr>
              <a:spLocks noChangeAspect="1"/>
            </p:cNvSpPr>
            <p:nvPr/>
          </p:nvSpPr>
          <p:spPr bwMode="auto">
            <a:xfrm>
              <a:off x="1965" y="16959"/>
              <a:ext cx="121" cy="179"/>
            </a:xfrm>
            <a:custGeom>
              <a:avLst/>
              <a:gdLst/>
              <a:ahLst/>
              <a:cxnLst>
                <a:cxn ang="0">
                  <a:pos x="64" y="23"/>
                </a:cxn>
                <a:cxn ang="0">
                  <a:pos x="64" y="27"/>
                </a:cxn>
                <a:cxn ang="0">
                  <a:pos x="64" y="27"/>
                </a:cxn>
                <a:cxn ang="0">
                  <a:pos x="64" y="27"/>
                </a:cxn>
                <a:cxn ang="0">
                  <a:pos x="64" y="27"/>
                </a:cxn>
                <a:cxn ang="0">
                  <a:pos x="61" y="15"/>
                </a:cxn>
                <a:cxn ang="0">
                  <a:pos x="49" y="4"/>
                </a:cxn>
                <a:cxn ang="0">
                  <a:pos x="38" y="0"/>
                </a:cxn>
                <a:cxn ang="0">
                  <a:pos x="23" y="0"/>
                </a:cxn>
                <a:cxn ang="0">
                  <a:pos x="11" y="4"/>
                </a:cxn>
                <a:cxn ang="0">
                  <a:pos x="4" y="15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4" y="57"/>
                </a:cxn>
                <a:cxn ang="0">
                  <a:pos x="11" y="80"/>
                </a:cxn>
                <a:cxn ang="0">
                  <a:pos x="26" y="107"/>
                </a:cxn>
                <a:cxn ang="0">
                  <a:pos x="45" y="129"/>
                </a:cxn>
                <a:cxn ang="0">
                  <a:pos x="64" y="152"/>
                </a:cxn>
                <a:cxn ang="0">
                  <a:pos x="87" y="167"/>
                </a:cxn>
                <a:cxn ang="0">
                  <a:pos x="106" y="179"/>
                </a:cxn>
                <a:cxn ang="0">
                  <a:pos x="121" y="179"/>
                </a:cxn>
                <a:cxn ang="0">
                  <a:pos x="118" y="141"/>
                </a:cxn>
                <a:cxn ang="0">
                  <a:pos x="102" y="95"/>
                </a:cxn>
                <a:cxn ang="0">
                  <a:pos x="80" y="53"/>
                </a:cxn>
                <a:cxn ang="0">
                  <a:pos x="64" y="23"/>
                </a:cxn>
              </a:cxnLst>
              <a:rect l="0" t="0" r="r" b="b"/>
              <a:pathLst>
                <a:path w="121" h="179">
                  <a:moveTo>
                    <a:pt x="64" y="23"/>
                  </a:move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1" y="15"/>
                  </a:lnTo>
                  <a:lnTo>
                    <a:pt x="49" y="4"/>
                  </a:lnTo>
                  <a:lnTo>
                    <a:pt x="38" y="0"/>
                  </a:lnTo>
                  <a:lnTo>
                    <a:pt x="23" y="0"/>
                  </a:lnTo>
                  <a:lnTo>
                    <a:pt x="11" y="4"/>
                  </a:lnTo>
                  <a:lnTo>
                    <a:pt x="4" y="15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4" y="57"/>
                  </a:lnTo>
                  <a:lnTo>
                    <a:pt x="11" y="80"/>
                  </a:lnTo>
                  <a:lnTo>
                    <a:pt x="26" y="107"/>
                  </a:lnTo>
                  <a:lnTo>
                    <a:pt x="45" y="129"/>
                  </a:lnTo>
                  <a:lnTo>
                    <a:pt x="64" y="152"/>
                  </a:lnTo>
                  <a:lnTo>
                    <a:pt x="87" y="167"/>
                  </a:lnTo>
                  <a:lnTo>
                    <a:pt x="106" y="179"/>
                  </a:lnTo>
                  <a:lnTo>
                    <a:pt x="121" y="179"/>
                  </a:lnTo>
                  <a:lnTo>
                    <a:pt x="118" y="141"/>
                  </a:lnTo>
                  <a:lnTo>
                    <a:pt x="102" y="95"/>
                  </a:lnTo>
                  <a:lnTo>
                    <a:pt x="80" y="53"/>
                  </a:lnTo>
                  <a:lnTo>
                    <a:pt x="6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5" name="Freeform 2371"/>
            <p:cNvSpPr>
              <a:spLocks noChangeAspect="1"/>
            </p:cNvSpPr>
            <p:nvPr/>
          </p:nvSpPr>
          <p:spPr bwMode="auto">
            <a:xfrm>
              <a:off x="1862" y="16811"/>
              <a:ext cx="167" cy="118"/>
            </a:xfrm>
            <a:custGeom>
              <a:avLst/>
              <a:gdLst/>
              <a:ahLst/>
              <a:cxnLst>
                <a:cxn ang="0">
                  <a:pos x="133" y="88"/>
                </a:cxn>
                <a:cxn ang="0">
                  <a:pos x="148" y="80"/>
                </a:cxn>
                <a:cxn ang="0">
                  <a:pos x="164" y="69"/>
                </a:cxn>
                <a:cxn ang="0">
                  <a:pos x="167" y="53"/>
                </a:cxn>
                <a:cxn ang="0">
                  <a:pos x="167" y="38"/>
                </a:cxn>
                <a:cxn ang="0">
                  <a:pos x="160" y="19"/>
                </a:cxn>
                <a:cxn ang="0">
                  <a:pos x="148" y="8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107" y="0"/>
                </a:cxn>
                <a:cxn ang="0">
                  <a:pos x="91" y="4"/>
                </a:cxn>
                <a:cxn ang="0">
                  <a:pos x="69" y="12"/>
                </a:cxn>
                <a:cxn ang="0">
                  <a:pos x="42" y="27"/>
                </a:cxn>
                <a:cxn ang="0">
                  <a:pos x="19" y="50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103"/>
                </a:cxn>
                <a:cxn ang="0">
                  <a:pos x="11" y="110"/>
                </a:cxn>
                <a:cxn ang="0">
                  <a:pos x="27" y="118"/>
                </a:cxn>
                <a:cxn ang="0">
                  <a:pos x="42" y="118"/>
                </a:cxn>
                <a:cxn ang="0">
                  <a:pos x="57" y="118"/>
                </a:cxn>
                <a:cxn ang="0">
                  <a:pos x="76" y="110"/>
                </a:cxn>
                <a:cxn ang="0">
                  <a:pos x="95" y="107"/>
                </a:cxn>
                <a:cxn ang="0">
                  <a:pos x="114" y="99"/>
                </a:cxn>
                <a:cxn ang="0">
                  <a:pos x="133" y="88"/>
                </a:cxn>
              </a:cxnLst>
              <a:rect l="0" t="0" r="r" b="b"/>
              <a:pathLst>
                <a:path w="167" h="118">
                  <a:moveTo>
                    <a:pt x="133" y="88"/>
                  </a:moveTo>
                  <a:lnTo>
                    <a:pt x="148" y="80"/>
                  </a:lnTo>
                  <a:lnTo>
                    <a:pt x="164" y="69"/>
                  </a:lnTo>
                  <a:lnTo>
                    <a:pt x="167" y="53"/>
                  </a:lnTo>
                  <a:lnTo>
                    <a:pt x="167" y="38"/>
                  </a:lnTo>
                  <a:lnTo>
                    <a:pt x="160" y="19"/>
                  </a:lnTo>
                  <a:lnTo>
                    <a:pt x="148" y="8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107" y="0"/>
                  </a:lnTo>
                  <a:lnTo>
                    <a:pt x="91" y="4"/>
                  </a:lnTo>
                  <a:lnTo>
                    <a:pt x="69" y="12"/>
                  </a:lnTo>
                  <a:lnTo>
                    <a:pt x="42" y="27"/>
                  </a:lnTo>
                  <a:lnTo>
                    <a:pt x="19" y="50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103"/>
                  </a:lnTo>
                  <a:lnTo>
                    <a:pt x="11" y="110"/>
                  </a:lnTo>
                  <a:lnTo>
                    <a:pt x="27" y="118"/>
                  </a:lnTo>
                  <a:lnTo>
                    <a:pt x="42" y="118"/>
                  </a:lnTo>
                  <a:lnTo>
                    <a:pt x="57" y="118"/>
                  </a:lnTo>
                  <a:lnTo>
                    <a:pt x="76" y="110"/>
                  </a:lnTo>
                  <a:lnTo>
                    <a:pt x="95" y="107"/>
                  </a:lnTo>
                  <a:lnTo>
                    <a:pt x="114" y="99"/>
                  </a:lnTo>
                  <a:lnTo>
                    <a:pt x="133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6" name="Freeform 2372"/>
            <p:cNvSpPr>
              <a:spLocks noChangeAspect="1"/>
            </p:cNvSpPr>
            <p:nvPr/>
          </p:nvSpPr>
          <p:spPr bwMode="auto">
            <a:xfrm>
              <a:off x="1079" y="16614"/>
              <a:ext cx="642" cy="778"/>
            </a:xfrm>
            <a:custGeom>
              <a:avLst/>
              <a:gdLst/>
              <a:ahLst/>
              <a:cxnLst>
                <a:cxn ang="0">
                  <a:pos x="236" y="117"/>
                </a:cxn>
                <a:cxn ang="0">
                  <a:pos x="190" y="152"/>
                </a:cxn>
                <a:cxn ang="0">
                  <a:pos x="148" y="190"/>
                </a:cxn>
                <a:cxn ang="0">
                  <a:pos x="106" y="235"/>
                </a:cxn>
                <a:cxn ang="0">
                  <a:pos x="72" y="281"/>
                </a:cxn>
                <a:cxn ang="0">
                  <a:pos x="45" y="330"/>
                </a:cxn>
                <a:cxn ang="0">
                  <a:pos x="23" y="379"/>
                </a:cxn>
                <a:cxn ang="0">
                  <a:pos x="7" y="429"/>
                </a:cxn>
                <a:cxn ang="0">
                  <a:pos x="0" y="482"/>
                </a:cxn>
                <a:cxn ang="0">
                  <a:pos x="7" y="562"/>
                </a:cxn>
                <a:cxn ang="0">
                  <a:pos x="38" y="626"/>
                </a:cxn>
                <a:cxn ang="0">
                  <a:pos x="83" y="683"/>
                </a:cxn>
                <a:cxn ang="0">
                  <a:pos x="141" y="725"/>
                </a:cxn>
                <a:cxn ang="0">
                  <a:pos x="209" y="755"/>
                </a:cxn>
                <a:cxn ang="0">
                  <a:pos x="285" y="774"/>
                </a:cxn>
                <a:cxn ang="0">
                  <a:pos x="357" y="778"/>
                </a:cxn>
                <a:cxn ang="0">
                  <a:pos x="429" y="767"/>
                </a:cxn>
                <a:cxn ang="0">
                  <a:pos x="445" y="767"/>
                </a:cxn>
                <a:cxn ang="0">
                  <a:pos x="460" y="759"/>
                </a:cxn>
                <a:cxn ang="0">
                  <a:pos x="471" y="744"/>
                </a:cxn>
                <a:cxn ang="0">
                  <a:pos x="475" y="729"/>
                </a:cxn>
                <a:cxn ang="0">
                  <a:pos x="471" y="721"/>
                </a:cxn>
                <a:cxn ang="0">
                  <a:pos x="460" y="721"/>
                </a:cxn>
                <a:cxn ang="0">
                  <a:pos x="445" y="717"/>
                </a:cxn>
                <a:cxn ang="0">
                  <a:pos x="426" y="717"/>
                </a:cxn>
                <a:cxn ang="0">
                  <a:pos x="403" y="717"/>
                </a:cxn>
                <a:cxn ang="0">
                  <a:pos x="384" y="717"/>
                </a:cxn>
                <a:cxn ang="0">
                  <a:pos x="365" y="717"/>
                </a:cxn>
                <a:cxn ang="0">
                  <a:pos x="353" y="717"/>
                </a:cxn>
                <a:cxn ang="0">
                  <a:pos x="315" y="714"/>
                </a:cxn>
                <a:cxn ang="0">
                  <a:pos x="281" y="710"/>
                </a:cxn>
                <a:cxn ang="0">
                  <a:pos x="243" y="706"/>
                </a:cxn>
                <a:cxn ang="0">
                  <a:pos x="205" y="695"/>
                </a:cxn>
                <a:cxn ang="0">
                  <a:pos x="167" y="683"/>
                </a:cxn>
                <a:cxn ang="0">
                  <a:pos x="129" y="657"/>
                </a:cxn>
                <a:cxn ang="0">
                  <a:pos x="95" y="623"/>
                </a:cxn>
                <a:cxn ang="0">
                  <a:pos x="57" y="573"/>
                </a:cxn>
                <a:cxn ang="0">
                  <a:pos x="49" y="516"/>
                </a:cxn>
                <a:cxn ang="0">
                  <a:pos x="53" y="463"/>
                </a:cxn>
                <a:cxn ang="0">
                  <a:pos x="68" y="410"/>
                </a:cxn>
                <a:cxn ang="0">
                  <a:pos x="91" y="360"/>
                </a:cxn>
                <a:cxn ang="0">
                  <a:pos x="125" y="315"/>
                </a:cxn>
                <a:cxn ang="0">
                  <a:pos x="163" y="269"/>
                </a:cxn>
                <a:cxn ang="0">
                  <a:pos x="205" y="231"/>
                </a:cxn>
                <a:cxn ang="0">
                  <a:pos x="255" y="193"/>
                </a:cxn>
                <a:cxn ang="0">
                  <a:pos x="304" y="159"/>
                </a:cxn>
                <a:cxn ang="0">
                  <a:pos x="357" y="129"/>
                </a:cxn>
                <a:cxn ang="0">
                  <a:pos x="410" y="102"/>
                </a:cxn>
                <a:cxn ang="0">
                  <a:pos x="460" y="79"/>
                </a:cxn>
                <a:cxn ang="0">
                  <a:pos x="513" y="61"/>
                </a:cxn>
                <a:cxn ang="0">
                  <a:pos x="559" y="42"/>
                </a:cxn>
                <a:cxn ang="0">
                  <a:pos x="604" y="30"/>
                </a:cxn>
                <a:cxn ang="0">
                  <a:pos x="642" y="23"/>
                </a:cxn>
                <a:cxn ang="0">
                  <a:pos x="616" y="7"/>
                </a:cxn>
                <a:cxn ang="0">
                  <a:pos x="574" y="0"/>
                </a:cxn>
                <a:cxn ang="0">
                  <a:pos x="525" y="7"/>
                </a:cxn>
                <a:cxn ang="0">
                  <a:pos x="468" y="19"/>
                </a:cxn>
                <a:cxn ang="0">
                  <a:pos x="403" y="38"/>
                </a:cxn>
                <a:cxn ang="0">
                  <a:pos x="342" y="61"/>
                </a:cxn>
                <a:cxn ang="0">
                  <a:pos x="285" y="91"/>
                </a:cxn>
                <a:cxn ang="0">
                  <a:pos x="236" y="117"/>
                </a:cxn>
              </a:cxnLst>
              <a:rect l="0" t="0" r="r" b="b"/>
              <a:pathLst>
                <a:path w="642" h="778">
                  <a:moveTo>
                    <a:pt x="236" y="117"/>
                  </a:moveTo>
                  <a:lnTo>
                    <a:pt x="190" y="152"/>
                  </a:lnTo>
                  <a:lnTo>
                    <a:pt x="148" y="190"/>
                  </a:lnTo>
                  <a:lnTo>
                    <a:pt x="106" y="235"/>
                  </a:lnTo>
                  <a:lnTo>
                    <a:pt x="72" y="281"/>
                  </a:lnTo>
                  <a:lnTo>
                    <a:pt x="45" y="330"/>
                  </a:lnTo>
                  <a:lnTo>
                    <a:pt x="23" y="379"/>
                  </a:lnTo>
                  <a:lnTo>
                    <a:pt x="7" y="429"/>
                  </a:lnTo>
                  <a:lnTo>
                    <a:pt x="0" y="482"/>
                  </a:lnTo>
                  <a:lnTo>
                    <a:pt x="7" y="562"/>
                  </a:lnTo>
                  <a:lnTo>
                    <a:pt x="38" y="626"/>
                  </a:lnTo>
                  <a:lnTo>
                    <a:pt x="83" y="683"/>
                  </a:lnTo>
                  <a:lnTo>
                    <a:pt x="141" y="725"/>
                  </a:lnTo>
                  <a:lnTo>
                    <a:pt x="209" y="755"/>
                  </a:lnTo>
                  <a:lnTo>
                    <a:pt x="285" y="774"/>
                  </a:lnTo>
                  <a:lnTo>
                    <a:pt x="357" y="778"/>
                  </a:lnTo>
                  <a:lnTo>
                    <a:pt x="429" y="767"/>
                  </a:lnTo>
                  <a:lnTo>
                    <a:pt x="445" y="767"/>
                  </a:lnTo>
                  <a:lnTo>
                    <a:pt x="460" y="759"/>
                  </a:lnTo>
                  <a:lnTo>
                    <a:pt x="471" y="744"/>
                  </a:lnTo>
                  <a:lnTo>
                    <a:pt x="475" y="729"/>
                  </a:lnTo>
                  <a:lnTo>
                    <a:pt x="471" y="721"/>
                  </a:lnTo>
                  <a:lnTo>
                    <a:pt x="460" y="721"/>
                  </a:lnTo>
                  <a:lnTo>
                    <a:pt x="445" y="717"/>
                  </a:lnTo>
                  <a:lnTo>
                    <a:pt x="426" y="717"/>
                  </a:lnTo>
                  <a:lnTo>
                    <a:pt x="403" y="717"/>
                  </a:lnTo>
                  <a:lnTo>
                    <a:pt x="384" y="717"/>
                  </a:lnTo>
                  <a:lnTo>
                    <a:pt x="365" y="717"/>
                  </a:lnTo>
                  <a:lnTo>
                    <a:pt x="353" y="717"/>
                  </a:lnTo>
                  <a:lnTo>
                    <a:pt x="315" y="714"/>
                  </a:lnTo>
                  <a:lnTo>
                    <a:pt x="281" y="710"/>
                  </a:lnTo>
                  <a:lnTo>
                    <a:pt x="243" y="706"/>
                  </a:lnTo>
                  <a:lnTo>
                    <a:pt x="205" y="695"/>
                  </a:lnTo>
                  <a:lnTo>
                    <a:pt x="167" y="683"/>
                  </a:lnTo>
                  <a:lnTo>
                    <a:pt x="129" y="657"/>
                  </a:lnTo>
                  <a:lnTo>
                    <a:pt x="95" y="623"/>
                  </a:lnTo>
                  <a:lnTo>
                    <a:pt x="57" y="573"/>
                  </a:lnTo>
                  <a:lnTo>
                    <a:pt x="49" y="516"/>
                  </a:lnTo>
                  <a:lnTo>
                    <a:pt x="53" y="463"/>
                  </a:lnTo>
                  <a:lnTo>
                    <a:pt x="68" y="410"/>
                  </a:lnTo>
                  <a:lnTo>
                    <a:pt x="91" y="360"/>
                  </a:lnTo>
                  <a:lnTo>
                    <a:pt x="125" y="315"/>
                  </a:lnTo>
                  <a:lnTo>
                    <a:pt x="163" y="269"/>
                  </a:lnTo>
                  <a:lnTo>
                    <a:pt x="205" y="231"/>
                  </a:lnTo>
                  <a:lnTo>
                    <a:pt x="255" y="193"/>
                  </a:lnTo>
                  <a:lnTo>
                    <a:pt x="304" y="159"/>
                  </a:lnTo>
                  <a:lnTo>
                    <a:pt x="357" y="129"/>
                  </a:lnTo>
                  <a:lnTo>
                    <a:pt x="410" y="102"/>
                  </a:lnTo>
                  <a:lnTo>
                    <a:pt x="460" y="79"/>
                  </a:lnTo>
                  <a:lnTo>
                    <a:pt x="513" y="61"/>
                  </a:lnTo>
                  <a:lnTo>
                    <a:pt x="559" y="42"/>
                  </a:lnTo>
                  <a:lnTo>
                    <a:pt x="604" y="30"/>
                  </a:lnTo>
                  <a:lnTo>
                    <a:pt x="642" y="23"/>
                  </a:lnTo>
                  <a:lnTo>
                    <a:pt x="616" y="7"/>
                  </a:lnTo>
                  <a:lnTo>
                    <a:pt x="574" y="0"/>
                  </a:lnTo>
                  <a:lnTo>
                    <a:pt x="525" y="7"/>
                  </a:lnTo>
                  <a:lnTo>
                    <a:pt x="468" y="19"/>
                  </a:lnTo>
                  <a:lnTo>
                    <a:pt x="403" y="38"/>
                  </a:lnTo>
                  <a:lnTo>
                    <a:pt x="342" y="61"/>
                  </a:lnTo>
                  <a:lnTo>
                    <a:pt x="285" y="91"/>
                  </a:lnTo>
                  <a:lnTo>
                    <a:pt x="236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7" name="Freeform 2373"/>
            <p:cNvSpPr>
              <a:spLocks noChangeAspect="1"/>
            </p:cNvSpPr>
            <p:nvPr/>
          </p:nvSpPr>
          <p:spPr bwMode="auto">
            <a:xfrm>
              <a:off x="2181" y="16606"/>
              <a:ext cx="415" cy="604"/>
            </a:xfrm>
            <a:custGeom>
              <a:avLst/>
              <a:gdLst/>
              <a:ahLst/>
              <a:cxnLst>
                <a:cxn ang="0">
                  <a:pos x="350" y="201"/>
                </a:cxn>
                <a:cxn ang="0">
                  <a:pos x="362" y="266"/>
                </a:cxn>
                <a:cxn ang="0">
                  <a:pos x="354" y="319"/>
                </a:cxn>
                <a:cxn ang="0">
                  <a:pos x="327" y="365"/>
                </a:cxn>
                <a:cxn ang="0">
                  <a:pos x="289" y="406"/>
                </a:cxn>
                <a:cxn ang="0">
                  <a:pos x="244" y="444"/>
                </a:cxn>
                <a:cxn ang="0">
                  <a:pos x="194" y="479"/>
                </a:cxn>
                <a:cxn ang="0">
                  <a:pos x="141" y="517"/>
                </a:cxn>
                <a:cxn ang="0">
                  <a:pos x="96" y="551"/>
                </a:cxn>
                <a:cxn ang="0">
                  <a:pos x="88" y="562"/>
                </a:cxn>
                <a:cxn ang="0">
                  <a:pos x="84" y="570"/>
                </a:cxn>
                <a:cxn ang="0">
                  <a:pos x="84" y="581"/>
                </a:cxn>
                <a:cxn ang="0">
                  <a:pos x="92" y="593"/>
                </a:cxn>
                <a:cxn ang="0">
                  <a:pos x="99" y="600"/>
                </a:cxn>
                <a:cxn ang="0">
                  <a:pos x="111" y="604"/>
                </a:cxn>
                <a:cxn ang="0">
                  <a:pos x="122" y="604"/>
                </a:cxn>
                <a:cxn ang="0">
                  <a:pos x="134" y="600"/>
                </a:cxn>
                <a:cxn ang="0">
                  <a:pos x="191" y="566"/>
                </a:cxn>
                <a:cxn ang="0">
                  <a:pos x="248" y="528"/>
                </a:cxn>
                <a:cxn ang="0">
                  <a:pos x="301" y="486"/>
                </a:cxn>
                <a:cxn ang="0">
                  <a:pos x="350" y="437"/>
                </a:cxn>
                <a:cxn ang="0">
                  <a:pos x="384" y="384"/>
                </a:cxn>
                <a:cxn ang="0">
                  <a:pos x="407" y="323"/>
                </a:cxn>
                <a:cxn ang="0">
                  <a:pos x="415" y="258"/>
                </a:cxn>
                <a:cxn ang="0">
                  <a:pos x="400" y="190"/>
                </a:cxn>
                <a:cxn ang="0">
                  <a:pos x="365" y="137"/>
                </a:cxn>
                <a:cxn ang="0">
                  <a:pos x="320" y="91"/>
                </a:cxn>
                <a:cxn ang="0">
                  <a:pos x="259" y="53"/>
                </a:cxn>
                <a:cxn ang="0">
                  <a:pos x="198" y="27"/>
                </a:cxn>
                <a:cxn ang="0">
                  <a:pos x="134" y="8"/>
                </a:cxn>
                <a:cxn ang="0">
                  <a:pos x="77" y="0"/>
                </a:cxn>
                <a:cxn ang="0">
                  <a:pos x="31" y="4"/>
                </a:cxn>
                <a:cxn ang="0">
                  <a:pos x="0" y="19"/>
                </a:cxn>
                <a:cxn ang="0">
                  <a:pos x="54" y="34"/>
                </a:cxn>
                <a:cxn ang="0">
                  <a:pos x="107" y="46"/>
                </a:cxn>
                <a:cxn ang="0">
                  <a:pos x="156" y="57"/>
                </a:cxn>
                <a:cxn ang="0">
                  <a:pos x="206" y="72"/>
                </a:cxn>
                <a:cxn ang="0">
                  <a:pos x="251" y="91"/>
                </a:cxn>
                <a:cxn ang="0">
                  <a:pos x="293" y="118"/>
                </a:cxn>
                <a:cxn ang="0">
                  <a:pos x="327" y="152"/>
                </a:cxn>
                <a:cxn ang="0">
                  <a:pos x="350" y="201"/>
                </a:cxn>
              </a:cxnLst>
              <a:rect l="0" t="0" r="r" b="b"/>
              <a:pathLst>
                <a:path w="415" h="604">
                  <a:moveTo>
                    <a:pt x="350" y="201"/>
                  </a:moveTo>
                  <a:lnTo>
                    <a:pt x="362" y="266"/>
                  </a:lnTo>
                  <a:lnTo>
                    <a:pt x="354" y="319"/>
                  </a:lnTo>
                  <a:lnTo>
                    <a:pt x="327" y="365"/>
                  </a:lnTo>
                  <a:lnTo>
                    <a:pt x="289" y="406"/>
                  </a:lnTo>
                  <a:lnTo>
                    <a:pt x="244" y="444"/>
                  </a:lnTo>
                  <a:lnTo>
                    <a:pt x="194" y="479"/>
                  </a:lnTo>
                  <a:lnTo>
                    <a:pt x="141" y="517"/>
                  </a:lnTo>
                  <a:lnTo>
                    <a:pt x="96" y="551"/>
                  </a:lnTo>
                  <a:lnTo>
                    <a:pt x="88" y="562"/>
                  </a:lnTo>
                  <a:lnTo>
                    <a:pt x="84" y="570"/>
                  </a:lnTo>
                  <a:lnTo>
                    <a:pt x="84" y="581"/>
                  </a:lnTo>
                  <a:lnTo>
                    <a:pt x="92" y="593"/>
                  </a:lnTo>
                  <a:lnTo>
                    <a:pt x="99" y="600"/>
                  </a:lnTo>
                  <a:lnTo>
                    <a:pt x="111" y="604"/>
                  </a:lnTo>
                  <a:lnTo>
                    <a:pt x="122" y="604"/>
                  </a:lnTo>
                  <a:lnTo>
                    <a:pt x="134" y="600"/>
                  </a:lnTo>
                  <a:lnTo>
                    <a:pt x="191" y="566"/>
                  </a:lnTo>
                  <a:lnTo>
                    <a:pt x="248" y="528"/>
                  </a:lnTo>
                  <a:lnTo>
                    <a:pt x="301" y="486"/>
                  </a:lnTo>
                  <a:lnTo>
                    <a:pt x="350" y="437"/>
                  </a:lnTo>
                  <a:lnTo>
                    <a:pt x="384" y="384"/>
                  </a:lnTo>
                  <a:lnTo>
                    <a:pt x="407" y="323"/>
                  </a:lnTo>
                  <a:lnTo>
                    <a:pt x="415" y="258"/>
                  </a:lnTo>
                  <a:lnTo>
                    <a:pt x="400" y="190"/>
                  </a:lnTo>
                  <a:lnTo>
                    <a:pt x="365" y="137"/>
                  </a:lnTo>
                  <a:lnTo>
                    <a:pt x="320" y="91"/>
                  </a:lnTo>
                  <a:lnTo>
                    <a:pt x="259" y="53"/>
                  </a:lnTo>
                  <a:lnTo>
                    <a:pt x="198" y="27"/>
                  </a:lnTo>
                  <a:lnTo>
                    <a:pt x="134" y="8"/>
                  </a:lnTo>
                  <a:lnTo>
                    <a:pt x="77" y="0"/>
                  </a:lnTo>
                  <a:lnTo>
                    <a:pt x="31" y="4"/>
                  </a:lnTo>
                  <a:lnTo>
                    <a:pt x="0" y="19"/>
                  </a:lnTo>
                  <a:lnTo>
                    <a:pt x="54" y="34"/>
                  </a:lnTo>
                  <a:lnTo>
                    <a:pt x="107" y="46"/>
                  </a:lnTo>
                  <a:lnTo>
                    <a:pt x="156" y="57"/>
                  </a:lnTo>
                  <a:lnTo>
                    <a:pt x="206" y="72"/>
                  </a:lnTo>
                  <a:lnTo>
                    <a:pt x="251" y="91"/>
                  </a:lnTo>
                  <a:lnTo>
                    <a:pt x="293" y="118"/>
                  </a:lnTo>
                  <a:lnTo>
                    <a:pt x="327" y="152"/>
                  </a:lnTo>
                  <a:lnTo>
                    <a:pt x="350" y="2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8" name="Freeform 2374"/>
            <p:cNvSpPr>
              <a:spLocks noChangeAspect="1"/>
            </p:cNvSpPr>
            <p:nvPr/>
          </p:nvSpPr>
          <p:spPr bwMode="auto">
            <a:xfrm>
              <a:off x="668" y="16469"/>
              <a:ext cx="1046" cy="1254"/>
            </a:xfrm>
            <a:custGeom>
              <a:avLst/>
              <a:gdLst/>
              <a:ahLst/>
              <a:cxnLst>
                <a:cxn ang="0">
                  <a:pos x="327" y="232"/>
                </a:cxn>
                <a:cxn ang="0">
                  <a:pos x="175" y="380"/>
                </a:cxn>
                <a:cxn ang="0">
                  <a:pos x="57" y="555"/>
                </a:cxn>
                <a:cxn ang="0">
                  <a:pos x="0" y="752"/>
                </a:cxn>
                <a:cxn ang="0">
                  <a:pos x="12" y="885"/>
                </a:cxn>
                <a:cxn ang="0">
                  <a:pos x="34" y="938"/>
                </a:cxn>
                <a:cxn ang="0">
                  <a:pos x="69" y="988"/>
                </a:cxn>
                <a:cxn ang="0">
                  <a:pos x="110" y="1030"/>
                </a:cxn>
                <a:cxn ang="0">
                  <a:pos x="183" y="1075"/>
                </a:cxn>
                <a:cxn ang="0">
                  <a:pos x="282" y="1124"/>
                </a:cxn>
                <a:cxn ang="0">
                  <a:pos x="388" y="1162"/>
                </a:cxn>
                <a:cxn ang="0">
                  <a:pos x="494" y="1193"/>
                </a:cxn>
                <a:cxn ang="0">
                  <a:pos x="605" y="1216"/>
                </a:cxn>
                <a:cxn ang="0">
                  <a:pos x="715" y="1231"/>
                </a:cxn>
                <a:cxn ang="0">
                  <a:pos x="829" y="1242"/>
                </a:cxn>
                <a:cxn ang="0">
                  <a:pos x="939" y="1250"/>
                </a:cxn>
                <a:cxn ang="0">
                  <a:pos x="1012" y="1254"/>
                </a:cxn>
                <a:cxn ang="0">
                  <a:pos x="1038" y="1231"/>
                </a:cxn>
                <a:cxn ang="0">
                  <a:pos x="1046" y="1193"/>
                </a:cxn>
                <a:cxn ang="0">
                  <a:pos x="1023" y="1166"/>
                </a:cxn>
                <a:cxn ang="0">
                  <a:pos x="955" y="1162"/>
                </a:cxn>
                <a:cxn ang="0">
                  <a:pos x="852" y="1159"/>
                </a:cxn>
                <a:cxn ang="0">
                  <a:pos x="749" y="1151"/>
                </a:cxn>
                <a:cxn ang="0">
                  <a:pos x="647" y="1136"/>
                </a:cxn>
                <a:cxn ang="0">
                  <a:pos x="544" y="1117"/>
                </a:cxn>
                <a:cxn ang="0">
                  <a:pos x="441" y="1090"/>
                </a:cxn>
                <a:cxn ang="0">
                  <a:pos x="342" y="1060"/>
                </a:cxn>
                <a:cxn ang="0">
                  <a:pos x="247" y="1014"/>
                </a:cxn>
                <a:cxn ang="0">
                  <a:pos x="164" y="965"/>
                </a:cxn>
                <a:cxn ang="0">
                  <a:pos x="114" y="889"/>
                </a:cxn>
                <a:cxn ang="0">
                  <a:pos x="99" y="790"/>
                </a:cxn>
                <a:cxn ang="0">
                  <a:pos x="122" y="654"/>
                </a:cxn>
                <a:cxn ang="0">
                  <a:pos x="164" y="547"/>
                </a:cxn>
                <a:cxn ang="0">
                  <a:pos x="221" y="452"/>
                </a:cxn>
                <a:cxn ang="0">
                  <a:pos x="289" y="369"/>
                </a:cxn>
                <a:cxn ang="0">
                  <a:pos x="369" y="293"/>
                </a:cxn>
                <a:cxn ang="0">
                  <a:pos x="468" y="213"/>
                </a:cxn>
                <a:cxn ang="0">
                  <a:pos x="586" y="137"/>
                </a:cxn>
                <a:cxn ang="0">
                  <a:pos x="711" y="73"/>
                </a:cxn>
                <a:cxn ang="0">
                  <a:pos x="821" y="23"/>
                </a:cxn>
                <a:cxn ang="0">
                  <a:pos x="825" y="0"/>
                </a:cxn>
                <a:cxn ang="0">
                  <a:pos x="715" y="19"/>
                </a:cxn>
                <a:cxn ang="0">
                  <a:pos x="586" y="65"/>
                </a:cxn>
                <a:cxn ang="0">
                  <a:pos x="460" y="130"/>
                </a:cxn>
              </a:cxnLst>
              <a:rect l="0" t="0" r="r" b="b"/>
              <a:pathLst>
                <a:path w="1046" h="1254">
                  <a:moveTo>
                    <a:pt x="407" y="168"/>
                  </a:moveTo>
                  <a:lnTo>
                    <a:pt x="327" y="232"/>
                  </a:lnTo>
                  <a:lnTo>
                    <a:pt x="247" y="304"/>
                  </a:lnTo>
                  <a:lnTo>
                    <a:pt x="175" y="380"/>
                  </a:lnTo>
                  <a:lnTo>
                    <a:pt x="110" y="464"/>
                  </a:lnTo>
                  <a:lnTo>
                    <a:pt x="57" y="555"/>
                  </a:lnTo>
                  <a:lnTo>
                    <a:pt x="19" y="650"/>
                  </a:lnTo>
                  <a:lnTo>
                    <a:pt x="0" y="752"/>
                  </a:lnTo>
                  <a:lnTo>
                    <a:pt x="4" y="859"/>
                  </a:lnTo>
                  <a:lnTo>
                    <a:pt x="12" y="885"/>
                  </a:lnTo>
                  <a:lnTo>
                    <a:pt x="23" y="916"/>
                  </a:lnTo>
                  <a:lnTo>
                    <a:pt x="34" y="938"/>
                  </a:lnTo>
                  <a:lnTo>
                    <a:pt x="50" y="965"/>
                  </a:lnTo>
                  <a:lnTo>
                    <a:pt x="69" y="988"/>
                  </a:lnTo>
                  <a:lnTo>
                    <a:pt x="88" y="1011"/>
                  </a:lnTo>
                  <a:lnTo>
                    <a:pt x="110" y="1030"/>
                  </a:lnTo>
                  <a:lnTo>
                    <a:pt x="133" y="1045"/>
                  </a:lnTo>
                  <a:lnTo>
                    <a:pt x="183" y="1075"/>
                  </a:lnTo>
                  <a:lnTo>
                    <a:pt x="232" y="1102"/>
                  </a:lnTo>
                  <a:lnTo>
                    <a:pt x="282" y="1124"/>
                  </a:lnTo>
                  <a:lnTo>
                    <a:pt x="335" y="1143"/>
                  </a:lnTo>
                  <a:lnTo>
                    <a:pt x="388" y="1162"/>
                  </a:lnTo>
                  <a:lnTo>
                    <a:pt x="441" y="1178"/>
                  </a:lnTo>
                  <a:lnTo>
                    <a:pt x="494" y="1193"/>
                  </a:lnTo>
                  <a:lnTo>
                    <a:pt x="548" y="1204"/>
                  </a:lnTo>
                  <a:lnTo>
                    <a:pt x="605" y="1216"/>
                  </a:lnTo>
                  <a:lnTo>
                    <a:pt x="662" y="1223"/>
                  </a:lnTo>
                  <a:lnTo>
                    <a:pt x="715" y="1231"/>
                  </a:lnTo>
                  <a:lnTo>
                    <a:pt x="772" y="1238"/>
                  </a:lnTo>
                  <a:lnTo>
                    <a:pt x="829" y="1242"/>
                  </a:lnTo>
                  <a:lnTo>
                    <a:pt x="886" y="1246"/>
                  </a:lnTo>
                  <a:lnTo>
                    <a:pt x="939" y="1250"/>
                  </a:lnTo>
                  <a:lnTo>
                    <a:pt x="996" y="1254"/>
                  </a:lnTo>
                  <a:lnTo>
                    <a:pt x="1012" y="1254"/>
                  </a:lnTo>
                  <a:lnTo>
                    <a:pt x="1027" y="1242"/>
                  </a:lnTo>
                  <a:lnTo>
                    <a:pt x="1038" y="1231"/>
                  </a:lnTo>
                  <a:lnTo>
                    <a:pt x="1046" y="1212"/>
                  </a:lnTo>
                  <a:lnTo>
                    <a:pt x="1046" y="1193"/>
                  </a:lnTo>
                  <a:lnTo>
                    <a:pt x="1038" y="1178"/>
                  </a:lnTo>
                  <a:lnTo>
                    <a:pt x="1023" y="1166"/>
                  </a:lnTo>
                  <a:lnTo>
                    <a:pt x="1008" y="1162"/>
                  </a:lnTo>
                  <a:lnTo>
                    <a:pt x="955" y="1162"/>
                  </a:lnTo>
                  <a:lnTo>
                    <a:pt x="905" y="1162"/>
                  </a:lnTo>
                  <a:lnTo>
                    <a:pt x="852" y="1159"/>
                  </a:lnTo>
                  <a:lnTo>
                    <a:pt x="802" y="1155"/>
                  </a:lnTo>
                  <a:lnTo>
                    <a:pt x="749" y="1151"/>
                  </a:lnTo>
                  <a:lnTo>
                    <a:pt x="696" y="1143"/>
                  </a:lnTo>
                  <a:lnTo>
                    <a:pt x="647" y="1136"/>
                  </a:lnTo>
                  <a:lnTo>
                    <a:pt x="593" y="1128"/>
                  </a:lnTo>
                  <a:lnTo>
                    <a:pt x="544" y="1117"/>
                  </a:lnTo>
                  <a:lnTo>
                    <a:pt x="491" y="1105"/>
                  </a:lnTo>
                  <a:lnTo>
                    <a:pt x="441" y="1090"/>
                  </a:lnTo>
                  <a:lnTo>
                    <a:pt x="392" y="1075"/>
                  </a:lnTo>
                  <a:lnTo>
                    <a:pt x="342" y="1060"/>
                  </a:lnTo>
                  <a:lnTo>
                    <a:pt x="297" y="1037"/>
                  </a:lnTo>
                  <a:lnTo>
                    <a:pt x="247" y="1014"/>
                  </a:lnTo>
                  <a:lnTo>
                    <a:pt x="202" y="992"/>
                  </a:lnTo>
                  <a:lnTo>
                    <a:pt x="164" y="965"/>
                  </a:lnTo>
                  <a:lnTo>
                    <a:pt x="133" y="927"/>
                  </a:lnTo>
                  <a:lnTo>
                    <a:pt x="114" y="889"/>
                  </a:lnTo>
                  <a:lnTo>
                    <a:pt x="99" y="843"/>
                  </a:lnTo>
                  <a:lnTo>
                    <a:pt x="99" y="790"/>
                  </a:lnTo>
                  <a:lnTo>
                    <a:pt x="107" y="722"/>
                  </a:lnTo>
                  <a:lnTo>
                    <a:pt x="122" y="654"/>
                  </a:lnTo>
                  <a:lnTo>
                    <a:pt x="137" y="604"/>
                  </a:lnTo>
                  <a:lnTo>
                    <a:pt x="164" y="547"/>
                  </a:lnTo>
                  <a:lnTo>
                    <a:pt x="194" y="498"/>
                  </a:lnTo>
                  <a:lnTo>
                    <a:pt x="221" y="452"/>
                  </a:lnTo>
                  <a:lnTo>
                    <a:pt x="255" y="411"/>
                  </a:lnTo>
                  <a:lnTo>
                    <a:pt x="289" y="369"/>
                  </a:lnTo>
                  <a:lnTo>
                    <a:pt x="327" y="331"/>
                  </a:lnTo>
                  <a:lnTo>
                    <a:pt x="369" y="293"/>
                  </a:lnTo>
                  <a:lnTo>
                    <a:pt x="418" y="251"/>
                  </a:lnTo>
                  <a:lnTo>
                    <a:pt x="468" y="213"/>
                  </a:lnTo>
                  <a:lnTo>
                    <a:pt x="525" y="175"/>
                  </a:lnTo>
                  <a:lnTo>
                    <a:pt x="586" y="137"/>
                  </a:lnTo>
                  <a:lnTo>
                    <a:pt x="650" y="103"/>
                  </a:lnTo>
                  <a:lnTo>
                    <a:pt x="711" y="73"/>
                  </a:lnTo>
                  <a:lnTo>
                    <a:pt x="768" y="46"/>
                  </a:lnTo>
                  <a:lnTo>
                    <a:pt x="821" y="23"/>
                  </a:lnTo>
                  <a:lnTo>
                    <a:pt x="867" y="4"/>
                  </a:lnTo>
                  <a:lnTo>
                    <a:pt x="825" y="0"/>
                  </a:lnTo>
                  <a:lnTo>
                    <a:pt x="772" y="4"/>
                  </a:lnTo>
                  <a:lnTo>
                    <a:pt x="715" y="19"/>
                  </a:lnTo>
                  <a:lnTo>
                    <a:pt x="650" y="38"/>
                  </a:lnTo>
                  <a:lnTo>
                    <a:pt x="586" y="65"/>
                  </a:lnTo>
                  <a:lnTo>
                    <a:pt x="521" y="95"/>
                  </a:lnTo>
                  <a:lnTo>
                    <a:pt x="460" y="130"/>
                  </a:lnTo>
                  <a:lnTo>
                    <a:pt x="407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9" name="Freeform 2375"/>
            <p:cNvSpPr>
              <a:spLocks noChangeAspect="1"/>
            </p:cNvSpPr>
            <p:nvPr/>
          </p:nvSpPr>
          <p:spPr bwMode="auto">
            <a:xfrm>
              <a:off x="2143" y="16428"/>
              <a:ext cx="913" cy="835"/>
            </a:xfrm>
            <a:custGeom>
              <a:avLst/>
              <a:gdLst/>
              <a:ahLst/>
              <a:cxnLst>
                <a:cxn ang="0">
                  <a:pos x="761" y="258"/>
                </a:cxn>
                <a:cxn ang="0">
                  <a:pos x="803" y="303"/>
                </a:cxn>
                <a:cxn ang="0">
                  <a:pos x="826" y="357"/>
                </a:cxn>
                <a:cxn ang="0">
                  <a:pos x="841" y="414"/>
                </a:cxn>
                <a:cxn ang="0">
                  <a:pos x="841" y="474"/>
                </a:cxn>
                <a:cxn ang="0">
                  <a:pos x="833" y="524"/>
                </a:cxn>
                <a:cxn ang="0">
                  <a:pos x="818" y="565"/>
                </a:cxn>
                <a:cxn ang="0">
                  <a:pos x="791" y="607"/>
                </a:cxn>
                <a:cxn ang="0">
                  <a:pos x="765" y="641"/>
                </a:cxn>
                <a:cxn ang="0">
                  <a:pos x="730" y="679"/>
                </a:cxn>
                <a:cxn ang="0">
                  <a:pos x="696" y="710"/>
                </a:cxn>
                <a:cxn ang="0">
                  <a:pos x="662" y="744"/>
                </a:cxn>
                <a:cxn ang="0">
                  <a:pos x="628" y="778"/>
                </a:cxn>
                <a:cxn ang="0">
                  <a:pos x="620" y="790"/>
                </a:cxn>
                <a:cxn ang="0">
                  <a:pos x="616" y="801"/>
                </a:cxn>
                <a:cxn ang="0">
                  <a:pos x="620" y="812"/>
                </a:cxn>
                <a:cxn ang="0">
                  <a:pos x="628" y="824"/>
                </a:cxn>
                <a:cxn ang="0">
                  <a:pos x="639" y="831"/>
                </a:cxn>
                <a:cxn ang="0">
                  <a:pos x="651" y="835"/>
                </a:cxn>
                <a:cxn ang="0">
                  <a:pos x="666" y="831"/>
                </a:cxn>
                <a:cxn ang="0">
                  <a:pos x="677" y="824"/>
                </a:cxn>
                <a:cxn ang="0">
                  <a:pos x="753" y="774"/>
                </a:cxn>
                <a:cxn ang="0">
                  <a:pos x="814" y="710"/>
                </a:cxn>
                <a:cxn ang="0">
                  <a:pos x="867" y="634"/>
                </a:cxn>
                <a:cxn ang="0">
                  <a:pos x="902" y="554"/>
                </a:cxn>
                <a:cxn ang="0">
                  <a:pos x="913" y="467"/>
                </a:cxn>
                <a:cxn ang="0">
                  <a:pos x="905" y="383"/>
                </a:cxn>
                <a:cxn ang="0">
                  <a:pos x="875" y="303"/>
                </a:cxn>
                <a:cxn ang="0">
                  <a:pos x="814" y="231"/>
                </a:cxn>
                <a:cxn ang="0">
                  <a:pos x="768" y="193"/>
                </a:cxn>
                <a:cxn ang="0">
                  <a:pos x="715" y="159"/>
                </a:cxn>
                <a:cxn ang="0">
                  <a:pos x="654" y="129"/>
                </a:cxn>
                <a:cxn ang="0">
                  <a:pos x="594" y="102"/>
                </a:cxn>
                <a:cxn ang="0">
                  <a:pos x="529" y="79"/>
                </a:cxn>
                <a:cxn ang="0">
                  <a:pos x="461" y="60"/>
                </a:cxn>
                <a:cxn ang="0">
                  <a:pos x="396" y="41"/>
                </a:cxn>
                <a:cxn ang="0">
                  <a:pos x="327" y="26"/>
                </a:cxn>
                <a:cxn ang="0">
                  <a:pos x="267" y="15"/>
                </a:cxn>
                <a:cxn ang="0">
                  <a:pos x="206" y="7"/>
                </a:cxn>
                <a:cxn ang="0">
                  <a:pos x="153" y="0"/>
                </a:cxn>
                <a:cxn ang="0">
                  <a:pos x="103" y="0"/>
                </a:cxn>
                <a:cxn ang="0">
                  <a:pos x="61" y="0"/>
                </a:cxn>
                <a:cxn ang="0">
                  <a:pos x="31" y="3"/>
                </a:cxn>
                <a:cxn ang="0">
                  <a:pos x="12" y="11"/>
                </a:cxn>
                <a:cxn ang="0">
                  <a:pos x="0" y="19"/>
                </a:cxn>
                <a:cxn ang="0">
                  <a:pos x="38" y="26"/>
                </a:cxn>
                <a:cxn ang="0">
                  <a:pos x="80" y="30"/>
                </a:cxn>
                <a:cxn ang="0">
                  <a:pos x="122" y="38"/>
                </a:cxn>
                <a:cxn ang="0">
                  <a:pos x="168" y="45"/>
                </a:cxn>
                <a:cxn ang="0">
                  <a:pos x="217" y="53"/>
                </a:cxn>
                <a:cxn ang="0">
                  <a:pos x="267" y="60"/>
                </a:cxn>
                <a:cxn ang="0">
                  <a:pos x="316" y="72"/>
                </a:cxn>
                <a:cxn ang="0">
                  <a:pos x="369" y="83"/>
                </a:cxn>
                <a:cxn ang="0">
                  <a:pos x="419" y="98"/>
                </a:cxn>
                <a:cxn ang="0">
                  <a:pos x="472" y="114"/>
                </a:cxn>
                <a:cxn ang="0">
                  <a:pos x="525" y="133"/>
                </a:cxn>
                <a:cxn ang="0">
                  <a:pos x="575" y="152"/>
                </a:cxn>
                <a:cxn ang="0">
                  <a:pos x="624" y="174"/>
                </a:cxn>
                <a:cxn ang="0">
                  <a:pos x="673" y="197"/>
                </a:cxn>
                <a:cxn ang="0">
                  <a:pos x="719" y="228"/>
                </a:cxn>
                <a:cxn ang="0">
                  <a:pos x="761" y="258"/>
                </a:cxn>
              </a:cxnLst>
              <a:rect l="0" t="0" r="r" b="b"/>
              <a:pathLst>
                <a:path w="913" h="835">
                  <a:moveTo>
                    <a:pt x="761" y="258"/>
                  </a:moveTo>
                  <a:lnTo>
                    <a:pt x="803" y="303"/>
                  </a:lnTo>
                  <a:lnTo>
                    <a:pt x="826" y="357"/>
                  </a:lnTo>
                  <a:lnTo>
                    <a:pt x="841" y="414"/>
                  </a:lnTo>
                  <a:lnTo>
                    <a:pt x="841" y="474"/>
                  </a:lnTo>
                  <a:lnTo>
                    <a:pt x="833" y="524"/>
                  </a:lnTo>
                  <a:lnTo>
                    <a:pt x="818" y="565"/>
                  </a:lnTo>
                  <a:lnTo>
                    <a:pt x="791" y="607"/>
                  </a:lnTo>
                  <a:lnTo>
                    <a:pt x="765" y="641"/>
                  </a:lnTo>
                  <a:lnTo>
                    <a:pt x="730" y="679"/>
                  </a:lnTo>
                  <a:lnTo>
                    <a:pt x="696" y="710"/>
                  </a:lnTo>
                  <a:lnTo>
                    <a:pt x="662" y="744"/>
                  </a:lnTo>
                  <a:lnTo>
                    <a:pt x="628" y="778"/>
                  </a:lnTo>
                  <a:lnTo>
                    <a:pt x="620" y="790"/>
                  </a:lnTo>
                  <a:lnTo>
                    <a:pt x="616" y="801"/>
                  </a:lnTo>
                  <a:lnTo>
                    <a:pt x="620" y="812"/>
                  </a:lnTo>
                  <a:lnTo>
                    <a:pt x="628" y="824"/>
                  </a:lnTo>
                  <a:lnTo>
                    <a:pt x="639" y="831"/>
                  </a:lnTo>
                  <a:lnTo>
                    <a:pt x="651" y="835"/>
                  </a:lnTo>
                  <a:lnTo>
                    <a:pt x="666" y="831"/>
                  </a:lnTo>
                  <a:lnTo>
                    <a:pt x="677" y="824"/>
                  </a:lnTo>
                  <a:lnTo>
                    <a:pt x="753" y="774"/>
                  </a:lnTo>
                  <a:lnTo>
                    <a:pt x="814" y="710"/>
                  </a:lnTo>
                  <a:lnTo>
                    <a:pt x="867" y="634"/>
                  </a:lnTo>
                  <a:lnTo>
                    <a:pt x="902" y="554"/>
                  </a:lnTo>
                  <a:lnTo>
                    <a:pt x="913" y="467"/>
                  </a:lnTo>
                  <a:lnTo>
                    <a:pt x="905" y="383"/>
                  </a:lnTo>
                  <a:lnTo>
                    <a:pt x="875" y="303"/>
                  </a:lnTo>
                  <a:lnTo>
                    <a:pt x="814" y="231"/>
                  </a:lnTo>
                  <a:lnTo>
                    <a:pt x="768" y="193"/>
                  </a:lnTo>
                  <a:lnTo>
                    <a:pt x="715" y="159"/>
                  </a:lnTo>
                  <a:lnTo>
                    <a:pt x="654" y="129"/>
                  </a:lnTo>
                  <a:lnTo>
                    <a:pt x="594" y="102"/>
                  </a:lnTo>
                  <a:lnTo>
                    <a:pt x="529" y="79"/>
                  </a:lnTo>
                  <a:lnTo>
                    <a:pt x="461" y="60"/>
                  </a:lnTo>
                  <a:lnTo>
                    <a:pt x="396" y="41"/>
                  </a:lnTo>
                  <a:lnTo>
                    <a:pt x="327" y="26"/>
                  </a:lnTo>
                  <a:lnTo>
                    <a:pt x="267" y="15"/>
                  </a:lnTo>
                  <a:lnTo>
                    <a:pt x="206" y="7"/>
                  </a:lnTo>
                  <a:lnTo>
                    <a:pt x="153" y="0"/>
                  </a:lnTo>
                  <a:lnTo>
                    <a:pt x="103" y="0"/>
                  </a:lnTo>
                  <a:lnTo>
                    <a:pt x="61" y="0"/>
                  </a:lnTo>
                  <a:lnTo>
                    <a:pt x="31" y="3"/>
                  </a:lnTo>
                  <a:lnTo>
                    <a:pt x="12" y="11"/>
                  </a:lnTo>
                  <a:lnTo>
                    <a:pt x="0" y="19"/>
                  </a:lnTo>
                  <a:lnTo>
                    <a:pt x="38" y="26"/>
                  </a:lnTo>
                  <a:lnTo>
                    <a:pt x="80" y="30"/>
                  </a:lnTo>
                  <a:lnTo>
                    <a:pt x="122" y="38"/>
                  </a:lnTo>
                  <a:lnTo>
                    <a:pt x="168" y="45"/>
                  </a:lnTo>
                  <a:lnTo>
                    <a:pt x="217" y="53"/>
                  </a:lnTo>
                  <a:lnTo>
                    <a:pt x="267" y="60"/>
                  </a:lnTo>
                  <a:lnTo>
                    <a:pt x="316" y="72"/>
                  </a:lnTo>
                  <a:lnTo>
                    <a:pt x="369" y="83"/>
                  </a:lnTo>
                  <a:lnTo>
                    <a:pt x="419" y="98"/>
                  </a:lnTo>
                  <a:lnTo>
                    <a:pt x="472" y="114"/>
                  </a:lnTo>
                  <a:lnTo>
                    <a:pt x="525" y="133"/>
                  </a:lnTo>
                  <a:lnTo>
                    <a:pt x="575" y="152"/>
                  </a:lnTo>
                  <a:lnTo>
                    <a:pt x="624" y="174"/>
                  </a:lnTo>
                  <a:lnTo>
                    <a:pt x="673" y="197"/>
                  </a:lnTo>
                  <a:lnTo>
                    <a:pt x="719" y="228"/>
                  </a:lnTo>
                  <a:lnTo>
                    <a:pt x="761" y="2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0" name="Freeform 2376"/>
            <p:cNvSpPr>
              <a:spLocks noChangeAspect="1"/>
            </p:cNvSpPr>
            <p:nvPr/>
          </p:nvSpPr>
          <p:spPr bwMode="auto">
            <a:xfrm>
              <a:off x="307" y="16880"/>
              <a:ext cx="373" cy="782"/>
            </a:xfrm>
            <a:custGeom>
              <a:avLst/>
              <a:gdLst/>
              <a:ahLst/>
              <a:cxnLst>
                <a:cxn ang="0">
                  <a:pos x="0" y="425"/>
                </a:cxn>
                <a:cxn ang="0">
                  <a:pos x="0" y="489"/>
                </a:cxn>
                <a:cxn ang="0">
                  <a:pos x="15" y="550"/>
                </a:cxn>
                <a:cxn ang="0">
                  <a:pos x="42" y="607"/>
                </a:cxn>
                <a:cxn ang="0">
                  <a:pos x="80" y="656"/>
                </a:cxn>
                <a:cxn ang="0">
                  <a:pos x="125" y="698"/>
                </a:cxn>
                <a:cxn ang="0">
                  <a:pos x="179" y="736"/>
                </a:cxn>
                <a:cxn ang="0">
                  <a:pos x="240" y="763"/>
                </a:cxn>
                <a:cxn ang="0">
                  <a:pos x="300" y="778"/>
                </a:cxn>
                <a:cxn ang="0">
                  <a:pos x="319" y="782"/>
                </a:cxn>
                <a:cxn ang="0">
                  <a:pos x="338" y="774"/>
                </a:cxn>
                <a:cxn ang="0">
                  <a:pos x="354" y="763"/>
                </a:cxn>
                <a:cxn ang="0">
                  <a:pos x="361" y="748"/>
                </a:cxn>
                <a:cxn ang="0">
                  <a:pos x="361" y="729"/>
                </a:cxn>
                <a:cxn ang="0">
                  <a:pos x="357" y="710"/>
                </a:cxn>
                <a:cxn ang="0">
                  <a:pos x="346" y="694"/>
                </a:cxn>
                <a:cxn ang="0">
                  <a:pos x="327" y="687"/>
                </a:cxn>
                <a:cxn ang="0">
                  <a:pos x="266" y="664"/>
                </a:cxn>
                <a:cxn ang="0">
                  <a:pos x="209" y="634"/>
                </a:cxn>
                <a:cxn ang="0">
                  <a:pos x="164" y="592"/>
                </a:cxn>
                <a:cxn ang="0">
                  <a:pos x="129" y="546"/>
                </a:cxn>
                <a:cxn ang="0">
                  <a:pos x="106" y="489"/>
                </a:cxn>
                <a:cxn ang="0">
                  <a:pos x="95" y="429"/>
                </a:cxn>
                <a:cxn ang="0">
                  <a:pos x="95" y="364"/>
                </a:cxn>
                <a:cxn ang="0">
                  <a:pos x="114" y="296"/>
                </a:cxn>
                <a:cxn ang="0">
                  <a:pos x="141" y="246"/>
                </a:cxn>
                <a:cxn ang="0">
                  <a:pos x="183" y="197"/>
                </a:cxn>
                <a:cxn ang="0">
                  <a:pos x="228" y="151"/>
                </a:cxn>
                <a:cxn ang="0">
                  <a:pos x="278" y="110"/>
                </a:cxn>
                <a:cxn ang="0">
                  <a:pos x="319" y="76"/>
                </a:cxn>
                <a:cxn ang="0">
                  <a:pos x="354" y="41"/>
                </a:cxn>
                <a:cxn ang="0">
                  <a:pos x="373" y="19"/>
                </a:cxn>
                <a:cxn ang="0">
                  <a:pos x="373" y="0"/>
                </a:cxn>
                <a:cxn ang="0">
                  <a:pos x="331" y="15"/>
                </a:cxn>
                <a:cxn ang="0">
                  <a:pos x="278" y="41"/>
                </a:cxn>
                <a:cxn ang="0">
                  <a:pos x="221" y="87"/>
                </a:cxn>
                <a:cxn ang="0">
                  <a:pos x="160" y="140"/>
                </a:cxn>
                <a:cxn ang="0">
                  <a:pos x="103" y="201"/>
                </a:cxn>
                <a:cxn ang="0">
                  <a:pos x="57" y="273"/>
                </a:cxn>
                <a:cxn ang="0">
                  <a:pos x="19" y="349"/>
                </a:cxn>
                <a:cxn ang="0">
                  <a:pos x="0" y="425"/>
                </a:cxn>
              </a:cxnLst>
              <a:rect l="0" t="0" r="r" b="b"/>
              <a:pathLst>
                <a:path w="373" h="782">
                  <a:moveTo>
                    <a:pt x="0" y="425"/>
                  </a:moveTo>
                  <a:lnTo>
                    <a:pt x="0" y="489"/>
                  </a:lnTo>
                  <a:lnTo>
                    <a:pt x="15" y="550"/>
                  </a:lnTo>
                  <a:lnTo>
                    <a:pt x="42" y="607"/>
                  </a:lnTo>
                  <a:lnTo>
                    <a:pt x="80" y="656"/>
                  </a:lnTo>
                  <a:lnTo>
                    <a:pt x="125" y="698"/>
                  </a:lnTo>
                  <a:lnTo>
                    <a:pt x="179" y="736"/>
                  </a:lnTo>
                  <a:lnTo>
                    <a:pt x="240" y="763"/>
                  </a:lnTo>
                  <a:lnTo>
                    <a:pt x="300" y="778"/>
                  </a:lnTo>
                  <a:lnTo>
                    <a:pt x="319" y="782"/>
                  </a:lnTo>
                  <a:lnTo>
                    <a:pt x="338" y="774"/>
                  </a:lnTo>
                  <a:lnTo>
                    <a:pt x="354" y="763"/>
                  </a:lnTo>
                  <a:lnTo>
                    <a:pt x="361" y="748"/>
                  </a:lnTo>
                  <a:lnTo>
                    <a:pt x="361" y="729"/>
                  </a:lnTo>
                  <a:lnTo>
                    <a:pt x="357" y="710"/>
                  </a:lnTo>
                  <a:lnTo>
                    <a:pt x="346" y="694"/>
                  </a:lnTo>
                  <a:lnTo>
                    <a:pt x="327" y="687"/>
                  </a:lnTo>
                  <a:lnTo>
                    <a:pt x="266" y="664"/>
                  </a:lnTo>
                  <a:lnTo>
                    <a:pt x="209" y="634"/>
                  </a:lnTo>
                  <a:lnTo>
                    <a:pt x="164" y="592"/>
                  </a:lnTo>
                  <a:lnTo>
                    <a:pt x="129" y="546"/>
                  </a:lnTo>
                  <a:lnTo>
                    <a:pt x="106" y="489"/>
                  </a:lnTo>
                  <a:lnTo>
                    <a:pt x="95" y="429"/>
                  </a:lnTo>
                  <a:lnTo>
                    <a:pt x="95" y="364"/>
                  </a:lnTo>
                  <a:lnTo>
                    <a:pt x="114" y="296"/>
                  </a:lnTo>
                  <a:lnTo>
                    <a:pt x="141" y="246"/>
                  </a:lnTo>
                  <a:lnTo>
                    <a:pt x="183" y="197"/>
                  </a:lnTo>
                  <a:lnTo>
                    <a:pt x="228" y="151"/>
                  </a:lnTo>
                  <a:lnTo>
                    <a:pt x="278" y="110"/>
                  </a:lnTo>
                  <a:lnTo>
                    <a:pt x="319" y="76"/>
                  </a:lnTo>
                  <a:lnTo>
                    <a:pt x="354" y="41"/>
                  </a:lnTo>
                  <a:lnTo>
                    <a:pt x="373" y="19"/>
                  </a:lnTo>
                  <a:lnTo>
                    <a:pt x="373" y="0"/>
                  </a:lnTo>
                  <a:lnTo>
                    <a:pt x="331" y="15"/>
                  </a:lnTo>
                  <a:lnTo>
                    <a:pt x="278" y="41"/>
                  </a:lnTo>
                  <a:lnTo>
                    <a:pt x="221" y="87"/>
                  </a:lnTo>
                  <a:lnTo>
                    <a:pt x="160" y="140"/>
                  </a:lnTo>
                  <a:lnTo>
                    <a:pt x="103" y="201"/>
                  </a:lnTo>
                  <a:lnTo>
                    <a:pt x="57" y="273"/>
                  </a:lnTo>
                  <a:lnTo>
                    <a:pt x="19" y="349"/>
                  </a:lnTo>
                  <a:lnTo>
                    <a:pt x="0" y="4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1" name="Freeform 2377"/>
            <p:cNvSpPr>
              <a:spLocks noChangeAspect="1"/>
            </p:cNvSpPr>
            <p:nvPr/>
          </p:nvSpPr>
          <p:spPr bwMode="auto">
            <a:xfrm>
              <a:off x="2900" y="16375"/>
              <a:ext cx="795" cy="1025"/>
            </a:xfrm>
            <a:custGeom>
              <a:avLst/>
              <a:gdLst/>
              <a:ahLst/>
              <a:cxnLst>
                <a:cxn ang="0">
                  <a:pos x="673" y="410"/>
                </a:cxn>
                <a:cxn ang="0">
                  <a:pos x="711" y="474"/>
                </a:cxn>
                <a:cxn ang="0">
                  <a:pos x="730" y="543"/>
                </a:cxn>
                <a:cxn ang="0">
                  <a:pos x="719" y="618"/>
                </a:cxn>
                <a:cxn ang="0">
                  <a:pos x="673" y="691"/>
                </a:cxn>
                <a:cxn ang="0">
                  <a:pos x="608" y="755"/>
                </a:cxn>
                <a:cxn ang="0">
                  <a:pos x="536" y="812"/>
                </a:cxn>
                <a:cxn ang="0">
                  <a:pos x="460" y="873"/>
                </a:cxn>
                <a:cxn ang="0">
                  <a:pos x="414" y="918"/>
                </a:cxn>
                <a:cxn ang="0">
                  <a:pos x="399" y="949"/>
                </a:cxn>
                <a:cxn ang="0">
                  <a:pos x="388" y="979"/>
                </a:cxn>
                <a:cxn ang="0">
                  <a:pos x="395" y="1010"/>
                </a:cxn>
                <a:cxn ang="0">
                  <a:pos x="422" y="1025"/>
                </a:cxn>
                <a:cxn ang="0">
                  <a:pos x="449" y="1021"/>
                </a:cxn>
                <a:cxn ang="0">
                  <a:pos x="498" y="964"/>
                </a:cxn>
                <a:cxn ang="0">
                  <a:pos x="582" y="888"/>
                </a:cxn>
                <a:cxn ang="0">
                  <a:pos x="669" y="812"/>
                </a:cxn>
                <a:cxn ang="0">
                  <a:pos x="745" y="725"/>
                </a:cxn>
                <a:cxn ang="0">
                  <a:pos x="791" y="615"/>
                </a:cxn>
                <a:cxn ang="0">
                  <a:pos x="787" y="501"/>
                </a:cxn>
                <a:cxn ang="0">
                  <a:pos x="738" y="394"/>
                </a:cxn>
                <a:cxn ang="0">
                  <a:pos x="658" y="307"/>
                </a:cxn>
                <a:cxn ang="0">
                  <a:pos x="570" y="250"/>
                </a:cxn>
                <a:cxn ang="0">
                  <a:pos x="487" y="201"/>
                </a:cxn>
                <a:cxn ang="0">
                  <a:pos x="395" y="151"/>
                </a:cxn>
                <a:cxn ang="0">
                  <a:pos x="300" y="102"/>
                </a:cxn>
                <a:cxn ang="0">
                  <a:pos x="213" y="60"/>
                </a:cxn>
                <a:cxn ang="0">
                  <a:pos x="129" y="26"/>
                </a:cxn>
                <a:cxn ang="0">
                  <a:pos x="65" y="3"/>
                </a:cxn>
                <a:cxn ang="0">
                  <a:pos x="15" y="0"/>
                </a:cxn>
                <a:cxn ang="0">
                  <a:pos x="34" y="26"/>
                </a:cxn>
                <a:cxn ang="0">
                  <a:pos x="114" y="64"/>
                </a:cxn>
                <a:cxn ang="0">
                  <a:pos x="194" y="102"/>
                </a:cxn>
                <a:cxn ang="0">
                  <a:pos x="278" y="144"/>
                </a:cxn>
                <a:cxn ang="0">
                  <a:pos x="365" y="189"/>
                </a:cxn>
                <a:cxn ang="0">
                  <a:pos x="449" y="235"/>
                </a:cxn>
                <a:cxn ang="0">
                  <a:pos x="532" y="292"/>
                </a:cxn>
                <a:cxn ang="0">
                  <a:pos x="608" y="349"/>
                </a:cxn>
              </a:cxnLst>
              <a:rect l="0" t="0" r="r" b="b"/>
              <a:pathLst>
                <a:path w="795" h="1025">
                  <a:moveTo>
                    <a:pt x="646" y="383"/>
                  </a:moveTo>
                  <a:lnTo>
                    <a:pt x="673" y="410"/>
                  </a:lnTo>
                  <a:lnTo>
                    <a:pt x="692" y="440"/>
                  </a:lnTo>
                  <a:lnTo>
                    <a:pt x="711" y="474"/>
                  </a:lnTo>
                  <a:lnTo>
                    <a:pt x="722" y="508"/>
                  </a:lnTo>
                  <a:lnTo>
                    <a:pt x="730" y="543"/>
                  </a:lnTo>
                  <a:lnTo>
                    <a:pt x="726" y="581"/>
                  </a:lnTo>
                  <a:lnTo>
                    <a:pt x="719" y="618"/>
                  </a:lnTo>
                  <a:lnTo>
                    <a:pt x="700" y="653"/>
                  </a:lnTo>
                  <a:lnTo>
                    <a:pt x="673" y="691"/>
                  </a:lnTo>
                  <a:lnTo>
                    <a:pt x="643" y="725"/>
                  </a:lnTo>
                  <a:lnTo>
                    <a:pt x="608" y="755"/>
                  </a:lnTo>
                  <a:lnTo>
                    <a:pt x="574" y="786"/>
                  </a:lnTo>
                  <a:lnTo>
                    <a:pt x="536" y="812"/>
                  </a:lnTo>
                  <a:lnTo>
                    <a:pt x="498" y="843"/>
                  </a:lnTo>
                  <a:lnTo>
                    <a:pt x="460" y="873"/>
                  </a:lnTo>
                  <a:lnTo>
                    <a:pt x="426" y="907"/>
                  </a:lnTo>
                  <a:lnTo>
                    <a:pt x="414" y="918"/>
                  </a:lnTo>
                  <a:lnTo>
                    <a:pt x="407" y="934"/>
                  </a:lnTo>
                  <a:lnTo>
                    <a:pt x="399" y="949"/>
                  </a:lnTo>
                  <a:lnTo>
                    <a:pt x="392" y="964"/>
                  </a:lnTo>
                  <a:lnTo>
                    <a:pt x="388" y="979"/>
                  </a:lnTo>
                  <a:lnTo>
                    <a:pt x="388" y="994"/>
                  </a:lnTo>
                  <a:lnTo>
                    <a:pt x="395" y="1010"/>
                  </a:lnTo>
                  <a:lnTo>
                    <a:pt x="407" y="1021"/>
                  </a:lnTo>
                  <a:lnTo>
                    <a:pt x="422" y="1025"/>
                  </a:lnTo>
                  <a:lnTo>
                    <a:pt x="437" y="1025"/>
                  </a:lnTo>
                  <a:lnTo>
                    <a:pt x="449" y="1021"/>
                  </a:lnTo>
                  <a:lnTo>
                    <a:pt x="460" y="1010"/>
                  </a:lnTo>
                  <a:lnTo>
                    <a:pt x="498" y="964"/>
                  </a:lnTo>
                  <a:lnTo>
                    <a:pt x="540" y="926"/>
                  </a:lnTo>
                  <a:lnTo>
                    <a:pt x="582" y="888"/>
                  </a:lnTo>
                  <a:lnTo>
                    <a:pt x="627" y="850"/>
                  </a:lnTo>
                  <a:lnTo>
                    <a:pt x="669" y="812"/>
                  </a:lnTo>
                  <a:lnTo>
                    <a:pt x="711" y="770"/>
                  </a:lnTo>
                  <a:lnTo>
                    <a:pt x="745" y="725"/>
                  </a:lnTo>
                  <a:lnTo>
                    <a:pt x="772" y="675"/>
                  </a:lnTo>
                  <a:lnTo>
                    <a:pt x="791" y="615"/>
                  </a:lnTo>
                  <a:lnTo>
                    <a:pt x="795" y="558"/>
                  </a:lnTo>
                  <a:lnTo>
                    <a:pt x="787" y="501"/>
                  </a:lnTo>
                  <a:lnTo>
                    <a:pt x="768" y="444"/>
                  </a:lnTo>
                  <a:lnTo>
                    <a:pt x="738" y="394"/>
                  </a:lnTo>
                  <a:lnTo>
                    <a:pt x="703" y="345"/>
                  </a:lnTo>
                  <a:lnTo>
                    <a:pt x="658" y="307"/>
                  </a:lnTo>
                  <a:lnTo>
                    <a:pt x="608" y="273"/>
                  </a:lnTo>
                  <a:lnTo>
                    <a:pt x="570" y="250"/>
                  </a:lnTo>
                  <a:lnTo>
                    <a:pt x="529" y="227"/>
                  </a:lnTo>
                  <a:lnTo>
                    <a:pt x="487" y="201"/>
                  </a:lnTo>
                  <a:lnTo>
                    <a:pt x="441" y="178"/>
                  </a:lnTo>
                  <a:lnTo>
                    <a:pt x="395" y="151"/>
                  </a:lnTo>
                  <a:lnTo>
                    <a:pt x="346" y="129"/>
                  </a:lnTo>
                  <a:lnTo>
                    <a:pt x="300" y="102"/>
                  </a:lnTo>
                  <a:lnTo>
                    <a:pt x="255" y="79"/>
                  </a:lnTo>
                  <a:lnTo>
                    <a:pt x="213" y="60"/>
                  </a:lnTo>
                  <a:lnTo>
                    <a:pt x="171" y="41"/>
                  </a:lnTo>
                  <a:lnTo>
                    <a:pt x="129" y="26"/>
                  </a:lnTo>
                  <a:lnTo>
                    <a:pt x="95" y="15"/>
                  </a:lnTo>
                  <a:lnTo>
                    <a:pt x="65" y="3"/>
                  </a:lnTo>
                  <a:lnTo>
                    <a:pt x="38" y="0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4" y="26"/>
                  </a:lnTo>
                  <a:lnTo>
                    <a:pt x="72" y="45"/>
                  </a:lnTo>
                  <a:lnTo>
                    <a:pt x="114" y="64"/>
                  </a:lnTo>
                  <a:lnTo>
                    <a:pt x="152" y="83"/>
                  </a:lnTo>
                  <a:lnTo>
                    <a:pt x="194" y="102"/>
                  </a:lnTo>
                  <a:lnTo>
                    <a:pt x="236" y="121"/>
                  </a:lnTo>
                  <a:lnTo>
                    <a:pt x="278" y="144"/>
                  </a:lnTo>
                  <a:lnTo>
                    <a:pt x="319" y="167"/>
                  </a:lnTo>
                  <a:lnTo>
                    <a:pt x="365" y="189"/>
                  </a:lnTo>
                  <a:lnTo>
                    <a:pt x="407" y="212"/>
                  </a:lnTo>
                  <a:lnTo>
                    <a:pt x="449" y="235"/>
                  </a:lnTo>
                  <a:lnTo>
                    <a:pt x="491" y="262"/>
                  </a:lnTo>
                  <a:lnTo>
                    <a:pt x="532" y="292"/>
                  </a:lnTo>
                  <a:lnTo>
                    <a:pt x="570" y="318"/>
                  </a:lnTo>
                  <a:lnTo>
                    <a:pt x="608" y="349"/>
                  </a:lnTo>
                  <a:lnTo>
                    <a:pt x="646" y="3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602" name="Group 2378"/>
          <p:cNvGrpSpPr>
            <a:grpSpLocks noChangeAspect="1"/>
          </p:cNvGrpSpPr>
          <p:nvPr/>
        </p:nvGrpSpPr>
        <p:grpSpPr bwMode="auto">
          <a:xfrm rot="20468763">
            <a:off x="3280060" y="4373545"/>
            <a:ext cx="609600" cy="357188"/>
            <a:chOff x="307" y="16318"/>
            <a:chExt cx="3570" cy="1818"/>
          </a:xfrm>
        </p:grpSpPr>
        <p:sp>
          <p:nvSpPr>
            <p:cNvPr id="54603" name="Freeform 2379"/>
            <p:cNvSpPr>
              <a:spLocks noChangeAspect="1"/>
            </p:cNvSpPr>
            <p:nvPr/>
          </p:nvSpPr>
          <p:spPr bwMode="auto">
            <a:xfrm>
              <a:off x="1258" y="16568"/>
              <a:ext cx="646" cy="767"/>
            </a:xfrm>
            <a:custGeom>
              <a:avLst/>
              <a:gdLst/>
              <a:ahLst/>
              <a:cxnLst>
                <a:cxn ang="0">
                  <a:pos x="228" y="99"/>
                </a:cxn>
                <a:cxn ang="0">
                  <a:pos x="178" y="129"/>
                </a:cxn>
                <a:cxn ang="0">
                  <a:pos x="136" y="167"/>
                </a:cxn>
                <a:cxn ang="0">
                  <a:pos x="98" y="209"/>
                </a:cxn>
                <a:cxn ang="0">
                  <a:pos x="64" y="255"/>
                </a:cxn>
                <a:cxn ang="0">
                  <a:pos x="38" y="304"/>
                </a:cxn>
                <a:cxn ang="0">
                  <a:pos x="19" y="357"/>
                </a:cxn>
                <a:cxn ang="0">
                  <a:pos x="7" y="414"/>
                </a:cxn>
                <a:cxn ang="0">
                  <a:pos x="0" y="471"/>
                </a:cxn>
                <a:cxn ang="0">
                  <a:pos x="7" y="551"/>
                </a:cxn>
                <a:cxn ang="0">
                  <a:pos x="38" y="615"/>
                </a:cxn>
                <a:cxn ang="0">
                  <a:pos x="83" y="672"/>
                </a:cxn>
                <a:cxn ang="0">
                  <a:pos x="144" y="714"/>
                </a:cxn>
                <a:cxn ang="0">
                  <a:pos x="212" y="748"/>
                </a:cxn>
                <a:cxn ang="0">
                  <a:pos x="285" y="763"/>
                </a:cxn>
                <a:cxn ang="0">
                  <a:pos x="361" y="767"/>
                </a:cxn>
                <a:cxn ang="0">
                  <a:pos x="433" y="756"/>
                </a:cxn>
                <a:cxn ang="0">
                  <a:pos x="448" y="756"/>
                </a:cxn>
                <a:cxn ang="0">
                  <a:pos x="463" y="748"/>
                </a:cxn>
                <a:cxn ang="0">
                  <a:pos x="475" y="737"/>
                </a:cxn>
                <a:cxn ang="0">
                  <a:pos x="479" y="722"/>
                </a:cxn>
                <a:cxn ang="0">
                  <a:pos x="471" y="703"/>
                </a:cxn>
                <a:cxn ang="0">
                  <a:pos x="456" y="687"/>
                </a:cxn>
                <a:cxn ang="0">
                  <a:pos x="437" y="672"/>
                </a:cxn>
                <a:cxn ang="0">
                  <a:pos x="418" y="665"/>
                </a:cxn>
                <a:cxn ang="0">
                  <a:pos x="380" y="653"/>
                </a:cxn>
                <a:cxn ang="0">
                  <a:pos x="342" y="646"/>
                </a:cxn>
                <a:cxn ang="0">
                  <a:pos x="304" y="638"/>
                </a:cxn>
                <a:cxn ang="0">
                  <a:pos x="269" y="631"/>
                </a:cxn>
                <a:cxn ang="0">
                  <a:pos x="235" y="619"/>
                </a:cxn>
                <a:cxn ang="0">
                  <a:pos x="201" y="604"/>
                </a:cxn>
                <a:cxn ang="0">
                  <a:pos x="171" y="585"/>
                </a:cxn>
                <a:cxn ang="0">
                  <a:pos x="140" y="555"/>
                </a:cxn>
                <a:cxn ang="0">
                  <a:pos x="129" y="425"/>
                </a:cxn>
                <a:cxn ang="0">
                  <a:pos x="159" y="319"/>
                </a:cxn>
                <a:cxn ang="0">
                  <a:pos x="220" y="236"/>
                </a:cxn>
                <a:cxn ang="0">
                  <a:pos x="304" y="167"/>
                </a:cxn>
                <a:cxn ang="0">
                  <a:pos x="395" y="114"/>
                </a:cxn>
                <a:cxn ang="0">
                  <a:pos x="490" y="72"/>
                </a:cxn>
                <a:cxn ang="0">
                  <a:pos x="577" y="42"/>
                </a:cxn>
                <a:cxn ang="0">
                  <a:pos x="646" y="15"/>
                </a:cxn>
                <a:cxn ang="0">
                  <a:pos x="604" y="4"/>
                </a:cxn>
                <a:cxn ang="0">
                  <a:pos x="558" y="0"/>
                </a:cxn>
                <a:cxn ang="0">
                  <a:pos x="505" y="8"/>
                </a:cxn>
                <a:cxn ang="0">
                  <a:pos x="448" y="15"/>
                </a:cxn>
                <a:cxn ang="0">
                  <a:pos x="391" y="34"/>
                </a:cxn>
                <a:cxn ang="0">
                  <a:pos x="334" y="53"/>
                </a:cxn>
                <a:cxn ang="0">
                  <a:pos x="277" y="76"/>
                </a:cxn>
                <a:cxn ang="0">
                  <a:pos x="228" y="99"/>
                </a:cxn>
              </a:cxnLst>
              <a:rect l="0" t="0" r="r" b="b"/>
              <a:pathLst>
                <a:path w="646" h="767">
                  <a:moveTo>
                    <a:pt x="228" y="99"/>
                  </a:moveTo>
                  <a:lnTo>
                    <a:pt x="178" y="129"/>
                  </a:lnTo>
                  <a:lnTo>
                    <a:pt x="136" y="167"/>
                  </a:lnTo>
                  <a:lnTo>
                    <a:pt x="98" y="209"/>
                  </a:lnTo>
                  <a:lnTo>
                    <a:pt x="64" y="255"/>
                  </a:lnTo>
                  <a:lnTo>
                    <a:pt x="38" y="304"/>
                  </a:lnTo>
                  <a:lnTo>
                    <a:pt x="19" y="357"/>
                  </a:lnTo>
                  <a:lnTo>
                    <a:pt x="7" y="414"/>
                  </a:lnTo>
                  <a:lnTo>
                    <a:pt x="0" y="471"/>
                  </a:lnTo>
                  <a:lnTo>
                    <a:pt x="7" y="551"/>
                  </a:lnTo>
                  <a:lnTo>
                    <a:pt x="38" y="615"/>
                  </a:lnTo>
                  <a:lnTo>
                    <a:pt x="83" y="672"/>
                  </a:lnTo>
                  <a:lnTo>
                    <a:pt x="144" y="714"/>
                  </a:lnTo>
                  <a:lnTo>
                    <a:pt x="212" y="748"/>
                  </a:lnTo>
                  <a:lnTo>
                    <a:pt x="285" y="763"/>
                  </a:lnTo>
                  <a:lnTo>
                    <a:pt x="361" y="767"/>
                  </a:lnTo>
                  <a:lnTo>
                    <a:pt x="433" y="756"/>
                  </a:lnTo>
                  <a:lnTo>
                    <a:pt x="448" y="756"/>
                  </a:lnTo>
                  <a:lnTo>
                    <a:pt x="463" y="748"/>
                  </a:lnTo>
                  <a:lnTo>
                    <a:pt x="475" y="737"/>
                  </a:lnTo>
                  <a:lnTo>
                    <a:pt x="479" y="722"/>
                  </a:lnTo>
                  <a:lnTo>
                    <a:pt x="471" y="703"/>
                  </a:lnTo>
                  <a:lnTo>
                    <a:pt x="456" y="687"/>
                  </a:lnTo>
                  <a:lnTo>
                    <a:pt x="437" y="672"/>
                  </a:lnTo>
                  <a:lnTo>
                    <a:pt x="418" y="665"/>
                  </a:lnTo>
                  <a:lnTo>
                    <a:pt x="380" y="653"/>
                  </a:lnTo>
                  <a:lnTo>
                    <a:pt x="342" y="646"/>
                  </a:lnTo>
                  <a:lnTo>
                    <a:pt x="304" y="638"/>
                  </a:lnTo>
                  <a:lnTo>
                    <a:pt x="269" y="631"/>
                  </a:lnTo>
                  <a:lnTo>
                    <a:pt x="235" y="619"/>
                  </a:lnTo>
                  <a:lnTo>
                    <a:pt x="201" y="604"/>
                  </a:lnTo>
                  <a:lnTo>
                    <a:pt x="171" y="585"/>
                  </a:lnTo>
                  <a:lnTo>
                    <a:pt x="140" y="555"/>
                  </a:lnTo>
                  <a:lnTo>
                    <a:pt x="129" y="425"/>
                  </a:lnTo>
                  <a:lnTo>
                    <a:pt x="159" y="319"/>
                  </a:lnTo>
                  <a:lnTo>
                    <a:pt x="220" y="236"/>
                  </a:lnTo>
                  <a:lnTo>
                    <a:pt x="304" y="167"/>
                  </a:lnTo>
                  <a:lnTo>
                    <a:pt x="395" y="114"/>
                  </a:lnTo>
                  <a:lnTo>
                    <a:pt x="490" y="72"/>
                  </a:lnTo>
                  <a:lnTo>
                    <a:pt x="577" y="42"/>
                  </a:lnTo>
                  <a:lnTo>
                    <a:pt x="646" y="15"/>
                  </a:lnTo>
                  <a:lnTo>
                    <a:pt x="604" y="4"/>
                  </a:lnTo>
                  <a:lnTo>
                    <a:pt x="558" y="0"/>
                  </a:lnTo>
                  <a:lnTo>
                    <a:pt x="505" y="8"/>
                  </a:lnTo>
                  <a:lnTo>
                    <a:pt x="448" y="15"/>
                  </a:lnTo>
                  <a:lnTo>
                    <a:pt x="391" y="34"/>
                  </a:lnTo>
                  <a:lnTo>
                    <a:pt x="334" y="53"/>
                  </a:lnTo>
                  <a:lnTo>
                    <a:pt x="277" y="76"/>
                  </a:lnTo>
                  <a:lnTo>
                    <a:pt x="228" y="9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4" name="Freeform 2380"/>
            <p:cNvSpPr>
              <a:spLocks noChangeAspect="1"/>
            </p:cNvSpPr>
            <p:nvPr/>
          </p:nvSpPr>
          <p:spPr bwMode="auto">
            <a:xfrm>
              <a:off x="2360" y="16557"/>
              <a:ext cx="415" cy="596"/>
            </a:xfrm>
            <a:custGeom>
              <a:avLst/>
              <a:gdLst/>
              <a:ahLst/>
              <a:cxnLst>
                <a:cxn ang="0">
                  <a:pos x="350" y="193"/>
                </a:cxn>
                <a:cxn ang="0">
                  <a:pos x="365" y="254"/>
                </a:cxn>
                <a:cxn ang="0">
                  <a:pos x="361" y="311"/>
                </a:cxn>
                <a:cxn ang="0">
                  <a:pos x="335" y="357"/>
                </a:cxn>
                <a:cxn ang="0">
                  <a:pos x="297" y="399"/>
                </a:cxn>
                <a:cxn ang="0">
                  <a:pos x="251" y="436"/>
                </a:cxn>
                <a:cxn ang="0">
                  <a:pos x="198" y="474"/>
                </a:cxn>
                <a:cxn ang="0">
                  <a:pos x="145" y="509"/>
                </a:cxn>
                <a:cxn ang="0">
                  <a:pos x="99" y="543"/>
                </a:cxn>
                <a:cxn ang="0">
                  <a:pos x="91" y="554"/>
                </a:cxn>
                <a:cxn ang="0">
                  <a:pos x="88" y="562"/>
                </a:cxn>
                <a:cxn ang="0">
                  <a:pos x="88" y="573"/>
                </a:cxn>
                <a:cxn ang="0">
                  <a:pos x="91" y="585"/>
                </a:cxn>
                <a:cxn ang="0">
                  <a:pos x="103" y="592"/>
                </a:cxn>
                <a:cxn ang="0">
                  <a:pos x="114" y="596"/>
                </a:cxn>
                <a:cxn ang="0">
                  <a:pos x="122" y="596"/>
                </a:cxn>
                <a:cxn ang="0">
                  <a:pos x="133" y="592"/>
                </a:cxn>
                <a:cxn ang="0">
                  <a:pos x="194" y="558"/>
                </a:cxn>
                <a:cxn ang="0">
                  <a:pos x="251" y="520"/>
                </a:cxn>
                <a:cxn ang="0">
                  <a:pos x="304" y="478"/>
                </a:cxn>
                <a:cxn ang="0">
                  <a:pos x="354" y="429"/>
                </a:cxn>
                <a:cxn ang="0">
                  <a:pos x="388" y="376"/>
                </a:cxn>
                <a:cxn ang="0">
                  <a:pos x="411" y="315"/>
                </a:cxn>
                <a:cxn ang="0">
                  <a:pos x="415" y="250"/>
                </a:cxn>
                <a:cxn ang="0">
                  <a:pos x="399" y="182"/>
                </a:cxn>
                <a:cxn ang="0">
                  <a:pos x="365" y="129"/>
                </a:cxn>
                <a:cxn ang="0">
                  <a:pos x="316" y="83"/>
                </a:cxn>
                <a:cxn ang="0">
                  <a:pos x="255" y="49"/>
                </a:cxn>
                <a:cxn ang="0">
                  <a:pos x="186" y="23"/>
                </a:cxn>
                <a:cxn ang="0">
                  <a:pos x="118" y="7"/>
                </a:cxn>
                <a:cxn ang="0">
                  <a:pos x="61" y="0"/>
                </a:cxn>
                <a:cxn ang="0">
                  <a:pos x="19" y="0"/>
                </a:cxn>
                <a:cxn ang="0">
                  <a:pos x="0" y="11"/>
                </a:cxn>
                <a:cxn ang="0">
                  <a:pos x="46" y="30"/>
                </a:cxn>
                <a:cxn ang="0">
                  <a:pos x="95" y="45"/>
                </a:cxn>
                <a:cxn ang="0">
                  <a:pos x="148" y="61"/>
                </a:cxn>
                <a:cxn ang="0">
                  <a:pos x="198" y="76"/>
                </a:cxn>
                <a:cxn ang="0">
                  <a:pos x="247" y="95"/>
                </a:cxn>
                <a:cxn ang="0">
                  <a:pos x="289" y="121"/>
                </a:cxn>
                <a:cxn ang="0">
                  <a:pos x="323" y="152"/>
                </a:cxn>
                <a:cxn ang="0">
                  <a:pos x="350" y="193"/>
                </a:cxn>
              </a:cxnLst>
              <a:rect l="0" t="0" r="r" b="b"/>
              <a:pathLst>
                <a:path w="415" h="596">
                  <a:moveTo>
                    <a:pt x="350" y="193"/>
                  </a:moveTo>
                  <a:lnTo>
                    <a:pt x="365" y="254"/>
                  </a:lnTo>
                  <a:lnTo>
                    <a:pt x="361" y="311"/>
                  </a:lnTo>
                  <a:lnTo>
                    <a:pt x="335" y="357"/>
                  </a:lnTo>
                  <a:lnTo>
                    <a:pt x="297" y="399"/>
                  </a:lnTo>
                  <a:lnTo>
                    <a:pt x="251" y="436"/>
                  </a:lnTo>
                  <a:lnTo>
                    <a:pt x="198" y="474"/>
                  </a:lnTo>
                  <a:lnTo>
                    <a:pt x="145" y="509"/>
                  </a:lnTo>
                  <a:lnTo>
                    <a:pt x="99" y="543"/>
                  </a:lnTo>
                  <a:lnTo>
                    <a:pt x="91" y="554"/>
                  </a:lnTo>
                  <a:lnTo>
                    <a:pt x="88" y="562"/>
                  </a:lnTo>
                  <a:lnTo>
                    <a:pt x="88" y="573"/>
                  </a:lnTo>
                  <a:lnTo>
                    <a:pt x="91" y="585"/>
                  </a:lnTo>
                  <a:lnTo>
                    <a:pt x="103" y="592"/>
                  </a:lnTo>
                  <a:lnTo>
                    <a:pt x="114" y="596"/>
                  </a:lnTo>
                  <a:lnTo>
                    <a:pt x="122" y="596"/>
                  </a:lnTo>
                  <a:lnTo>
                    <a:pt x="133" y="592"/>
                  </a:lnTo>
                  <a:lnTo>
                    <a:pt x="194" y="558"/>
                  </a:lnTo>
                  <a:lnTo>
                    <a:pt x="251" y="520"/>
                  </a:lnTo>
                  <a:lnTo>
                    <a:pt x="304" y="478"/>
                  </a:lnTo>
                  <a:lnTo>
                    <a:pt x="354" y="429"/>
                  </a:lnTo>
                  <a:lnTo>
                    <a:pt x="388" y="376"/>
                  </a:lnTo>
                  <a:lnTo>
                    <a:pt x="411" y="315"/>
                  </a:lnTo>
                  <a:lnTo>
                    <a:pt x="415" y="250"/>
                  </a:lnTo>
                  <a:lnTo>
                    <a:pt x="399" y="182"/>
                  </a:lnTo>
                  <a:lnTo>
                    <a:pt x="365" y="129"/>
                  </a:lnTo>
                  <a:lnTo>
                    <a:pt x="316" y="83"/>
                  </a:lnTo>
                  <a:lnTo>
                    <a:pt x="255" y="49"/>
                  </a:lnTo>
                  <a:lnTo>
                    <a:pt x="186" y="23"/>
                  </a:lnTo>
                  <a:lnTo>
                    <a:pt x="118" y="7"/>
                  </a:lnTo>
                  <a:lnTo>
                    <a:pt x="61" y="0"/>
                  </a:lnTo>
                  <a:lnTo>
                    <a:pt x="19" y="0"/>
                  </a:lnTo>
                  <a:lnTo>
                    <a:pt x="0" y="11"/>
                  </a:lnTo>
                  <a:lnTo>
                    <a:pt x="46" y="30"/>
                  </a:lnTo>
                  <a:lnTo>
                    <a:pt x="95" y="45"/>
                  </a:lnTo>
                  <a:lnTo>
                    <a:pt x="148" y="61"/>
                  </a:lnTo>
                  <a:lnTo>
                    <a:pt x="198" y="76"/>
                  </a:lnTo>
                  <a:lnTo>
                    <a:pt x="247" y="95"/>
                  </a:lnTo>
                  <a:lnTo>
                    <a:pt x="289" y="121"/>
                  </a:lnTo>
                  <a:lnTo>
                    <a:pt x="323" y="152"/>
                  </a:lnTo>
                  <a:lnTo>
                    <a:pt x="350" y="193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5" name="Freeform 2381"/>
            <p:cNvSpPr>
              <a:spLocks noChangeAspect="1"/>
            </p:cNvSpPr>
            <p:nvPr/>
          </p:nvSpPr>
          <p:spPr bwMode="auto">
            <a:xfrm>
              <a:off x="851" y="16416"/>
              <a:ext cx="1045" cy="1250"/>
            </a:xfrm>
            <a:custGeom>
              <a:avLst/>
              <a:gdLst/>
              <a:ahLst/>
              <a:cxnLst>
                <a:cxn ang="0">
                  <a:pos x="327" y="232"/>
                </a:cxn>
                <a:cxn ang="0">
                  <a:pos x="175" y="380"/>
                </a:cxn>
                <a:cxn ang="0">
                  <a:pos x="57" y="551"/>
                </a:cxn>
                <a:cxn ang="0">
                  <a:pos x="0" y="748"/>
                </a:cxn>
                <a:cxn ang="0">
                  <a:pos x="11" y="881"/>
                </a:cxn>
                <a:cxn ang="0">
                  <a:pos x="30" y="934"/>
                </a:cxn>
                <a:cxn ang="0">
                  <a:pos x="64" y="984"/>
                </a:cxn>
                <a:cxn ang="0">
                  <a:pos x="106" y="1026"/>
                </a:cxn>
                <a:cxn ang="0">
                  <a:pos x="182" y="1071"/>
                </a:cxn>
                <a:cxn ang="0">
                  <a:pos x="281" y="1120"/>
                </a:cxn>
                <a:cxn ang="0">
                  <a:pos x="388" y="1158"/>
                </a:cxn>
                <a:cxn ang="0">
                  <a:pos x="494" y="1189"/>
                </a:cxn>
                <a:cxn ang="0">
                  <a:pos x="604" y="1212"/>
                </a:cxn>
                <a:cxn ang="0">
                  <a:pos x="715" y="1227"/>
                </a:cxn>
                <a:cxn ang="0">
                  <a:pos x="825" y="1238"/>
                </a:cxn>
                <a:cxn ang="0">
                  <a:pos x="939" y="1246"/>
                </a:cxn>
                <a:cxn ang="0">
                  <a:pos x="1011" y="1250"/>
                </a:cxn>
                <a:cxn ang="0">
                  <a:pos x="1038" y="1227"/>
                </a:cxn>
                <a:cxn ang="0">
                  <a:pos x="1045" y="1193"/>
                </a:cxn>
                <a:cxn ang="0">
                  <a:pos x="1022" y="1166"/>
                </a:cxn>
                <a:cxn ang="0">
                  <a:pos x="954" y="1147"/>
                </a:cxn>
                <a:cxn ang="0">
                  <a:pos x="855" y="1128"/>
                </a:cxn>
                <a:cxn ang="0">
                  <a:pos x="753" y="1113"/>
                </a:cxn>
                <a:cxn ang="0">
                  <a:pos x="650" y="1098"/>
                </a:cxn>
                <a:cxn ang="0">
                  <a:pos x="551" y="1079"/>
                </a:cxn>
                <a:cxn ang="0">
                  <a:pos x="452" y="1052"/>
                </a:cxn>
                <a:cxn ang="0">
                  <a:pos x="357" y="1022"/>
                </a:cxn>
                <a:cxn ang="0">
                  <a:pos x="262" y="984"/>
                </a:cxn>
                <a:cxn ang="0">
                  <a:pos x="178" y="931"/>
                </a:cxn>
                <a:cxn ang="0">
                  <a:pos x="125" y="858"/>
                </a:cxn>
                <a:cxn ang="0">
                  <a:pos x="110" y="767"/>
                </a:cxn>
                <a:cxn ang="0">
                  <a:pos x="125" y="661"/>
                </a:cxn>
                <a:cxn ang="0">
                  <a:pos x="167" y="562"/>
                </a:cxn>
                <a:cxn ang="0">
                  <a:pos x="232" y="456"/>
                </a:cxn>
                <a:cxn ang="0">
                  <a:pos x="308" y="365"/>
                </a:cxn>
                <a:cxn ang="0">
                  <a:pos x="399" y="274"/>
                </a:cxn>
                <a:cxn ang="0">
                  <a:pos x="498" y="190"/>
                </a:cxn>
                <a:cxn ang="0">
                  <a:pos x="635" y="126"/>
                </a:cxn>
                <a:cxn ang="0">
                  <a:pos x="772" y="69"/>
                </a:cxn>
                <a:cxn ang="0">
                  <a:pos x="859" y="23"/>
                </a:cxn>
                <a:cxn ang="0">
                  <a:pos x="832" y="0"/>
                </a:cxn>
                <a:cxn ang="0">
                  <a:pos x="718" y="15"/>
                </a:cxn>
                <a:cxn ang="0">
                  <a:pos x="585" y="61"/>
                </a:cxn>
                <a:cxn ang="0">
                  <a:pos x="460" y="126"/>
                </a:cxn>
              </a:cxnLst>
              <a:rect l="0" t="0" r="r" b="b"/>
              <a:pathLst>
                <a:path w="1045" h="1250">
                  <a:moveTo>
                    <a:pt x="407" y="164"/>
                  </a:moveTo>
                  <a:lnTo>
                    <a:pt x="327" y="232"/>
                  </a:lnTo>
                  <a:lnTo>
                    <a:pt x="247" y="300"/>
                  </a:lnTo>
                  <a:lnTo>
                    <a:pt x="175" y="380"/>
                  </a:lnTo>
                  <a:lnTo>
                    <a:pt x="110" y="464"/>
                  </a:lnTo>
                  <a:lnTo>
                    <a:pt x="57" y="551"/>
                  </a:lnTo>
                  <a:lnTo>
                    <a:pt x="19" y="646"/>
                  </a:lnTo>
                  <a:lnTo>
                    <a:pt x="0" y="748"/>
                  </a:lnTo>
                  <a:lnTo>
                    <a:pt x="4" y="855"/>
                  </a:lnTo>
                  <a:lnTo>
                    <a:pt x="11" y="881"/>
                  </a:lnTo>
                  <a:lnTo>
                    <a:pt x="19" y="912"/>
                  </a:lnTo>
                  <a:lnTo>
                    <a:pt x="30" y="934"/>
                  </a:lnTo>
                  <a:lnTo>
                    <a:pt x="45" y="961"/>
                  </a:lnTo>
                  <a:lnTo>
                    <a:pt x="64" y="984"/>
                  </a:lnTo>
                  <a:lnTo>
                    <a:pt x="87" y="1007"/>
                  </a:lnTo>
                  <a:lnTo>
                    <a:pt x="106" y="1026"/>
                  </a:lnTo>
                  <a:lnTo>
                    <a:pt x="133" y="1041"/>
                  </a:lnTo>
                  <a:lnTo>
                    <a:pt x="182" y="1071"/>
                  </a:lnTo>
                  <a:lnTo>
                    <a:pt x="232" y="1098"/>
                  </a:lnTo>
                  <a:lnTo>
                    <a:pt x="281" y="1120"/>
                  </a:lnTo>
                  <a:lnTo>
                    <a:pt x="334" y="1139"/>
                  </a:lnTo>
                  <a:lnTo>
                    <a:pt x="388" y="1158"/>
                  </a:lnTo>
                  <a:lnTo>
                    <a:pt x="441" y="1174"/>
                  </a:lnTo>
                  <a:lnTo>
                    <a:pt x="494" y="1189"/>
                  </a:lnTo>
                  <a:lnTo>
                    <a:pt x="547" y="1200"/>
                  </a:lnTo>
                  <a:lnTo>
                    <a:pt x="604" y="1212"/>
                  </a:lnTo>
                  <a:lnTo>
                    <a:pt x="657" y="1219"/>
                  </a:lnTo>
                  <a:lnTo>
                    <a:pt x="715" y="1227"/>
                  </a:lnTo>
                  <a:lnTo>
                    <a:pt x="772" y="1234"/>
                  </a:lnTo>
                  <a:lnTo>
                    <a:pt x="825" y="1238"/>
                  </a:lnTo>
                  <a:lnTo>
                    <a:pt x="882" y="1242"/>
                  </a:lnTo>
                  <a:lnTo>
                    <a:pt x="939" y="1246"/>
                  </a:lnTo>
                  <a:lnTo>
                    <a:pt x="992" y="1250"/>
                  </a:lnTo>
                  <a:lnTo>
                    <a:pt x="1011" y="1250"/>
                  </a:lnTo>
                  <a:lnTo>
                    <a:pt x="1026" y="1242"/>
                  </a:lnTo>
                  <a:lnTo>
                    <a:pt x="1038" y="1227"/>
                  </a:lnTo>
                  <a:lnTo>
                    <a:pt x="1045" y="1212"/>
                  </a:lnTo>
                  <a:lnTo>
                    <a:pt x="1045" y="1193"/>
                  </a:lnTo>
                  <a:lnTo>
                    <a:pt x="1038" y="1177"/>
                  </a:lnTo>
                  <a:lnTo>
                    <a:pt x="1022" y="1166"/>
                  </a:lnTo>
                  <a:lnTo>
                    <a:pt x="1003" y="1158"/>
                  </a:lnTo>
                  <a:lnTo>
                    <a:pt x="954" y="1147"/>
                  </a:lnTo>
                  <a:lnTo>
                    <a:pt x="905" y="1139"/>
                  </a:lnTo>
                  <a:lnTo>
                    <a:pt x="855" y="1128"/>
                  </a:lnTo>
                  <a:lnTo>
                    <a:pt x="802" y="1120"/>
                  </a:lnTo>
                  <a:lnTo>
                    <a:pt x="753" y="1113"/>
                  </a:lnTo>
                  <a:lnTo>
                    <a:pt x="703" y="1105"/>
                  </a:lnTo>
                  <a:lnTo>
                    <a:pt x="650" y="1098"/>
                  </a:lnTo>
                  <a:lnTo>
                    <a:pt x="600" y="1086"/>
                  </a:lnTo>
                  <a:lnTo>
                    <a:pt x="551" y="1079"/>
                  </a:lnTo>
                  <a:lnTo>
                    <a:pt x="502" y="1067"/>
                  </a:lnTo>
                  <a:lnTo>
                    <a:pt x="452" y="1052"/>
                  </a:lnTo>
                  <a:lnTo>
                    <a:pt x="403" y="1041"/>
                  </a:lnTo>
                  <a:lnTo>
                    <a:pt x="357" y="1022"/>
                  </a:lnTo>
                  <a:lnTo>
                    <a:pt x="308" y="1003"/>
                  </a:lnTo>
                  <a:lnTo>
                    <a:pt x="262" y="984"/>
                  </a:lnTo>
                  <a:lnTo>
                    <a:pt x="216" y="957"/>
                  </a:lnTo>
                  <a:lnTo>
                    <a:pt x="178" y="931"/>
                  </a:lnTo>
                  <a:lnTo>
                    <a:pt x="148" y="896"/>
                  </a:lnTo>
                  <a:lnTo>
                    <a:pt x="125" y="858"/>
                  </a:lnTo>
                  <a:lnTo>
                    <a:pt x="114" y="813"/>
                  </a:lnTo>
                  <a:lnTo>
                    <a:pt x="110" y="767"/>
                  </a:lnTo>
                  <a:lnTo>
                    <a:pt x="114" y="714"/>
                  </a:lnTo>
                  <a:lnTo>
                    <a:pt x="125" y="661"/>
                  </a:lnTo>
                  <a:lnTo>
                    <a:pt x="140" y="619"/>
                  </a:lnTo>
                  <a:lnTo>
                    <a:pt x="167" y="562"/>
                  </a:lnTo>
                  <a:lnTo>
                    <a:pt x="197" y="505"/>
                  </a:lnTo>
                  <a:lnTo>
                    <a:pt x="232" y="456"/>
                  </a:lnTo>
                  <a:lnTo>
                    <a:pt x="270" y="410"/>
                  </a:lnTo>
                  <a:lnTo>
                    <a:pt x="308" y="365"/>
                  </a:lnTo>
                  <a:lnTo>
                    <a:pt x="350" y="319"/>
                  </a:lnTo>
                  <a:lnTo>
                    <a:pt x="399" y="274"/>
                  </a:lnTo>
                  <a:lnTo>
                    <a:pt x="448" y="228"/>
                  </a:lnTo>
                  <a:lnTo>
                    <a:pt x="498" y="190"/>
                  </a:lnTo>
                  <a:lnTo>
                    <a:pt x="562" y="156"/>
                  </a:lnTo>
                  <a:lnTo>
                    <a:pt x="635" y="126"/>
                  </a:lnTo>
                  <a:lnTo>
                    <a:pt x="707" y="95"/>
                  </a:lnTo>
                  <a:lnTo>
                    <a:pt x="772" y="69"/>
                  </a:lnTo>
                  <a:lnTo>
                    <a:pt x="825" y="46"/>
                  </a:lnTo>
                  <a:lnTo>
                    <a:pt x="859" y="23"/>
                  </a:lnTo>
                  <a:lnTo>
                    <a:pt x="870" y="8"/>
                  </a:lnTo>
                  <a:lnTo>
                    <a:pt x="832" y="0"/>
                  </a:lnTo>
                  <a:lnTo>
                    <a:pt x="779" y="4"/>
                  </a:lnTo>
                  <a:lnTo>
                    <a:pt x="718" y="15"/>
                  </a:lnTo>
                  <a:lnTo>
                    <a:pt x="654" y="34"/>
                  </a:lnTo>
                  <a:lnTo>
                    <a:pt x="585" y="61"/>
                  </a:lnTo>
                  <a:lnTo>
                    <a:pt x="521" y="91"/>
                  </a:lnTo>
                  <a:lnTo>
                    <a:pt x="460" y="126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6" name="Freeform 2382"/>
            <p:cNvSpPr>
              <a:spLocks noChangeAspect="1"/>
            </p:cNvSpPr>
            <p:nvPr/>
          </p:nvSpPr>
          <p:spPr bwMode="auto">
            <a:xfrm>
              <a:off x="2322" y="16375"/>
              <a:ext cx="916" cy="831"/>
            </a:xfrm>
            <a:custGeom>
              <a:avLst/>
              <a:gdLst/>
              <a:ahLst/>
              <a:cxnLst>
                <a:cxn ang="0">
                  <a:pos x="761" y="254"/>
                </a:cxn>
                <a:cxn ang="0">
                  <a:pos x="802" y="300"/>
                </a:cxn>
                <a:cxn ang="0">
                  <a:pos x="829" y="353"/>
                </a:cxn>
                <a:cxn ang="0">
                  <a:pos x="840" y="410"/>
                </a:cxn>
                <a:cxn ang="0">
                  <a:pos x="840" y="470"/>
                </a:cxn>
                <a:cxn ang="0">
                  <a:pos x="833" y="520"/>
                </a:cxn>
                <a:cxn ang="0">
                  <a:pos x="818" y="562"/>
                </a:cxn>
                <a:cxn ang="0">
                  <a:pos x="791" y="603"/>
                </a:cxn>
                <a:cxn ang="0">
                  <a:pos x="764" y="637"/>
                </a:cxn>
                <a:cxn ang="0">
                  <a:pos x="730" y="675"/>
                </a:cxn>
                <a:cxn ang="0">
                  <a:pos x="696" y="706"/>
                </a:cxn>
                <a:cxn ang="0">
                  <a:pos x="662" y="740"/>
                </a:cxn>
                <a:cxn ang="0">
                  <a:pos x="627" y="774"/>
                </a:cxn>
                <a:cxn ang="0">
                  <a:pos x="620" y="786"/>
                </a:cxn>
                <a:cxn ang="0">
                  <a:pos x="620" y="797"/>
                </a:cxn>
                <a:cxn ang="0">
                  <a:pos x="620" y="808"/>
                </a:cxn>
                <a:cxn ang="0">
                  <a:pos x="627" y="820"/>
                </a:cxn>
                <a:cxn ang="0">
                  <a:pos x="639" y="827"/>
                </a:cxn>
                <a:cxn ang="0">
                  <a:pos x="654" y="831"/>
                </a:cxn>
                <a:cxn ang="0">
                  <a:pos x="666" y="827"/>
                </a:cxn>
                <a:cxn ang="0">
                  <a:pos x="677" y="820"/>
                </a:cxn>
                <a:cxn ang="0">
                  <a:pos x="753" y="770"/>
                </a:cxn>
                <a:cxn ang="0">
                  <a:pos x="818" y="706"/>
                </a:cxn>
                <a:cxn ang="0">
                  <a:pos x="867" y="634"/>
                </a:cxn>
                <a:cxn ang="0">
                  <a:pos x="901" y="550"/>
                </a:cxn>
                <a:cxn ang="0">
                  <a:pos x="916" y="467"/>
                </a:cxn>
                <a:cxn ang="0">
                  <a:pos x="909" y="379"/>
                </a:cxn>
                <a:cxn ang="0">
                  <a:pos x="878" y="300"/>
                </a:cxn>
                <a:cxn ang="0">
                  <a:pos x="818" y="227"/>
                </a:cxn>
                <a:cxn ang="0">
                  <a:pos x="772" y="189"/>
                </a:cxn>
                <a:cxn ang="0">
                  <a:pos x="719" y="159"/>
                </a:cxn>
                <a:cxn ang="0">
                  <a:pos x="662" y="129"/>
                </a:cxn>
                <a:cxn ang="0">
                  <a:pos x="597" y="102"/>
                </a:cxn>
                <a:cxn ang="0">
                  <a:pos x="532" y="75"/>
                </a:cxn>
                <a:cxn ang="0">
                  <a:pos x="468" y="56"/>
                </a:cxn>
                <a:cxn ang="0">
                  <a:pos x="399" y="41"/>
                </a:cxn>
                <a:cxn ang="0">
                  <a:pos x="335" y="26"/>
                </a:cxn>
                <a:cxn ang="0">
                  <a:pos x="270" y="15"/>
                </a:cxn>
                <a:cxn ang="0">
                  <a:pos x="213" y="7"/>
                </a:cxn>
                <a:cxn ang="0">
                  <a:pos x="156" y="0"/>
                </a:cxn>
                <a:cxn ang="0">
                  <a:pos x="110" y="0"/>
                </a:cxn>
                <a:cxn ang="0">
                  <a:pos x="69" y="0"/>
                </a:cxn>
                <a:cxn ang="0">
                  <a:pos x="34" y="0"/>
                </a:cxn>
                <a:cxn ang="0">
                  <a:pos x="12" y="7"/>
                </a:cxn>
                <a:cxn ang="0">
                  <a:pos x="0" y="15"/>
                </a:cxn>
                <a:cxn ang="0">
                  <a:pos x="38" y="22"/>
                </a:cxn>
                <a:cxn ang="0">
                  <a:pos x="76" y="26"/>
                </a:cxn>
                <a:cxn ang="0">
                  <a:pos x="122" y="34"/>
                </a:cxn>
                <a:cxn ang="0">
                  <a:pos x="167" y="41"/>
                </a:cxn>
                <a:cxn ang="0">
                  <a:pos x="213" y="53"/>
                </a:cxn>
                <a:cxn ang="0">
                  <a:pos x="266" y="60"/>
                </a:cxn>
                <a:cxn ang="0">
                  <a:pos x="316" y="72"/>
                </a:cxn>
                <a:cxn ang="0">
                  <a:pos x="369" y="83"/>
                </a:cxn>
                <a:cxn ang="0">
                  <a:pos x="418" y="98"/>
                </a:cxn>
                <a:cxn ang="0">
                  <a:pos x="472" y="113"/>
                </a:cxn>
                <a:cxn ang="0">
                  <a:pos x="525" y="129"/>
                </a:cxn>
                <a:cxn ang="0">
                  <a:pos x="574" y="148"/>
                </a:cxn>
                <a:cxn ang="0">
                  <a:pos x="624" y="170"/>
                </a:cxn>
                <a:cxn ang="0">
                  <a:pos x="673" y="197"/>
                </a:cxn>
                <a:cxn ang="0">
                  <a:pos x="719" y="224"/>
                </a:cxn>
                <a:cxn ang="0">
                  <a:pos x="761" y="254"/>
                </a:cxn>
              </a:cxnLst>
              <a:rect l="0" t="0" r="r" b="b"/>
              <a:pathLst>
                <a:path w="916" h="831">
                  <a:moveTo>
                    <a:pt x="761" y="254"/>
                  </a:moveTo>
                  <a:lnTo>
                    <a:pt x="802" y="300"/>
                  </a:lnTo>
                  <a:lnTo>
                    <a:pt x="829" y="353"/>
                  </a:lnTo>
                  <a:lnTo>
                    <a:pt x="840" y="410"/>
                  </a:lnTo>
                  <a:lnTo>
                    <a:pt x="840" y="470"/>
                  </a:lnTo>
                  <a:lnTo>
                    <a:pt x="833" y="520"/>
                  </a:lnTo>
                  <a:lnTo>
                    <a:pt x="818" y="562"/>
                  </a:lnTo>
                  <a:lnTo>
                    <a:pt x="791" y="603"/>
                  </a:lnTo>
                  <a:lnTo>
                    <a:pt x="764" y="637"/>
                  </a:lnTo>
                  <a:lnTo>
                    <a:pt x="730" y="675"/>
                  </a:lnTo>
                  <a:lnTo>
                    <a:pt x="696" y="706"/>
                  </a:lnTo>
                  <a:lnTo>
                    <a:pt x="662" y="740"/>
                  </a:lnTo>
                  <a:lnTo>
                    <a:pt x="627" y="774"/>
                  </a:lnTo>
                  <a:lnTo>
                    <a:pt x="620" y="786"/>
                  </a:lnTo>
                  <a:lnTo>
                    <a:pt x="620" y="797"/>
                  </a:lnTo>
                  <a:lnTo>
                    <a:pt x="620" y="808"/>
                  </a:lnTo>
                  <a:lnTo>
                    <a:pt x="627" y="820"/>
                  </a:lnTo>
                  <a:lnTo>
                    <a:pt x="639" y="827"/>
                  </a:lnTo>
                  <a:lnTo>
                    <a:pt x="654" y="831"/>
                  </a:lnTo>
                  <a:lnTo>
                    <a:pt x="666" y="827"/>
                  </a:lnTo>
                  <a:lnTo>
                    <a:pt x="677" y="820"/>
                  </a:lnTo>
                  <a:lnTo>
                    <a:pt x="753" y="770"/>
                  </a:lnTo>
                  <a:lnTo>
                    <a:pt x="818" y="706"/>
                  </a:lnTo>
                  <a:lnTo>
                    <a:pt x="867" y="634"/>
                  </a:lnTo>
                  <a:lnTo>
                    <a:pt x="901" y="550"/>
                  </a:lnTo>
                  <a:lnTo>
                    <a:pt x="916" y="467"/>
                  </a:lnTo>
                  <a:lnTo>
                    <a:pt x="909" y="379"/>
                  </a:lnTo>
                  <a:lnTo>
                    <a:pt x="878" y="300"/>
                  </a:lnTo>
                  <a:lnTo>
                    <a:pt x="818" y="227"/>
                  </a:lnTo>
                  <a:lnTo>
                    <a:pt x="772" y="189"/>
                  </a:lnTo>
                  <a:lnTo>
                    <a:pt x="719" y="159"/>
                  </a:lnTo>
                  <a:lnTo>
                    <a:pt x="662" y="129"/>
                  </a:lnTo>
                  <a:lnTo>
                    <a:pt x="597" y="102"/>
                  </a:lnTo>
                  <a:lnTo>
                    <a:pt x="532" y="75"/>
                  </a:lnTo>
                  <a:lnTo>
                    <a:pt x="468" y="56"/>
                  </a:lnTo>
                  <a:lnTo>
                    <a:pt x="399" y="41"/>
                  </a:lnTo>
                  <a:lnTo>
                    <a:pt x="335" y="26"/>
                  </a:lnTo>
                  <a:lnTo>
                    <a:pt x="270" y="15"/>
                  </a:lnTo>
                  <a:lnTo>
                    <a:pt x="213" y="7"/>
                  </a:lnTo>
                  <a:lnTo>
                    <a:pt x="156" y="0"/>
                  </a:lnTo>
                  <a:lnTo>
                    <a:pt x="110" y="0"/>
                  </a:lnTo>
                  <a:lnTo>
                    <a:pt x="69" y="0"/>
                  </a:lnTo>
                  <a:lnTo>
                    <a:pt x="34" y="0"/>
                  </a:lnTo>
                  <a:lnTo>
                    <a:pt x="12" y="7"/>
                  </a:lnTo>
                  <a:lnTo>
                    <a:pt x="0" y="15"/>
                  </a:lnTo>
                  <a:lnTo>
                    <a:pt x="38" y="22"/>
                  </a:lnTo>
                  <a:lnTo>
                    <a:pt x="76" y="26"/>
                  </a:lnTo>
                  <a:lnTo>
                    <a:pt x="122" y="34"/>
                  </a:lnTo>
                  <a:lnTo>
                    <a:pt x="167" y="41"/>
                  </a:lnTo>
                  <a:lnTo>
                    <a:pt x="213" y="53"/>
                  </a:lnTo>
                  <a:lnTo>
                    <a:pt x="266" y="60"/>
                  </a:lnTo>
                  <a:lnTo>
                    <a:pt x="316" y="72"/>
                  </a:lnTo>
                  <a:lnTo>
                    <a:pt x="369" y="83"/>
                  </a:lnTo>
                  <a:lnTo>
                    <a:pt x="418" y="98"/>
                  </a:lnTo>
                  <a:lnTo>
                    <a:pt x="472" y="113"/>
                  </a:lnTo>
                  <a:lnTo>
                    <a:pt x="525" y="129"/>
                  </a:lnTo>
                  <a:lnTo>
                    <a:pt x="574" y="148"/>
                  </a:lnTo>
                  <a:lnTo>
                    <a:pt x="624" y="170"/>
                  </a:lnTo>
                  <a:lnTo>
                    <a:pt x="673" y="197"/>
                  </a:lnTo>
                  <a:lnTo>
                    <a:pt x="719" y="224"/>
                  </a:lnTo>
                  <a:lnTo>
                    <a:pt x="761" y="25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7" name="Freeform 2383"/>
            <p:cNvSpPr>
              <a:spLocks noChangeAspect="1"/>
            </p:cNvSpPr>
            <p:nvPr/>
          </p:nvSpPr>
          <p:spPr bwMode="auto">
            <a:xfrm>
              <a:off x="455" y="16758"/>
              <a:ext cx="373" cy="786"/>
            </a:xfrm>
            <a:custGeom>
              <a:avLst/>
              <a:gdLst/>
              <a:ahLst/>
              <a:cxnLst>
                <a:cxn ang="0">
                  <a:pos x="0" y="429"/>
                </a:cxn>
                <a:cxn ang="0">
                  <a:pos x="0" y="494"/>
                </a:cxn>
                <a:cxn ang="0">
                  <a:pos x="16" y="554"/>
                </a:cxn>
                <a:cxn ang="0">
                  <a:pos x="42" y="611"/>
                </a:cxn>
                <a:cxn ang="0">
                  <a:pos x="80" y="661"/>
                </a:cxn>
                <a:cxn ang="0">
                  <a:pos x="126" y="703"/>
                </a:cxn>
                <a:cxn ang="0">
                  <a:pos x="179" y="741"/>
                </a:cxn>
                <a:cxn ang="0">
                  <a:pos x="240" y="767"/>
                </a:cxn>
                <a:cxn ang="0">
                  <a:pos x="301" y="782"/>
                </a:cxn>
                <a:cxn ang="0">
                  <a:pos x="320" y="786"/>
                </a:cxn>
                <a:cxn ang="0">
                  <a:pos x="339" y="778"/>
                </a:cxn>
                <a:cxn ang="0">
                  <a:pos x="354" y="767"/>
                </a:cxn>
                <a:cxn ang="0">
                  <a:pos x="361" y="752"/>
                </a:cxn>
                <a:cxn ang="0">
                  <a:pos x="361" y="733"/>
                </a:cxn>
                <a:cxn ang="0">
                  <a:pos x="358" y="714"/>
                </a:cxn>
                <a:cxn ang="0">
                  <a:pos x="346" y="699"/>
                </a:cxn>
                <a:cxn ang="0">
                  <a:pos x="327" y="691"/>
                </a:cxn>
                <a:cxn ang="0">
                  <a:pos x="266" y="668"/>
                </a:cxn>
                <a:cxn ang="0">
                  <a:pos x="209" y="638"/>
                </a:cxn>
                <a:cxn ang="0">
                  <a:pos x="164" y="596"/>
                </a:cxn>
                <a:cxn ang="0">
                  <a:pos x="130" y="551"/>
                </a:cxn>
                <a:cxn ang="0">
                  <a:pos x="107" y="494"/>
                </a:cxn>
                <a:cxn ang="0">
                  <a:pos x="95" y="433"/>
                </a:cxn>
                <a:cxn ang="0">
                  <a:pos x="95" y="368"/>
                </a:cxn>
                <a:cxn ang="0">
                  <a:pos x="114" y="300"/>
                </a:cxn>
                <a:cxn ang="0">
                  <a:pos x="137" y="251"/>
                </a:cxn>
                <a:cxn ang="0">
                  <a:pos x="168" y="205"/>
                </a:cxn>
                <a:cxn ang="0">
                  <a:pos x="202" y="163"/>
                </a:cxn>
                <a:cxn ang="0">
                  <a:pos x="240" y="125"/>
                </a:cxn>
                <a:cxn ang="0">
                  <a:pos x="274" y="91"/>
                </a:cxn>
                <a:cxn ang="0">
                  <a:pos x="312" y="61"/>
                </a:cxn>
                <a:cxn ang="0">
                  <a:pos x="346" y="30"/>
                </a:cxn>
                <a:cxn ang="0">
                  <a:pos x="373" y="4"/>
                </a:cxn>
                <a:cxn ang="0">
                  <a:pos x="346" y="0"/>
                </a:cxn>
                <a:cxn ang="0">
                  <a:pos x="304" y="19"/>
                </a:cxn>
                <a:cxn ang="0">
                  <a:pos x="247" y="61"/>
                </a:cxn>
                <a:cxn ang="0">
                  <a:pos x="183" y="118"/>
                </a:cxn>
                <a:cxn ang="0">
                  <a:pos x="122" y="190"/>
                </a:cxn>
                <a:cxn ang="0">
                  <a:pos x="65" y="266"/>
                </a:cxn>
                <a:cxn ang="0">
                  <a:pos x="23" y="349"/>
                </a:cxn>
                <a:cxn ang="0">
                  <a:pos x="0" y="429"/>
                </a:cxn>
              </a:cxnLst>
              <a:rect l="0" t="0" r="r" b="b"/>
              <a:pathLst>
                <a:path w="373" h="786">
                  <a:moveTo>
                    <a:pt x="0" y="429"/>
                  </a:moveTo>
                  <a:lnTo>
                    <a:pt x="0" y="494"/>
                  </a:lnTo>
                  <a:lnTo>
                    <a:pt x="16" y="554"/>
                  </a:lnTo>
                  <a:lnTo>
                    <a:pt x="42" y="611"/>
                  </a:lnTo>
                  <a:lnTo>
                    <a:pt x="80" y="661"/>
                  </a:lnTo>
                  <a:lnTo>
                    <a:pt x="126" y="703"/>
                  </a:lnTo>
                  <a:lnTo>
                    <a:pt x="179" y="741"/>
                  </a:lnTo>
                  <a:lnTo>
                    <a:pt x="240" y="767"/>
                  </a:lnTo>
                  <a:lnTo>
                    <a:pt x="301" y="782"/>
                  </a:lnTo>
                  <a:lnTo>
                    <a:pt x="320" y="786"/>
                  </a:lnTo>
                  <a:lnTo>
                    <a:pt x="339" y="778"/>
                  </a:lnTo>
                  <a:lnTo>
                    <a:pt x="354" y="767"/>
                  </a:lnTo>
                  <a:lnTo>
                    <a:pt x="361" y="752"/>
                  </a:lnTo>
                  <a:lnTo>
                    <a:pt x="361" y="733"/>
                  </a:lnTo>
                  <a:lnTo>
                    <a:pt x="358" y="714"/>
                  </a:lnTo>
                  <a:lnTo>
                    <a:pt x="346" y="699"/>
                  </a:lnTo>
                  <a:lnTo>
                    <a:pt x="327" y="691"/>
                  </a:lnTo>
                  <a:lnTo>
                    <a:pt x="266" y="668"/>
                  </a:lnTo>
                  <a:lnTo>
                    <a:pt x="209" y="638"/>
                  </a:lnTo>
                  <a:lnTo>
                    <a:pt x="164" y="596"/>
                  </a:lnTo>
                  <a:lnTo>
                    <a:pt x="130" y="551"/>
                  </a:lnTo>
                  <a:lnTo>
                    <a:pt x="107" y="494"/>
                  </a:lnTo>
                  <a:lnTo>
                    <a:pt x="95" y="433"/>
                  </a:lnTo>
                  <a:lnTo>
                    <a:pt x="95" y="368"/>
                  </a:lnTo>
                  <a:lnTo>
                    <a:pt x="114" y="300"/>
                  </a:lnTo>
                  <a:lnTo>
                    <a:pt x="137" y="251"/>
                  </a:lnTo>
                  <a:lnTo>
                    <a:pt x="168" y="205"/>
                  </a:lnTo>
                  <a:lnTo>
                    <a:pt x="202" y="163"/>
                  </a:lnTo>
                  <a:lnTo>
                    <a:pt x="240" y="125"/>
                  </a:lnTo>
                  <a:lnTo>
                    <a:pt x="274" y="91"/>
                  </a:lnTo>
                  <a:lnTo>
                    <a:pt x="312" y="61"/>
                  </a:lnTo>
                  <a:lnTo>
                    <a:pt x="346" y="30"/>
                  </a:lnTo>
                  <a:lnTo>
                    <a:pt x="373" y="4"/>
                  </a:lnTo>
                  <a:lnTo>
                    <a:pt x="346" y="0"/>
                  </a:lnTo>
                  <a:lnTo>
                    <a:pt x="304" y="19"/>
                  </a:lnTo>
                  <a:lnTo>
                    <a:pt x="247" y="61"/>
                  </a:lnTo>
                  <a:lnTo>
                    <a:pt x="183" y="118"/>
                  </a:lnTo>
                  <a:lnTo>
                    <a:pt x="122" y="190"/>
                  </a:lnTo>
                  <a:lnTo>
                    <a:pt x="65" y="266"/>
                  </a:lnTo>
                  <a:lnTo>
                    <a:pt x="23" y="349"/>
                  </a:lnTo>
                  <a:lnTo>
                    <a:pt x="0" y="4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8" name="Freeform 2384"/>
            <p:cNvSpPr>
              <a:spLocks noChangeAspect="1"/>
            </p:cNvSpPr>
            <p:nvPr/>
          </p:nvSpPr>
          <p:spPr bwMode="auto">
            <a:xfrm>
              <a:off x="3079" y="16318"/>
              <a:ext cx="798" cy="1025"/>
            </a:xfrm>
            <a:custGeom>
              <a:avLst/>
              <a:gdLst/>
              <a:ahLst/>
              <a:cxnLst>
                <a:cxn ang="0">
                  <a:pos x="673" y="410"/>
                </a:cxn>
                <a:cxn ang="0">
                  <a:pos x="711" y="474"/>
                </a:cxn>
                <a:cxn ang="0">
                  <a:pos x="730" y="543"/>
                </a:cxn>
                <a:cxn ang="0">
                  <a:pos x="718" y="619"/>
                </a:cxn>
                <a:cxn ang="0">
                  <a:pos x="677" y="691"/>
                </a:cxn>
                <a:cxn ang="0">
                  <a:pos x="612" y="755"/>
                </a:cxn>
                <a:cxn ang="0">
                  <a:pos x="540" y="812"/>
                </a:cxn>
                <a:cxn ang="0">
                  <a:pos x="464" y="873"/>
                </a:cxn>
                <a:cxn ang="0">
                  <a:pos x="418" y="919"/>
                </a:cxn>
                <a:cxn ang="0">
                  <a:pos x="403" y="949"/>
                </a:cxn>
                <a:cxn ang="0">
                  <a:pos x="391" y="979"/>
                </a:cxn>
                <a:cxn ang="0">
                  <a:pos x="395" y="1010"/>
                </a:cxn>
                <a:cxn ang="0">
                  <a:pos x="422" y="1025"/>
                </a:cxn>
                <a:cxn ang="0">
                  <a:pos x="452" y="1021"/>
                </a:cxn>
                <a:cxn ang="0">
                  <a:pos x="502" y="968"/>
                </a:cxn>
                <a:cxn ang="0">
                  <a:pos x="585" y="888"/>
                </a:cxn>
                <a:cxn ang="0">
                  <a:pos x="673" y="812"/>
                </a:cxn>
                <a:cxn ang="0">
                  <a:pos x="749" y="725"/>
                </a:cxn>
                <a:cxn ang="0">
                  <a:pos x="794" y="619"/>
                </a:cxn>
                <a:cxn ang="0">
                  <a:pos x="787" y="505"/>
                </a:cxn>
                <a:cxn ang="0">
                  <a:pos x="737" y="398"/>
                </a:cxn>
                <a:cxn ang="0">
                  <a:pos x="654" y="311"/>
                </a:cxn>
                <a:cxn ang="0">
                  <a:pos x="574" y="246"/>
                </a:cxn>
                <a:cxn ang="0">
                  <a:pos x="494" y="197"/>
                </a:cxn>
                <a:cxn ang="0">
                  <a:pos x="410" y="144"/>
                </a:cxn>
                <a:cxn ang="0">
                  <a:pos x="319" y="94"/>
                </a:cxn>
                <a:cxn ang="0">
                  <a:pos x="235" y="53"/>
                </a:cxn>
                <a:cxn ang="0">
                  <a:pos x="152" y="22"/>
                </a:cxn>
                <a:cxn ang="0">
                  <a:pos x="80" y="3"/>
                </a:cxn>
                <a:cxn ang="0">
                  <a:pos x="23" y="3"/>
                </a:cxn>
                <a:cxn ang="0">
                  <a:pos x="26" y="19"/>
                </a:cxn>
                <a:cxn ang="0">
                  <a:pos x="91" y="45"/>
                </a:cxn>
                <a:cxn ang="0">
                  <a:pos x="167" y="79"/>
                </a:cxn>
                <a:cxn ang="0">
                  <a:pos x="255" y="121"/>
                </a:cxn>
                <a:cxn ang="0">
                  <a:pos x="346" y="170"/>
                </a:cxn>
                <a:cxn ang="0">
                  <a:pos x="437" y="227"/>
                </a:cxn>
                <a:cxn ang="0">
                  <a:pos x="528" y="288"/>
                </a:cxn>
                <a:cxn ang="0">
                  <a:pos x="608" y="349"/>
                </a:cxn>
              </a:cxnLst>
              <a:rect l="0" t="0" r="r" b="b"/>
              <a:pathLst>
                <a:path w="798" h="1025">
                  <a:moveTo>
                    <a:pt x="646" y="383"/>
                  </a:moveTo>
                  <a:lnTo>
                    <a:pt x="673" y="410"/>
                  </a:lnTo>
                  <a:lnTo>
                    <a:pt x="696" y="440"/>
                  </a:lnTo>
                  <a:lnTo>
                    <a:pt x="711" y="474"/>
                  </a:lnTo>
                  <a:lnTo>
                    <a:pt x="726" y="508"/>
                  </a:lnTo>
                  <a:lnTo>
                    <a:pt x="730" y="543"/>
                  </a:lnTo>
                  <a:lnTo>
                    <a:pt x="730" y="581"/>
                  </a:lnTo>
                  <a:lnTo>
                    <a:pt x="718" y="619"/>
                  </a:lnTo>
                  <a:lnTo>
                    <a:pt x="703" y="653"/>
                  </a:lnTo>
                  <a:lnTo>
                    <a:pt x="677" y="691"/>
                  </a:lnTo>
                  <a:lnTo>
                    <a:pt x="646" y="725"/>
                  </a:lnTo>
                  <a:lnTo>
                    <a:pt x="612" y="755"/>
                  </a:lnTo>
                  <a:lnTo>
                    <a:pt x="574" y="786"/>
                  </a:lnTo>
                  <a:lnTo>
                    <a:pt x="540" y="812"/>
                  </a:lnTo>
                  <a:lnTo>
                    <a:pt x="502" y="843"/>
                  </a:lnTo>
                  <a:lnTo>
                    <a:pt x="464" y="873"/>
                  </a:lnTo>
                  <a:lnTo>
                    <a:pt x="429" y="907"/>
                  </a:lnTo>
                  <a:lnTo>
                    <a:pt x="418" y="919"/>
                  </a:lnTo>
                  <a:lnTo>
                    <a:pt x="410" y="934"/>
                  </a:lnTo>
                  <a:lnTo>
                    <a:pt x="403" y="949"/>
                  </a:lnTo>
                  <a:lnTo>
                    <a:pt x="395" y="964"/>
                  </a:lnTo>
                  <a:lnTo>
                    <a:pt x="391" y="979"/>
                  </a:lnTo>
                  <a:lnTo>
                    <a:pt x="391" y="994"/>
                  </a:lnTo>
                  <a:lnTo>
                    <a:pt x="395" y="1010"/>
                  </a:lnTo>
                  <a:lnTo>
                    <a:pt x="407" y="1021"/>
                  </a:lnTo>
                  <a:lnTo>
                    <a:pt x="422" y="1025"/>
                  </a:lnTo>
                  <a:lnTo>
                    <a:pt x="437" y="1025"/>
                  </a:lnTo>
                  <a:lnTo>
                    <a:pt x="452" y="1021"/>
                  </a:lnTo>
                  <a:lnTo>
                    <a:pt x="464" y="1010"/>
                  </a:lnTo>
                  <a:lnTo>
                    <a:pt x="502" y="968"/>
                  </a:lnTo>
                  <a:lnTo>
                    <a:pt x="543" y="926"/>
                  </a:lnTo>
                  <a:lnTo>
                    <a:pt x="585" y="888"/>
                  </a:lnTo>
                  <a:lnTo>
                    <a:pt x="631" y="850"/>
                  </a:lnTo>
                  <a:lnTo>
                    <a:pt x="673" y="812"/>
                  </a:lnTo>
                  <a:lnTo>
                    <a:pt x="711" y="770"/>
                  </a:lnTo>
                  <a:lnTo>
                    <a:pt x="749" y="725"/>
                  </a:lnTo>
                  <a:lnTo>
                    <a:pt x="775" y="675"/>
                  </a:lnTo>
                  <a:lnTo>
                    <a:pt x="794" y="619"/>
                  </a:lnTo>
                  <a:lnTo>
                    <a:pt x="798" y="562"/>
                  </a:lnTo>
                  <a:lnTo>
                    <a:pt x="787" y="505"/>
                  </a:lnTo>
                  <a:lnTo>
                    <a:pt x="768" y="451"/>
                  </a:lnTo>
                  <a:lnTo>
                    <a:pt x="737" y="398"/>
                  </a:lnTo>
                  <a:lnTo>
                    <a:pt x="699" y="353"/>
                  </a:lnTo>
                  <a:lnTo>
                    <a:pt x="654" y="311"/>
                  </a:lnTo>
                  <a:lnTo>
                    <a:pt x="608" y="273"/>
                  </a:lnTo>
                  <a:lnTo>
                    <a:pt x="574" y="246"/>
                  </a:lnTo>
                  <a:lnTo>
                    <a:pt x="536" y="224"/>
                  </a:lnTo>
                  <a:lnTo>
                    <a:pt x="494" y="197"/>
                  </a:lnTo>
                  <a:lnTo>
                    <a:pt x="452" y="170"/>
                  </a:lnTo>
                  <a:lnTo>
                    <a:pt x="410" y="144"/>
                  </a:lnTo>
                  <a:lnTo>
                    <a:pt x="365" y="117"/>
                  </a:lnTo>
                  <a:lnTo>
                    <a:pt x="319" y="94"/>
                  </a:lnTo>
                  <a:lnTo>
                    <a:pt x="277" y="72"/>
                  </a:lnTo>
                  <a:lnTo>
                    <a:pt x="235" y="53"/>
                  </a:lnTo>
                  <a:lnTo>
                    <a:pt x="194" y="34"/>
                  </a:lnTo>
                  <a:lnTo>
                    <a:pt x="152" y="22"/>
                  </a:lnTo>
                  <a:lnTo>
                    <a:pt x="114" y="11"/>
                  </a:lnTo>
                  <a:lnTo>
                    <a:pt x="80" y="3"/>
                  </a:lnTo>
                  <a:lnTo>
                    <a:pt x="49" y="0"/>
                  </a:lnTo>
                  <a:lnTo>
                    <a:pt x="23" y="3"/>
                  </a:lnTo>
                  <a:lnTo>
                    <a:pt x="0" y="11"/>
                  </a:lnTo>
                  <a:lnTo>
                    <a:pt x="26" y="19"/>
                  </a:lnTo>
                  <a:lnTo>
                    <a:pt x="57" y="30"/>
                  </a:lnTo>
                  <a:lnTo>
                    <a:pt x="91" y="45"/>
                  </a:lnTo>
                  <a:lnTo>
                    <a:pt x="125" y="60"/>
                  </a:lnTo>
                  <a:lnTo>
                    <a:pt x="167" y="79"/>
                  </a:lnTo>
                  <a:lnTo>
                    <a:pt x="209" y="98"/>
                  </a:lnTo>
                  <a:lnTo>
                    <a:pt x="255" y="121"/>
                  </a:lnTo>
                  <a:lnTo>
                    <a:pt x="300" y="144"/>
                  </a:lnTo>
                  <a:lnTo>
                    <a:pt x="346" y="170"/>
                  </a:lnTo>
                  <a:lnTo>
                    <a:pt x="391" y="197"/>
                  </a:lnTo>
                  <a:lnTo>
                    <a:pt x="437" y="227"/>
                  </a:lnTo>
                  <a:lnTo>
                    <a:pt x="483" y="258"/>
                  </a:lnTo>
                  <a:lnTo>
                    <a:pt x="528" y="288"/>
                  </a:lnTo>
                  <a:lnTo>
                    <a:pt x="570" y="319"/>
                  </a:lnTo>
                  <a:lnTo>
                    <a:pt x="608" y="349"/>
                  </a:lnTo>
                  <a:lnTo>
                    <a:pt x="646" y="383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9" name="Freeform 2385"/>
            <p:cNvSpPr>
              <a:spLocks noChangeAspect="1"/>
            </p:cNvSpPr>
            <p:nvPr/>
          </p:nvSpPr>
          <p:spPr bwMode="auto">
            <a:xfrm>
              <a:off x="2197" y="17517"/>
              <a:ext cx="270" cy="619"/>
            </a:xfrm>
            <a:custGeom>
              <a:avLst/>
              <a:gdLst/>
              <a:ahLst/>
              <a:cxnLst>
                <a:cxn ang="0">
                  <a:pos x="102" y="46"/>
                </a:cxn>
                <a:cxn ang="0">
                  <a:pos x="95" y="27"/>
                </a:cxn>
                <a:cxn ang="0">
                  <a:pos x="83" y="12"/>
                </a:cxn>
                <a:cxn ang="0">
                  <a:pos x="64" y="4"/>
                </a:cxn>
                <a:cxn ang="0">
                  <a:pos x="45" y="0"/>
                </a:cxn>
                <a:cxn ang="0">
                  <a:pos x="26" y="8"/>
                </a:cxn>
                <a:cxn ang="0">
                  <a:pos x="11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9" y="141"/>
                </a:cxn>
                <a:cxn ang="0">
                  <a:pos x="49" y="236"/>
                </a:cxn>
                <a:cxn ang="0">
                  <a:pos x="87" y="331"/>
                </a:cxn>
                <a:cxn ang="0">
                  <a:pos x="133" y="422"/>
                </a:cxn>
                <a:cxn ang="0">
                  <a:pos x="178" y="502"/>
                </a:cxn>
                <a:cxn ang="0">
                  <a:pos x="220" y="566"/>
                </a:cxn>
                <a:cxn ang="0">
                  <a:pos x="251" y="608"/>
                </a:cxn>
                <a:cxn ang="0">
                  <a:pos x="270" y="619"/>
                </a:cxn>
                <a:cxn ang="0">
                  <a:pos x="262" y="578"/>
                </a:cxn>
                <a:cxn ang="0">
                  <a:pos x="243" y="525"/>
                </a:cxn>
                <a:cxn ang="0">
                  <a:pos x="220" y="456"/>
                </a:cxn>
                <a:cxn ang="0">
                  <a:pos x="194" y="376"/>
                </a:cxn>
                <a:cxn ang="0">
                  <a:pos x="167" y="293"/>
                </a:cxn>
                <a:cxn ang="0">
                  <a:pos x="140" y="209"/>
                </a:cxn>
                <a:cxn ang="0">
                  <a:pos x="118" y="126"/>
                </a:cxn>
                <a:cxn ang="0">
                  <a:pos x="102" y="46"/>
                </a:cxn>
              </a:cxnLst>
              <a:rect l="0" t="0" r="r" b="b"/>
              <a:pathLst>
                <a:path w="270" h="619">
                  <a:moveTo>
                    <a:pt x="102" y="46"/>
                  </a:moveTo>
                  <a:lnTo>
                    <a:pt x="95" y="27"/>
                  </a:lnTo>
                  <a:lnTo>
                    <a:pt x="83" y="12"/>
                  </a:lnTo>
                  <a:lnTo>
                    <a:pt x="64" y="4"/>
                  </a:lnTo>
                  <a:lnTo>
                    <a:pt x="45" y="0"/>
                  </a:lnTo>
                  <a:lnTo>
                    <a:pt x="26" y="8"/>
                  </a:lnTo>
                  <a:lnTo>
                    <a:pt x="11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9" y="141"/>
                  </a:lnTo>
                  <a:lnTo>
                    <a:pt x="49" y="236"/>
                  </a:lnTo>
                  <a:lnTo>
                    <a:pt x="87" y="331"/>
                  </a:lnTo>
                  <a:lnTo>
                    <a:pt x="133" y="422"/>
                  </a:lnTo>
                  <a:lnTo>
                    <a:pt x="178" y="502"/>
                  </a:lnTo>
                  <a:lnTo>
                    <a:pt x="220" y="566"/>
                  </a:lnTo>
                  <a:lnTo>
                    <a:pt x="251" y="608"/>
                  </a:lnTo>
                  <a:lnTo>
                    <a:pt x="270" y="619"/>
                  </a:lnTo>
                  <a:lnTo>
                    <a:pt x="262" y="578"/>
                  </a:lnTo>
                  <a:lnTo>
                    <a:pt x="243" y="525"/>
                  </a:lnTo>
                  <a:lnTo>
                    <a:pt x="220" y="456"/>
                  </a:lnTo>
                  <a:lnTo>
                    <a:pt x="194" y="376"/>
                  </a:lnTo>
                  <a:lnTo>
                    <a:pt x="167" y="293"/>
                  </a:lnTo>
                  <a:lnTo>
                    <a:pt x="140" y="209"/>
                  </a:lnTo>
                  <a:lnTo>
                    <a:pt x="118" y="126"/>
                  </a:lnTo>
                  <a:lnTo>
                    <a:pt x="102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0" name="Freeform 2386"/>
            <p:cNvSpPr>
              <a:spLocks noChangeAspect="1"/>
            </p:cNvSpPr>
            <p:nvPr/>
          </p:nvSpPr>
          <p:spPr bwMode="auto">
            <a:xfrm>
              <a:off x="2079" y="17187"/>
              <a:ext cx="140" cy="312"/>
            </a:xfrm>
            <a:custGeom>
              <a:avLst/>
              <a:gdLst/>
              <a:ahLst/>
              <a:cxnLst>
                <a:cxn ang="0">
                  <a:pos x="72" y="34"/>
                </a:cxn>
                <a:cxn ang="0">
                  <a:pos x="68" y="19"/>
                </a:cxn>
                <a:cxn ang="0">
                  <a:pos x="57" y="8"/>
                </a:cxn>
                <a:cxn ang="0">
                  <a:pos x="45" y="0"/>
                </a:cxn>
                <a:cxn ang="0">
                  <a:pos x="30" y="0"/>
                </a:cxn>
                <a:cxn ang="0">
                  <a:pos x="19" y="4"/>
                </a:cxn>
                <a:cxn ang="0">
                  <a:pos x="7" y="12"/>
                </a:cxn>
                <a:cxn ang="0">
                  <a:pos x="0" y="23"/>
                </a:cxn>
                <a:cxn ang="0">
                  <a:pos x="0" y="38"/>
                </a:cxn>
                <a:cxn ang="0">
                  <a:pos x="0" y="80"/>
                </a:cxn>
                <a:cxn ang="0">
                  <a:pos x="11" y="125"/>
                </a:cxn>
                <a:cxn ang="0">
                  <a:pos x="26" y="171"/>
                </a:cxn>
                <a:cxn ang="0">
                  <a:pos x="45" y="217"/>
                </a:cxn>
                <a:cxn ang="0">
                  <a:pos x="68" y="258"/>
                </a:cxn>
                <a:cxn ang="0">
                  <a:pos x="91" y="289"/>
                </a:cxn>
                <a:cxn ang="0">
                  <a:pos x="118" y="308"/>
                </a:cxn>
                <a:cxn ang="0">
                  <a:pos x="137" y="312"/>
                </a:cxn>
                <a:cxn ang="0">
                  <a:pos x="140" y="251"/>
                </a:cxn>
                <a:cxn ang="0">
                  <a:pos x="121" y="179"/>
                </a:cxn>
                <a:cxn ang="0">
                  <a:pos x="99" y="106"/>
                </a:cxn>
                <a:cxn ang="0">
                  <a:pos x="72" y="34"/>
                </a:cxn>
              </a:cxnLst>
              <a:rect l="0" t="0" r="r" b="b"/>
              <a:pathLst>
                <a:path w="140" h="312">
                  <a:moveTo>
                    <a:pt x="72" y="34"/>
                  </a:moveTo>
                  <a:lnTo>
                    <a:pt x="68" y="19"/>
                  </a:lnTo>
                  <a:lnTo>
                    <a:pt x="57" y="8"/>
                  </a:lnTo>
                  <a:lnTo>
                    <a:pt x="45" y="0"/>
                  </a:lnTo>
                  <a:lnTo>
                    <a:pt x="30" y="0"/>
                  </a:lnTo>
                  <a:lnTo>
                    <a:pt x="19" y="4"/>
                  </a:lnTo>
                  <a:lnTo>
                    <a:pt x="7" y="12"/>
                  </a:lnTo>
                  <a:lnTo>
                    <a:pt x="0" y="23"/>
                  </a:lnTo>
                  <a:lnTo>
                    <a:pt x="0" y="38"/>
                  </a:lnTo>
                  <a:lnTo>
                    <a:pt x="0" y="80"/>
                  </a:lnTo>
                  <a:lnTo>
                    <a:pt x="11" y="125"/>
                  </a:lnTo>
                  <a:lnTo>
                    <a:pt x="26" y="171"/>
                  </a:lnTo>
                  <a:lnTo>
                    <a:pt x="45" y="217"/>
                  </a:lnTo>
                  <a:lnTo>
                    <a:pt x="68" y="258"/>
                  </a:lnTo>
                  <a:lnTo>
                    <a:pt x="91" y="289"/>
                  </a:lnTo>
                  <a:lnTo>
                    <a:pt x="118" y="308"/>
                  </a:lnTo>
                  <a:lnTo>
                    <a:pt x="137" y="312"/>
                  </a:lnTo>
                  <a:lnTo>
                    <a:pt x="140" y="251"/>
                  </a:lnTo>
                  <a:lnTo>
                    <a:pt x="121" y="179"/>
                  </a:lnTo>
                  <a:lnTo>
                    <a:pt x="99" y="106"/>
                  </a:lnTo>
                  <a:lnTo>
                    <a:pt x="7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1" name="Freeform 2387"/>
            <p:cNvSpPr>
              <a:spLocks noChangeAspect="1"/>
            </p:cNvSpPr>
            <p:nvPr/>
          </p:nvSpPr>
          <p:spPr bwMode="auto">
            <a:xfrm>
              <a:off x="1965" y="16959"/>
              <a:ext cx="121" cy="179"/>
            </a:xfrm>
            <a:custGeom>
              <a:avLst/>
              <a:gdLst/>
              <a:ahLst/>
              <a:cxnLst>
                <a:cxn ang="0">
                  <a:pos x="64" y="23"/>
                </a:cxn>
                <a:cxn ang="0">
                  <a:pos x="64" y="27"/>
                </a:cxn>
                <a:cxn ang="0">
                  <a:pos x="64" y="27"/>
                </a:cxn>
                <a:cxn ang="0">
                  <a:pos x="64" y="27"/>
                </a:cxn>
                <a:cxn ang="0">
                  <a:pos x="64" y="27"/>
                </a:cxn>
                <a:cxn ang="0">
                  <a:pos x="61" y="15"/>
                </a:cxn>
                <a:cxn ang="0">
                  <a:pos x="49" y="4"/>
                </a:cxn>
                <a:cxn ang="0">
                  <a:pos x="38" y="0"/>
                </a:cxn>
                <a:cxn ang="0">
                  <a:pos x="23" y="0"/>
                </a:cxn>
                <a:cxn ang="0">
                  <a:pos x="11" y="4"/>
                </a:cxn>
                <a:cxn ang="0">
                  <a:pos x="4" y="15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4" y="57"/>
                </a:cxn>
                <a:cxn ang="0">
                  <a:pos x="11" y="80"/>
                </a:cxn>
                <a:cxn ang="0">
                  <a:pos x="26" y="107"/>
                </a:cxn>
                <a:cxn ang="0">
                  <a:pos x="45" y="129"/>
                </a:cxn>
                <a:cxn ang="0">
                  <a:pos x="64" y="152"/>
                </a:cxn>
                <a:cxn ang="0">
                  <a:pos x="87" y="167"/>
                </a:cxn>
                <a:cxn ang="0">
                  <a:pos x="106" y="179"/>
                </a:cxn>
                <a:cxn ang="0">
                  <a:pos x="121" y="179"/>
                </a:cxn>
                <a:cxn ang="0">
                  <a:pos x="118" y="141"/>
                </a:cxn>
                <a:cxn ang="0">
                  <a:pos x="102" y="95"/>
                </a:cxn>
                <a:cxn ang="0">
                  <a:pos x="80" y="53"/>
                </a:cxn>
                <a:cxn ang="0">
                  <a:pos x="64" y="23"/>
                </a:cxn>
              </a:cxnLst>
              <a:rect l="0" t="0" r="r" b="b"/>
              <a:pathLst>
                <a:path w="121" h="179">
                  <a:moveTo>
                    <a:pt x="64" y="23"/>
                  </a:move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1" y="15"/>
                  </a:lnTo>
                  <a:lnTo>
                    <a:pt x="49" y="4"/>
                  </a:lnTo>
                  <a:lnTo>
                    <a:pt x="38" y="0"/>
                  </a:lnTo>
                  <a:lnTo>
                    <a:pt x="23" y="0"/>
                  </a:lnTo>
                  <a:lnTo>
                    <a:pt x="11" y="4"/>
                  </a:lnTo>
                  <a:lnTo>
                    <a:pt x="4" y="15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4" y="57"/>
                  </a:lnTo>
                  <a:lnTo>
                    <a:pt x="11" y="80"/>
                  </a:lnTo>
                  <a:lnTo>
                    <a:pt x="26" y="107"/>
                  </a:lnTo>
                  <a:lnTo>
                    <a:pt x="45" y="129"/>
                  </a:lnTo>
                  <a:lnTo>
                    <a:pt x="64" y="152"/>
                  </a:lnTo>
                  <a:lnTo>
                    <a:pt x="87" y="167"/>
                  </a:lnTo>
                  <a:lnTo>
                    <a:pt x="106" y="179"/>
                  </a:lnTo>
                  <a:lnTo>
                    <a:pt x="121" y="179"/>
                  </a:lnTo>
                  <a:lnTo>
                    <a:pt x="118" y="141"/>
                  </a:lnTo>
                  <a:lnTo>
                    <a:pt x="102" y="95"/>
                  </a:lnTo>
                  <a:lnTo>
                    <a:pt x="80" y="53"/>
                  </a:lnTo>
                  <a:lnTo>
                    <a:pt x="6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2" name="Freeform 2388"/>
            <p:cNvSpPr>
              <a:spLocks noChangeAspect="1"/>
            </p:cNvSpPr>
            <p:nvPr/>
          </p:nvSpPr>
          <p:spPr bwMode="auto">
            <a:xfrm>
              <a:off x="1862" y="16811"/>
              <a:ext cx="167" cy="118"/>
            </a:xfrm>
            <a:custGeom>
              <a:avLst/>
              <a:gdLst/>
              <a:ahLst/>
              <a:cxnLst>
                <a:cxn ang="0">
                  <a:pos x="133" y="88"/>
                </a:cxn>
                <a:cxn ang="0">
                  <a:pos x="148" y="80"/>
                </a:cxn>
                <a:cxn ang="0">
                  <a:pos x="164" y="69"/>
                </a:cxn>
                <a:cxn ang="0">
                  <a:pos x="167" y="53"/>
                </a:cxn>
                <a:cxn ang="0">
                  <a:pos x="167" y="38"/>
                </a:cxn>
                <a:cxn ang="0">
                  <a:pos x="160" y="19"/>
                </a:cxn>
                <a:cxn ang="0">
                  <a:pos x="148" y="8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107" y="0"/>
                </a:cxn>
                <a:cxn ang="0">
                  <a:pos x="91" y="4"/>
                </a:cxn>
                <a:cxn ang="0">
                  <a:pos x="69" y="12"/>
                </a:cxn>
                <a:cxn ang="0">
                  <a:pos x="42" y="27"/>
                </a:cxn>
                <a:cxn ang="0">
                  <a:pos x="19" y="50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103"/>
                </a:cxn>
                <a:cxn ang="0">
                  <a:pos x="11" y="110"/>
                </a:cxn>
                <a:cxn ang="0">
                  <a:pos x="27" y="118"/>
                </a:cxn>
                <a:cxn ang="0">
                  <a:pos x="42" y="118"/>
                </a:cxn>
                <a:cxn ang="0">
                  <a:pos x="57" y="118"/>
                </a:cxn>
                <a:cxn ang="0">
                  <a:pos x="76" y="110"/>
                </a:cxn>
                <a:cxn ang="0">
                  <a:pos x="95" y="107"/>
                </a:cxn>
                <a:cxn ang="0">
                  <a:pos x="114" y="99"/>
                </a:cxn>
                <a:cxn ang="0">
                  <a:pos x="133" y="88"/>
                </a:cxn>
              </a:cxnLst>
              <a:rect l="0" t="0" r="r" b="b"/>
              <a:pathLst>
                <a:path w="167" h="118">
                  <a:moveTo>
                    <a:pt x="133" y="88"/>
                  </a:moveTo>
                  <a:lnTo>
                    <a:pt x="148" y="80"/>
                  </a:lnTo>
                  <a:lnTo>
                    <a:pt x="164" y="69"/>
                  </a:lnTo>
                  <a:lnTo>
                    <a:pt x="167" y="53"/>
                  </a:lnTo>
                  <a:lnTo>
                    <a:pt x="167" y="38"/>
                  </a:lnTo>
                  <a:lnTo>
                    <a:pt x="160" y="19"/>
                  </a:lnTo>
                  <a:lnTo>
                    <a:pt x="148" y="8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107" y="0"/>
                  </a:lnTo>
                  <a:lnTo>
                    <a:pt x="91" y="4"/>
                  </a:lnTo>
                  <a:lnTo>
                    <a:pt x="69" y="12"/>
                  </a:lnTo>
                  <a:lnTo>
                    <a:pt x="42" y="27"/>
                  </a:lnTo>
                  <a:lnTo>
                    <a:pt x="19" y="50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103"/>
                  </a:lnTo>
                  <a:lnTo>
                    <a:pt x="11" y="110"/>
                  </a:lnTo>
                  <a:lnTo>
                    <a:pt x="27" y="118"/>
                  </a:lnTo>
                  <a:lnTo>
                    <a:pt x="42" y="118"/>
                  </a:lnTo>
                  <a:lnTo>
                    <a:pt x="57" y="118"/>
                  </a:lnTo>
                  <a:lnTo>
                    <a:pt x="76" y="110"/>
                  </a:lnTo>
                  <a:lnTo>
                    <a:pt x="95" y="107"/>
                  </a:lnTo>
                  <a:lnTo>
                    <a:pt x="114" y="99"/>
                  </a:lnTo>
                  <a:lnTo>
                    <a:pt x="133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3" name="Freeform 2389"/>
            <p:cNvSpPr>
              <a:spLocks noChangeAspect="1"/>
            </p:cNvSpPr>
            <p:nvPr/>
          </p:nvSpPr>
          <p:spPr bwMode="auto">
            <a:xfrm>
              <a:off x="1079" y="16614"/>
              <a:ext cx="642" cy="778"/>
            </a:xfrm>
            <a:custGeom>
              <a:avLst/>
              <a:gdLst/>
              <a:ahLst/>
              <a:cxnLst>
                <a:cxn ang="0">
                  <a:pos x="236" y="117"/>
                </a:cxn>
                <a:cxn ang="0">
                  <a:pos x="190" y="152"/>
                </a:cxn>
                <a:cxn ang="0">
                  <a:pos x="148" y="190"/>
                </a:cxn>
                <a:cxn ang="0">
                  <a:pos x="106" y="235"/>
                </a:cxn>
                <a:cxn ang="0">
                  <a:pos x="72" y="281"/>
                </a:cxn>
                <a:cxn ang="0">
                  <a:pos x="45" y="330"/>
                </a:cxn>
                <a:cxn ang="0">
                  <a:pos x="23" y="379"/>
                </a:cxn>
                <a:cxn ang="0">
                  <a:pos x="7" y="429"/>
                </a:cxn>
                <a:cxn ang="0">
                  <a:pos x="0" y="482"/>
                </a:cxn>
                <a:cxn ang="0">
                  <a:pos x="7" y="562"/>
                </a:cxn>
                <a:cxn ang="0">
                  <a:pos x="38" y="626"/>
                </a:cxn>
                <a:cxn ang="0">
                  <a:pos x="83" y="683"/>
                </a:cxn>
                <a:cxn ang="0">
                  <a:pos x="141" y="725"/>
                </a:cxn>
                <a:cxn ang="0">
                  <a:pos x="209" y="755"/>
                </a:cxn>
                <a:cxn ang="0">
                  <a:pos x="285" y="774"/>
                </a:cxn>
                <a:cxn ang="0">
                  <a:pos x="357" y="778"/>
                </a:cxn>
                <a:cxn ang="0">
                  <a:pos x="429" y="767"/>
                </a:cxn>
                <a:cxn ang="0">
                  <a:pos x="445" y="767"/>
                </a:cxn>
                <a:cxn ang="0">
                  <a:pos x="460" y="759"/>
                </a:cxn>
                <a:cxn ang="0">
                  <a:pos x="471" y="744"/>
                </a:cxn>
                <a:cxn ang="0">
                  <a:pos x="475" y="729"/>
                </a:cxn>
                <a:cxn ang="0">
                  <a:pos x="471" y="721"/>
                </a:cxn>
                <a:cxn ang="0">
                  <a:pos x="460" y="721"/>
                </a:cxn>
                <a:cxn ang="0">
                  <a:pos x="445" y="717"/>
                </a:cxn>
                <a:cxn ang="0">
                  <a:pos x="426" y="717"/>
                </a:cxn>
                <a:cxn ang="0">
                  <a:pos x="403" y="717"/>
                </a:cxn>
                <a:cxn ang="0">
                  <a:pos x="384" y="717"/>
                </a:cxn>
                <a:cxn ang="0">
                  <a:pos x="365" y="717"/>
                </a:cxn>
                <a:cxn ang="0">
                  <a:pos x="353" y="717"/>
                </a:cxn>
                <a:cxn ang="0">
                  <a:pos x="315" y="714"/>
                </a:cxn>
                <a:cxn ang="0">
                  <a:pos x="281" y="710"/>
                </a:cxn>
                <a:cxn ang="0">
                  <a:pos x="243" y="706"/>
                </a:cxn>
                <a:cxn ang="0">
                  <a:pos x="205" y="695"/>
                </a:cxn>
                <a:cxn ang="0">
                  <a:pos x="167" y="683"/>
                </a:cxn>
                <a:cxn ang="0">
                  <a:pos x="129" y="657"/>
                </a:cxn>
                <a:cxn ang="0">
                  <a:pos x="95" y="623"/>
                </a:cxn>
                <a:cxn ang="0">
                  <a:pos x="57" y="573"/>
                </a:cxn>
                <a:cxn ang="0">
                  <a:pos x="49" y="516"/>
                </a:cxn>
                <a:cxn ang="0">
                  <a:pos x="53" y="463"/>
                </a:cxn>
                <a:cxn ang="0">
                  <a:pos x="68" y="410"/>
                </a:cxn>
                <a:cxn ang="0">
                  <a:pos x="91" y="360"/>
                </a:cxn>
                <a:cxn ang="0">
                  <a:pos x="125" y="315"/>
                </a:cxn>
                <a:cxn ang="0">
                  <a:pos x="163" y="269"/>
                </a:cxn>
                <a:cxn ang="0">
                  <a:pos x="205" y="231"/>
                </a:cxn>
                <a:cxn ang="0">
                  <a:pos x="255" y="193"/>
                </a:cxn>
                <a:cxn ang="0">
                  <a:pos x="304" y="159"/>
                </a:cxn>
                <a:cxn ang="0">
                  <a:pos x="357" y="129"/>
                </a:cxn>
                <a:cxn ang="0">
                  <a:pos x="410" y="102"/>
                </a:cxn>
                <a:cxn ang="0">
                  <a:pos x="460" y="79"/>
                </a:cxn>
                <a:cxn ang="0">
                  <a:pos x="513" y="61"/>
                </a:cxn>
                <a:cxn ang="0">
                  <a:pos x="559" y="42"/>
                </a:cxn>
                <a:cxn ang="0">
                  <a:pos x="604" y="30"/>
                </a:cxn>
                <a:cxn ang="0">
                  <a:pos x="642" y="23"/>
                </a:cxn>
                <a:cxn ang="0">
                  <a:pos x="616" y="7"/>
                </a:cxn>
                <a:cxn ang="0">
                  <a:pos x="574" y="0"/>
                </a:cxn>
                <a:cxn ang="0">
                  <a:pos x="525" y="7"/>
                </a:cxn>
                <a:cxn ang="0">
                  <a:pos x="468" y="19"/>
                </a:cxn>
                <a:cxn ang="0">
                  <a:pos x="403" y="38"/>
                </a:cxn>
                <a:cxn ang="0">
                  <a:pos x="342" y="61"/>
                </a:cxn>
                <a:cxn ang="0">
                  <a:pos x="285" y="91"/>
                </a:cxn>
                <a:cxn ang="0">
                  <a:pos x="236" y="117"/>
                </a:cxn>
              </a:cxnLst>
              <a:rect l="0" t="0" r="r" b="b"/>
              <a:pathLst>
                <a:path w="642" h="778">
                  <a:moveTo>
                    <a:pt x="236" y="117"/>
                  </a:moveTo>
                  <a:lnTo>
                    <a:pt x="190" y="152"/>
                  </a:lnTo>
                  <a:lnTo>
                    <a:pt x="148" y="190"/>
                  </a:lnTo>
                  <a:lnTo>
                    <a:pt x="106" y="235"/>
                  </a:lnTo>
                  <a:lnTo>
                    <a:pt x="72" y="281"/>
                  </a:lnTo>
                  <a:lnTo>
                    <a:pt x="45" y="330"/>
                  </a:lnTo>
                  <a:lnTo>
                    <a:pt x="23" y="379"/>
                  </a:lnTo>
                  <a:lnTo>
                    <a:pt x="7" y="429"/>
                  </a:lnTo>
                  <a:lnTo>
                    <a:pt x="0" y="482"/>
                  </a:lnTo>
                  <a:lnTo>
                    <a:pt x="7" y="562"/>
                  </a:lnTo>
                  <a:lnTo>
                    <a:pt x="38" y="626"/>
                  </a:lnTo>
                  <a:lnTo>
                    <a:pt x="83" y="683"/>
                  </a:lnTo>
                  <a:lnTo>
                    <a:pt x="141" y="725"/>
                  </a:lnTo>
                  <a:lnTo>
                    <a:pt x="209" y="755"/>
                  </a:lnTo>
                  <a:lnTo>
                    <a:pt x="285" y="774"/>
                  </a:lnTo>
                  <a:lnTo>
                    <a:pt x="357" y="778"/>
                  </a:lnTo>
                  <a:lnTo>
                    <a:pt x="429" y="767"/>
                  </a:lnTo>
                  <a:lnTo>
                    <a:pt x="445" y="767"/>
                  </a:lnTo>
                  <a:lnTo>
                    <a:pt x="460" y="759"/>
                  </a:lnTo>
                  <a:lnTo>
                    <a:pt x="471" y="744"/>
                  </a:lnTo>
                  <a:lnTo>
                    <a:pt x="475" y="729"/>
                  </a:lnTo>
                  <a:lnTo>
                    <a:pt x="471" y="721"/>
                  </a:lnTo>
                  <a:lnTo>
                    <a:pt x="460" y="721"/>
                  </a:lnTo>
                  <a:lnTo>
                    <a:pt x="445" y="717"/>
                  </a:lnTo>
                  <a:lnTo>
                    <a:pt x="426" y="717"/>
                  </a:lnTo>
                  <a:lnTo>
                    <a:pt x="403" y="717"/>
                  </a:lnTo>
                  <a:lnTo>
                    <a:pt x="384" y="717"/>
                  </a:lnTo>
                  <a:lnTo>
                    <a:pt x="365" y="717"/>
                  </a:lnTo>
                  <a:lnTo>
                    <a:pt x="353" y="717"/>
                  </a:lnTo>
                  <a:lnTo>
                    <a:pt x="315" y="714"/>
                  </a:lnTo>
                  <a:lnTo>
                    <a:pt x="281" y="710"/>
                  </a:lnTo>
                  <a:lnTo>
                    <a:pt x="243" y="706"/>
                  </a:lnTo>
                  <a:lnTo>
                    <a:pt x="205" y="695"/>
                  </a:lnTo>
                  <a:lnTo>
                    <a:pt x="167" y="683"/>
                  </a:lnTo>
                  <a:lnTo>
                    <a:pt x="129" y="657"/>
                  </a:lnTo>
                  <a:lnTo>
                    <a:pt x="95" y="623"/>
                  </a:lnTo>
                  <a:lnTo>
                    <a:pt x="57" y="573"/>
                  </a:lnTo>
                  <a:lnTo>
                    <a:pt x="49" y="516"/>
                  </a:lnTo>
                  <a:lnTo>
                    <a:pt x="53" y="463"/>
                  </a:lnTo>
                  <a:lnTo>
                    <a:pt x="68" y="410"/>
                  </a:lnTo>
                  <a:lnTo>
                    <a:pt x="91" y="360"/>
                  </a:lnTo>
                  <a:lnTo>
                    <a:pt x="125" y="315"/>
                  </a:lnTo>
                  <a:lnTo>
                    <a:pt x="163" y="269"/>
                  </a:lnTo>
                  <a:lnTo>
                    <a:pt x="205" y="231"/>
                  </a:lnTo>
                  <a:lnTo>
                    <a:pt x="255" y="193"/>
                  </a:lnTo>
                  <a:lnTo>
                    <a:pt x="304" y="159"/>
                  </a:lnTo>
                  <a:lnTo>
                    <a:pt x="357" y="129"/>
                  </a:lnTo>
                  <a:lnTo>
                    <a:pt x="410" y="102"/>
                  </a:lnTo>
                  <a:lnTo>
                    <a:pt x="460" y="79"/>
                  </a:lnTo>
                  <a:lnTo>
                    <a:pt x="513" y="61"/>
                  </a:lnTo>
                  <a:lnTo>
                    <a:pt x="559" y="42"/>
                  </a:lnTo>
                  <a:lnTo>
                    <a:pt x="604" y="30"/>
                  </a:lnTo>
                  <a:lnTo>
                    <a:pt x="642" y="23"/>
                  </a:lnTo>
                  <a:lnTo>
                    <a:pt x="616" y="7"/>
                  </a:lnTo>
                  <a:lnTo>
                    <a:pt x="574" y="0"/>
                  </a:lnTo>
                  <a:lnTo>
                    <a:pt x="525" y="7"/>
                  </a:lnTo>
                  <a:lnTo>
                    <a:pt x="468" y="19"/>
                  </a:lnTo>
                  <a:lnTo>
                    <a:pt x="403" y="38"/>
                  </a:lnTo>
                  <a:lnTo>
                    <a:pt x="342" y="61"/>
                  </a:lnTo>
                  <a:lnTo>
                    <a:pt x="285" y="91"/>
                  </a:lnTo>
                  <a:lnTo>
                    <a:pt x="236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4" name="Freeform 2390"/>
            <p:cNvSpPr>
              <a:spLocks noChangeAspect="1"/>
            </p:cNvSpPr>
            <p:nvPr/>
          </p:nvSpPr>
          <p:spPr bwMode="auto">
            <a:xfrm>
              <a:off x="2181" y="16606"/>
              <a:ext cx="415" cy="604"/>
            </a:xfrm>
            <a:custGeom>
              <a:avLst/>
              <a:gdLst/>
              <a:ahLst/>
              <a:cxnLst>
                <a:cxn ang="0">
                  <a:pos x="350" y="201"/>
                </a:cxn>
                <a:cxn ang="0">
                  <a:pos x="362" y="266"/>
                </a:cxn>
                <a:cxn ang="0">
                  <a:pos x="354" y="319"/>
                </a:cxn>
                <a:cxn ang="0">
                  <a:pos x="327" y="365"/>
                </a:cxn>
                <a:cxn ang="0">
                  <a:pos x="289" y="406"/>
                </a:cxn>
                <a:cxn ang="0">
                  <a:pos x="244" y="444"/>
                </a:cxn>
                <a:cxn ang="0">
                  <a:pos x="194" y="479"/>
                </a:cxn>
                <a:cxn ang="0">
                  <a:pos x="141" y="517"/>
                </a:cxn>
                <a:cxn ang="0">
                  <a:pos x="96" y="551"/>
                </a:cxn>
                <a:cxn ang="0">
                  <a:pos x="88" y="562"/>
                </a:cxn>
                <a:cxn ang="0">
                  <a:pos x="84" y="570"/>
                </a:cxn>
                <a:cxn ang="0">
                  <a:pos x="84" y="581"/>
                </a:cxn>
                <a:cxn ang="0">
                  <a:pos x="92" y="593"/>
                </a:cxn>
                <a:cxn ang="0">
                  <a:pos x="99" y="600"/>
                </a:cxn>
                <a:cxn ang="0">
                  <a:pos x="111" y="604"/>
                </a:cxn>
                <a:cxn ang="0">
                  <a:pos x="122" y="604"/>
                </a:cxn>
                <a:cxn ang="0">
                  <a:pos x="134" y="600"/>
                </a:cxn>
                <a:cxn ang="0">
                  <a:pos x="191" y="566"/>
                </a:cxn>
                <a:cxn ang="0">
                  <a:pos x="248" y="528"/>
                </a:cxn>
                <a:cxn ang="0">
                  <a:pos x="301" y="486"/>
                </a:cxn>
                <a:cxn ang="0">
                  <a:pos x="350" y="437"/>
                </a:cxn>
                <a:cxn ang="0">
                  <a:pos x="384" y="384"/>
                </a:cxn>
                <a:cxn ang="0">
                  <a:pos x="407" y="323"/>
                </a:cxn>
                <a:cxn ang="0">
                  <a:pos x="415" y="258"/>
                </a:cxn>
                <a:cxn ang="0">
                  <a:pos x="400" y="190"/>
                </a:cxn>
                <a:cxn ang="0">
                  <a:pos x="365" y="137"/>
                </a:cxn>
                <a:cxn ang="0">
                  <a:pos x="320" y="91"/>
                </a:cxn>
                <a:cxn ang="0">
                  <a:pos x="259" y="53"/>
                </a:cxn>
                <a:cxn ang="0">
                  <a:pos x="198" y="27"/>
                </a:cxn>
                <a:cxn ang="0">
                  <a:pos x="134" y="8"/>
                </a:cxn>
                <a:cxn ang="0">
                  <a:pos x="77" y="0"/>
                </a:cxn>
                <a:cxn ang="0">
                  <a:pos x="31" y="4"/>
                </a:cxn>
                <a:cxn ang="0">
                  <a:pos x="0" y="19"/>
                </a:cxn>
                <a:cxn ang="0">
                  <a:pos x="54" y="34"/>
                </a:cxn>
                <a:cxn ang="0">
                  <a:pos x="107" y="46"/>
                </a:cxn>
                <a:cxn ang="0">
                  <a:pos x="156" y="57"/>
                </a:cxn>
                <a:cxn ang="0">
                  <a:pos x="206" y="72"/>
                </a:cxn>
                <a:cxn ang="0">
                  <a:pos x="251" y="91"/>
                </a:cxn>
                <a:cxn ang="0">
                  <a:pos x="293" y="118"/>
                </a:cxn>
                <a:cxn ang="0">
                  <a:pos x="327" y="152"/>
                </a:cxn>
                <a:cxn ang="0">
                  <a:pos x="350" y="201"/>
                </a:cxn>
              </a:cxnLst>
              <a:rect l="0" t="0" r="r" b="b"/>
              <a:pathLst>
                <a:path w="415" h="604">
                  <a:moveTo>
                    <a:pt x="350" y="201"/>
                  </a:moveTo>
                  <a:lnTo>
                    <a:pt x="362" y="266"/>
                  </a:lnTo>
                  <a:lnTo>
                    <a:pt x="354" y="319"/>
                  </a:lnTo>
                  <a:lnTo>
                    <a:pt x="327" y="365"/>
                  </a:lnTo>
                  <a:lnTo>
                    <a:pt x="289" y="406"/>
                  </a:lnTo>
                  <a:lnTo>
                    <a:pt x="244" y="444"/>
                  </a:lnTo>
                  <a:lnTo>
                    <a:pt x="194" y="479"/>
                  </a:lnTo>
                  <a:lnTo>
                    <a:pt x="141" y="517"/>
                  </a:lnTo>
                  <a:lnTo>
                    <a:pt x="96" y="551"/>
                  </a:lnTo>
                  <a:lnTo>
                    <a:pt x="88" y="562"/>
                  </a:lnTo>
                  <a:lnTo>
                    <a:pt x="84" y="570"/>
                  </a:lnTo>
                  <a:lnTo>
                    <a:pt x="84" y="581"/>
                  </a:lnTo>
                  <a:lnTo>
                    <a:pt x="92" y="593"/>
                  </a:lnTo>
                  <a:lnTo>
                    <a:pt x="99" y="600"/>
                  </a:lnTo>
                  <a:lnTo>
                    <a:pt x="111" y="604"/>
                  </a:lnTo>
                  <a:lnTo>
                    <a:pt x="122" y="604"/>
                  </a:lnTo>
                  <a:lnTo>
                    <a:pt x="134" y="600"/>
                  </a:lnTo>
                  <a:lnTo>
                    <a:pt x="191" y="566"/>
                  </a:lnTo>
                  <a:lnTo>
                    <a:pt x="248" y="528"/>
                  </a:lnTo>
                  <a:lnTo>
                    <a:pt x="301" y="486"/>
                  </a:lnTo>
                  <a:lnTo>
                    <a:pt x="350" y="437"/>
                  </a:lnTo>
                  <a:lnTo>
                    <a:pt x="384" y="384"/>
                  </a:lnTo>
                  <a:lnTo>
                    <a:pt x="407" y="323"/>
                  </a:lnTo>
                  <a:lnTo>
                    <a:pt x="415" y="258"/>
                  </a:lnTo>
                  <a:lnTo>
                    <a:pt x="400" y="190"/>
                  </a:lnTo>
                  <a:lnTo>
                    <a:pt x="365" y="137"/>
                  </a:lnTo>
                  <a:lnTo>
                    <a:pt x="320" y="91"/>
                  </a:lnTo>
                  <a:lnTo>
                    <a:pt x="259" y="53"/>
                  </a:lnTo>
                  <a:lnTo>
                    <a:pt x="198" y="27"/>
                  </a:lnTo>
                  <a:lnTo>
                    <a:pt x="134" y="8"/>
                  </a:lnTo>
                  <a:lnTo>
                    <a:pt x="77" y="0"/>
                  </a:lnTo>
                  <a:lnTo>
                    <a:pt x="31" y="4"/>
                  </a:lnTo>
                  <a:lnTo>
                    <a:pt x="0" y="19"/>
                  </a:lnTo>
                  <a:lnTo>
                    <a:pt x="54" y="34"/>
                  </a:lnTo>
                  <a:lnTo>
                    <a:pt x="107" y="46"/>
                  </a:lnTo>
                  <a:lnTo>
                    <a:pt x="156" y="57"/>
                  </a:lnTo>
                  <a:lnTo>
                    <a:pt x="206" y="72"/>
                  </a:lnTo>
                  <a:lnTo>
                    <a:pt x="251" y="91"/>
                  </a:lnTo>
                  <a:lnTo>
                    <a:pt x="293" y="118"/>
                  </a:lnTo>
                  <a:lnTo>
                    <a:pt x="327" y="152"/>
                  </a:lnTo>
                  <a:lnTo>
                    <a:pt x="350" y="2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5" name="Freeform 2391"/>
            <p:cNvSpPr>
              <a:spLocks noChangeAspect="1"/>
            </p:cNvSpPr>
            <p:nvPr/>
          </p:nvSpPr>
          <p:spPr bwMode="auto">
            <a:xfrm>
              <a:off x="668" y="16469"/>
              <a:ext cx="1046" cy="1254"/>
            </a:xfrm>
            <a:custGeom>
              <a:avLst/>
              <a:gdLst/>
              <a:ahLst/>
              <a:cxnLst>
                <a:cxn ang="0">
                  <a:pos x="327" y="232"/>
                </a:cxn>
                <a:cxn ang="0">
                  <a:pos x="175" y="380"/>
                </a:cxn>
                <a:cxn ang="0">
                  <a:pos x="57" y="555"/>
                </a:cxn>
                <a:cxn ang="0">
                  <a:pos x="0" y="752"/>
                </a:cxn>
                <a:cxn ang="0">
                  <a:pos x="12" y="885"/>
                </a:cxn>
                <a:cxn ang="0">
                  <a:pos x="34" y="938"/>
                </a:cxn>
                <a:cxn ang="0">
                  <a:pos x="69" y="988"/>
                </a:cxn>
                <a:cxn ang="0">
                  <a:pos x="110" y="1030"/>
                </a:cxn>
                <a:cxn ang="0">
                  <a:pos x="183" y="1075"/>
                </a:cxn>
                <a:cxn ang="0">
                  <a:pos x="282" y="1124"/>
                </a:cxn>
                <a:cxn ang="0">
                  <a:pos x="388" y="1162"/>
                </a:cxn>
                <a:cxn ang="0">
                  <a:pos x="494" y="1193"/>
                </a:cxn>
                <a:cxn ang="0">
                  <a:pos x="605" y="1216"/>
                </a:cxn>
                <a:cxn ang="0">
                  <a:pos x="715" y="1231"/>
                </a:cxn>
                <a:cxn ang="0">
                  <a:pos x="829" y="1242"/>
                </a:cxn>
                <a:cxn ang="0">
                  <a:pos x="939" y="1250"/>
                </a:cxn>
                <a:cxn ang="0">
                  <a:pos x="1012" y="1254"/>
                </a:cxn>
                <a:cxn ang="0">
                  <a:pos x="1038" y="1231"/>
                </a:cxn>
                <a:cxn ang="0">
                  <a:pos x="1046" y="1193"/>
                </a:cxn>
                <a:cxn ang="0">
                  <a:pos x="1023" y="1166"/>
                </a:cxn>
                <a:cxn ang="0">
                  <a:pos x="955" y="1162"/>
                </a:cxn>
                <a:cxn ang="0">
                  <a:pos x="852" y="1159"/>
                </a:cxn>
                <a:cxn ang="0">
                  <a:pos x="749" y="1151"/>
                </a:cxn>
                <a:cxn ang="0">
                  <a:pos x="647" y="1136"/>
                </a:cxn>
                <a:cxn ang="0">
                  <a:pos x="544" y="1117"/>
                </a:cxn>
                <a:cxn ang="0">
                  <a:pos x="441" y="1090"/>
                </a:cxn>
                <a:cxn ang="0">
                  <a:pos x="342" y="1060"/>
                </a:cxn>
                <a:cxn ang="0">
                  <a:pos x="247" y="1014"/>
                </a:cxn>
                <a:cxn ang="0">
                  <a:pos x="164" y="965"/>
                </a:cxn>
                <a:cxn ang="0">
                  <a:pos x="114" y="889"/>
                </a:cxn>
                <a:cxn ang="0">
                  <a:pos x="99" y="790"/>
                </a:cxn>
                <a:cxn ang="0">
                  <a:pos x="122" y="654"/>
                </a:cxn>
                <a:cxn ang="0">
                  <a:pos x="164" y="547"/>
                </a:cxn>
                <a:cxn ang="0">
                  <a:pos x="221" y="452"/>
                </a:cxn>
                <a:cxn ang="0">
                  <a:pos x="289" y="369"/>
                </a:cxn>
                <a:cxn ang="0">
                  <a:pos x="369" y="293"/>
                </a:cxn>
                <a:cxn ang="0">
                  <a:pos x="468" y="213"/>
                </a:cxn>
                <a:cxn ang="0">
                  <a:pos x="586" y="137"/>
                </a:cxn>
                <a:cxn ang="0">
                  <a:pos x="711" y="73"/>
                </a:cxn>
                <a:cxn ang="0">
                  <a:pos x="821" y="23"/>
                </a:cxn>
                <a:cxn ang="0">
                  <a:pos x="825" y="0"/>
                </a:cxn>
                <a:cxn ang="0">
                  <a:pos x="715" y="19"/>
                </a:cxn>
                <a:cxn ang="0">
                  <a:pos x="586" y="65"/>
                </a:cxn>
                <a:cxn ang="0">
                  <a:pos x="460" y="130"/>
                </a:cxn>
              </a:cxnLst>
              <a:rect l="0" t="0" r="r" b="b"/>
              <a:pathLst>
                <a:path w="1046" h="1254">
                  <a:moveTo>
                    <a:pt x="407" y="168"/>
                  </a:moveTo>
                  <a:lnTo>
                    <a:pt x="327" y="232"/>
                  </a:lnTo>
                  <a:lnTo>
                    <a:pt x="247" y="304"/>
                  </a:lnTo>
                  <a:lnTo>
                    <a:pt x="175" y="380"/>
                  </a:lnTo>
                  <a:lnTo>
                    <a:pt x="110" y="464"/>
                  </a:lnTo>
                  <a:lnTo>
                    <a:pt x="57" y="555"/>
                  </a:lnTo>
                  <a:lnTo>
                    <a:pt x="19" y="650"/>
                  </a:lnTo>
                  <a:lnTo>
                    <a:pt x="0" y="752"/>
                  </a:lnTo>
                  <a:lnTo>
                    <a:pt x="4" y="859"/>
                  </a:lnTo>
                  <a:lnTo>
                    <a:pt x="12" y="885"/>
                  </a:lnTo>
                  <a:lnTo>
                    <a:pt x="23" y="916"/>
                  </a:lnTo>
                  <a:lnTo>
                    <a:pt x="34" y="938"/>
                  </a:lnTo>
                  <a:lnTo>
                    <a:pt x="50" y="965"/>
                  </a:lnTo>
                  <a:lnTo>
                    <a:pt x="69" y="988"/>
                  </a:lnTo>
                  <a:lnTo>
                    <a:pt x="88" y="1011"/>
                  </a:lnTo>
                  <a:lnTo>
                    <a:pt x="110" y="1030"/>
                  </a:lnTo>
                  <a:lnTo>
                    <a:pt x="133" y="1045"/>
                  </a:lnTo>
                  <a:lnTo>
                    <a:pt x="183" y="1075"/>
                  </a:lnTo>
                  <a:lnTo>
                    <a:pt x="232" y="1102"/>
                  </a:lnTo>
                  <a:lnTo>
                    <a:pt x="282" y="1124"/>
                  </a:lnTo>
                  <a:lnTo>
                    <a:pt x="335" y="1143"/>
                  </a:lnTo>
                  <a:lnTo>
                    <a:pt x="388" y="1162"/>
                  </a:lnTo>
                  <a:lnTo>
                    <a:pt x="441" y="1178"/>
                  </a:lnTo>
                  <a:lnTo>
                    <a:pt x="494" y="1193"/>
                  </a:lnTo>
                  <a:lnTo>
                    <a:pt x="548" y="1204"/>
                  </a:lnTo>
                  <a:lnTo>
                    <a:pt x="605" y="1216"/>
                  </a:lnTo>
                  <a:lnTo>
                    <a:pt x="662" y="1223"/>
                  </a:lnTo>
                  <a:lnTo>
                    <a:pt x="715" y="1231"/>
                  </a:lnTo>
                  <a:lnTo>
                    <a:pt x="772" y="1238"/>
                  </a:lnTo>
                  <a:lnTo>
                    <a:pt x="829" y="1242"/>
                  </a:lnTo>
                  <a:lnTo>
                    <a:pt x="886" y="1246"/>
                  </a:lnTo>
                  <a:lnTo>
                    <a:pt x="939" y="1250"/>
                  </a:lnTo>
                  <a:lnTo>
                    <a:pt x="996" y="1254"/>
                  </a:lnTo>
                  <a:lnTo>
                    <a:pt x="1012" y="1254"/>
                  </a:lnTo>
                  <a:lnTo>
                    <a:pt x="1027" y="1242"/>
                  </a:lnTo>
                  <a:lnTo>
                    <a:pt x="1038" y="1231"/>
                  </a:lnTo>
                  <a:lnTo>
                    <a:pt x="1046" y="1212"/>
                  </a:lnTo>
                  <a:lnTo>
                    <a:pt x="1046" y="1193"/>
                  </a:lnTo>
                  <a:lnTo>
                    <a:pt x="1038" y="1178"/>
                  </a:lnTo>
                  <a:lnTo>
                    <a:pt x="1023" y="1166"/>
                  </a:lnTo>
                  <a:lnTo>
                    <a:pt x="1008" y="1162"/>
                  </a:lnTo>
                  <a:lnTo>
                    <a:pt x="955" y="1162"/>
                  </a:lnTo>
                  <a:lnTo>
                    <a:pt x="905" y="1162"/>
                  </a:lnTo>
                  <a:lnTo>
                    <a:pt x="852" y="1159"/>
                  </a:lnTo>
                  <a:lnTo>
                    <a:pt x="802" y="1155"/>
                  </a:lnTo>
                  <a:lnTo>
                    <a:pt x="749" y="1151"/>
                  </a:lnTo>
                  <a:lnTo>
                    <a:pt x="696" y="1143"/>
                  </a:lnTo>
                  <a:lnTo>
                    <a:pt x="647" y="1136"/>
                  </a:lnTo>
                  <a:lnTo>
                    <a:pt x="593" y="1128"/>
                  </a:lnTo>
                  <a:lnTo>
                    <a:pt x="544" y="1117"/>
                  </a:lnTo>
                  <a:lnTo>
                    <a:pt x="491" y="1105"/>
                  </a:lnTo>
                  <a:lnTo>
                    <a:pt x="441" y="1090"/>
                  </a:lnTo>
                  <a:lnTo>
                    <a:pt x="392" y="1075"/>
                  </a:lnTo>
                  <a:lnTo>
                    <a:pt x="342" y="1060"/>
                  </a:lnTo>
                  <a:lnTo>
                    <a:pt x="297" y="1037"/>
                  </a:lnTo>
                  <a:lnTo>
                    <a:pt x="247" y="1014"/>
                  </a:lnTo>
                  <a:lnTo>
                    <a:pt x="202" y="992"/>
                  </a:lnTo>
                  <a:lnTo>
                    <a:pt x="164" y="965"/>
                  </a:lnTo>
                  <a:lnTo>
                    <a:pt x="133" y="927"/>
                  </a:lnTo>
                  <a:lnTo>
                    <a:pt x="114" y="889"/>
                  </a:lnTo>
                  <a:lnTo>
                    <a:pt x="99" y="843"/>
                  </a:lnTo>
                  <a:lnTo>
                    <a:pt x="99" y="790"/>
                  </a:lnTo>
                  <a:lnTo>
                    <a:pt x="107" y="722"/>
                  </a:lnTo>
                  <a:lnTo>
                    <a:pt x="122" y="654"/>
                  </a:lnTo>
                  <a:lnTo>
                    <a:pt x="137" y="604"/>
                  </a:lnTo>
                  <a:lnTo>
                    <a:pt x="164" y="547"/>
                  </a:lnTo>
                  <a:lnTo>
                    <a:pt x="194" y="498"/>
                  </a:lnTo>
                  <a:lnTo>
                    <a:pt x="221" y="452"/>
                  </a:lnTo>
                  <a:lnTo>
                    <a:pt x="255" y="411"/>
                  </a:lnTo>
                  <a:lnTo>
                    <a:pt x="289" y="369"/>
                  </a:lnTo>
                  <a:lnTo>
                    <a:pt x="327" y="331"/>
                  </a:lnTo>
                  <a:lnTo>
                    <a:pt x="369" y="293"/>
                  </a:lnTo>
                  <a:lnTo>
                    <a:pt x="418" y="251"/>
                  </a:lnTo>
                  <a:lnTo>
                    <a:pt x="468" y="213"/>
                  </a:lnTo>
                  <a:lnTo>
                    <a:pt x="525" y="175"/>
                  </a:lnTo>
                  <a:lnTo>
                    <a:pt x="586" y="137"/>
                  </a:lnTo>
                  <a:lnTo>
                    <a:pt x="650" y="103"/>
                  </a:lnTo>
                  <a:lnTo>
                    <a:pt x="711" y="73"/>
                  </a:lnTo>
                  <a:lnTo>
                    <a:pt x="768" y="46"/>
                  </a:lnTo>
                  <a:lnTo>
                    <a:pt x="821" y="23"/>
                  </a:lnTo>
                  <a:lnTo>
                    <a:pt x="867" y="4"/>
                  </a:lnTo>
                  <a:lnTo>
                    <a:pt x="825" y="0"/>
                  </a:lnTo>
                  <a:lnTo>
                    <a:pt x="772" y="4"/>
                  </a:lnTo>
                  <a:lnTo>
                    <a:pt x="715" y="19"/>
                  </a:lnTo>
                  <a:lnTo>
                    <a:pt x="650" y="38"/>
                  </a:lnTo>
                  <a:lnTo>
                    <a:pt x="586" y="65"/>
                  </a:lnTo>
                  <a:lnTo>
                    <a:pt x="521" y="95"/>
                  </a:lnTo>
                  <a:lnTo>
                    <a:pt x="460" y="130"/>
                  </a:lnTo>
                  <a:lnTo>
                    <a:pt x="407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6" name="Freeform 2392"/>
            <p:cNvSpPr>
              <a:spLocks noChangeAspect="1"/>
            </p:cNvSpPr>
            <p:nvPr/>
          </p:nvSpPr>
          <p:spPr bwMode="auto">
            <a:xfrm>
              <a:off x="2143" y="16428"/>
              <a:ext cx="913" cy="835"/>
            </a:xfrm>
            <a:custGeom>
              <a:avLst/>
              <a:gdLst/>
              <a:ahLst/>
              <a:cxnLst>
                <a:cxn ang="0">
                  <a:pos x="761" y="258"/>
                </a:cxn>
                <a:cxn ang="0">
                  <a:pos x="803" y="303"/>
                </a:cxn>
                <a:cxn ang="0">
                  <a:pos x="826" y="357"/>
                </a:cxn>
                <a:cxn ang="0">
                  <a:pos x="841" y="414"/>
                </a:cxn>
                <a:cxn ang="0">
                  <a:pos x="841" y="474"/>
                </a:cxn>
                <a:cxn ang="0">
                  <a:pos x="833" y="524"/>
                </a:cxn>
                <a:cxn ang="0">
                  <a:pos x="818" y="565"/>
                </a:cxn>
                <a:cxn ang="0">
                  <a:pos x="791" y="607"/>
                </a:cxn>
                <a:cxn ang="0">
                  <a:pos x="765" y="641"/>
                </a:cxn>
                <a:cxn ang="0">
                  <a:pos x="730" y="679"/>
                </a:cxn>
                <a:cxn ang="0">
                  <a:pos x="696" y="710"/>
                </a:cxn>
                <a:cxn ang="0">
                  <a:pos x="662" y="744"/>
                </a:cxn>
                <a:cxn ang="0">
                  <a:pos x="628" y="778"/>
                </a:cxn>
                <a:cxn ang="0">
                  <a:pos x="620" y="790"/>
                </a:cxn>
                <a:cxn ang="0">
                  <a:pos x="616" y="801"/>
                </a:cxn>
                <a:cxn ang="0">
                  <a:pos x="620" y="812"/>
                </a:cxn>
                <a:cxn ang="0">
                  <a:pos x="628" y="824"/>
                </a:cxn>
                <a:cxn ang="0">
                  <a:pos x="639" y="831"/>
                </a:cxn>
                <a:cxn ang="0">
                  <a:pos x="651" y="835"/>
                </a:cxn>
                <a:cxn ang="0">
                  <a:pos x="666" y="831"/>
                </a:cxn>
                <a:cxn ang="0">
                  <a:pos x="677" y="824"/>
                </a:cxn>
                <a:cxn ang="0">
                  <a:pos x="753" y="774"/>
                </a:cxn>
                <a:cxn ang="0">
                  <a:pos x="814" y="710"/>
                </a:cxn>
                <a:cxn ang="0">
                  <a:pos x="867" y="634"/>
                </a:cxn>
                <a:cxn ang="0">
                  <a:pos x="902" y="554"/>
                </a:cxn>
                <a:cxn ang="0">
                  <a:pos x="913" y="467"/>
                </a:cxn>
                <a:cxn ang="0">
                  <a:pos x="905" y="383"/>
                </a:cxn>
                <a:cxn ang="0">
                  <a:pos x="875" y="303"/>
                </a:cxn>
                <a:cxn ang="0">
                  <a:pos x="814" y="231"/>
                </a:cxn>
                <a:cxn ang="0">
                  <a:pos x="768" y="193"/>
                </a:cxn>
                <a:cxn ang="0">
                  <a:pos x="715" y="159"/>
                </a:cxn>
                <a:cxn ang="0">
                  <a:pos x="654" y="129"/>
                </a:cxn>
                <a:cxn ang="0">
                  <a:pos x="594" y="102"/>
                </a:cxn>
                <a:cxn ang="0">
                  <a:pos x="529" y="79"/>
                </a:cxn>
                <a:cxn ang="0">
                  <a:pos x="461" y="60"/>
                </a:cxn>
                <a:cxn ang="0">
                  <a:pos x="396" y="41"/>
                </a:cxn>
                <a:cxn ang="0">
                  <a:pos x="327" y="26"/>
                </a:cxn>
                <a:cxn ang="0">
                  <a:pos x="267" y="15"/>
                </a:cxn>
                <a:cxn ang="0">
                  <a:pos x="206" y="7"/>
                </a:cxn>
                <a:cxn ang="0">
                  <a:pos x="153" y="0"/>
                </a:cxn>
                <a:cxn ang="0">
                  <a:pos x="103" y="0"/>
                </a:cxn>
                <a:cxn ang="0">
                  <a:pos x="61" y="0"/>
                </a:cxn>
                <a:cxn ang="0">
                  <a:pos x="31" y="3"/>
                </a:cxn>
                <a:cxn ang="0">
                  <a:pos x="12" y="11"/>
                </a:cxn>
                <a:cxn ang="0">
                  <a:pos x="0" y="19"/>
                </a:cxn>
                <a:cxn ang="0">
                  <a:pos x="38" y="26"/>
                </a:cxn>
                <a:cxn ang="0">
                  <a:pos x="80" y="30"/>
                </a:cxn>
                <a:cxn ang="0">
                  <a:pos x="122" y="38"/>
                </a:cxn>
                <a:cxn ang="0">
                  <a:pos x="168" y="45"/>
                </a:cxn>
                <a:cxn ang="0">
                  <a:pos x="217" y="53"/>
                </a:cxn>
                <a:cxn ang="0">
                  <a:pos x="267" y="60"/>
                </a:cxn>
                <a:cxn ang="0">
                  <a:pos x="316" y="72"/>
                </a:cxn>
                <a:cxn ang="0">
                  <a:pos x="369" y="83"/>
                </a:cxn>
                <a:cxn ang="0">
                  <a:pos x="419" y="98"/>
                </a:cxn>
                <a:cxn ang="0">
                  <a:pos x="472" y="114"/>
                </a:cxn>
                <a:cxn ang="0">
                  <a:pos x="525" y="133"/>
                </a:cxn>
                <a:cxn ang="0">
                  <a:pos x="575" y="152"/>
                </a:cxn>
                <a:cxn ang="0">
                  <a:pos x="624" y="174"/>
                </a:cxn>
                <a:cxn ang="0">
                  <a:pos x="673" y="197"/>
                </a:cxn>
                <a:cxn ang="0">
                  <a:pos x="719" y="228"/>
                </a:cxn>
                <a:cxn ang="0">
                  <a:pos x="761" y="258"/>
                </a:cxn>
              </a:cxnLst>
              <a:rect l="0" t="0" r="r" b="b"/>
              <a:pathLst>
                <a:path w="913" h="835">
                  <a:moveTo>
                    <a:pt x="761" y="258"/>
                  </a:moveTo>
                  <a:lnTo>
                    <a:pt x="803" y="303"/>
                  </a:lnTo>
                  <a:lnTo>
                    <a:pt x="826" y="357"/>
                  </a:lnTo>
                  <a:lnTo>
                    <a:pt x="841" y="414"/>
                  </a:lnTo>
                  <a:lnTo>
                    <a:pt x="841" y="474"/>
                  </a:lnTo>
                  <a:lnTo>
                    <a:pt x="833" y="524"/>
                  </a:lnTo>
                  <a:lnTo>
                    <a:pt x="818" y="565"/>
                  </a:lnTo>
                  <a:lnTo>
                    <a:pt x="791" y="607"/>
                  </a:lnTo>
                  <a:lnTo>
                    <a:pt x="765" y="641"/>
                  </a:lnTo>
                  <a:lnTo>
                    <a:pt x="730" y="679"/>
                  </a:lnTo>
                  <a:lnTo>
                    <a:pt x="696" y="710"/>
                  </a:lnTo>
                  <a:lnTo>
                    <a:pt x="662" y="744"/>
                  </a:lnTo>
                  <a:lnTo>
                    <a:pt x="628" y="778"/>
                  </a:lnTo>
                  <a:lnTo>
                    <a:pt x="620" y="790"/>
                  </a:lnTo>
                  <a:lnTo>
                    <a:pt x="616" y="801"/>
                  </a:lnTo>
                  <a:lnTo>
                    <a:pt x="620" y="812"/>
                  </a:lnTo>
                  <a:lnTo>
                    <a:pt x="628" y="824"/>
                  </a:lnTo>
                  <a:lnTo>
                    <a:pt x="639" y="831"/>
                  </a:lnTo>
                  <a:lnTo>
                    <a:pt x="651" y="835"/>
                  </a:lnTo>
                  <a:lnTo>
                    <a:pt x="666" y="831"/>
                  </a:lnTo>
                  <a:lnTo>
                    <a:pt x="677" y="824"/>
                  </a:lnTo>
                  <a:lnTo>
                    <a:pt x="753" y="774"/>
                  </a:lnTo>
                  <a:lnTo>
                    <a:pt x="814" y="710"/>
                  </a:lnTo>
                  <a:lnTo>
                    <a:pt x="867" y="634"/>
                  </a:lnTo>
                  <a:lnTo>
                    <a:pt x="902" y="554"/>
                  </a:lnTo>
                  <a:lnTo>
                    <a:pt x="913" y="467"/>
                  </a:lnTo>
                  <a:lnTo>
                    <a:pt x="905" y="383"/>
                  </a:lnTo>
                  <a:lnTo>
                    <a:pt x="875" y="303"/>
                  </a:lnTo>
                  <a:lnTo>
                    <a:pt x="814" y="231"/>
                  </a:lnTo>
                  <a:lnTo>
                    <a:pt x="768" y="193"/>
                  </a:lnTo>
                  <a:lnTo>
                    <a:pt x="715" y="159"/>
                  </a:lnTo>
                  <a:lnTo>
                    <a:pt x="654" y="129"/>
                  </a:lnTo>
                  <a:lnTo>
                    <a:pt x="594" y="102"/>
                  </a:lnTo>
                  <a:lnTo>
                    <a:pt x="529" y="79"/>
                  </a:lnTo>
                  <a:lnTo>
                    <a:pt x="461" y="60"/>
                  </a:lnTo>
                  <a:lnTo>
                    <a:pt x="396" y="41"/>
                  </a:lnTo>
                  <a:lnTo>
                    <a:pt x="327" y="26"/>
                  </a:lnTo>
                  <a:lnTo>
                    <a:pt x="267" y="15"/>
                  </a:lnTo>
                  <a:lnTo>
                    <a:pt x="206" y="7"/>
                  </a:lnTo>
                  <a:lnTo>
                    <a:pt x="153" y="0"/>
                  </a:lnTo>
                  <a:lnTo>
                    <a:pt x="103" y="0"/>
                  </a:lnTo>
                  <a:lnTo>
                    <a:pt x="61" y="0"/>
                  </a:lnTo>
                  <a:lnTo>
                    <a:pt x="31" y="3"/>
                  </a:lnTo>
                  <a:lnTo>
                    <a:pt x="12" y="11"/>
                  </a:lnTo>
                  <a:lnTo>
                    <a:pt x="0" y="19"/>
                  </a:lnTo>
                  <a:lnTo>
                    <a:pt x="38" y="26"/>
                  </a:lnTo>
                  <a:lnTo>
                    <a:pt x="80" y="30"/>
                  </a:lnTo>
                  <a:lnTo>
                    <a:pt x="122" y="38"/>
                  </a:lnTo>
                  <a:lnTo>
                    <a:pt x="168" y="45"/>
                  </a:lnTo>
                  <a:lnTo>
                    <a:pt x="217" y="53"/>
                  </a:lnTo>
                  <a:lnTo>
                    <a:pt x="267" y="60"/>
                  </a:lnTo>
                  <a:lnTo>
                    <a:pt x="316" y="72"/>
                  </a:lnTo>
                  <a:lnTo>
                    <a:pt x="369" y="83"/>
                  </a:lnTo>
                  <a:lnTo>
                    <a:pt x="419" y="98"/>
                  </a:lnTo>
                  <a:lnTo>
                    <a:pt x="472" y="114"/>
                  </a:lnTo>
                  <a:lnTo>
                    <a:pt x="525" y="133"/>
                  </a:lnTo>
                  <a:lnTo>
                    <a:pt x="575" y="152"/>
                  </a:lnTo>
                  <a:lnTo>
                    <a:pt x="624" y="174"/>
                  </a:lnTo>
                  <a:lnTo>
                    <a:pt x="673" y="197"/>
                  </a:lnTo>
                  <a:lnTo>
                    <a:pt x="719" y="228"/>
                  </a:lnTo>
                  <a:lnTo>
                    <a:pt x="761" y="2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7" name="Freeform 2393"/>
            <p:cNvSpPr>
              <a:spLocks noChangeAspect="1"/>
            </p:cNvSpPr>
            <p:nvPr/>
          </p:nvSpPr>
          <p:spPr bwMode="auto">
            <a:xfrm>
              <a:off x="307" y="16880"/>
              <a:ext cx="373" cy="782"/>
            </a:xfrm>
            <a:custGeom>
              <a:avLst/>
              <a:gdLst/>
              <a:ahLst/>
              <a:cxnLst>
                <a:cxn ang="0">
                  <a:pos x="0" y="425"/>
                </a:cxn>
                <a:cxn ang="0">
                  <a:pos x="0" y="489"/>
                </a:cxn>
                <a:cxn ang="0">
                  <a:pos x="15" y="550"/>
                </a:cxn>
                <a:cxn ang="0">
                  <a:pos x="42" y="607"/>
                </a:cxn>
                <a:cxn ang="0">
                  <a:pos x="80" y="656"/>
                </a:cxn>
                <a:cxn ang="0">
                  <a:pos x="125" y="698"/>
                </a:cxn>
                <a:cxn ang="0">
                  <a:pos x="179" y="736"/>
                </a:cxn>
                <a:cxn ang="0">
                  <a:pos x="240" y="763"/>
                </a:cxn>
                <a:cxn ang="0">
                  <a:pos x="300" y="778"/>
                </a:cxn>
                <a:cxn ang="0">
                  <a:pos x="319" y="782"/>
                </a:cxn>
                <a:cxn ang="0">
                  <a:pos x="338" y="774"/>
                </a:cxn>
                <a:cxn ang="0">
                  <a:pos x="354" y="763"/>
                </a:cxn>
                <a:cxn ang="0">
                  <a:pos x="361" y="748"/>
                </a:cxn>
                <a:cxn ang="0">
                  <a:pos x="361" y="729"/>
                </a:cxn>
                <a:cxn ang="0">
                  <a:pos x="357" y="710"/>
                </a:cxn>
                <a:cxn ang="0">
                  <a:pos x="346" y="694"/>
                </a:cxn>
                <a:cxn ang="0">
                  <a:pos x="327" y="687"/>
                </a:cxn>
                <a:cxn ang="0">
                  <a:pos x="266" y="664"/>
                </a:cxn>
                <a:cxn ang="0">
                  <a:pos x="209" y="634"/>
                </a:cxn>
                <a:cxn ang="0">
                  <a:pos x="164" y="592"/>
                </a:cxn>
                <a:cxn ang="0">
                  <a:pos x="129" y="546"/>
                </a:cxn>
                <a:cxn ang="0">
                  <a:pos x="106" y="489"/>
                </a:cxn>
                <a:cxn ang="0">
                  <a:pos x="95" y="429"/>
                </a:cxn>
                <a:cxn ang="0">
                  <a:pos x="95" y="364"/>
                </a:cxn>
                <a:cxn ang="0">
                  <a:pos x="114" y="296"/>
                </a:cxn>
                <a:cxn ang="0">
                  <a:pos x="141" y="246"/>
                </a:cxn>
                <a:cxn ang="0">
                  <a:pos x="183" y="197"/>
                </a:cxn>
                <a:cxn ang="0">
                  <a:pos x="228" y="151"/>
                </a:cxn>
                <a:cxn ang="0">
                  <a:pos x="278" y="110"/>
                </a:cxn>
                <a:cxn ang="0">
                  <a:pos x="319" y="76"/>
                </a:cxn>
                <a:cxn ang="0">
                  <a:pos x="354" y="41"/>
                </a:cxn>
                <a:cxn ang="0">
                  <a:pos x="373" y="19"/>
                </a:cxn>
                <a:cxn ang="0">
                  <a:pos x="373" y="0"/>
                </a:cxn>
                <a:cxn ang="0">
                  <a:pos x="331" y="15"/>
                </a:cxn>
                <a:cxn ang="0">
                  <a:pos x="278" y="41"/>
                </a:cxn>
                <a:cxn ang="0">
                  <a:pos x="221" y="87"/>
                </a:cxn>
                <a:cxn ang="0">
                  <a:pos x="160" y="140"/>
                </a:cxn>
                <a:cxn ang="0">
                  <a:pos x="103" y="201"/>
                </a:cxn>
                <a:cxn ang="0">
                  <a:pos x="57" y="273"/>
                </a:cxn>
                <a:cxn ang="0">
                  <a:pos x="19" y="349"/>
                </a:cxn>
                <a:cxn ang="0">
                  <a:pos x="0" y="425"/>
                </a:cxn>
              </a:cxnLst>
              <a:rect l="0" t="0" r="r" b="b"/>
              <a:pathLst>
                <a:path w="373" h="782">
                  <a:moveTo>
                    <a:pt x="0" y="425"/>
                  </a:moveTo>
                  <a:lnTo>
                    <a:pt x="0" y="489"/>
                  </a:lnTo>
                  <a:lnTo>
                    <a:pt x="15" y="550"/>
                  </a:lnTo>
                  <a:lnTo>
                    <a:pt x="42" y="607"/>
                  </a:lnTo>
                  <a:lnTo>
                    <a:pt x="80" y="656"/>
                  </a:lnTo>
                  <a:lnTo>
                    <a:pt x="125" y="698"/>
                  </a:lnTo>
                  <a:lnTo>
                    <a:pt x="179" y="736"/>
                  </a:lnTo>
                  <a:lnTo>
                    <a:pt x="240" y="763"/>
                  </a:lnTo>
                  <a:lnTo>
                    <a:pt x="300" y="778"/>
                  </a:lnTo>
                  <a:lnTo>
                    <a:pt x="319" y="782"/>
                  </a:lnTo>
                  <a:lnTo>
                    <a:pt x="338" y="774"/>
                  </a:lnTo>
                  <a:lnTo>
                    <a:pt x="354" y="763"/>
                  </a:lnTo>
                  <a:lnTo>
                    <a:pt x="361" y="748"/>
                  </a:lnTo>
                  <a:lnTo>
                    <a:pt x="361" y="729"/>
                  </a:lnTo>
                  <a:lnTo>
                    <a:pt x="357" y="710"/>
                  </a:lnTo>
                  <a:lnTo>
                    <a:pt x="346" y="694"/>
                  </a:lnTo>
                  <a:lnTo>
                    <a:pt x="327" y="687"/>
                  </a:lnTo>
                  <a:lnTo>
                    <a:pt x="266" y="664"/>
                  </a:lnTo>
                  <a:lnTo>
                    <a:pt x="209" y="634"/>
                  </a:lnTo>
                  <a:lnTo>
                    <a:pt x="164" y="592"/>
                  </a:lnTo>
                  <a:lnTo>
                    <a:pt x="129" y="546"/>
                  </a:lnTo>
                  <a:lnTo>
                    <a:pt x="106" y="489"/>
                  </a:lnTo>
                  <a:lnTo>
                    <a:pt x="95" y="429"/>
                  </a:lnTo>
                  <a:lnTo>
                    <a:pt x="95" y="364"/>
                  </a:lnTo>
                  <a:lnTo>
                    <a:pt x="114" y="296"/>
                  </a:lnTo>
                  <a:lnTo>
                    <a:pt x="141" y="246"/>
                  </a:lnTo>
                  <a:lnTo>
                    <a:pt x="183" y="197"/>
                  </a:lnTo>
                  <a:lnTo>
                    <a:pt x="228" y="151"/>
                  </a:lnTo>
                  <a:lnTo>
                    <a:pt x="278" y="110"/>
                  </a:lnTo>
                  <a:lnTo>
                    <a:pt x="319" y="76"/>
                  </a:lnTo>
                  <a:lnTo>
                    <a:pt x="354" y="41"/>
                  </a:lnTo>
                  <a:lnTo>
                    <a:pt x="373" y="19"/>
                  </a:lnTo>
                  <a:lnTo>
                    <a:pt x="373" y="0"/>
                  </a:lnTo>
                  <a:lnTo>
                    <a:pt x="331" y="15"/>
                  </a:lnTo>
                  <a:lnTo>
                    <a:pt x="278" y="41"/>
                  </a:lnTo>
                  <a:lnTo>
                    <a:pt x="221" y="87"/>
                  </a:lnTo>
                  <a:lnTo>
                    <a:pt x="160" y="140"/>
                  </a:lnTo>
                  <a:lnTo>
                    <a:pt x="103" y="201"/>
                  </a:lnTo>
                  <a:lnTo>
                    <a:pt x="57" y="273"/>
                  </a:lnTo>
                  <a:lnTo>
                    <a:pt x="19" y="349"/>
                  </a:lnTo>
                  <a:lnTo>
                    <a:pt x="0" y="4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8" name="Freeform 2394"/>
            <p:cNvSpPr>
              <a:spLocks noChangeAspect="1"/>
            </p:cNvSpPr>
            <p:nvPr/>
          </p:nvSpPr>
          <p:spPr bwMode="auto">
            <a:xfrm>
              <a:off x="2900" y="16375"/>
              <a:ext cx="795" cy="1025"/>
            </a:xfrm>
            <a:custGeom>
              <a:avLst/>
              <a:gdLst/>
              <a:ahLst/>
              <a:cxnLst>
                <a:cxn ang="0">
                  <a:pos x="673" y="410"/>
                </a:cxn>
                <a:cxn ang="0">
                  <a:pos x="711" y="474"/>
                </a:cxn>
                <a:cxn ang="0">
                  <a:pos x="730" y="543"/>
                </a:cxn>
                <a:cxn ang="0">
                  <a:pos x="719" y="618"/>
                </a:cxn>
                <a:cxn ang="0">
                  <a:pos x="673" y="691"/>
                </a:cxn>
                <a:cxn ang="0">
                  <a:pos x="608" y="755"/>
                </a:cxn>
                <a:cxn ang="0">
                  <a:pos x="536" y="812"/>
                </a:cxn>
                <a:cxn ang="0">
                  <a:pos x="460" y="873"/>
                </a:cxn>
                <a:cxn ang="0">
                  <a:pos x="414" y="918"/>
                </a:cxn>
                <a:cxn ang="0">
                  <a:pos x="399" y="949"/>
                </a:cxn>
                <a:cxn ang="0">
                  <a:pos x="388" y="979"/>
                </a:cxn>
                <a:cxn ang="0">
                  <a:pos x="395" y="1010"/>
                </a:cxn>
                <a:cxn ang="0">
                  <a:pos x="422" y="1025"/>
                </a:cxn>
                <a:cxn ang="0">
                  <a:pos x="449" y="1021"/>
                </a:cxn>
                <a:cxn ang="0">
                  <a:pos x="498" y="964"/>
                </a:cxn>
                <a:cxn ang="0">
                  <a:pos x="582" y="888"/>
                </a:cxn>
                <a:cxn ang="0">
                  <a:pos x="669" y="812"/>
                </a:cxn>
                <a:cxn ang="0">
                  <a:pos x="745" y="725"/>
                </a:cxn>
                <a:cxn ang="0">
                  <a:pos x="791" y="615"/>
                </a:cxn>
                <a:cxn ang="0">
                  <a:pos x="787" y="501"/>
                </a:cxn>
                <a:cxn ang="0">
                  <a:pos x="738" y="394"/>
                </a:cxn>
                <a:cxn ang="0">
                  <a:pos x="658" y="307"/>
                </a:cxn>
                <a:cxn ang="0">
                  <a:pos x="570" y="250"/>
                </a:cxn>
                <a:cxn ang="0">
                  <a:pos x="487" y="201"/>
                </a:cxn>
                <a:cxn ang="0">
                  <a:pos x="395" y="151"/>
                </a:cxn>
                <a:cxn ang="0">
                  <a:pos x="300" y="102"/>
                </a:cxn>
                <a:cxn ang="0">
                  <a:pos x="213" y="60"/>
                </a:cxn>
                <a:cxn ang="0">
                  <a:pos x="129" y="26"/>
                </a:cxn>
                <a:cxn ang="0">
                  <a:pos x="65" y="3"/>
                </a:cxn>
                <a:cxn ang="0">
                  <a:pos x="15" y="0"/>
                </a:cxn>
                <a:cxn ang="0">
                  <a:pos x="34" y="26"/>
                </a:cxn>
                <a:cxn ang="0">
                  <a:pos x="114" y="64"/>
                </a:cxn>
                <a:cxn ang="0">
                  <a:pos x="194" y="102"/>
                </a:cxn>
                <a:cxn ang="0">
                  <a:pos x="278" y="144"/>
                </a:cxn>
                <a:cxn ang="0">
                  <a:pos x="365" y="189"/>
                </a:cxn>
                <a:cxn ang="0">
                  <a:pos x="449" y="235"/>
                </a:cxn>
                <a:cxn ang="0">
                  <a:pos x="532" y="292"/>
                </a:cxn>
                <a:cxn ang="0">
                  <a:pos x="608" y="349"/>
                </a:cxn>
              </a:cxnLst>
              <a:rect l="0" t="0" r="r" b="b"/>
              <a:pathLst>
                <a:path w="795" h="1025">
                  <a:moveTo>
                    <a:pt x="646" y="383"/>
                  </a:moveTo>
                  <a:lnTo>
                    <a:pt x="673" y="410"/>
                  </a:lnTo>
                  <a:lnTo>
                    <a:pt x="692" y="440"/>
                  </a:lnTo>
                  <a:lnTo>
                    <a:pt x="711" y="474"/>
                  </a:lnTo>
                  <a:lnTo>
                    <a:pt x="722" y="508"/>
                  </a:lnTo>
                  <a:lnTo>
                    <a:pt x="730" y="543"/>
                  </a:lnTo>
                  <a:lnTo>
                    <a:pt x="726" y="581"/>
                  </a:lnTo>
                  <a:lnTo>
                    <a:pt x="719" y="618"/>
                  </a:lnTo>
                  <a:lnTo>
                    <a:pt x="700" y="653"/>
                  </a:lnTo>
                  <a:lnTo>
                    <a:pt x="673" y="691"/>
                  </a:lnTo>
                  <a:lnTo>
                    <a:pt x="643" y="725"/>
                  </a:lnTo>
                  <a:lnTo>
                    <a:pt x="608" y="755"/>
                  </a:lnTo>
                  <a:lnTo>
                    <a:pt x="574" y="786"/>
                  </a:lnTo>
                  <a:lnTo>
                    <a:pt x="536" y="812"/>
                  </a:lnTo>
                  <a:lnTo>
                    <a:pt x="498" y="843"/>
                  </a:lnTo>
                  <a:lnTo>
                    <a:pt x="460" y="873"/>
                  </a:lnTo>
                  <a:lnTo>
                    <a:pt x="426" y="907"/>
                  </a:lnTo>
                  <a:lnTo>
                    <a:pt x="414" y="918"/>
                  </a:lnTo>
                  <a:lnTo>
                    <a:pt x="407" y="934"/>
                  </a:lnTo>
                  <a:lnTo>
                    <a:pt x="399" y="949"/>
                  </a:lnTo>
                  <a:lnTo>
                    <a:pt x="392" y="964"/>
                  </a:lnTo>
                  <a:lnTo>
                    <a:pt x="388" y="979"/>
                  </a:lnTo>
                  <a:lnTo>
                    <a:pt x="388" y="994"/>
                  </a:lnTo>
                  <a:lnTo>
                    <a:pt x="395" y="1010"/>
                  </a:lnTo>
                  <a:lnTo>
                    <a:pt x="407" y="1021"/>
                  </a:lnTo>
                  <a:lnTo>
                    <a:pt x="422" y="1025"/>
                  </a:lnTo>
                  <a:lnTo>
                    <a:pt x="437" y="1025"/>
                  </a:lnTo>
                  <a:lnTo>
                    <a:pt x="449" y="1021"/>
                  </a:lnTo>
                  <a:lnTo>
                    <a:pt x="460" y="1010"/>
                  </a:lnTo>
                  <a:lnTo>
                    <a:pt x="498" y="964"/>
                  </a:lnTo>
                  <a:lnTo>
                    <a:pt x="540" y="926"/>
                  </a:lnTo>
                  <a:lnTo>
                    <a:pt x="582" y="888"/>
                  </a:lnTo>
                  <a:lnTo>
                    <a:pt x="627" y="850"/>
                  </a:lnTo>
                  <a:lnTo>
                    <a:pt x="669" y="812"/>
                  </a:lnTo>
                  <a:lnTo>
                    <a:pt x="711" y="770"/>
                  </a:lnTo>
                  <a:lnTo>
                    <a:pt x="745" y="725"/>
                  </a:lnTo>
                  <a:lnTo>
                    <a:pt x="772" y="675"/>
                  </a:lnTo>
                  <a:lnTo>
                    <a:pt x="791" y="615"/>
                  </a:lnTo>
                  <a:lnTo>
                    <a:pt x="795" y="558"/>
                  </a:lnTo>
                  <a:lnTo>
                    <a:pt x="787" y="501"/>
                  </a:lnTo>
                  <a:lnTo>
                    <a:pt x="768" y="444"/>
                  </a:lnTo>
                  <a:lnTo>
                    <a:pt x="738" y="394"/>
                  </a:lnTo>
                  <a:lnTo>
                    <a:pt x="703" y="345"/>
                  </a:lnTo>
                  <a:lnTo>
                    <a:pt x="658" y="307"/>
                  </a:lnTo>
                  <a:lnTo>
                    <a:pt x="608" y="273"/>
                  </a:lnTo>
                  <a:lnTo>
                    <a:pt x="570" y="250"/>
                  </a:lnTo>
                  <a:lnTo>
                    <a:pt x="529" y="227"/>
                  </a:lnTo>
                  <a:lnTo>
                    <a:pt x="487" y="201"/>
                  </a:lnTo>
                  <a:lnTo>
                    <a:pt x="441" y="178"/>
                  </a:lnTo>
                  <a:lnTo>
                    <a:pt x="395" y="151"/>
                  </a:lnTo>
                  <a:lnTo>
                    <a:pt x="346" y="129"/>
                  </a:lnTo>
                  <a:lnTo>
                    <a:pt x="300" y="102"/>
                  </a:lnTo>
                  <a:lnTo>
                    <a:pt x="255" y="79"/>
                  </a:lnTo>
                  <a:lnTo>
                    <a:pt x="213" y="60"/>
                  </a:lnTo>
                  <a:lnTo>
                    <a:pt x="171" y="41"/>
                  </a:lnTo>
                  <a:lnTo>
                    <a:pt x="129" y="26"/>
                  </a:lnTo>
                  <a:lnTo>
                    <a:pt x="95" y="15"/>
                  </a:lnTo>
                  <a:lnTo>
                    <a:pt x="65" y="3"/>
                  </a:lnTo>
                  <a:lnTo>
                    <a:pt x="38" y="0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4" y="26"/>
                  </a:lnTo>
                  <a:lnTo>
                    <a:pt x="72" y="45"/>
                  </a:lnTo>
                  <a:lnTo>
                    <a:pt x="114" y="64"/>
                  </a:lnTo>
                  <a:lnTo>
                    <a:pt x="152" y="83"/>
                  </a:lnTo>
                  <a:lnTo>
                    <a:pt x="194" y="102"/>
                  </a:lnTo>
                  <a:lnTo>
                    <a:pt x="236" y="121"/>
                  </a:lnTo>
                  <a:lnTo>
                    <a:pt x="278" y="144"/>
                  </a:lnTo>
                  <a:lnTo>
                    <a:pt x="319" y="167"/>
                  </a:lnTo>
                  <a:lnTo>
                    <a:pt x="365" y="189"/>
                  </a:lnTo>
                  <a:lnTo>
                    <a:pt x="407" y="212"/>
                  </a:lnTo>
                  <a:lnTo>
                    <a:pt x="449" y="235"/>
                  </a:lnTo>
                  <a:lnTo>
                    <a:pt x="491" y="262"/>
                  </a:lnTo>
                  <a:lnTo>
                    <a:pt x="532" y="292"/>
                  </a:lnTo>
                  <a:lnTo>
                    <a:pt x="570" y="318"/>
                  </a:lnTo>
                  <a:lnTo>
                    <a:pt x="608" y="349"/>
                  </a:lnTo>
                  <a:lnTo>
                    <a:pt x="646" y="3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638" name="AutoShape 2414"/>
          <p:cNvSpPr>
            <a:spLocks noChangeAspect="1" noChangeArrowheads="1" noTextEdit="1"/>
          </p:cNvSpPr>
          <p:nvPr/>
        </p:nvSpPr>
        <p:spPr bwMode="auto">
          <a:xfrm>
            <a:off x="7459947" y="3376595"/>
            <a:ext cx="72072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39" name="Freeform 2415"/>
          <p:cNvSpPr>
            <a:spLocks/>
          </p:cNvSpPr>
          <p:nvPr/>
        </p:nvSpPr>
        <p:spPr bwMode="auto">
          <a:xfrm>
            <a:off x="8004460" y="3643295"/>
            <a:ext cx="55562" cy="49213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12" y="53"/>
              </a:cxn>
              <a:cxn ang="0">
                <a:pos x="0" y="95"/>
              </a:cxn>
              <a:cxn ang="0">
                <a:pos x="29" y="152"/>
              </a:cxn>
              <a:cxn ang="0">
                <a:pos x="117" y="162"/>
              </a:cxn>
              <a:cxn ang="0">
                <a:pos x="147" y="155"/>
              </a:cxn>
              <a:cxn ang="0">
                <a:pos x="191" y="108"/>
              </a:cxn>
              <a:cxn ang="0">
                <a:pos x="80" y="0"/>
              </a:cxn>
            </a:cxnLst>
            <a:rect l="0" t="0" r="r" b="b"/>
            <a:pathLst>
              <a:path w="191" h="162">
                <a:moveTo>
                  <a:pt x="80" y="0"/>
                </a:moveTo>
                <a:lnTo>
                  <a:pt x="12" y="53"/>
                </a:lnTo>
                <a:lnTo>
                  <a:pt x="0" y="95"/>
                </a:lnTo>
                <a:lnTo>
                  <a:pt x="29" y="152"/>
                </a:lnTo>
                <a:lnTo>
                  <a:pt x="117" y="162"/>
                </a:lnTo>
                <a:lnTo>
                  <a:pt x="147" y="155"/>
                </a:lnTo>
                <a:lnTo>
                  <a:pt x="191" y="108"/>
                </a:lnTo>
                <a:lnTo>
                  <a:pt x="80" y="0"/>
                </a:lnTo>
                <a:close/>
              </a:path>
            </a:pathLst>
          </a:custGeom>
          <a:solidFill>
            <a:srgbClr val="D6FFE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40" name="Freeform 2416"/>
          <p:cNvSpPr>
            <a:spLocks/>
          </p:cNvSpPr>
          <p:nvPr/>
        </p:nvSpPr>
        <p:spPr bwMode="auto">
          <a:xfrm>
            <a:off x="7923497" y="3716320"/>
            <a:ext cx="171450" cy="147638"/>
          </a:xfrm>
          <a:custGeom>
            <a:avLst/>
            <a:gdLst/>
            <a:ahLst/>
            <a:cxnLst>
              <a:cxn ang="0">
                <a:pos x="587" y="0"/>
              </a:cxn>
              <a:cxn ang="0">
                <a:pos x="540" y="276"/>
              </a:cxn>
              <a:cxn ang="0">
                <a:pos x="493" y="400"/>
              </a:cxn>
              <a:cxn ang="0">
                <a:pos x="417" y="468"/>
              </a:cxn>
              <a:cxn ang="0">
                <a:pos x="336" y="498"/>
              </a:cxn>
              <a:cxn ang="0">
                <a:pos x="334" y="498"/>
              </a:cxn>
              <a:cxn ang="0">
                <a:pos x="327" y="498"/>
              </a:cxn>
              <a:cxn ang="0">
                <a:pos x="317" y="498"/>
              </a:cxn>
              <a:cxn ang="0">
                <a:pos x="306" y="498"/>
              </a:cxn>
              <a:cxn ang="0">
                <a:pos x="293" y="498"/>
              </a:cxn>
              <a:cxn ang="0">
                <a:pos x="281" y="498"/>
              </a:cxn>
              <a:cxn ang="0">
                <a:pos x="269" y="498"/>
              </a:cxn>
              <a:cxn ang="0">
                <a:pos x="260" y="498"/>
              </a:cxn>
              <a:cxn ang="0">
                <a:pos x="254" y="498"/>
              </a:cxn>
              <a:cxn ang="0">
                <a:pos x="242" y="497"/>
              </a:cxn>
              <a:cxn ang="0">
                <a:pos x="227" y="496"/>
              </a:cxn>
              <a:cxn ang="0">
                <a:pos x="210" y="495"/>
              </a:cxn>
              <a:cxn ang="0">
                <a:pos x="190" y="494"/>
              </a:cxn>
              <a:cxn ang="0">
                <a:pos x="168" y="493"/>
              </a:cxn>
              <a:cxn ang="0">
                <a:pos x="145" y="491"/>
              </a:cxn>
              <a:cxn ang="0">
                <a:pos x="122" y="489"/>
              </a:cxn>
              <a:cxn ang="0">
                <a:pos x="98" y="488"/>
              </a:cxn>
              <a:cxn ang="0">
                <a:pos x="76" y="485"/>
              </a:cxn>
              <a:cxn ang="0">
                <a:pos x="56" y="484"/>
              </a:cxn>
              <a:cxn ang="0">
                <a:pos x="38" y="483"/>
              </a:cxn>
              <a:cxn ang="0">
                <a:pos x="22" y="482"/>
              </a:cxn>
              <a:cxn ang="0">
                <a:pos x="11" y="481"/>
              </a:cxn>
              <a:cxn ang="0">
                <a:pos x="3" y="480"/>
              </a:cxn>
              <a:cxn ang="0">
                <a:pos x="0" y="480"/>
              </a:cxn>
              <a:cxn ang="0">
                <a:pos x="0" y="429"/>
              </a:cxn>
              <a:cxn ang="0">
                <a:pos x="5" y="426"/>
              </a:cxn>
              <a:cxn ang="0">
                <a:pos x="18" y="417"/>
              </a:cxn>
              <a:cxn ang="0">
                <a:pos x="36" y="403"/>
              </a:cxn>
              <a:cxn ang="0">
                <a:pos x="58" y="388"/>
              </a:cxn>
              <a:cxn ang="0">
                <a:pos x="78" y="372"/>
              </a:cxn>
              <a:cxn ang="0">
                <a:pos x="99" y="358"/>
              </a:cxn>
              <a:cxn ang="0">
                <a:pos x="114" y="347"/>
              </a:cxn>
              <a:cxn ang="0">
                <a:pos x="123" y="341"/>
              </a:cxn>
              <a:cxn ang="0">
                <a:pos x="133" y="334"/>
              </a:cxn>
              <a:cxn ang="0">
                <a:pos x="150" y="325"/>
              </a:cxn>
              <a:cxn ang="0">
                <a:pos x="173" y="314"/>
              </a:cxn>
              <a:cxn ang="0">
                <a:pos x="198" y="301"/>
              </a:cxn>
              <a:cxn ang="0">
                <a:pos x="222" y="289"/>
              </a:cxn>
              <a:cxn ang="0">
                <a:pos x="244" y="278"/>
              </a:cxn>
              <a:cxn ang="0">
                <a:pos x="259" y="271"/>
              </a:cxn>
              <a:cxn ang="0">
                <a:pos x="264" y="268"/>
              </a:cxn>
              <a:cxn ang="0">
                <a:pos x="431" y="238"/>
              </a:cxn>
              <a:cxn ang="0">
                <a:pos x="511" y="162"/>
              </a:cxn>
              <a:cxn ang="0">
                <a:pos x="532" y="106"/>
              </a:cxn>
              <a:cxn ang="0">
                <a:pos x="558" y="47"/>
              </a:cxn>
              <a:cxn ang="0">
                <a:pos x="587" y="0"/>
              </a:cxn>
            </a:cxnLst>
            <a:rect l="0" t="0" r="r" b="b"/>
            <a:pathLst>
              <a:path w="587" h="498">
                <a:moveTo>
                  <a:pt x="587" y="0"/>
                </a:moveTo>
                <a:lnTo>
                  <a:pt x="540" y="276"/>
                </a:lnTo>
                <a:lnTo>
                  <a:pt x="493" y="400"/>
                </a:lnTo>
                <a:lnTo>
                  <a:pt x="417" y="468"/>
                </a:lnTo>
                <a:lnTo>
                  <a:pt x="336" y="498"/>
                </a:lnTo>
                <a:lnTo>
                  <a:pt x="334" y="498"/>
                </a:lnTo>
                <a:lnTo>
                  <a:pt x="327" y="498"/>
                </a:lnTo>
                <a:lnTo>
                  <a:pt x="317" y="498"/>
                </a:lnTo>
                <a:lnTo>
                  <a:pt x="306" y="498"/>
                </a:lnTo>
                <a:lnTo>
                  <a:pt x="293" y="498"/>
                </a:lnTo>
                <a:lnTo>
                  <a:pt x="281" y="498"/>
                </a:lnTo>
                <a:lnTo>
                  <a:pt x="269" y="498"/>
                </a:lnTo>
                <a:lnTo>
                  <a:pt x="260" y="498"/>
                </a:lnTo>
                <a:lnTo>
                  <a:pt x="254" y="498"/>
                </a:lnTo>
                <a:lnTo>
                  <a:pt x="242" y="497"/>
                </a:lnTo>
                <a:lnTo>
                  <a:pt x="227" y="496"/>
                </a:lnTo>
                <a:lnTo>
                  <a:pt x="210" y="495"/>
                </a:lnTo>
                <a:lnTo>
                  <a:pt x="190" y="494"/>
                </a:lnTo>
                <a:lnTo>
                  <a:pt x="168" y="493"/>
                </a:lnTo>
                <a:lnTo>
                  <a:pt x="145" y="491"/>
                </a:lnTo>
                <a:lnTo>
                  <a:pt x="122" y="489"/>
                </a:lnTo>
                <a:lnTo>
                  <a:pt x="98" y="488"/>
                </a:lnTo>
                <a:lnTo>
                  <a:pt x="76" y="485"/>
                </a:lnTo>
                <a:lnTo>
                  <a:pt x="56" y="484"/>
                </a:lnTo>
                <a:lnTo>
                  <a:pt x="38" y="483"/>
                </a:lnTo>
                <a:lnTo>
                  <a:pt x="22" y="482"/>
                </a:lnTo>
                <a:lnTo>
                  <a:pt x="11" y="481"/>
                </a:lnTo>
                <a:lnTo>
                  <a:pt x="3" y="480"/>
                </a:lnTo>
                <a:lnTo>
                  <a:pt x="0" y="480"/>
                </a:lnTo>
                <a:lnTo>
                  <a:pt x="0" y="429"/>
                </a:lnTo>
                <a:lnTo>
                  <a:pt x="5" y="426"/>
                </a:lnTo>
                <a:lnTo>
                  <a:pt x="18" y="417"/>
                </a:lnTo>
                <a:lnTo>
                  <a:pt x="36" y="403"/>
                </a:lnTo>
                <a:lnTo>
                  <a:pt x="58" y="388"/>
                </a:lnTo>
                <a:lnTo>
                  <a:pt x="78" y="372"/>
                </a:lnTo>
                <a:lnTo>
                  <a:pt x="99" y="358"/>
                </a:lnTo>
                <a:lnTo>
                  <a:pt x="114" y="347"/>
                </a:lnTo>
                <a:lnTo>
                  <a:pt x="123" y="341"/>
                </a:lnTo>
                <a:lnTo>
                  <a:pt x="133" y="334"/>
                </a:lnTo>
                <a:lnTo>
                  <a:pt x="150" y="325"/>
                </a:lnTo>
                <a:lnTo>
                  <a:pt x="173" y="314"/>
                </a:lnTo>
                <a:lnTo>
                  <a:pt x="198" y="301"/>
                </a:lnTo>
                <a:lnTo>
                  <a:pt x="222" y="289"/>
                </a:lnTo>
                <a:lnTo>
                  <a:pt x="244" y="278"/>
                </a:lnTo>
                <a:lnTo>
                  <a:pt x="259" y="271"/>
                </a:lnTo>
                <a:lnTo>
                  <a:pt x="264" y="268"/>
                </a:lnTo>
                <a:lnTo>
                  <a:pt x="431" y="238"/>
                </a:lnTo>
                <a:lnTo>
                  <a:pt x="511" y="162"/>
                </a:lnTo>
                <a:lnTo>
                  <a:pt x="532" y="106"/>
                </a:lnTo>
                <a:lnTo>
                  <a:pt x="558" y="47"/>
                </a:lnTo>
                <a:lnTo>
                  <a:pt x="587" y="0"/>
                </a:lnTo>
                <a:close/>
              </a:path>
            </a:pathLst>
          </a:custGeom>
          <a:solidFill>
            <a:srgbClr val="D6FFE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41" name="Freeform 2417"/>
          <p:cNvSpPr>
            <a:spLocks/>
          </p:cNvSpPr>
          <p:nvPr/>
        </p:nvSpPr>
        <p:spPr bwMode="auto">
          <a:xfrm>
            <a:off x="7710772" y="3376595"/>
            <a:ext cx="417513" cy="473075"/>
          </a:xfrm>
          <a:custGeom>
            <a:avLst/>
            <a:gdLst/>
            <a:ahLst/>
            <a:cxnLst>
              <a:cxn ang="0">
                <a:pos x="4" y="1497"/>
              </a:cxn>
              <a:cxn ang="0">
                <a:pos x="13" y="1407"/>
              </a:cxn>
              <a:cxn ang="0">
                <a:pos x="64" y="1011"/>
              </a:cxn>
              <a:cxn ang="0">
                <a:pos x="175" y="855"/>
              </a:cxn>
              <a:cxn ang="0">
                <a:pos x="136" y="753"/>
              </a:cxn>
              <a:cxn ang="0">
                <a:pos x="131" y="749"/>
              </a:cxn>
              <a:cxn ang="0">
                <a:pos x="116" y="753"/>
              </a:cxn>
              <a:cxn ang="0">
                <a:pos x="104" y="758"/>
              </a:cxn>
              <a:cxn ang="0">
                <a:pos x="94" y="761"/>
              </a:cxn>
              <a:cxn ang="0">
                <a:pos x="84" y="761"/>
              </a:cxn>
              <a:cxn ang="0">
                <a:pos x="81" y="761"/>
              </a:cxn>
              <a:cxn ang="0">
                <a:pos x="86" y="732"/>
              </a:cxn>
              <a:cxn ang="0">
                <a:pos x="99" y="666"/>
              </a:cxn>
              <a:cxn ang="0">
                <a:pos x="110" y="598"/>
              </a:cxn>
              <a:cxn ang="0">
                <a:pos x="116" y="561"/>
              </a:cxn>
              <a:cxn ang="0">
                <a:pos x="124" y="495"/>
              </a:cxn>
              <a:cxn ang="0">
                <a:pos x="142" y="358"/>
              </a:cxn>
              <a:cxn ang="0">
                <a:pos x="158" y="226"/>
              </a:cxn>
              <a:cxn ang="0">
                <a:pos x="167" y="166"/>
              </a:cxn>
              <a:cxn ang="0">
                <a:pos x="247" y="21"/>
              </a:cxn>
              <a:cxn ang="0">
                <a:pos x="548" y="21"/>
              </a:cxn>
              <a:cxn ang="0">
                <a:pos x="1349" y="102"/>
              </a:cxn>
              <a:cxn ang="0">
                <a:pos x="1417" y="247"/>
              </a:cxn>
              <a:cxn ang="0">
                <a:pos x="1319" y="965"/>
              </a:cxn>
              <a:cxn ang="0">
                <a:pos x="1212" y="906"/>
              </a:cxn>
              <a:cxn ang="0">
                <a:pos x="1106" y="817"/>
              </a:cxn>
              <a:cxn ang="0">
                <a:pos x="1034" y="766"/>
              </a:cxn>
              <a:cxn ang="0">
                <a:pos x="872" y="710"/>
              </a:cxn>
              <a:cxn ang="0">
                <a:pos x="914" y="851"/>
              </a:cxn>
              <a:cxn ang="0">
                <a:pos x="872" y="915"/>
              </a:cxn>
              <a:cxn ang="0">
                <a:pos x="732" y="919"/>
              </a:cxn>
              <a:cxn ang="0">
                <a:pos x="617" y="1191"/>
              </a:cxn>
              <a:cxn ang="0">
                <a:pos x="446" y="1432"/>
              </a:cxn>
              <a:cxn ang="0">
                <a:pos x="310" y="1544"/>
              </a:cxn>
              <a:cxn ang="0">
                <a:pos x="167" y="1590"/>
              </a:cxn>
              <a:cxn ang="0">
                <a:pos x="30" y="1544"/>
              </a:cxn>
            </a:cxnLst>
            <a:rect l="0" t="0" r="r" b="b"/>
            <a:pathLst>
              <a:path w="1417" h="1603">
                <a:moveTo>
                  <a:pt x="30" y="1544"/>
                </a:moveTo>
                <a:lnTo>
                  <a:pt x="4" y="1497"/>
                </a:lnTo>
                <a:lnTo>
                  <a:pt x="0" y="1442"/>
                </a:lnTo>
                <a:lnTo>
                  <a:pt x="13" y="1407"/>
                </a:lnTo>
                <a:lnTo>
                  <a:pt x="69" y="1079"/>
                </a:lnTo>
                <a:lnTo>
                  <a:pt x="64" y="1011"/>
                </a:lnTo>
                <a:lnTo>
                  <a:pt x="141" y="926"/>
                </a:lnTo>
                <a:lnTo>
                  <a:pt x="175" y="855"/>
                </a:lnTo>
                <a:lnTo>
                  <a:pt x="167" y="778"/>
                </a:lnTo>
                <a:lnTo>
                  <a:pt x="136" y="753"/>
                </a:lnTo>
                <a:lnTo>
                  <a:pt x="135" y="752"/>
                </a:lnTo>
                <a:lnTo>
                  <a:pt x="131" y="749"/>
                </a:lnTo>
                <a:lnTo>
                  <a:pt x="124" y="749"/>
                </a:lnTo>
                <a:lnTo>
                  <a:pt x="116" y="753"/>
                </a:lnTo>
                <a:lnTo>
                  <a:pt x="110" y="756"/>
                </a:lnTo>
                <a:lnTo>
                  <a:pt x="104" y="758"/>
                </a:lnTo>
                <a:lnTo>
                  <a:pt x="99" y="760"/>
                </a:lnTo>
                <a:lnTo>
                  <a:pt x="94" y="761"/>
                </a:lnTo>
                <a:lnTo>
                  <a:pt x="88" y="761"/>
                </a:lnTo>
                <a:lnTo>
                  <a:pt x="84" y="761"/>
                </a:lnTo>
                <a:lnTo>
                  <a:pt x="82" y="761"/>
                </a:lnTo>
                <a:lnTo>
                  <a:pt x="81" y="761"/>
                </a:lnTo>
                <a:lnTo>
                  <a:pt x="82" y="753"/>
                </a:lnTo>
                <a:lnTo>
                  <a:pt x="86" y="732"/>
                </a:lnTo>
                <a:lnTo>
                  <a:pt x="92" y="701"/>
                </a:lnTo>
                <a:lnTo>
                  <a:pt x="99" y="666"/>
                </a:lnTo>
                <a:lnTo>
                  <a:pt x="105" y="630"/>
                </a:lnTo>
                <a:lnTo>
                  <a:pt x="110" y="598"/>
                </a:lnTo>
                <a:lnTo>
                  <a:pt x="114" y="574"/>
                </a:lnTo>
                <a:lnTo>
                  <a:pt x="116" y="561"/>
                </a:lnTo>
                <a:lnTo>
                  <a:pt x="118" y="541"/>
                </a:lnTo>
                <a:lnTo>
                  <a:pt x="124" y="495"/>
                </a:lnTo>
                <a:lnTo>
                  <a:pt x="132" y="430"/>
                </a:lnTo>
                <a:lnTo>
                  <a:pt x="142" y="358"/>
                </a:lnTo>
                <a:lnTo>
                  <a:pt x="150" y="287"/>
                </a:lnTo>
                <a:lnTo>
                  <a:pt x="158" y="226"/>
                </a:lnTo>
                <a:lnTo>
                  <a:pt x="165" y="182"/>
                </a:lnTo>
                <a:lnTo>
                  <a:pt x="167" y="166"/>
                </a:lnTo>
                <a:lnTo>
                  <a:pt x="192" y="64"/>
                </a:lnTo>
                <a:lnTo>
                  <a:pt x="247" y="21"/>
                </a:lnTo>
                <a:lnTo>
                  <a:pt x="375" y="0"/>
                </a:lnTo>
                <a:lnTo>
                  <a:pt x="548" y="21"/>
                </a:lnTo>
                <a:lnTo>
                  <a:pt x="1268" y="72"/>
                </a:lnTo>
                <a:lnTo>
                  <a:pt x="1349" y="102"/>
                </a:lnTo>
                <a:lnTo>
                  <a:pt x="1417" y="149"/>
                </a:lnTo>
                <a:lnTo>
                  <a:pt x="1417" y="247"/>
                </a:lnTo>
                <a:lnTo>
                  <a:pt x="1400" y="374"/>
                </a:lnTo>
                <a:lnTo>
                  <a:pt x="1319" y="965"/>
                </a:lnTo>
                <a:lnTo>
                  <a:pt x="1306" y="986"/>
                </a:lnTo>
                <a:lnTo>
                  <a:pt x="1212" y="906"/>
                </a:lnTo>
                <a:lnTo>
                  <a:pt x="1159" y="839"/>
                </a:lnTo>
                <a:lnTo>
                  <a:pt x="1106" y="817"/>
                </a:lnTo>
                <a:lnTo>
                  <a:pt x="1091" y="778"/>
                </a:lnTo>
                <a:lnTo>
                  <a:pt x="1034" y="766"/>
                </a:lnTo>
                <a:lnTo>
                  <a:pt x="977" y="778"/>
                </a:lnTo>
                <a:lnTo>
                  <a:pt x="872" y="710"/>
                </a:lnTo>
                <a:lnTo>
                  <a:pt x="953" y="821"/>
                </a:lnTo>
                <a:lnTo>
                  <a:pt x="914" y="851"/>
                </a:lnTo>
                <a:lnTo>
                  <a:pt x="877" y="859"/>
                </a:lnTo>
                <a:lnTo>
                  <a:pt x="872" y="915"/>
                </a:lnTo>
                <a:lnTo>
                  <a:pt x="793" y="902"/>
                </a:lnTo>
                <a:lnTo>
                  <a:pt x="732" y="919"/>
                </a:lnTo>
                <a:lnTo>
                  <a:pt x="578" y="1105"/>
                </a:lnTo>
                <a:lnTo>
                  <a:pt x="617" y="1191"/>
                </a:lnTo>
                <a:lnTo>
                  <a:pt x="497" y="1365"/>
                </a:lnTo>
                <a:lnTo>
                  <a:pt x="446" y="1432"/>
                </a:lnTo>
                <a:lnTo>
                  <a:pt x="379" y="1471"/>
                </a:lnTo>
                <a:lnTo>
                  <a:pt x="310" y="1544"/>
                </a:lnTo>
                <a:lnTo>
                  <a:pt x="294" y="1603"/>
                </a:lnTo>
                <a:lnTo>
                  <a:pt x="167" y="1590"/>
                </a:lnTo>
                <a:lnTo>
                  <a:pt x="59" y="1569"/>
                </a:lnTo>
                <a:lnTo>
                  <a:pt x="30" y="1544"/>
                </a:lnTo>
                <a:close/>
              </a:path>
            </a:pathLst>
          </a:custGeom>
          <a:solidFill>
            <a:srgbClr val="D6FFE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43" name="Freeform 2419"/>
          <p:cNvSpPr>
            <a:spLocks/>
          </p:cNvSpPr>
          <p:nvPr/>
        </p:nvSpPr>
        <p:spPr bwMode="auto">
          <a:xfrm>
            <a:off x="7459947" y="3773470"/>
            <a:ext cx="139700" cy="168275"/>
          </a:xfrm>
          <a:custGeom>
            <a:avLst/>
            <a:gdLst/>
            <a:ahLst/>
            <a:cxnLst>
              <a:cxn ang="0">
                <a:pos x="90" y="63"/>
              </a:cxn>
              <a:cxn ang="0">
                <a:pos x="301" y="2"/>
              </a:cxn>
              <a:cxn ang="0">
                <a:pos x="322" y="20"/>
              </a:cxn>
              <a:cxn ang="0">
                <a:pos x="350" y="45"/>
              </a:cxn>
              <a:cxn ang="0">
                <a:pos x="373" y="67"/>
              </a:cxn>
              <a:cxn ang="0">
                <a:pos x="386" y="87"/>
              </a:cxn>
              <a:cxn ang="0">
                <a:pos x="409" y="130"/>
              </a:cxn>
              <a:cxn ang="0">
                <a:pos x="437" y="182"/>
              </a:cxn>
              <a:cxn ang="0">
                <a:pos x="458" y="220"/>
              </a:cxn>
              <a:cxn ang="0">
                <a:pos x="473" y="310"/>
              </a:cxn>
              <a:cxn ang="0">
                <a:pos x="349" y="446"/>
              </a:cxn>
              <a:cxn ang="0">
                <a:pos x="175" y="571"/>
              </a:cxn>
              <a:cxn ang="0">
                <a:pos x="200" y="548"/>
              </a:cxn>
              <a:cxn ang="0">
                <a:pos x="235" y="515"/>
              </a:cxn>
              <a:cxn ang="0">
                <a:pos x="263" y="487"/>
              </a:cxn>
              <a:cxn ang="0">
                <a:pos x="275" y="473"/>
              </a:cxn>
              <a:cxn ang="0">
                <a:pos x="303" y="445"/>
              </a:cxn>
              <a:cxn ang="0">
                <a:pos x="338" y="412"/>
              </a:cxn>
              <a:cxn ang="0">
                <a:pos x="363" y="389"/>
              </a:cxn>
              <a:cxn ang="0">
                <a:pos x="443" y="335"/>
              </a:cxn>
              <a:cxn ang="0">
                <a:pos x="437" y="295"/>
              </a:cxn>
              <a:cxn ang="0">
                <a:pos x="431" y="241"/>
              </a:cxn>
              <a:cxn ang="0">
                <a:pos x="420" y="217"/>
              </a:cxn>
              <a:cxn ang="0">
                <a:pos x="397" y="180"/>
              </a:cxn>
              <a:cxn ang="0">
                <a:pos x="373" y="146"/>
              </a:cxn>
              <a:cxn ang="0">
                <a:pos x="363" y="131"/>
              </a:cxn>
              <a:cxn ang="0">
                <a:pos x="291" y="34"/>
              </a:cxn>
              <a:cxn ang="0">
                <a:pos x="273" y="40"/>
              </a:cxn>
              <a:cxn ang="0">
                <a:pos x="246" y="49"/>
              </a:cxn>
              <a:cxn ang="0">
                <a:pos x="222" y="57"/>
              </a:cxn>
              <a:cxn ang="0">
                <a:pos x="202" y="62"/>
              </a:cxn>
              <a:cxn ang="0">
                <a:pos x="161" y="72"/>
              </a:cxn>
              <a:cxn ang="0">
                <a:pos x="109" y="83"/>
              </a:cxn>
              <a:cxn ang="0">
                <a:pos x="74" y="91"/>
              </a:cxn>
              <a:cxn ang="0">
                <a:pos x="0" y="102"/>
              </a:cxn>
            </a:cxnLst>
            <a:rect l="0" t="0" r="r" b="b"/>
            <a:pathLst>
              <a:path w="478" h="574">
                <a:moveTo>
                  <a:pt x="0" y="102"/>
                </a:moveTo>
                <a:lnTo>
                  <a:pt x="90" y="63"/>
                </a:lnTo>
                <a:lnTo>
                  <a:pt x="298" y="0"/>
                </a:lnTo>
                <a:lnTo>
                  <a:pt x="301" y="2"/>
                </a:lnTo>
                <a:lnTo>
                  <a:pt x="310" y="9"/>
                </a:lnTo>
                <a:lnTo>
                  <a:pt x="322" y="20"/>
                </a:lnTo>
                <a:lnTo>
                  <a:pt x="336" y="31"/>
                </a:lnTo>
                <a:lnTo>
                  <a:pt x="350" y="45"/>
                </a:lnTo>
                <a:lnTo>
                  <a:pt x="363" y="57"/>
                </a:lnTo>
                <a:lnTo>
                  <a:pt x="373" y="67"/>
                </a:lnTo>
                <a:lnTo>
                  <a:pt x="380" y="76"/>
                </a:lnTo>
                <a:lnTo>
                  <a:pt x="386" y="87"/>
                </a:lnTo>
                <a:lnTo>
                  <a:pt x="396" y="106"/>
                </a:lnTo>
                <a:lnTo>
                  <a:pt x="409" y="130"/>
                </a:lnTo>
                <a:lnTo>
                  <a:pt x="423" y="156"/>
                </a:lnTo>
                <a:lnTo>
                  <a:pt x="437" y="182"/>
                </a:lnTo>
                <a:lnTo>
                  <a:pt x="449" y="204"/>
                </a:lnTo>
                <a:lnTo>
                  <a:pt x="458" y="220"/>
                </a:lnTo>
                <a:lnTo>
                  <a:pt x="461" y="225"/>
                </a:lnTo>
                <a:lnTo>
                  <a:pt x="473" y="310"/>
                </a:lnTo>
                <a:lnTo>
                  <a:pt x="478" y="353"/>
                </a:lnTo>
                <a:lnTo>
                  <a:pt x="349" y="446"/>
                </a:lnTo>
                <a:lnTo>
                  <a:pt x="171" y="574"/>
                </a:lnTo>
                <a:lnTo>
                  <a:pt x="175" y="571"/>
                </a:lnTo>
                <a:lnTo>
                  <a:pt x="186" y="561"/>
                </a:lnTo>
                <a:lnTo>
                  <a:pt x="200" y="548"/>
                </a:lnTo>
                <a:lnTo>
                  <a:pt x="217" y="531"/>
                </a:lnTo>
                <a:lnTo>
                  <a:pt x="235" y="515"/>
                </a:lnTo>
                <a:lnTo>
                  <a:pt x="250" y="500"/>
                </a:lnTo>
                <a:lnTo>
                  <a:pt x="263" y="487"/>
                </a:lnTo>
                <a:lnTo>
                  <a:pt x="269" y="480"/>
                </a:lnTo>
                <a:lnTo>
                  <a:pt x="275" y="473"/>
                </a:lnTo>
                <a:lnTo>
                  <a:pt x="288" y="460"/>
                </a:lnTo>
                <a:lnTo>
                  <a:pt x="303" y="445"/>
                </a:lnTo>
                <a:lnTo>
                  <a:pt x="321" y="428"/>
                </a:lnTo>
                <a:lnTo>
                  <a:pt x="338" y="412"/>
                </a:lnTo>
                <a:lnTo>
                  <a:pt x="352" y="399"/>
                </a:lnTo>
                <a:lnTo>
                  <a:pt x="363" y="389"/>
                </a:lnTo>
                <a:lnTo>
                  <a:pt x="367" y="386"/>
                </a:lnTo>
                <a:lnTo>
                  <a:pt x="443" y="335"/>
                </a:lnTo>
                <a:lnTo>
                  <a:pt x="441" y="323"/>
                </a:lnTo>
                <a:lnTo>
                  <a:pt x="437" y="295"/>
                </a:lnTo>
                <a:lnTo>
                  <a:pt x="433" y="263"/>
                </a:lnTo>
                <a:lnTo>
                  <a:pt x="431" y="241"/>
                </a:lnTo>
                <a:lnTo>
                  <a:pt x="427" y="232"/>
                </a:lnTo>
                <a:lnTo>
                  <a:pt x="420" y="217"/>
                </a:lnTo>
                <a:lnTo>
                  <a:pt x="409" y="199"/>
                </a:lnTo>
                <a:lnTo>
                  <a:pt x="397" y="180"/>
                </a:lnTo>
                <a:lnTo>
                  <a:pt x="385" y="161"/>
                </a:lnTo>
                <a:lnTo>
                  <a:pt x="373" y="146"/>
                </a:lnTo>
                <a:lnTo>
                  <a:pt x="366" y="135"/>
                </a:lnTo>
                <a:lnTo>
                  <a:pt x="363" y="131"/>
                </a:lnTo>
                <a:lnTo>
                  <a:pt x="294" y="33"/>
                </a:lnTo>
                <a:lnTo>
                  <a:pt x="291" y="34"/>
                </a:lnTo>
                <a:lnTo>
                  <a:pt x="284" y="36"/>
                </a:lnTo>
                <a:lnTo>
                  <a:pt x="273" y="40"/>
                </a:lnTo>
                <a:lnTo>
                  <a:pt x="261" y="45"/>
                </a:lnTo>
                <a:lnTo>
                  <a:pt x="246" y="49"/>
                </a:lnTo>
                <a:lnTo>
                  <a:pt x="234" y="53"/>
                </a:lnTo>
                <a:lnTo>
                  <a:pt x="222" y="57"/>
                </a:lnTo>
                <a:lnTo>
                  <a:pt x="214" y="59"/>
                </a:lnTo>
                <a:lnTo>
                  <a:pt x="202" y="62"/>
                </a:lnTo>
                <a:lnTo>
                  <a:pt x="183" y="66"/>
                </a:lnTo>
                <a:lnTo>
                  <a:pt x="161" y="72"/>
                </a:lnTo>
                <a:lnTo>
                  <a:pt x="134" y="77"/>
                </a:lnTo>
                <a:lnTo>
                  <a:pt x="109" y="83"/>
                </a:lnTo>
                <a:lnTo>
                  <a:pt x="89" y="88"/>
                </a:lnTo>
                <a:lnTo>
                  <a:pt x="74" y="91"/>
                </a:lnTo>
                <a:lnTo>
                  <a:pt x="69" y="92"/>
                </a:lnTo>
                <a:lnTo>
                  <a:pt x="0" y="10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44" name="Freeform 2420"/>
          <p:cNvSpPr>
            <a:spLocks/>
          </p:cNvSpPr>
          <p:nvPr/>
        </p:nvSpPr>
        <p:spPr bwMode="auto">
          <a:xfrm>
            <a:off x="7555197" y="3616308"/>
            <a:ext cx="169863" cy="171450"/>
          </a:xfrm>
          <a:custGeom>
            <a:avLst/>
            <a:gdLst/>
            <a:ahLst/>
            <a:cxnLst>
              <a:cxn ang="0">
                <a:pos x="4" y="559"/>
              </a:cxn>
              <a:cxn ang="0">
                <a:pos x="29" y="546"/>
              </a:cxn>
              <a:cxn ang="0">
                <a:pos x="64" y="529"/>
              </a:cxn>
              <a:cxn ang="0">
                <a:pos x="92" y="512"/>
              </a:cxn>
              <a:cxn ang="0">
                <a:pos x="105" y="497"/>
              </a:cxn>
              <a:cxn ang="0">
                <a:pos x="133" y="466"/>
              </a:cxn>
              <a:cxn ang="0">
                <a:pos x="171" y="424"/>
              </a:cxn>
              <a:cxn ang="0">
                <a:pos x="208" y="385"/>
              </a:cxn>
              <a:cxn ang="0">
                <a:pos x="234" y="352"/>
              </a:cxn>
              <a:cxn ang="0">
                <a:pos x="264" y="294"/>
              </a:cxn>
              <a:cxn ang="0">
                <a:pos x="293" y="230"/>
              </a:cxn>
              <a:cxn ang="0">
                <a:pos x="312" y="186"/>
              </a:cxn>
              <a:cxn ang="0">
                <a:pos x="332" y="157"/>
              </a:cxn>
              <a:cxn ang="0">
                <a:pos x="373" y="85"/>
              </a:cxn>
              <a:cxn ang="0">
                <a:pos x="391" y="79"/>
              </a:cxn>
              <a:cxn ang="0">
                <a:pos x="418" y="67"/>
              </a:cxn>
              <a:cxn ang="0">
                <a:pos x="448" y="54"/>
              </a:cxn>
              <a:cxn ang="0">
                <a:pos x="473" y="40"/>
              </a:cxn>
              <a:cxn ang="0">
                <a:pos x="504" y="25"/>
              </a:cxn>
              <a:cxn ang="0">
                <a:pos x="535" y="11"/>
              </a:cxn>
              <a:cxn ang="0">
                <a:pos x="555" y="2"/>
              </a:cxn>
              <a:cxn ang="0">
                <a:pos x="575" y="0"/>
              </a:cxn>
              <a:cxn ang="0">
                <a:pos x="396" y="98"/>
              </a:cxn>
              <a:cxn ang="0">
                <a:pos x="328" y="191"/>
              </a:cxn>
              <a:cxn ang="0">
                <a:pos x="289" y="267"/>
              </a:cxn>
              <a:cxn ang="0">
                <a:pos x="281" y="291"/>
              </a:cxn>
              <a:cxn ang="0">
                <a:pos x="268" y="327"/>
              </a:cxn>
              <a:cxn ang="0">
                <a:pos x="254" y="359"/>
              </a:cxn>
              <a:cxn ang="0">
                <a:pos x="240" y="378"/>
              </a:cxn>
              <a:cxn ang="0">
                <a:pos x="224" y="396"/>
              </a:cxn>
              <a:cxn ang="0">
                <a:pos x="211" y="413"/>
              </a:cxn>
              <a:cxn ang="0">
                <a:pos x="201" y="423"/>
              </a:cxn>
              <a:cxn ang="0">
                <a:pos x="98" y="536"/>
              </a:cxn>
              <a:cxn ang="0">
                <a:pos x="0" y="561"/>
              </a:cxn>
            </a:cxnLst>
            <a:rect l="0" t="0" r="r" b="b"/>
            <a:pathLst>
              <a:path w="575" h="579">
                <a:moveTo>
                  <a:pt x="0" y="561"/>
                </a:moveTo>
                <a:lnTo>
                  <a:pt x="4" y="559"/>
                </a:lnTo>
                <a:lnTo>
                  <a:pt x="15" y="554"/>
                </a:lnTo>
                <a:lnTo>
                  <a:pt x="29" y="546"/>
                </a:lnTo>
                <a:lnTo>
                  <a:pt x="46" y="538"/>
                </a:lnTo>
                <a:lnTo>
                  <a:pt x="64" y="529"/>
                </a:lnTo>
                <a:lnTo>
                  <a:pt x="79" y="519"/>
                </a:lnTo>
                <a:lnTo>
                  <a:pt x="92" y="512"/>
                </a:lnTo>
                <a:lnTo>
                  <a:pt x="98" y="506"/>
                </a:lnTo>
                <a:lnTo>
                  <a:pt x="105" y="497"/>
                </a:lnTo>
                <a:lnTo>
                  <a:pt x="117" y="484"/>
                </a:lnTo>
                <a:lnTo>
                  <a:pt x="133" y="466"/>
                </a:lnTo>
                <a:lnTo>
                  <a:pt x="152" y="445"/>
                </a:lnTo>
                <a:lnTo>
                  <a:pt x="171" y="424"/>
                </a:lnTo>
                <a:lnTo>
                  <a:pt x="191" y="404"/>
                </a:lnTo>
                <a:lnTo>
                  <a:pt x="208" y="385"/>
                </a:lnTo>
                <a:lnTo>
                  <a:pt x="221" y="369"/>
                </a:lnTo>
                <a:lnTo>
                  <a:pt x="234" y="352"/>
                </a:lnTo>
                <a:lnTo>
                  <a:pt x="248" y="325"/>
                </a:lnTo>
                <a:lnTo>
                  <a:pt x="264" y="294"/>
                </a:lnTo>
                <a:lnTo>
                  <a:pt x="280" y="261"/>
                </a:lnTo>
                <a:lnTo>
                  <a:pt x="293" y="230"/>
                </a:lnTo>
                <a:lnTo>
                  <a:pt x="305" y="204"/>
                </a:lnTo>
                <a:lnTo>
                  <a:pt x="312" y="186"/>
                </a:lnTo>
                <a:lnTo>
                  <a:pt x="315" y="179"/>
                </a:lnTo>
                <a:lnTo>
                  <a:pt x="332" y="157"/>
                </a:lnTo>
                <a:lnTo>
                  <a:pt x="370" y="86"/>
                </a:lnTo>
                <a:lnTo>
                  <a:pt x="373" y="85"/>
                </a:lnTo>
                <a:lnTo>
                  <a:pt x="380" y="82"/>
                </a:lnTo>
                <a:lnTo>
                  <a:pt x="391" y="79"/>
                </a:lnTo>
                <a:lnTo>
                  <a:pt x="404" y="72"/>
                </a:lnTo>
                <a:lnTo>
                  <a:pt x="418" y="67"/>
                </a:lnTo>
                <a:lnTo>
                  <a:pt x="433" y="61"/>
                </a:lnTo>
                <a:lnTo>
                  <a:pt x="448" y="54"/>
                </a:lnTo>
                <a:lnTo>
                  <a:pt x="460" y="47"/>
                </a:lnTo>
                <a:lnTo>
                  <a:pt x="473" y="40"/>
                </a:lnTo>
                <a:lnTo>
                  <a:pt x="488" y="33"/>
                </a:lnTo>
                <a:lnTo>
                  <a:pt x="504" y="25"/>
                </a:lnTo>
                <a:lnTo>
                  <a:pt x="520" y="17"/>
                </a:lnTo>
                <a:lnTo>
                  <a:pt x="535" y="11"/>
                </a:lnTo>
                <a:lnTo>
                  <a:pt x="547" y="6"/>
                </a:lnTo>
                <a:lnTo>
                  <a:pt x="555" y="2"/>
                </a:lnTo>
                <a:lnTo>
                  <a:pt x="558" y="0"/>
                </a:lnTo>
                <a:lnTo>
                  <a:pt x="575" y="0"/>
                </a:lnTo>
                <a:lnTo>
                  <a:pt x="511" y="47"/>
                </a:lnTo>
                <a:lnTo>
                  <a:pt x="396" y="98"/>
                </a:lnTo>
                <a:lnTo>
                  <a:pt x="366" y="157"/>
                </a:lnTo>
                <a:lnTo>
                  <a:pt x="328" y="191"/>
                </a:lnTo>
                <a:lnTo>
                  <a:pt x="290" y="263"/>
                </a:lnTo>
                <a:lnTo>
                  <a:pt x="289" y="267"/>
                </a:lnTo>
                <a:lnTo>
                  <a:pt x="286" y="277"/>
                </a:lnTo>
                <a:lnTo>
                  <a:pt x="281" y="291"/>
                </a:lnTo>
                <a:lnTo>
                  <a:pt x="275" y="308"/>
                </a:lnTo>
                <a:lnTo>
                  <a:pt x="268" y="327"/>
                </a:lnTo>
                <a:lnTo>
                  <a:pt x="261" y="344"/>
                </a:lnTo>
                <a:lnTo>
                  <a:pt x="254" y="359"/>
                </a:lnTo>
                <a:lnTo>
                  <a:pt x="247" y="369"/>
                </a:lnTo>
                <a:lnTo>
                  <a:pt x="240" y="378"/>
                </a:lnTo>
                <a:lnTo>
                  <a:pt x="233" y="387"/>
                </a:lnTo>
                <a:lnTo>
                  <a:pt x="224" y="396"/>
                </a:lnTo>
                <a:lnTo>
                  <a:pt x="217" y="405"/>
                </a:lnTo>
                <a:lnTo>
                  <a:pt x="211" y="413"/>
                </a:lnTo>
                <a:lnTo>
                  <a:pt x="206" y="419"/>
                </a:lnTo>
                <a:lnTo>
                  <a:pt x="201" y="423"/>
                </a:lnTo>
                <a:lnTo>
                  <a:pt x="200" y="424"/>
                </a:lnTo>
                <a:lnTo>
                  <a:pt x="98" y="536"/>
                </a:lnTo>
                <a:lnTo>
                  <a:pt x="0" y="579"/>
                </a:lnTo>
                <a:lnTo>
                  <a:pt x="0" y="56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45" name="Freeform 2421"/>
          <p:cNvSpPr>
            <a:spLocks/>
          </p:cNvSpPr>
          <p:nvPr/>
        </p:nvSpPr>
        <p:spPr bwMode="auto">
          <a:xfrm>
            <a:off x="7648860" y="3595670"/>
            <a:ext cx="119062" cy="96838"/>
          </a:xfrm>
          <a:custGeom>
            <a:avLst/>
            <a:gdLst/>
            <a:ahLst/>
            <a:cxnLst>
              <a:cxn ang="0">
                <a:pos x="0" y="330"/>
              </a:cxn>
              <a:cxn ang="0">
                <a:pos x="3" y="328"/>
              </a:cxn>
              <a:cxn ang="0">
                <a:pos x="13" y="323"/>
              </a:cxn>
              <a:cxn ang="0">
                <a:pos x="25" y="314"/>
              </a:cxn>
              <a:cxn ang="0">
                <a:pos x="40" y="305"/>
              </a:cxn>
              <a:cxn ang="0">
                <a:pos x="54" y="294"/>
              </a:cxn>
              <a:cxn ang="0">
                <a:pos x="67" y="285"/>
              </a:cxn>
              <a:cxn ang="0">
                <a:pos x="77" y="277"/>
              </a:cxn>
              <a:cxn ang="0">
                <a:pos x="81" y="270"/>
              </a:cxn>
              <a:cxn ang="0">
                <a:pos x="86" y="264"/>
              </a:cxn>
              <a:cxn ang="0">
                <a:pos x="93" y="255"/>
              </a:cxn>
              <a:cxn ang="0">
                <a:pos x="102" y="244"/>
              </a:cxn>
              <a:cxn ang="0">
                <a:pos x="113" y="234"/>
              </a:cxn>
              <a:cxn ang="0">
                <a:pos x="123" y="224"/>
              </a:cxn>
              <a:cxn ang="0">
                <a:pos x="133" y="215"/>
              </a:cxn>
              <a:cxn ang="0">
                <a:pos x="139" y="209"/>
              </a:cxn>
              <a:cxn ang="0">
                <a:pos x="141" y="207"/>
              </a:cxn>
              <a:cxn ang="0">
                <a:pos x="196" y="118"/>
              </a:cxn>
              <a:cxn ang="0">
                <a:pos x="260" y="71"/>
              </a:cxn>
              <a:cxn ang="0">
                <a:pos x="294" y="20"/>
              </a:cxn>
              <a:cxn ang="0">
                <a:pos x="345" y="0"/>
              </a:cxn>
              <a:cxn ang="0">
                <a:pos x="396" y="16"/>
              </a:cxn>
              <a:cxn ang="0">
                <a:pos x="405" y="59"/>
              </a:cxn>
              <a:cxn ang="0">
                <a:pos x="405" y="62"/>
              </a:cxn>
              <a:cxn ang="0">
                <a:pos x="404" y="71"/>
              </a:cxn>
              <a:cxn ang="0">
                <a:pos x="403" y="85"/>
              </a:cxn>
              <a:cxn ang="0">
                <a:pos x="400" y="102"/>
              </a:cxn>
              <a:cxn ang="0">
                <a:pos x="396" y="119"/>
              </a:cxn>
              <a:cxn ang="0">
                <a:pos x="390" y="138"/>
              </a:cxn>
              <a:cxn ang="0">
                <a:pos x="382" y="155"/>
              </a:cxn>
              <a:cxn ang="0">
                <a:pos x="370" y="169"/>
              </a:cxn>
              <a:cxn ang="0">
                <a:pos x="359" y="181"/>
              </a:cxn>
              <a:cxn ang="0">
                <a:pos x="348" y="190"/>
              </a:cxn>
              <a:cxn ang="0">
                <a:pos x="341" y="199"/>
              </a:cxn>
              <a:cxn ang="0">
                <a:pos x="335" y="205"/>
              </a:cxn>
              <a:cxn ang="0">
                <a:pos x="330" y="210"/>
              </a:cxn>
              <a:cxn ang="0">
                <a:pos x="326" y="213"/>
              </a:cxn>
              <a:cxn ang="0">
                <a:pos x="324" y="214"/>
              </a:cxn>
              <a:cxn ang="0">
                <a:pos x="323" y="215"/>
              </a:cxn>
              <a:cxn ang="0">
                <a:pos x="370" y="131"/>
              </a:cxn>
              <a:cxn ang="0">
                <a:pos x="380" y="55"/>
              </a:cxn>
              <a:cxn ang="0">
                <a:pos x="337" y="33"/>
              </a:cxn>
              <a:cxn ang="0">
                <a:pos x="282" y="67"/>
              </a:cxn>
              <a:cxn ang="0">
                <a:pos x="264" y="98"/>
              </a:cxn>
              <a:cxn ang="0">
                <a:pos x="262" y="99"/>
              </a:cxn>
              <a:cxn ang="0">
                <a:pos x="257" y="101"/>
              </a:cxn>
              <a:cxn ang="0">
                <a:pos x="248" y="105"/>
              </a:cxn>
              <a:cxn ang="0">
                <a:pos x="239" y="110"/>
              </a:cxn>
              <a:cxn ang="0">
                <a:pos x="228" y="116"/>
              </a:cxn>
              <a:cxn ang="0">
                <a:pos x="219" y="125"/>
              </a:cxn>
              <a:cxn ang="0">
                <a:pos x="211" y="134"/>
              </a:cxn>
              <a:cxn ang="0">
                <a:pos x="204" y="144"/>
              </a:cxn>
              <a:cxn ang="0">
                <a:pos x="197" y="157"/>
              </a:cxn>
              <a:cxn ang="0">
                <a:pos x="188" y="171"/>
              </a:cxn>
              <a:cxn ang="0">
                <a:pos x="175" y="187"/>
              </a:cxn>
              <a:cxn ang="0">
                <a:pos x="162" y="203"/>
              </a:cxn>
              <a:cxn ang="0">
                <a:pos x="149" y="217"/>
              </a:cxn>
              <a:cxn ang="0">
                <a:pos x="139" y="230"/>
              </a:cxn>
              <a:cxn ang="0">
                <a:pos x="131" y="237"/>
              </a:cxn>
              <a:cxn ang="0">
                <a:pos x="128" y="240"/>
              </a:cxn>
              <a:cxn ang="0">
                <a:pos x="64" y="313"/>
              </a:cxn>
              <a:cxn ang="0">
                <a:pos x="0" y="330"/>
              </a:cxn>
            </a:cxnLst>
            <a:rect l="0" t="0" r="r" b="b"/>
            <a:pathLst>
              <a:path w="405" h="330">
                <a:moveTo>
                  <a:pt x="0" y="330"/>
                </a:moveTo>
                <a:lnTo>
                  <a:pt x="3" y="328"/>
                </a:lnTo>
                <a:lnTo>
                  <a:pt x="13" y="323"/>
                </a:lnTo>
                <a:lnTo>
                  <a:pt x="25" y="314"/>
                </a:lnTo>
                <a:lnTo>
                  <a:pt x="40" y="305"/>
                </a:lnTo>
                <a:lnTo>
                  <a:pt x="54" y="294"/>
                </a:lnTo>
                <a:lnTo>
                  <a:pt x="67" y="285"/>
                </a:lnTo>
                <a:lnTo>
                  <a:pt x="77" y="277"/>
                </a:lnTo>
                <a:lnTo>
                  <a:pt x="81" y="270"/>
                </a:lnTo>
                <a:lnTo>
                  <a:pt x="86" y="264"/>
                </a:lnTo>
                <a:lnTo>
                  <a:pt x="93" y="255"/>
                </a:lnTo>
                <a:lnTo>
                  <a:pt x="102" y="244"/>
                </a:lnTo>
                <a:lnTo>
                  <a:pt x="113" y="234"/>
                </a:lnTo>
                <a:lnTo>
                  <a:pt x="123" y="224"/>
                </a:lnTo>
                <a:lnTo>
                  <a:pt x="133" y="215"/>
                </a:lnTo>
                <a:lnTo>
                  <a:pt x="139" y="209"/>
                </a:lnTo>
                <a:lnTo>
                  <a:pt x="141" y="207"/>
                </a:lnTo>
                <a:lnTo>
                  <a:pt x="196" y="118"/>
                </a:lnTo>
                <a:lnTo>
                  <a:pt x="260" y="71"/>
                </a:lnTo>
                <a:lnTo>
                  <a:pt x="294" y="20"/>
                </a:lnTo>
                <a:lnTo>
                  <a:pt x="345" y="0"/>
                </a:lnTo>
                <a:lnTo>
                  <a:pt x="396" y="16"/>
                </a:lnTo>
                <a:lnTo>
                  <a:pt x="405" y="59"/>
                </a:lnTo>
                <a:lnTo>
                  <a:pt x="405" y="62"/>
                </a:lnTo>
                <a:lnTo>
                  <a:pt x="404" y="71"/>
                </a:lnTo>
                <a:lnTo>
                  <a:pt x="403" y="85"/>
                </a:lnTo>
                <a:lnTo>
                  <a:pt x="400" y="102"/>
                </a:lnTo>
                <a:lnTo>
                  <a:pt x="396" y="119"/>
                </a:lnTo>
                <a:lnTo>
                  <a:pt x="390" y="138"/>
                </a:lnTo>
                <a:lnTo>
                  <a:pt x="382" y="155"/>
                </a:lnTo>
                <a:lnTo>
                  <a:pt x="370" y="169"/>
                </a:lnTo>
                <a:lnTo>
                  <a:pt x="359" y="181"/>
                </a:lnTo>
                <a:lnTo>
                  <a:pt x="348" y="190"/>
                </a:lnTo>
                <a:lnTo>
                  <a:pt x="341" y="199"/>
                </a:lnTo>
                <a:lnTo>
                  <a:pt x="335" y="205"/>
                </a:lnTo>
                <a:lnTo>
                  <a:pt x="330" y="210"/>
                </a:lnTo>
                <a:lnTo>
                  <a:pt x="326" y="213"/>
                </a:lnTo>
                <a:lnTo>
                  <a:pt x="324" y="214"/>
                </a:lnTo>
                <a:lnTo>
                  <a:pt x="323" y="215"/>
                </a:lnTo>
                <a:lnTo>
                  <a:pt x="370" y="131"/>
                </a:lnTo>
                <a:lnTo>
                  <a:pt x="380" y="55"/>
                </a:lnTo>
                <a:lnTo>
                  <a:pt x="337" y="33"/>
                </a:lnTo>
                <a:lnTo>
                  <a:pt x="282" y="67"/>
                </a:lnTo>
                <a:lnTo>
                  <a:pt x="264" y="98"/>
                </a:lnTo>
                <a:lnTo>
                  <a:pt x="262" y="99"/>
                </a:lnTo>
                <a:lnTo>
                  <a:pt x="257" y="101"/>
                </a:lnTo>
                <a:lnTo>
                  <a:pt x="248" y="105"/>
                </a:lnTo>
                <a:lnTo>
                  <a:pt x="239" y="110"/>
                </a:lnTo>
                <a:lnTo>
                  <a:pt x="228" y="116"/>
                </a:lnTo>
                <a:lnTo>
                  <a:pt x="219" y="125"/>
                </a:lnTo>
                <a:lnTo>
                  <a:pt x="211" y="134"/>
                </a:lnTo>
                <a:lnTo>
                  <a:pt x="204" y="144"/>
                </a:lnTo>
                <a:lnTo>
                  <a:pt x="197" y="157"/>
                </a:lnTo>
                <a:lnTo>
                  <a:pt x="188" y="171"/>
                </a:lnTo>
                <a:lnTo>
                  <a:pt x="175" y="187"/>
                </a:lnTo>
                <a:lnTo>
                  <a:pt x="162" y="203"/>
                </a:lnTo>
                <a:lnTo>
                  <a:pt x="149" y="217"/>
                </a:lnTo>
                <a:lnTo>
                  <a:pt x="139" y="230"/>
                </a:lnTo>
                <a:lnTo>
                  <a:pt x="131" y="237"/>
                </a:lnTo>
                <a:lnTo>
                  <a:pt x="128" y="240"/>
                </a:lnTo>
                <a:lnTo>
                  <a:pt x="64" y="313"/>
                </a:lnTo>
                <a:lnTo>
                  <a:pt x="0" y="3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46" name="Freeform 2422"/>
          <p:cNvSpPr>
            <a:spLocks/>
          </p:cNvSpPr>
          <p:nvPr/>
        </p:nvSpPr>
        <p:spPr bwMode="auto">
          <a:xfrm>
            <a:off x="7718710" y="3659170"/>
            <a:ext cx="25400" cy="50800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83" y="1"/>
              </a:cxn>
              <a:cxn ang="0">
                <a:pos x="79" y="5"/>
              </a:cxn>
              <a:cxn ang="0">
                <a:pos x="74" y="11"/>
              </a:cxn>
              <a:cxn ang="0">
                <a:pos x="68" y="18"/>
              </a:cxn>
              <a:cxn ang="0">
                <a:pos x="60" y="27"/>
              </a:cxn>
              <a:cxn ang="0">
                <a:pos x="53" y="37"/>
              </a:cxn>
              <a:cxn ang="0">
                <a:pos x="45" y="46"/>
              </a:cxn>
              <a:cxn ang="0">
                <a:pos x="38" y="55"/>
              </a:cxn>
              <a:cxn ang="0">
                <a:pos x="32" y="66"/>
              </a:cxn>
              <a:cxn ang="0">
                <a:pos x="25" y="77"/>
              </a:cxn>
              <a:cxn ang="0">
                <a:pos x="19" y="89"/>
              </a:cxn>
              <a:cxn ang="0">
                <a:pos x="12" y="99"/>
              </a:cxn>
              <a:cxn ang="0">
                <a:pos x="7" y="109"/>
              </a:cxn>
              <a:cxn ang="0">
                <a:pos x="3" y="116"/>
              </a:cxn>
              <a:cxn ang="0">
                <a:pos x="1" y="121"/>
              </a:cxn>
              <a:cxn ang="0">
                <a:pos x="0" y="123"/>
              </a:cxn>
              <a:cxn ang="0">
                <a:pos x="4" y="174"/>
              </a:cxn>
              <a:cxn ang="0">
                <a:pos x="47" y="90"/>
              </a:cxn>
              <a:cxn ang="0">
                <a:pos x="84" y="0"/>
              </a:cxn>
            </a:cxnLst>
            <a:rect l="0" t="0" r="r" b="b"/>
            <a:pathLst>
              <a:path w="84" h="174">
                <a:moveTo>
                  <a:pt x="84" y="0"/>
                </a:moveTo>
                <a:lnTo>
                  <a:pt x="83" y="1"/>
                </a:lnTo>
                <a:lnTo>
                  <a:pt x="79" y="5"/>
                </a:lnTo>
                <a:lnTo>
                  <a:pt x="74" y="11"/>
                </a:lnTo>
                <a:lnTo>
                  <a:pt x="68" y="18"/>
                </a:lnTo>
                <a:lnTo>
                  <a:pt x="60" y="27"/>
                </a:lnTo>
                <a:lnTo>
                  <a:pt x="53" y="37"/>
                </a:lnTo>
                <a:lnTo>
                  <a:pt x="45" y="46"/>
                </a:lnTo>
                <a:lnTo>
                  <a:pt x="38" y="55"/>
                </a:lnTo>
                <a:lnTo>
                  <a:pt x="32" y="66"/>
                </a:lnTo>
                <a:lnTo>
                  <a:pt x="25" y="77"/>
                </a:lnTo>
                <a:lnTo>
                  <a:pt x="19" y="89"/>
                </a:lnTo>
                <a:lnTo>
                  <a:pt x="12" y="99"/>
                </a:lnTo>
                <a:lnTo>
                  <a:pt x="7" y="109"/>
                </a:lnTo>
                <a:lnTo>
                  <a:pt x="3" y="116"/>
                </a:lnTo>
                <a:lnTo>
                  <a:pt x="1" y="121"/>
                </a:lnTo>
                <a:lnTo>
                  <a:pt x="0" y="123"/>
                </a:lnTo>
                <a:lnTo>
                  <a:pt x="4" y="174"/>
                </a:lnTo>
                <a:lnTo>
                  <a:pt x="47" y="90"/>
                </a:lnTo>
                <a:lnTo>
                  <a:pt x="8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47" name="Freeform 2423"/>
          <p:cNvSpPr>
            <a:spLocks/>
          </p:cNvSpPr>
          <p:nvPr/>
        </p:nvSpPr>
        <p:spPr bwMode="auto">
          <a:xfrm>
            <a:off x="7682197" y="3689333"/>
            <a:ext cx="47625" cy="107950"/>
          </a:xfrm>
          <a:custGeom>
            <a:avLst/>
            <a:gdLst/>
            <a:ahLst/>
            <a:cxnLst>
              <a:cxn ang="0">
                <a:pos x="157" y="0"/>
              </a:cxn>
              <a:cxn ang="0">
                <a:pos x="158" y="17"/>
              </a:cxn>
              <a:cxn ang="0">
                <a:pos x="160" y="56"/>
              </a:cxn>
              <a:cxn ang="0">
                <a:pos x="161" y="97"/>
              </a:cxn>
              <a:cxn ang="0">
                <a:pos x="162" y="123"/>
              </a:cxn>
              <a:cxn ang="0">
                <a:pos x="159" y="135"/>
              </a:cxn>
              <a:cxn ang="0">
                <a:pos x="150" y="152"/>
              </a:cxn>
              <a:cxn ang="0">
                <a:pos x="136" y="174"/>
              </a:cxn>
              <a:cxn ang="0">
                <a:pos x="122" y="198"/>
              </a:cxn>
              <a:cxn ang="0">
                <a:pos x="107" y="221"/>
              </a:cxn>
              <a:cxn ang="0">
                <a:pos x="94" y="241"/>
              </a:cxn>
              <a:cxn ang="0">
                <a:pos x="84" y="254"/>
              </a:cxn>
              <a:cxn ang="0">
                <a:pos x="81" y="260"/>
              </a:cxn>
              <a:cxn ang="0">
                <a:pos x="0" y="370"/>
              </a:cxn>
              <a:cxn ang="0">
                <a:pos x="81" y="209"/>
              </a:cxn>
              <a:cxn ang="0">
                <a:pos x="136" y="123"/>
              </a:cxn>
              <a:cxn ang="0">
                <a:pos x="157" y="0"/>
              </a:cxn>
            </a:cxnLst>
            <a:rect l="0" t="0" r="r" b="b"/>
            <a:pathLst>
              <a:path w="162" h="370">
                <a:moveTo>
                  <a:pt x="157" y="0"/>
                </a:moveTo>
                <a:lnTo>
                  <a:pt x="158" y="17"/>
                </a:lnTo>
                <a:lnTo>
                  <a:pt x="160" y="56"/>
                </a:lnTo>
                <a:lnTo>
                  <a:pt x="161" y="97"/>
                </a:lnTo>
                <a:lnTo>
                  <a:pt x="162" y="123"/>
                </a:lnTo>
                <a:lnTo>
                  <a:pt x="159" y="135"/>
                </a:lnTo>
                <a:lnTo>
                  <a:pt x="150" y="152"/>
                </a:lnTo>
                <a:lnTo>
                  <a:pt x="136" y="174"/>
                </a:lnTo>
                <a:lnTo>
                  <a:pt x="122" y="198"/>
                </a:lnTo>
                <a:lnTo>
                  <a:pt x="107" y="221"/>
                </a:lnTo>
                <a:lnTo>
                  <a:pt x="94" y="241"/>
                </a:lnTo>
                <a:lnTo>
                  <a:pt x="84" y="254"/>
                </a:lnTo>
                <a:lnTo>
                  <a:pt x="81" y="260"/>
                </a:lnTo>
                <a:lnTo>
                  <a:pt x="0" y="370"/>
                </a:lnTo>
                <a:lnTo>
                  <a:pt x="81" y="209"/>
                </a:lnTo>
                <a:lnTo>
                  <a:pt x="136" y="123"/>
                </a:lnTo>
                <a:lnTo>
                  <a:pt x="1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48" name="Freeform 2424"/>
          <p:cNvSpPr>
            <a:spLocks/>
          </p:cNvSpPr>
          <p:nvPr/>
        </p:nvSpPr>
        <p:spPr bwMode="auto">
          <a:xfrm>
            <a:off x="7634572" y="3738545"/>
            <a:ext cx="90488" cy="107950"/>
          </a:xfrm>
          <a:custGeom>
            <a:avLst/>
            <a:gdLst/>
            <a:ahLst/>
            <a:cxnLst>
              <a:cxn ang="0">
                <a:pos x="290" y="0"/>
              </a:cxn>
              <a:cxn ang="0">
                <a:pos x="289" y="19"/>
              </a:cxn>
              <a:cxn ang="0">
                <a:pos x="285" y="63"/>
              </a:cxn>
              <a:cxn ang="0">
                <a:pos x="278" y="114"/>
              </a:cxn>
              <a:cxn ang="0">
                <a:pos x="264" y="153"/>
              </a:cxn>
              <a:cxn ang="0">
                <a:pos x="255" y="169"/>
              </a:cxn>
              <a:cxn ang="0">
                <a:pos x="242" y="187"/>
              </a:cxn>
              <a:cxn ang="0">
                <a:pos x="229" y="205"/>
              </a:cxn>
              <a:cxn ang="0">
                <a:pos x="214" y="223"/>
              </a:cxn>
              <a:cxn ang="0">
                <a:pos x="200" y="240"/>
              </a:cxn>
              <a:cxn ang="0">
                <a:pos x="190" y="252"/>
              </a:cxn>
              <a:cxn ang="0">
                <a:pos x="183" y="262"/>
              </a:cxn>
              <a:cxn ang="0">
                <a:pos x="180" y="265"/>
              </a:cxn>
              <a:cxn ang="0">
                <a:pos x="176" y="268"/>
              </a:cxn>
              <a:cxn ang="0">
                <a:pos x="168" y="275"/>
              </a:cxn>
              <a:cxn ang="0">
                <a:pos x="157" y="284"/>
              </a:cxn>
              <a:cxn ang="0">
                <a:pos x="143" y="296"/>
              </a:cxn>
              <a:cxn ang="0">
                <a:pos x="127" y="308"/>
              </a:cxn>
              <a:cxn ang="0">
                <a:pos x="113" y="318"/>
              </a:cxn>
              <a:cxn ang="0">
                <a:pos x="99" y="325"/>
              </a:cxn>
              <a:cxn ang="0">
                <a:pos x="90" y="328"/>
              </a:cxn>
              <a:cxn ang="0">
                <a:pos x="80" y="329"/>
              </a:cxn>
              <a:cxn ang="0">
                <a:pos x="67" y="332"/>
              </a:cxn>
              <a:cxn ang="0">
                <a:pos x="52" y="337"/>
              </a:cxn>
              <a:cxn ang="0">
                <a:pos x="38" y="341"/>
              </a:cxn>
              <a:cxn ang="0">
                <a:pos x="23" y="345"/>
              </a:cxn>
              <a:cxn ang="0">
                <a:pos x="12" y="349"/>
              </a:cxn>
              <a:cxn ang="0">
                <a:pos x="3" y="352"/>
              </a:cxn>
              <a:cxn ang="0">
                <a:pos x="0" y="353"/>
              </a:cxn>
              <a:cxn ang="0">
                <a:pos x="22" y="362"/>
              </a:cxn>
              <a:cxn ang="0">
                <a:pos x="90" y="353"/>
              </a:cxn>
              <a:cxn ang="0">
                <a:pos x="92" y="353"/>
              </a:cxn>
              <a:cxn ang="0">
                <a:pos x="96" y="352"/>
              </a:cxn>
              <a:cxn ang="0">
                <a:pos x="103" y="351"/>
              </a:cxn>
              <a:cxn ang="0">
                <a:pos x="112" y="348"/>
              </a:cxn>
              <a:cxn ang="0">
                <a:pos x="120" y="345"/>
              </a:cxn>
              <a:cxn ang="0">
                <a:pos x="129" y="341"/>
              </a:cxn>
              <a:cxn ang="0">
                <a:pos x="138" y="336"/>
              </a:cxn>
              <a:cxn ang="0">
                <a:pos x="145" y="328"/>
              </a:cxn>
              <a:cxn ang="0">
                <a:pos x="153" y="317"/>
              </a:cxn>
              <a:cxn ang="0">
                <a:pos x="167" y="302"/>
              </a:cxn>
              <a:cxn ang="0">
                <a:pos x="183" y="283"/>
              </a:cxn>
              <a:cxn ang="0">
                <a:pos x="198" y="265"/>
              </a:cxn>
              <a:cxn ang="0">
                <a:pos x="214" y="247"/>
              </a:cxn>
              <a:cxn ang="0">
                <a:pos x="226" y="232"/>
              </a:cxn>
              <a:cxn ang="0">
                <a:pos x="236" y="222"/>
              </a:cxn>
              <a:cxn ang="0">
                <a:pos x="239" y="218"/>
              </a:cxn>
              <a:cxn ang="0">
                <a:pos x="307" y="145"/>
              </a:cxn>
              <a:cxn ang="0">
                <a:pos x="290" y="0"/>
              </a:cxn>
            </a:cxnLst>
            <a:rect l="0" t="0" r="r" b="b"/>
            <a:pathLst>
              <a:path w="307" h="362">
                <a:moveTo>
                  <a:pt x="290" y="0"/>
                </a:moveTo>
                <a:lnTo>
                  <a:pt x="289" y="19"/>
                </a:lnTo>
                <a:lnTo>
                  <a:pt x="285" y="63"/>
                </a:lnTo>
                <a:lnTo>
                  <a:pt x="278" y="114"/>
                </a:lnTo>
                <a:lnTo>
                  <a:pt x="264" y="153"/>
                </a:lnTo>
                <a:lnTo>
                  <a:pt x="255" y="169"/>
                </a:lnTo>
                <a:lnTo>
                  <a:pt x="242" y="187"/>
                </a:lnTo>
                <a:lnTo>
                  <a:pt x="229" y="205"/>
                </a:lnTo>
                <a:lnTo>
                  <a:pt x="214" y="223"/>
                </a:lnTo>
                <a:lnTo>
                  <a:pt x="200" y="240"/>
                </a:lnTo>
                <a:lnTo>
                  <a:pt x="190" y="252"/>
                </a:lnTo>
                <a:lnTo>
                  <a:pt x="183" y="262"/>
                </a:lnTo>
                <a:lnTo>
                  <a:pt x="180" y="265"/>
                </a:lnTo>
                <a:lnTo>
                  <a:pt x="176" y="268"/>
                </a:lnTo>
                <a:lnTo>
                  <a:pt x="168" y="275"/>
                </a:lnTo>
                <a:lnTo>
                  <a:pt x="157" y="284"/>
                </a:lnTo>
                <a:lnTo>
                  <a:pt x="143" y="296"/>
                </a:lnTo>
                <a:lnTo>
                  <a:pt x="127" y="308"/>
                </a:lnTo>
                <a:lnTo>
                  <a:pt x="113" y="318"/>
                </a:lnTo>
                <a:lnTo>
                  <a:pt x="99" y="325"/>
                </a:lnTo>
                <a:lnTo>
                  <a:pt x="90" y="328"/>
                </a:lnTo>
                <a:lnTo>
                  <a:pt x="80" y="329"/>
                </a:lnTo>
                <a:lnTo>
                  <a:pt x="67" y="332"/>
                </a:lnTo>
                <a:lnTo>
                  <a:pt x="52" y="337"/>
                </a:lnTo>
                <a:lnTo>
                  <a:pt x="38" y="341"/>
                </a:lnTo>
                <a:lnTo>
                  <a:pt x="23" y="345"/>
                </a:lnTo>
                <a:lnTo>
                  <a:pt x="12" y="349"/>
                </a:lnTo>
                <a:lnTo>
                  <a:pt x="3" y="352"/>
                </a:lnTo>
                <a:lnTo>
                  <a:pt x="0" y="353"/>
                </a:lnTo>
                <a:lnTo>
                  <a:pt x="22" y="362"/>
                </a:lnTo>
                <a:lnTo>
                  <a:pt x="90" y="353"/>
                </a:lnTo>
                <a:lnTo>
                  <a:pt x="92" y="353"/>
                </a:lnTo>
                <a:lnTo>
                  <a:pt x="96" y="352"/>
                </a:lnTo>
                <a:lnTo>
                  <a:pt x="103" y="351"/>
                </a:lnTo>
                <a:lnTo>
                  <a:pt x="112" y="348"/>
                </a:lnTo>
                <a:lnTo>
                  <a:pt x="120" y="345"/>
                </a:lnTo>
                <a:lnTo>
                  <a:pt x="129" y="341"/>
                </a:lnTo>
                <a:lnTo>
                  <a:pt x="138" y="336"/>
                </a:lnTo>
                <a:lnTo>
                  <a:pt x="145" y="328"/>
                </a:lnTo>
                <a:lnTo>
                  <a:pt x="153" y="317"/>
                </a:lnTo>
                <a:lnTo>
                  <a:pt x="167" y="302"/>
                </a:lnTo>
                <a:lnTo>
                  <a:pt x="183" y="283"/>
                </a:lnTo>
                <a:lnTo>
                  <a:pt x="198" y="265"/>
                </a:lnTo>
                <a:lnTo>
                  <a:pt x="214" y="247"/>
                </a:lnTo>
                <a:lnTo>
                  <a:pt x="226" y="232"/>
                </a:lnTo>
                <a:lnTo>
                  <a:pt x="236" y="222"/>
                </a:lnTo>
                <a:lnTo>
                  <a:pt x="239" y="218"/>
                </a:lnTo>
                <a:lnTo>
                  <a:pt x="307" y="145"/>
                </a:lnTo>
                <a:lnTo>
                  <a:pt x="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49" name="Freeform 2425"/>
          <p:cNvSpPr>
            <a:spLocks/>
          </p:cNvSpPr>
          <p:nvPr/>
        </p:nvSpPr>
        <p:spPr bwMode="auto">
          <a:xfrm>
            <a:off x="7591710" y="3843320"/>
            <a:ext cx="55562" cy="34925"/>
          </a:xfrm>
          <a:custGeom>
            <a:avLst/>
            <a:gdLst/>
            <a:ahLst/>
            <a:cxnLst>
              <a:cxn ang="0">
                <a:pos x="141" y="0"/>
              </a:cxn>
              <a:cxn ang="0">
                <a:pos x="22" y="73"/>
              </a:cxn>
              <a:cxn ang="0">
                <a:pos x="0" y="120"/>
              </a:cxn>
              <a:cxn ang="0">
                <a:pos x="184" y="0"/>
              </a:cxn>
              <a:cxn ang="0">
                <a:pos x="141" y="0"/>
              </a:cxn>
            </a:cxnLst>
            <a:rect l="0" t="0" r="r" b="b"/>
            <a:pathLst>
              <a:path w="184" h="120">
                <a:moveTo>
                  <a:pt x="141" y="0"/>
                </a:moveTo>
                <a:lnTo>
                  <a:pt x="22" y="73"/>
                </a:lnTo>
                <a:lnTo>
                  <a:pt x="0" y="120"/>
                </a:lnTo>
                <a:lnTo>
                  <a:pt x="184" y="0"/>
                </a:lnTo>
                <a:lnTo>
                  <a:pt x="14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50" name="Freeform 2426"/>
          <p:cNvSpPr>
            <a:spLocks/>
          </p:cNvSpPr>
          <p:nvPr/>
        </p:nvSpPr>
        <p:spPr bwMode="auto">
          <a:xfrm>
            <a:off x="7842535" y="3597258"/>
            <a:ext cx="193675" cy="201612"/>
          </a:xfrm>
          <a:custGeom>
            <a:avLst/>
            <a:gdLst/>
            <a:ahLst/>
            <a:cxnLst>
              <a:cxn ang="0">
                <a:pos x="141" y="471"/>
              </a:cxn>
              <a:cxn ang="0">
                <a:pos x="148" y="452"/>
              </a:cxn>
              <a:cxn ang="0">
                <a:pos x="169" y="408"/>
              </a:cxn>
              <a:cxn ang="0">
                <a:pos x="200" y="358"/>
              </a:cxn>
              <a:cxn ang="0">
                <a:pos x="239" y="318"/>
              </a:cxn>
              <a:cxn ang="0">
                <a:pos x="275" y="292"/>
              </a:cxn>
              <a:cxn ang="0">
                <a:pos x="302" y="272"/>
              </a:cxn>
              <a:cxn ang="0">
                <a:pos x="319" y="258"/>
              </a:cxn>
              <a:cxn ang="0">
                <a:pos x="324" y="254"/>
              </a:cxn>
              <a:cxn ang="0">
                <a:pos x="409" y="185"/>
              </a:cxn>
              <a:cxn ang="0">
                <a:pos x="432" y="151"/>
              </a:cxn>
              <a:cxn ang="0">
                <a:pos x="464" y="103"/>
              </a:cxn>
              <a:cxn ang="0">
                <a:pos x="489" y="65"/>
              </a:cxn>
              <a:cxn ang="0">
                <a:pos x="497" y="50"/>
              </a:cxn>
              <a:cxn ang="0">
                <a:pos x="510" y="37"/>
              </a:cxn>
              <a:cxn ang="0">
                <a:pos x="524" y="26"/>
              </a:cxn>
              <a:cxn ang="0">
                <a:pos x="535" y="18"/>
              </a:cxn>
              <a:cxn ang="0">
                <a:pos x="538" y="16"/>
              </a:cxn>
              <a:cxn ang="0">
                <a:pos x="546" y="10"/>
              </a:cxn>
              <a:cxn ang="0">
                <a:pos x="559" y="3"/>
              </a:cxn>
              <a:cxn ang="0">
                <a:pos x="572" y="0"/>
              </a:cxn>
              <a:cxn ang="0">
                <a:pos x="602" y="6"/>
              </a:cxn>
              <a:cxn ang="0">
                <a:pos x="634" y="17"/>
              </a:cxn>
              <a:cxn ang="0">
                <a:pos x="653" y="25"/>
              </a:cxn>
              <a:cxn ang="0">
                <a:pos x="661" y="28"/>
              </a:cxn>
              <a:cxn ang="0">
                <a:pos x="660" y="51"/>
              </a:cxn>
              <a:cxn ang="0">
                <a:pos x="562" y="29"/>
              </a:cxn>
              <a:cxn ang="0">
                <a:pos x="534" y="57"/>
              </a:cxn>
              <a:cxn ang="0">
                <a:pos x="516" y="73"/>
              </a:cxn>
              <a:cxn ang="0">
                <a:pos x="493" y="96"/>
              </a:cxn>
              <a:cxn ang="0">
                <a:pos x="475" y="117"/>
              </a:cxn>
              <a:cxn ang="0">
                <a:pos x="470" y="130"/>
              </a:cxn>
              <a:cxn ang="0">
                <a:pos x="460" y="151"/>
              </a:cxn>
              <a:cxn ang="0">
                <a:pos x="444" y="176"/>
              </a:cxn>
              <a:cxn ang="0">
                <a:pos x="431" y="197"/>
              </a:cxn>
              <a:cxn ang="0">
                <a:pos x="421" y="208"/>
              </a:cxn>
              <a:cxn ang="0">
                <a:pos x="402" y="223"/>
              </a:cxn>
              <a:cxn ang="0">
                <a:pos x="377" y="240"/>
              </a:cxn>
              <a:cxn ang="0">
                <a:pos x="355" y="255"/>
              </a:cxn>
              <a:cxn ang="0">
                <a:pos x="334" y="273"/>
              </a:cxn>
              <a:cxn ang="0">
                <a:pos x="296" y="308"/>
              </a:cxn>
              <a:cxn ang="0">
                <a:pos x="252" y="352"/>
              </a:cxn>
              <a:cxn ang="0">
                <a:pos x="218" y="388"/>
              </a:cxn>
              <a:cxn ang="0">
                <a:pos x="202" y="408"/>
              </a:cxn>
              <a:cxn ang="0">
                <a:pos x="182" y="442"/>
              </a:cxn>
              <a:cxn ang="0">
                <a:pos x="162" y="479"/>
              </a:cxn>
              <a:cxn ang="0">
                <a:pos x="147" y="505"/>
              </a:cxn>
              <a:cxn ang="0">
                <a:pos x="0" y="683"/>
              </a:cxn>
            </a:cxnLst>
            <a:rect l="0" t="0" r="r" b="b"/>
            <a:pathLst>
              <a:path w="662" h="683">
                <a:moveTo>
                  <a:pt x="0" y="683"/>
                </a:moveTo>
                <a:lnTo>
                  <a:pt x="141" y="471"/>
                </a:lnTo>
                <a:lnTo>
                  <a:pt x="143" y="466"/>
                </a:lnTo>
                <a:lnTo>
                  <a:pt x="148" y="452"/>
                </a:lnTo>
                <a:lnTo>
                  <a:pt x="157" y="432"/>
                </a:lnTo>
                <a:lnTo>
                  <a:pt x="169" y="408"/>
                </a:lnTo>
                <a:lnTo>
                  <a:pt x="184" y="383"/>
                </a:lnTo>
                <a:lnTo>
                  <a:pt x="200" y="358"/>
                </a:lnTo>
                <a:lnTo>
                  <a:pt x="219" y="335"/>
                </a:lnTo>
                <a:lnTo>
                  <a:pt x="239" y="318"/>
                </a:lnTo>
                <a:lnTo>
                  <a:pt x="259" y="304"/>
                </a:lnTo>
                <a:lnTo>
                  <a:pt x="275" y="292"/>
                </a:lnTo>
                <a:lnTo>
                  <a:pt x="290" y="280"/>
                </a:lnTo>
                <a:lnTo>
                  <a:pt x="302" y="272"/>
                </a:lnTo>
                <a:lnTo>
                  <a:pt x="312" y="265"/>
                </a:lnTo>
                <a:lnTo>
                  <a:pt x="319" y="258"/>
                </a:lnTo>
                <a:lnTo>
                  <a:pt x="323" y="255"/>
                </a:lnTo>
                <a:lnTo>
                  <a:pt x="324" y="254"/>
                </a:lnTo>
                <a:lnTo>
                  <a:pt x="405" y="191"/>
                </a:lnTo>
                <a:lnTo>
                  <a:pt x="409" y="185"/>
                </a:lnTo>
                <a:lnTo>
                  <a:pt x="418" y="171"/>
                </a:lnTo>
                <a:lnTo>
                  <a:pt x="432" y="151"/>
                </a:lnTo>
                <a:lnTo>
                  <a:pt x="448" y="127"/>
                </a:lnTo>
                <a:lnTo>
                  <a:pt x="464" y="103"/>
                </a:lnTo>
                <a:lnTo>
                  <a:pt x="479" y="81"/>
                </a:lnTo>
                <a:lnTo>
                  <a:pt x="489" y="65"/>
                </a:lnTo>
                <a:lnTo>
                  <a:pt x="494" y="55"/>
                </a:lnTo>
                <a:lnTo>
                  <a:pt x="497" y="50"/>
                </a:lnTo>
                <a:lnTo>
                  <a:pt x="503" y="44"/>
                </a:lnTo>
                <a:lnTo>
                  <a:pt x="510" y="37"/>
                </a:lnTo>
                <a:lnTo>
                  <a:pt x="517" y="31"/>
                </a:lnTo>
                <a:lnTo>
                  <a:pt x="524" y="26"/>
                </a:lnTo>
                <a:lnTo>
                  <a:pt x="531" y="21"/>
                </a:lnTo>
                <a:lnTo>
                  <a:pt x="535" y="18"/>
                </a:lnTo>
                <a:lnTo>
                  <a:pt x="537" y="17"/>
                </a:lnTo>
                <a:lnTo>
                  <a:pt x="538" y="16"/>
                </a:lnTo>
                <a:lnTo>
                  <a:pt x="541" y="13"/>
                </a:lnTo>
                <a:lnTo>
                  <a:pt x="546" y="10"/>
                </a:lnTo>
                <a:lnTo>
                  <a:pt x="553" y="6"/>
                </a:lnTo>
                <a:lnTo>
                  <a:pt x="559" y="3"/>
                </a:lnTo>
                <a:lnTo>
                  <a:pt x="566" y="1"/>
                </a:lnTo>
                <a:lnTo>
                  <a:pt x="572" y="0"/>
                </a:lnTo>
                <a:lnTo>
                  <a:pt x="579" y="0"/>
                </a:lnTo>
                <a:lnTo>
                  <a:pt x="602" y="6"/>
                </a:lnTo>
                <a:lnTo>
                  <a:pt x="619" y="12"/>
                </a:lnTo>
                <a:lnTo>
                  <a:pt x="634" y="17"/>
                </a:lnTo>
                <a:lnTo>
                  <a:pt x="645" y="21"/>
                </a:lnTo>
                <a:lnTo>
                  <a:pt x="653" y="25"/>
                </a:lnTo>
                <a:lnTo>
                  <a:pt x="658" y="27"/>
                </a:lnTo>
                <a:lnTo>
                  <a:pt x="661" y="28"/>
                </a:lnTo>
                <a:lnTo>
                  <a:pt x="662" y="29"/>
                </a:lnTo>
                <a:lnTo>
                  <a:pt x="660" y="51"/>
                </a:lnTo>
                <a:lnTo>
                  <a:pt x="597" y="20"/>
                </a:lnTo>
                <a:lnTo>
                  <a:pt x="562" y="29"/>
                </a:lnTo>
                <a:lnTo>
                  <a:pt x="537" y="55"/>
                </a:lnTo>
                <a:lnTo>
                  <a:pt x="534" y="57"/>
                </a:lnTo>
                <a:lnTo>
                  <a:pt x="527" y="63"/>
                </a:lnTo>
                <a:lnTo>
                  <a:pt x="516" y="73"/>
                </a:lnTo>
                <a:lnTo>
                  <a:pt x="505" y="84"/>
                </a:lnTo>
                <a:lnTo>
                  <a:pt x="493" y="96"/>
                </a:lnTo>
                <a:lnTo>
                  <a:pt x="483" y="107"/>
                </a:lnTo>
                <a:lnTo>
                  <a:pt x="475" y="117"/>
                </a:lnTo>
                <a:lnTo>
                  <a:pt x="472" y="123"/>
                </a:lnTo>
                <a:lnTo>
                  <a:pt x="470" y="130"/>
                </a:lnTo>
                <a:lnTo>
                  <a:pt x="466" y="140"/>
                </a:lnTo>
                <a:lnTo>
                  <a:pt x="460" y="151"/>
                </a:lnTo>
                <a:lnTo>
                  <a:pt x="453" y="163"/>
                </a:lnTo>
                <a:lnTo>
                  <a:pt x="444" y="176"/>
                </a:lnTo>
                <a:lnTo>
                  <a:pt x="437" y="187"/>
                </a:lnTo>
                <a:lnTo>
                  <a:pt x="431" y="197"/>
                </a:lnTo>
                <a:lnTo>
                  <a:pt x="426" y="203"/>
                </a:lnTo>
                <a:lnTo>
                  <a:pt x="421" y="208"/>
                </a:lnTo>
                <a:lnTo>
                  <a:pt x="413" y="216"/>
                </a:lnTo>
                <a:lnTo>
                  <a:pt x="402" y="223"/>
                </a:lnTo>
                <a:lnTo>
                  <a:pt x="390" y="231"/>
                </a:lnTo>
                <a:lnTo>
                  <a:pt x="377" y="240"/>
                </a:lnTo>
                <a:lnTo>
                  <a:pt x="365" y="248"/>
                </a:lnTo>
                <a:lnTo>
                  <a:pt x="355" y="255"/>
                </a:lnTo>
                <a:lnTo>
                  <a:pt x="345" y="262"/>
                </a:lnTo>
                <a:lnTo>
                  <a:pt x="334" y="273"/>
                </a:lnTo>
                <a:lnTo>
                  <a:pt x="317" y="288"/>
                </a:lnTo>
                <a:lnTo>
                  <a:pt x="296" y="308"/>
                </a:lnTo>
                <a:lnTo>
                  <a:pt x="274" y="330"/>
                </a:lnTo>
                <a:lnTo>
                  <a:pt x="252" y="352"/>
                </a:lnTo>
                <a:lnTo>
                  <a:pt x="233" y="373"/>
                </a:lnTo>
                <a:lnTo>
                  <a:pt x="218" y="388"/>
                </a:lnTo>
                <a:lnTo>
                  <a:pt x="209" y="399"/>
                </a:lnTo>
                <a:lnTo>
                  <a:pt x="202" y="408"/>
                </a:lnTo>
                <a:lnTo>
                  <a:pt x="193" y="423"/>
                </a:lnTo>
                <a:lnTo>
                  <a:pt x="182" y="442"/>
                </a:lnTo>
                <a:lnTo>
                  <a:pt x="172" y="460"/>
                </a:lnTo>
                <a:lnTo>
                  <a:pt x="162" y="479"/>
                </a:lnTo>
                <a:lnTo>
                  <a:pt x="153" y="495"/>
                </a:lnTo>
                <a:lnTo>
                  <a:pt x="147" y="505"/>
                </a:lnTo>
                <a:lnTo>
                  <a:pt x="145" y="509"/>
                </a:lnTo>
                <a:lnTo>
                  <a:pt x="0" y="6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51" name="Freeform 2427"/>
          <p:cNvSpPr>
            <a:spLocks/>
          </p:cNvSpPr>
          <p:nvPr/>
        </p:nvSpPr>
        <p:spPr bwMode="auto">
          <a:xfrm>
            <a:off x="7925085" y="3708383"/>
            <a:ext cx="168275" cy="131762"/>
          </a:xfrm>
          <a:custGeom>
            <a:avLst/>
            <a:gdLst/>
            <a:ahLst/>
            <a:cxnLst>
              <a:cxn ang="0">
                <a:pos x="5" y="430"/>
              </a:cxn>
              <a:cxn ang="0">
                <a:pos x="39" y="405"/>
              </a:cxn>
              <a:cxn ang="0">
                <a:pos x="87" y="370"/>
              </a:cxn>
              <a:cxn ang="0">
                <a:pos x="126" y="345"/>
              </a:cxn>
              <a:cxn ang="0">
                <a:pos x="139" y="339"/>
              </a:cxn>
              <a:cxn ang="0">
                <a:pos x="154" y="334"/>
              </a:cxn>
              <a:cxn ang="0">
                <a:pos x="177" y="325"/>
              </a:cxn>
              <a:cxn ang="0">
                <a:pos x="205" y="312"/>
              </a:cxn>
              <a:cxn ang="0">
                <a:pos x="235" y="300"/>
              </a:cxn>
              <a:cxn ang="0">
                <a:pos x="266" y="287"/>
              </a:cxn>
              <a:cxn ang="0">
                <a:pos x="295" y="277"/>
              </a:cxn>
              <a:cxn ang="0">
                <a:pos x="318" y="270"/>
              </a:cxn>
              <a:cxn ang="0">
                <a:pos x="346" y="265"/>
              </a:cxn>
              <a:cxn ang="0">
                <a:pos x="392" y="253"/>
              </a:cxn>
              <a:cxn ang="0">
                <a:pos x="437" y="238"/>
              </a:cxn>
              <a:cxn ang="0">
                <a:pos x="468" y="228"/>
              </a:cxn>
              <a:cxn ang="0">
                <a:pos x="472" y="179"/>
              </a:cxn>
              <a:cxn ang="0">
                <a:pos x="523" y="77"/>
              </a:cxn>
              <a:cxn ang="0">
                <a:pos x="570" y="0"/>
              </a:cxn>
              <a:cxn ang="0">
                <a:pos x="549" y="77"/>
              </a:cxn>
              <a:cxn ang="0">
                <a:pos x="531" y="161"/>
              </a:cxn>
              <a:cxn ang="0">
                <a:pos x="498" y="247"/>
              </a:cxn>
              <a:cxn ang="0">
                <a:pos x="407" y="285"/>
              </a:cxn>
              <a:cxn ang="0">
                <a:pos x="371" y="288"/>
              </a:cxn>
              <a:cxn ang="0">
                <a:pos x="319" y="296"/>
              </a:cxn>
              <a:cxn ang="0">
                <a:pos x="269" y="309"/>
              </a:cxn>
              <a:cxn ang="0">
                <a:pos x="242" y="325"/>
              </a:cxn>
              <a:cxn ang="0">
                <a:pos x="221" y="337"/>
              </a:cxn>
              <a:cxn ang="0">
                <a:pos x="194" y="350"/>
              </a:cxn>
              <a:cxn ang="0">
                <a:pos x="165" y="362"/>
              </a:cxn>
              <a:cxn ang="0">
                <a:pos x="137" y="374"/>
              </a:cxn>
              <a:cxn ang="0">
                <a:pos x="112" y="384"/>
              </a:cxn>
              <a:cxn ang="0">
                <a:pos x="92" y="392"/>
              </a:cxn>
              <a:cxn ang="0">
                <a:pos x="81" y="395"/>
              </a:cxn>
              <a:cxn ang="0">
                <a:pos x="4" y="451"/>
              </a:cxn>
            </a:cxnLst>
            <a:rect l="0" t="0" r="r" b="b"/>
            <a:pathLst>
              <a:path w="570" h="451">
                <a:moveTo>
                  <a:pt x="0" y="434"/>
                </a:moveTo>
                <a:lnTo>
                  <a:pt x="5" y="430"/>
                </a:lnTo>
                <a:lnTo>
                  <a:pt x="19" y="420"/>
                </a:lnTo>
                <a:lnTo>
                  <a:pt x="39" y="405"/>
                </a:lnTo>
                <a:lnTo>
                  <a:pt x="63" y="387"/>
                </a:lnTo>
                <a:lnTo>
                  <a:pt x="87" y="370"/>
                </a:lnTo>
                <a:lnTo>
                  <a:pt x="109" y="355"/>
                </a:lnTo>
                <a:lnTo>
                  <a:pt x="126" y="345"/>
                </a:lnTo>
                <a:lnTo>
                  <a:pt x="135" y="340"/>
                </a:lnTo>
                <a:lnTo>
                  <a:pt x="139" y="339"/>
                </a:lnTo>
                <a:lnTo>
                  <a:pt x="145" y="337"/>
                </a:lnTo>
                <a:lnTo>
                  <a:pt x="154" y="334"/>
                </a:lnTo>
                <a:lnTo>
                  <a:pt x="164" y="330"/>
                </a:lnTo>
                <a:lnTo>
                  <a:pt x="177" y="325"/>
                </a:lnTo>
                <a:lnTo>
                  <a:pt x="190" y="319"/>
                </a:lnTo>
                <a:lnTo>
                  <a:pt x="205" y="312"/>
                </a:lnTo>
                <a:lnTo>
                  <a:pt x="221" y="306"/>
                </a:lnTo>
                <a:lnTo>
                  <a:pt x="235" y="300"/>
                </a:lnTo>
                <a:lnTo>
                  <a:pt x="251" y="294"/>
                </a:lnTo>
                <a:lnTo>
                  <a:pt x="266" y="287"/>
                </a:lnTo>
                <a:lnTo>
                  <a:pt x="281" y="281"/>
                </a:lnTo>
                <a:lnTo>
                  <a:pt x="295" y="277"/>
                </a:lnTo>
                <a:lnTo>
                  <a:pt x="307" y="273"/>
                </a:lnTo>
                <a:lnTo>
                  <a:pt x="318" y="270"/>
                </a:lnTo>
                <a:lnTo>
                  <a:pt x="327" y="269"/>
                </a:lnTo>
                <a:lnTo>
                  <a:pt x="346" y="265"/>
                </a:lnTo>
                <a:lnTo>
                  <a:pt x="368" y="259"/>
                </a:lnTo>
                <a:lnTo>
                  <a:pt x="392" y="253"/>
                </a:lnTo>
                <a:lnTo>
                  <a:pt x="416" y="246"/>
                </a:lnTo>
                <a:lnTo>
                  <a:pt x="437" y="238"/>
                </a:lnTo>
                <a:lnTo>
                  <a:pt x="455" y="232"/>
                </a:lnTo>
                <a:lnTo>
                  <a:pt x="468" y="228"/>
                </a:lnTo>
                <a:lnTo>
                  <a:pt x="472" y="226"/>
                </a:lnTo>
                <a:lnTo>
                  <a:pt x="472" y="179"/>
                </a:lnTo>
                <a:lnTo>
                  <a:pt x="510" y="136"/>
                </a:lnTo>
                <a:lnTo>
                  <a:pt x="523" y="77"/>
                </a:lnTo>
                <a:lnTo>
                  <a:pt x="553" y="34"/>
                </a:lnTo>
                <a:lnTo>
                  <a:pt x="570" y="0"/>
                </a:lnTo>
                <a:lnTo>
                  <a:pt x="570" y="18"/>
                </a:lnTo>
                <a:lnTo>
                  <a:pt x="549" y="77"/>
                </a:lnTo>
                <a:lnTo>
                  <a:pt x="531" y="102"/>
                </a:lnTo>
                <a:lnTo>
                  <a:pt x="531" y="161"/>
                </a:lnTo>
                <a:lnTo>
                  <a:pt x="502" y="192"/>
                </a:lnTo>
                <a:lnTo>
                  <a:pt x="498" y="247"/>
                </a:lnTo>
                <a:lnTo>
                  <a:pt x="412" y="285"/>
                </a:lnTo>
                <a:lnTo>
                  <a:pt x="407" y="285"/>
                </a:lnTo>
                <a:lnTo>
                  <a:pt x="393" y="286"/>
                </a:lnTo>
                <a:lnTo>
                  <a:pt x="371" y="288"/>
                </a:lnTo>
                <a:lnTo>
                  <a:pt x="346" y="292"/>
                </a:lnTo>
                <a:lnTo>
                  <a:pt x="319" y="296"/>
                </a:lnTo>
                <a:lnTo>
                  <a:pt x="291" y="302"/>
                </a:lnTo>
                <a:lnTo>
                  <a:pt x="269" y="309"/>
                </a:lnTo>
                <a:lnTo>
                  <a:pt x="251" y="320"/>
                </a:lnTo>
                <a:lnTo>
                  <a:pt x="242" y="325"/>
                </a:lnTo>
                <a:lnTo>
                  <a:pt x="232" y="331"/>
                </a:lnTo>
                <a:lnTo>
                  <a:pt x="221" y="337"/>
                </a:lnTo>
                <a:lnTo>
                  <a:pt x="208" y="344"/>
                </a:lnTo>
                <a:lnTo>
                  <a:pt x="194" y="350"/>
                </a:lnTo>
                <a:lnTo>
                  <a:pt x="180" y="356"/>
                </a:lnTo>
                <a:lnTo>
                  <a:pt x="165" y="362"/>
                </a:lnTo>
                <a:lnTo>
                  <a:pt x="151" y="369"/>
                </a:lnTo>
                <a:lnTo>
                  <a:pt x="137" y="374"/>
                </a:lnTo>
                <a:lnTo>
                  <a:pt x="124" y="379"/>
                </a:lnTo>
                <a:lnTo>
                  <a:pt x="112" y="384"/>
                </a:lnTo>
                <a:lnTo>
                  <a:pt x="101" y="388"/>
                </a:lnTo>
                <a:lnTo>
                  <a:pt x="92" y="392"/>
                </a:lnTo>
                <a:lnTo>
                  <a:pt x="86" y="394"/>
                </a:lnTo>
                <a:lnTo>
                  <a:pt x="81" y="395"/>
                </a:lnTo>
                <a:lnTo>
                  <a:pt x="80" y="396"/>
                </a:lnTo>
                <a:lnTo>
                  <a:pt x="4" y="451"/>
                </a:lnTo>
                <a:lnTo>
                  <a:pt x="0" y="4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52" name="Freeform 2428"/>
          <p:cNvSpPr>
            <a:spLocks/>
          </p:cNvSpPr>
          <p:nvPr/>
        </p:nvSpPr>
        <p:spPr bwMode="auto">
          <a:xfrm>
            <a:off x="7755222" y="3794108"/>
            <a:ext cx="174625" cy="150812"/>
          </a:xfrm>
          <a:custGeom>
            <a:avLst/>
            <a:gdLst/>
            <a:ahLst/>
            <a:cxnLst>
              <a:cxn ang="0">
                <a:pos x="230" y="38"/>
              </a:cxn>
              <a:cxn ang="0">
                <a:pos x="356" y="0"/>
              </a:cxn>
              <a:cxn ang="0">
                <a:pos x="362" y="1"/>
              </a:cxn>
              <a:cxn ang="0">
                <a:pos x="374" y="4"/>
              </a:cxn>
              <a:cxn ang="0">
                <a:pos x="393" y="9"/>
              </a:cxn>
              <a:cxn ang="0">
                <a:pos x="415" y="14"/>
              </a:cxn>
              <a:cxn ang="0">
                <a:pos x="437" y="20"/>
              </a:cxn>
              <a:cxn ang="0">
                <a:pos x="458" y="27"/>
              </a:cxn>
              <a:cxn ang="0">
                <a:pos x="474" y="33"/>
              </a:cxn>
              <a:cxn ang="0">
                <a:pos x="485" y="38"/>
              </a:cxn>
              <a:cxn ang="0">
                <a:pos x="493" y="44"/>
              </a:cxn>
              <a:cxn ang="0">
                <a:pos x="503" y="52"/>
              </a:cxn>
              <a:cxn ang="0">
                <a:pos x="515" y="61"/>
              </a:cxn>
              <a:cxn ang="0">
                <a:pos x="527" y="70"/>
              </a:cxn>
              <a:cxn ang="0">
                <a:pos x="538" y="79"/>
              </a:cxn>
              <a:cxn ang="0">
                <a:pos x="547" y="86"/>
              </a:cxn>
              <a:cxn ang="0">
                <a:pos x="555" y="91"/>
              </a:cxn>
              <a:cxn ang="0">
                <a:pos x="557" y="93"/>
              </a:cxn>
              <a:cxn ang="0">
                <a:pos x="595" y="165"/>
              </a:cxn>
              <a:cxn ang="0">
                <a:pos x="595" y="208"/>
              </a:cxn>
              <a:cxn ang="0">
                <a:pos x="523" y="463"/>
              </a:cxn>
              <a:cxn ang="0">
                <a:pos x="497" y="510"/>
              </a:cxn>
              <a:cxn ang="0">
                <a:pos x="499" y="500"/>
              </a:cxn>
              <a:cxn ang="0">
                <a:pos x="503" y="477"/>
              </a:cxn>
              <a:cxn ang="0">
                <a:pos x="508" y="451"/>
              </a:cxn>
              <a:cxn ang="0">
                <a:pos x="510" y="434"/>
              </a:cxn>
              <a:cxn ang="0">
                <a:pos x="512" y="419"/>
              </a:cxn>
              <a:cxn ang="0">
                <a:pos x="519" y="390"/>
              </a:cxn>
              <a:cxn ang="0">
                <a:pos x="528" y="352"/>
              </a:cxn>
              <a:cxn ang="0">
                <a:pos x="540" y="308"/>
              </a:cxn>
              <a:cxn ang="0">
                <a:pos x="551" y="264"/>
              </a:cxn>
              <a:cxn ang="0">
                <a:pos x="561" y="228"/>
              </a:cxn>
              <a:cxn ang="0">
                <a:pos x="568" y="201"/>
              </a:cxn>
              <a:cxn ang="0">
                <a:pos x="570" y="191"/>
              </a:cxn>
              <a:cxn ang="0">
                <a:pos x="540" y="128"/>
              </a:cxn>
              <a:cxn ang="0">
                <a:pos x="538" y="125"/>
              </a:cxn>
              <a:cxn ang="0">
                <a:pos x="533" y="116"/>
              </a:cxn>
              <a:cxn ang="0">
                <a:pos x="524" y="104"/>
              </a:cxn>
              <a:cxn ang="0">
                <a:pos x="513" y="90"/>
              </a:cxn>
              <a:cxn ang="0">
                <a:pos x="499" y="76"/>
              </a:cxn>
              <a:cxn ang="0">
                <a:pos x="484" y="63"/>
              </a:cxn>
              <a:cxn ang="0">
                <a:pos x="468" y="53"/>
              </a:cxn>
              <a:cxn ang="0">
                <a:pos x="450" y="46"/>
              </a:cxn>
              <a:cxn ang="0">
                <a:pos x="433" y="43"/>
              </a:cxn>
              <a:cxn ang="0">
                <a:pos x="417" y="41"/>
              </a:cxn>
              <a:cxn ang="0">
                <a:pos x="401" y="39"/>
              </a:cxn>
              <a:cxn ang="0">
                <a:pos x="388" y="37"/>
              </a:cxn>
              <a:cxn ang="0">
                <a:pos x="376" y="36"/>
              </a:cxn>
              <a:cxn ang="0">
                <a:pos x="368" y="35"/>
              </a:cxn>
              <a:cxn ang="0">
                <a:pos x="363" y="34"/>
              </a:cxn>
              <a:cxn ang="0">
                <a:pos x="361" y="34"/>
              </a:cxn>
              <a:cxn ang="0">
                <a:pos x="263" y="46"/>
              </a:cxn>
              <a:cxn ang="0">
                <a:pos x="226" y="81"/>
              </a:cxn>
              <a:cxn ang="0">
                <a:pos x="18" y="353"/>
              </a:cxn>
              <a:cxn ang="0">
                <a:pos x="0" y="353"/>
              </a:cxn>
              <a:cxn ang="0">
                <a:pos x="230" y="38"/>
              </a:cxn>
            </a:cxnLst>
            <a:rect l="0" t="0" r="r" b="b"/>
            <a:pathLst>
              <a:path w="595" h="510">
                <a:moveTo>
                  <a:pt x="230" y="38"/>
                </a:moveTo>
                <a:lnTo>
                  <a:pt x="356" y="0"/>
                </a:lnTo>
                <a:lnTo>
                  <a:pt x="362" y="1"/>
                </a:lnTo>
                <a:lnTo>
                  <a:pt x="374" y="4"/>
                </a:lnTo>
                <a:lnTo>
                  <a:pt x="393" y="9"/>
                </a:lnTo>
                <a:lnTo>
                  <a:pt x="415" y="14"/>
                </a:lnTo>
                <a:lnTo>
                  <a:pt x="437" y="20"/>
                </a:lnTo>
                <a:lnTo>
                  <a:pt x="458" y="27"/>
                </a:lnTo>
                <a:lnTo>
                  <a:pt x="474" y="33"/>
                </a:lnTo>
                <a:lnTo>
                  <a:pt x="485" y="38"/>
                </a:lnTo>
                <a:lnTo>
                  <a:pt x="493" y="44"/>
                </a:lnTo>
                <a:lnTo>
                  <a:pt x="503" y="52"/>
                </a:lnTo>
                <a:lnTo>
                  <a:pt x="515" y="61"/>
                </a:lnTo>
                <a:lnTo>
                  <a:pt x="527" y="70"/>
                </a:lnTo>
                <a:lnTo>
                  <a:pt x="538" y="79"/>
                </a:lnTo>
                <a:lnTo>
                  <a:pt x="547" y="86"/>
                </a:lnTo>
                <a:lnTo>
                  <a:pt x="555" y="91"/>
                </a:lnTo>
                <a:lnTo>
                  <a:pt x="557" y="93"/>
                </a:lnTo>
                <a:lnTo>
                  <a:pt x="595" y="165"/>
                </a:lnTo>
                <a:lnTo>
                  <a:pt x="595" y="208"/>
                </a:lnTo>
                <a:lnTo>
                  <a:pt x="523" y="463"/>
                </a:lnTo>
                <a:lnTo>
                  <a:pt x="497" y="510"/>
                </a:lnTo>
                <a:lnTo>
                  <a:pt x="499" y="500"/>
                </a:lnTo>
                <a:lnTo>
                  <a:pt x="503" y="477"/>
                </a:lnTo>
                <a:lnTo>
                  <a:pt x="508" y="451"/>
                </a:lnTo>
                <a:lnTo>
                  <a:pt x="510" y="434"/>
                </a:lnTo>
                <a:lnTo>
                  <a:pt x="512" y="419"/>
                </a:lnTo>
                <a:lnTo>
                  <a:pt x="519" y="390"/>
                </a:lnTo>
                <a:lnTo>
                  <a:pt x="528" y="352"/>
                </a:lnTo>
                <a:lnTo>
                  <a:pt x="540" y="308"/>
                </a:lnTo>
                <a:lnTo>
                  <a:pt x="551" y="264"/>
                </a:lnTo>
                <a:lnTo>
                  <a:pt x="561" y="228"/>
                </a:lnTo>
                <a:lnTo>
                  <a:pt x="568" y="201"/>
                </a:lnTo>
                <a:lnTo>
                  <a:pt x="570" y="191"/>
                </a:lnTo>
                <a:lnTo>
                  <a:pt x="540" y="128"/>
                </a:lnTo>
                <a:lnTo>
                  <a:pt x="538" y="125"/>
                </a:lnTo>
                <a:lnTo>
                  <a:pt x="533" y="116"/>
                </a:lnTo>
                <a:lnTo>
                  <a:pt x="524" y="104"/>
                </a:lnTo>
                <a:lnTo>
                  <a:pt x="513" y="90"/>
                </a:lnTo>
                <a:lnTo>
                  <a:pt x="499" y="76"/>
                </a:lnTo>
                <a:lnTo>
                  <a:pt x="484" y="63"/>
                </a:lnTo>
                <a:lnTo>
                  <a:pt x="468" y="53"/>
                </a:lnTo>
                <a:lnTo>
                  <a:pt x="450" y="46"/>
                </a:lnTo>
                <a:lnTo>
                  <a:pt x="433" y="43"/>
                </a:lnTo>
                <a:lnTo>
                  <a:pt x="417" y="41"/>
                </a:lnTo>
                <a:lnTo>
                  <a:pt x="401" y="39"/>
                </a:lnTo>
                <a:lnTo>
                  <a:pt x="388" y="37"/>
                </a:lnTo>
                <a:lnTo>
                  <a:pt x="376" y="36"/>
                </a:lnTo>
                <a:lnTo>
                  <a:pt x="368" y="35"/>
                </a:lnTo>
                <a:lnTo>
                  <a:pt x="363" y="34"/>
                </a:lnTo>
                <a:lnTo>
                  <a:pt x="361" y="34"/>
                </a:lnTo>
                <a:lnTo>
                  <a:pt x="263" y="46"/>
                </a:lnTo>
                <a:lnTo>
                  <a:pt x="226" y="81"/>
                </a:lnTo>
                <a:lnTo>
                  <a:pt x="18" y="353"/>
                </a:lnTo>
                <a:lnTo>
                  <a:pt x="0" y="353"/>
                </a:lnTo>
                <a:lnTo>
                  <a:pt x="230" y="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53" name="Freeform 2429"/>
          <p:cNvSpPr>
            <a:spLocks/>
          </p:cNvSpPr>
          <p:nvPr/>
        </p:nvSpPr>
        <p:spPr bwMode="auto">
          <a:xfrm>
            <a:off x="7717122" y="3890945"/>
            <a:ext cx="134938" cy="47625"/>
          </a:xfrm>
          <a:custGeom>
            <a:avLst/>
            <a:gdLst/>
            <a:ahLst/>
            <a:cxnLst>
              <a:cxn ang="0">
                <a:pos x="0" y="157"/>
              </a:cxn>
              <a:cxn ang="0">
                <a:pos x="2" y="155"/>
              </a:cxn>
              <a:cxn ang="0">
                <a:pos x="7" y="150"/>
              </a:cxn>
              <a:cxn ang="0">
                <a:pos x="15" y="142"/>
              </a:cxn>
              <a:cxn ang="0">
                <a:pos x="26" y="133"/>
              </a:cxn>
              <a:cxn ang="0">
                <a:pos x="37" y="123"/>
              </a:cxn>
              <a:cxn ang="0">
                <a:pos x="48" y="112"/>
              </a:cxn>
              <a:cxn ang="0">
                <a:pos x="58" y="102"/>
              </a:cxn>
              <a:cxn ang="0">
                <a:pos x="67" y="92"/>
              </a:cxn>
              <a:cxn ang="0">
                <a:pos x="74" y="84"/>
              </a:cxn>
              <a:cxn ang="0">
                <a:pos x="78" y="75"/>
              </a:cxn>
              <a:cxn ang="0">
                <a:pos x="81" y="64"/>
              </a:cxn>
              <a:cxn ang="0">
                <a:pos x="84" y="54"/>
              </a:cxn>
              <a:cxn ang="0">
                <a:pos x="87" y="46"/>
              </a:cxn>
              <a:cxn ang="0">
                <a:pos x="91" y="37"/>
              </a:cxn>
              <a:cxn ang="0">
                <a:pos x="100" y="32"/>
              </a:cxn>
              <a:cxn ang="0">
                <a:pos x="110" y="29"/>
              </a:cxn>
              <a:cxn ang="0">
                <a:pos x="125" y="27"/>
              </a:cxn>
              <a:cxn ang="0">
                <a:pos x="143" y="23"/>
              </a:cxn>
              <a:cxn ang="0">
                <a:pos x="161" y="17"/>
              </a:cxn>
              <a:cxn ang="0">
                <a:pos x="180" y="12"/>
              </a:cxn>
              <a:cxn ang="0">
                <a:pos x="198" y="8"/>
              </a:cxn>
              <a:cxn ang="0">
                <a:pos x="211" y="4"/>
              </a:cxn>
              <a:cxn ang="0">
                <a:pos x="222" y="1"/>
              </a:cxn>
              <a:cxn ang="0">
                <a:pos x="225" y="0"/>
              </a:cxn>
              <a:cxn ang="0">
                <a:pos x="357" y="0"/>
              </a:cxn>
              <a:cxn ang="0">
                <a:pos x="458" y="59"/>
              </a:cxn>
              <a:cxn ang="0">
                <a:pos x="365" y="25"/>
              </a:cxn>
              <a:cxn ang="0">
                <a:pos x="363" y="25"/>
              </a:cxn>
              <a:cxn ang="0">
                <a:pos x="358" y="25"/>
              </a:cxn>
              <a:cxn ang="0">
                <a:pos x="351" y="25"/>
              </a:cxn>
              <a:cxn ang="0">
                <a:pos x="343" y="25"/>
              </a:cxn>
              <a:cxn ang="0">
                <a:pos x="331" y="24"/>
              </a:cxn>
              <a:cxn ang="0">
                <a:pos x="319" y="24"/>
              </a:cxn>
              <a:cxn ang="0">
                <a:pos x="305" y="24"/>
              </a:cxn>
              <a:cxn ang="0">
                <a:pos x="291" y="24"/>
              </a:cxn>
              <a:cxn ang="0">
                <a:pos x="276" y="25"/>
              </a:cxn>
              <a:cxn ang="0">
                <a:pos x="261" y="25"/>
              </a:cxn>
              <a:cxn ang="0">
                <a:pos x="247" y="26"/>
              </a:cxn>
              <a:cxn ang="0">
                <a:pos x="232" y="27"/>
              </a:cxn>
              <a:cxn ang="0">
                <a:pos x="220" y="28"/>
              </a:cxn>
              <a:cxn ang="0">
                <a:pos x="208" y="29"/>
              </a:cxn>
              <a:cxn ang="0">
                <a:pos x="199" y="31"/>
              </a:cxn>
              <a:cxn ang="0">
                <a:pos x="192" y="33"/>
              </a:cxn>
              <a:cxn ang="0">
                <a:pos x="178" y="38"/>
              </a:cxn>
              <a:cxn ang="0">
                <a:pos x="163" y="45"/>
              </a:cxn>
              <a:cxn ang="0">
                <a:pos x="148" y="52"/>
              </a:cxn>
              <a:cxn ang="0">
                <a:pos x="134" y="59"/>
              </a:cxn>
              <a:cxn ang="0">
                <a:pos x="122" y="65"/>
              </a:cxn>
              <a:cxn ang="0">
                <a:pos x="111" y="71"/>
              </a:cxn>
              <a:cxn ang="0">
                <a:pos x="104" y="75"/>
              </a:cxn>
              <a:cxn ang="0">
                <a:pos x="102" y="76"/>
              </a:cxn>
              <a:cxn ang="0">
                <a:pos x="80" y="127"/>
              </a:cxn>
              <a:cxn ang="0">
                <a:pos x="0" y="157"/>
              </a:cxn>
            </a:cxnLst>
            <a:rect l="0" t="0" r="r" b="b"/>
            <a:pathLst>
              <a:path w="458" h="157">
                <a:moveTo>
                  <a:pt x="0" y="157"/>
                </a:moveTo>
                <a:lnTo>
                  <a:pt x="2" y="155"/>
                </a:lnTo>
                <a:lnTo>
                  <a:pt x="7" y="150"/>
                </a:lnTo>
                <a:lnTo>
                  <a:pt x="15" y="142"/>
                </a:lnTo>
                <a:lnTo>
                  <a:pt x="26" y="133"/>
                </a:lnTo>
                <a:lnTo>
                  <a:pt x="37" y="123"/>
                </a:lnTo>
                <a:lnTo>
                  <a:pt x="48" y="112"/>
                </a:lnTo>
                <a:lnTo>
                  <a:pt x="58" y="102"/>
                </a:lnTo>
                <a:lnTo>
                  <a:pt x="67" y="92"/>
                </a:lnTo>
                <a:lnTo>
                  <a:pt x="74" y="84"/>
                </a:lnTo>
                <a:lnTo>
                  <a:pt x="78" y="75"/>
                </a:lnTo>
                <a:lnTo>
                  <a:pt x="81" y="64"/>
                </a:lnTo>
                <a:lnTo>
                  <a:pt x="84" y="54"/>
                </a:lnTo>
                <a:lnTo>
                  <a:pt x="87" y="46"/>
                </a:lnTo>
                <a:lnTo>
                  <a:pt x="91" y="37"/>
                </a:lnTo>
                <a:lnTo>
                  <a:pt x="100" y="32"/>
                </a:lnTo>
                <a:lnTo>
                  <a:pt x="110" y="29"/>
                </a:lnTo>
                <a:lnTo>
                  <a:pt x="125" y="27"/>
                </a:lnTo>
                <a:lnTo>
                  <a:pt x="143" y="23"/>
                </a:lnTo>
                <a:lnTo>
                  <a:pt x="161" y="17"/>
                </a:lnTo>
                <a:lnTo>
                  <a:pt x="180" y="12"/>
                </a:lnTo>
                <a:lnTo>
                  <a:pt x="198" y="8"/>
                </a:lnTo>
                <a:lnTo>
                  <a:pt x="211" y="4"/>
                </a:lnTo>
                <a:lnTo>
                  <a:pt x="222" y="1"/>
                </a:lnTo>
                <a:lnTo>
                  <a:pt x="225" y="0"/>
                </a:lnTo>
                <a:lnTo>
                  <a:pt x="357" y="0"/>
                </a:lnTo>
                <a:lnTo>
                  <a:pt x="458" y="59"/>
                </a:lnTo>
                <a:lnTo>
                  <a:pt x="365" y="25"/>
                </a:lnTo>
                <a:lnTo>
                  <a:pt x="363" y="25"/>
                </a:lnTo>
                <a:lnTo>
                  <a:pt x="358" y="25"/>
                </a:lnTo>
                <a:lnTo>
                  <a:pt x="351" y="25"/>
                </a:lnTo>
                <a:lnTo>
                  <a:pt x="343" y="25"/>
                </a:lnTo>
                <a:lnTo>
                  <a:pt x="331" y="24"/>
                </a:lnTo>
                <a:lnTo>
                  <a:pt x="319" y="24"/>
                </a:lnTo>
                <a:lnTo>
                  <a:pt x="305" y="24"/>
                </a:lnTo>
                <a:lnTo>
                  <a:pt x="291" y="24"/>
                </a:lnTo>
                <a:lnTo>
                  <a:pt x="276" y="25"/>
                </a:lnTo>
                <a:lnTo>
                  <a:pt x="261" y="25"/>
                </a:lnTo>
                <a:lnTo>
                  <a:pt x="247" y="26"/>
                </a:lnTo>
                <a:lnTo>
                  <a:pt x="232" y="27"/>
                </a:lnTo>
                <a:lnTo>
                  <a:pt x="220" y="28"/>
                </a:lnTo>
                <a:lnTo>
                  <a:pt x="208" y="29"/>
                </a:lnTo>
                <a:lnTo>
                  <a:pt x="199" y="31"/>
                </a:lnTo>
                <a:lnTo>
                  <a:pt x="192" y="33"/>
                </a:lnTo>
                <a:lnTo>
                  <a:pt x="178" y="38"/>
                </a:lnTo>
                <a:lnTo>
                  <a:pt x="163" y="45"/>
                </a:lnTo>
                <a:lnTo>
                  <a:pt x="148" y="52"/>
                </a:lnTo>
                <a:lnTo>
                  <a:pt x="134" y="59"/>
                </a:lnTo>
                <a:lnTo>
                  <a:pt x="122" y="65"/>
                </a:lnTo>
                <a:lnTo>
                  <a:pt x="111" y="71"/>
                </a:lnTo>
                <a:lnTo>
                  <a:pt x="104" y="75"/>
                </a:lnTo>
                <a:lnTo>
                  <a:pt x="102" y="76"/>
                </a:lnTo>
                <a:lnTo>
                  <a:pt x="80" y="127"/>
                </a:lnTo>
                <a:lnTo>
                  <a:pt x="0" y="1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54" name="Freeform 2430"/>
          <p:cNvSpPr>
            <a:spLocks/>
          </p:cNvSpPr>
          <p:nvPr/>
        </p:nvSpPr>
        <p:spPr bwMode="auto">
          <a:xfrm>
            <a:off x="8006047" y="3605195"/>
            <a:ext cx="31750" cy="80963"/>
          </a:xfrm>
          <a:custGeom>
            <a:avLst/>
            <a:gdLst/>
            <a:ahLst/>
            <a:cxnLst>
              <a:cxn ang="0">
                <a:pos x="106" y="0"/>
              </a:cxn>
              <a:cxn ang="0">
                <a:pos x="108" y="51"/>
              </a:cxn>
              <a:cxn ang="0">
                <a:pos x="102" y="112"/>
              </a:cxn>
              <a:cxn ang="0">
                <a:pos x="100" y="114"/>
              </a:cxn>
              <a:cxn ang="0">
                <a:pos x="93" y="120"/>
              </a:cxn>
              <a:cxn ang="0">
                <a:pos x="83" y="128"/>
              </a:cxn>
              <a:cxn ang="0">
                <a:pos x="72" y="139"/>
              </a:cxn>
              <a:cxn ang="0">
                <a:pos x="60" y="149"/>
              </a:cxn>
              <a:cxn ang="0">
                <a:pos x="50" y="158"/>
              </a:cxn>
              <a:cxn ang="0">
                <a:pos x="42" y="166"/>
              </a:cxn>
              <a:cxn ang="0">
                <a:pos x="38" y="170"/>
              </a:cxn>
              <a:cxn ang="0">
                <a:pos x="32" y="177"/>
              </a:cxn>
              <a:cxn ang="0">
                <a:pos x="23" y="190"/>
              </a:cxn>
              <a:cxn ang="0">
                <a:pos x="14" y="202"/>
              </a:cxn>
              <a:cxn ang="0">
                <a:pos x="10" y="213"/>
              </a:cxn>
              <a:cxn ang="0">
                <a:pos x="11" y="226"/>
              </a:cxn>
              <a:cxn ang="0">
                <a:pos x="13" y="246"/>
              </a:cxn>
              <a:cxn ang="0">
                <a:pos x="15" y="264"/>
              </a:cxn>
              <a:cxn ang="0">
                <a:pos x="16" y="272"/>
              </a:cxn>
              <a:cxn ang="0">
                <a:pos x="0" y="231"/>
              </a:cxn>
              <a:cxn ang="0">
                <a:pos x="2" y="168"/>
              </a:cxn>
              <a:cxn ang="0">
                <a:pos x="49" y="124"/>
              </a:cxn>
              <a:cxn ang="0">
                <a:pos x="51" y="123"/>
              </a:cxn>
              <a:cxn ang="0">
                <a:pos x="55" y="120"/>
              </a:cxn>
              <a:cxn ang="0">
                <a:pos x="61" y="115"/>
              </a:cxn>
              <a:cxn ang="0">
                <a:pos x="69" y="108"/>
              </a:cxn>
              <a:cxn ang="0">
                <a:pos x="76" y="102"/>
              </a:cxn>
              <a:cxn ang="0">
                <a:pos x="83" y="95"/>
              </a:cxn>
              <a:cxn ang="0">
                <a:pos x="88" y="89"/>
              </a:cxn>
              <a:cxn ang="0">
                <a:pos x="91" y="83"/>
              </a:cxn>
              <a:cxn ang="0">
                <a:pos x="93" y="65"/>
              </a:cxn>
              <a:cxn ang="0">
                <a:pos x="93" y="37"/>
              </a:cxn>
              <a:cxn ang="0">
                <a:pos x="90" y="12"/>
              </a:cxn>
              <a:cxn ang="0">
                <a:pos x="89" y="0"/>
              </a:cxn>
              <a:cxn ang="0">
                <a:pos x="106" y="0"/>
              </a:cxn>
            </a:cxnLst>
            <a:rect l="0" t="0" r="r" b="b"/>
            <a:pathLst>
              <a:path w="108" h="272">
                <a:moveTo>
                  <a:pt x="106" y="0"/>
                </a:moveTo>
                <a:lnTo>
                  <a:pt x="108" y="51"/>
                </a:lnTo>
                <a:lnTo>
                  <a:pt x="102" y="112"/>
                </a:lnTo>
                <a:lnTo>
                  <a:pt x="100" y="114"/>
                </a:lnTo>
                <a:lnTo>
                  <a:pt x="93" y="120"/>
                </a:lnTo>
                <a:lnTo>
                  <a:pt x="83" y="128"/>
                </a:lnTo>
                <a:lnTo>
                  <a:pt x="72" y="139"/>
                </a:lnTo>
                <a:lnTo>
                  <a:pt x="60" y="149"/>
                </a:lnTo>
                <a:lnTo>
                  <a:pt x="50" y="158"/>
                </a:lnTo>
                <a:lnTo>
                  <a:pt x="42" y="166"/>
                </a:lnTo>
                <a:lnTo>
                  <a:pt x="38" y="170"/>
                </a:lnTo>
                <a:lnTo>
                  <a:pt x="32" y="177"/>
                </a:lnTo>
                <a:lnTo>
                  <a:pt x="23" y="190"/>
                </a:lnTo>
                <a:lnTo>
                  <a:pt x="14" y="202"/>
                </a:lnTo>
                <a:lnTo>
                  <a:pt x="10" y="213"/>
                </a:lnTo>
                <a:lnTo>
                  <a:pt x="11" y="226"/>
                </a:lnTo>
                <a:lnTo>
                  <a:pt x="13" y="246"/>
                </a:lnTo>
                <a:lnTo>
                  <a:pt x="15" y="264"/>
                </a:lnTo>
                <a:lnTo>
                  <a:pt x="16" y="272"/>
                </a:lnTo>
                <a:lnTo>
                  <a:pt x="0" y="231"/>
                </a:lnTo>
                <a:lnTo>
                  <a:pt x="2" y="168"/>
                </a:lnTo>
                <a:lnTo>
                  <a:pt x="49" y="124"/>
                </a:lnTo>
                <a:lnTo>
                  <a:pt x="51" y="123"/>
                </a:lnTo>
                <a:lnTo>
                  <a:pt x="55" y="120"/>
                </a:lnTo>
                <a:lnTo>
                  <a:pt x="61" y="115"/>
                </a:lnTo>
                <a:lnTo>
                  <a:pt x="69" y="108"/>
                </a:lnTo>
                <a:lnTo>
                  <a:pt x="76" y="102"/>
                </a:lnTo>
                <a:lnTo>
                  <a:pt x="83" y="95"/>
                </a:lnTo>
                <a:lnTo>
                  <a:pt x="88" y="89"/>
                </a:lnTo>
                <a:lnTo>
                  <a:pt x="91" y="83"/>
                </a:lnTo>
                <a:lnTo>
                  <a:pt x="93" y="65"/>
                </a:lnTo>
                <a:lnTo>
                  <a:pt x="93" y="37"/>
                </a:lnTo>
                <a:lnTo>
                  <a:pt x="90" y="12"/>
                </a:lnTo>
                <a:lnTo>
                  <a:pt x="89" y="0"/>
                </a:lnTo>
                <a:lnTo>
                  <a:pt x="10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55" name="Freeform 2431"/>
          <p:cNvSpPr>
            <a:spLocks/>
          </p:cNvSpPr>
          <p:nvPr/>
        </p:nvSpPr>
        <p:spPr bwMode="auto">
          <a:xfrm>
            <a:off x="7994935" y="3673458"/>
            <a:ext cx="71437" cy="23812"/>
          </a:xfrm>
          <a:custGeom>
            <a:avLst/>
            <a:gdLst/>
            <a:ahLst/>
            <a:cxnLst>
              <a:cxn ang="0">
                <a:pos x="216" y="0"/>
              </a:cxn>
              <a:cxn ang="0">
                <a:pos x="175" y="47"/>
              </a:cxn>
              <a:cxn ang="0">
                <a:pos x="169" y="57"/>
              </a:cxn>
              <a:cxn ang="0">
                <a:pos x="168" y="57"/>
              </a:cxn>
              <a:cxn ang="0">
                <a:pos x="165" y="57"/>
              </a:cxn>
              <a:cxn ang="0">
                <a:pos x="161" y="57"/>
              </a:cxn>
              <a:cxn ang="0">
                <a:pos x="155" y="57"/>
              </a:cxn>
              <a:cxn ang="0">
                <a:pos x="149" y="57"/>
              </a:cxn>
              <a:cxn ang="0">
                <a:pos x="144" y="57"/>
              </a:cxn>
              <a:cxn ang="0">
                <a:pos x="140" y="57"/>
              </a:cxn>
              <a:cxn ang="0">
                <a:pos x="137" y="57"/>
              </a:cxn>
              <a:cxn ang="0">
                <a:pos x="132" y="57"/>
              </a:cxn>
              <a:cxn ang="0">
                <a:pos x="122" y="55"/>
              </a:cxn>
              <a:cxn ang="0">
                <a:pos x="111" y="54"/>
              </a:cxn>
              <a:cxn ang="0">
                <a:pos x="97" y="52"/>
              </a:cxn>
              <a:cxn ang="0">
                <a:pos x="85" y="50"/>
              </a:cxn>
              <a:cxn ang="0">
                <a:pos x="73" y="49"/>
              </a:cxn>
              <a:cxn ang="0">
                <a:pos x="66" y="47"/>
              </a:cxn>
              <a:cxn ang="0">
                <a:pos x="63" y="47"/>
              </a:cxn>
              <a:cxn ang="0">
                <a:pos x="0" y="6"/>
              </a:cxn>
              <a:cxn ang="0">
                <a:pos x="43" y="55"/>
              </a:cxn>
              <a:cxn ang="0">
                <a:pos x="104" y="66"/>
              </a:cxn>
              <a:cxn ang="0">
                <a:pos x="171" y="70"/>
              </a:cxn>
              <a:cxn ang="0">
                <a:pos x="243" y="84"/>
              </a:cxn>
              <a:cxn ang="0">
                <a:pos x="200" y="60"/>
              </a:cxn>
              <a:cxn ang="0">
                <a:pos x="224" y="53"/>
              </a:cxn>
              <a:cxn ang="0">
                <a:pos x="200" y="41"/>
              </a:cxn>
              <a:cxn ang="0">
                <a:pos x="233" y="4"/>
              </a:cxn>
              <a:cxn ang="0">
                <a:pos x="216" y="0"/>
              </a:cxn>
            </a:cxnLst>
            <a:rect l="0" t="0" r="r" b="b"/>
            <a:pathLst>
              <a:path w="243" h="84">
                <a:moveTo>
                  <a:pt x="216" y="0"/>
                </a:moveTo>
                <a:lnTo>
                  <a:pt x="175" y="47"/>
                </a:lnTo>
                <a:lnTo>
                  <a:pt x="169" y="57"/>
                </a:lnTo>
                <a:lnTo>
                  <a:pt x="168" y="57"/>
                </a:lnTo>
                <a:lnTo>
                  <a:pt x="165" y="57"/>
                </a:lnTo>
                <a:lnTo>
                  <a:pt x="161" y="57"/>
                </a:lnTo>
                <a:lnTo>
                  <a:pt x="155" y="57"/>
                </a:lnTo>
                <a:lnTo>
                  <a:pt x="149" y="57"/>
                </a:lnTo>
                <a:lnTo>
                  <a:pt x="144" y="57"/>
                </a:lnTo>
                <a:lnTo>
                  <a:pt x="140" y="57"/>
                </a:lnTo>
                <a:lnTo>
                  <a:pt x="137" y="57"/>
                </a:lnTo>
                <a:lnTo>
                  <a:pt x="132" y="57"/>
                </a:lnTo>
                <a:lnTo>
                  <a:pt x="122" y="55"/>
                </a:lnTo>
                <a:lnTo>
                  <a:pt x="111" y="54"/>
                </a:lnTo>
                <a:lnTo>
                  <a:pt x="97" y="52"/>
                </a:lnTo>
                <a:lnTo>
                  <a:pt x="85" y="50"/>
                </a:lnTo>
                <a:lnTo>
                  <a:pt x="73" y="49"/>
                </a:lnTo>
                <a:lnTo>
                  <a:pt x="66" y="47"/>
                </a:lnTo>
                <a:lnTo>
                  <a:pt x="63" y="47"/>
                </a:lnTo>
                <a:lnTo>
                  <a:pt x="0" y="6"/>
                </a:lnTo>
                <a:lnTo>
                  <a:pt x="43" y="55"/>
                </a:lnTo>
                <a:lnTo>
                  <a:pt x="104" y="66"/>
                </a:lnTo>
                <a:lnTo>
                  <a:pt x="171" y="70"/>
                </a:lnTo>
                <a:lnTo>
                  <a:pt x="243" y="84"/>
                </a:lnTo>
                <a:lnTo>
                  <a:pt x="200" y="60"/>
                </a:lnTo>
                <a:lnTo>
                  <a:pt x="224" y="53"/>
                </a:lnTo>
                <a:lnTo>
                  <a:pt x="200" y="41"/>
                </a:lnTo>
                <a:lnTo>
                  <a:pt x="233" y="4"/>
                </a:lnTo>
                <a:lnTo>
                  <a:pt x="2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56" name="Freeform 2432"/>
          <p:cNvSpPr>
            <a:spLocks/>
          </p:cNvSpPr>
          <p:nvPr/>
        </p:nvSpPr>
        <p:spPr bwMode="auto">
          <a:xfrm>
            <a:off x="7963185" y="3624245"/>
            <a:ext cx="20637" cy="23813"/>
          </a:xfrm>
          <a:custGeom>
            <a:avLst/>
            <a:gdLst/>
            <a:ahLst/>
            <a:cxnLst>
              <a:cxn ang="0">
                <a:pos x="71" y="6"/>
              </a:cxn>
              <a:cxn ang="0">
                <a:pos x="32" y="0"/>
              </a:cxn>
              <a:cxn ang="0">
                <a:pos x="0" y="33"/>
              </a:cxn>
              <a:cxn ang="0">
                <a:pos x="2" y="71"/>
              </a:cxn>
              <a:cxn ang="0">
                <a:pos x="20" y="82"/>
              </a:cxn>
              <a:cxn ang="0">
                <a:pos x="19" y="77"/>
              </a:cxn>
              <a:cxn ang="0">
                <a:pos x="16" y="63"/>
              </a:cxn>
              <a:cxn ang="0">
                <a:pos x="15" y="50"/>
              </a:cxn>
              <a:cxn ang="0">
                <a:pos x="20" y="41"/>
              </a:cxn>
              <a:cxn ang="0">
                <a:pos x="27" y="37"/>
              </a:cxn>
              <a:cxn ang="0">
                <a:pos x="36" y="31"/>
              </a:cxn>
              <a:cxn ang="0">
                <a:pos x="44" y="27"/>
              </a:cxn>
              <a:cxn ang="0">
                <a:pos x="47" y="25"/>
              </a:cxn>
              <a:cxn ang="0">
                <a:pos x="71" y="6"/>
              </a:cxn>
            </a:cxnLst>
            <a:rect l="0" t="0" r="r" b="b"/>
            <a:pathLst>
              <a:path w="71" h="82">
                <a:moveTo>
                  <a:pt x="71" y="6"/>
                </a:moveTo>
                <a:lnTo>
                  <a:pt x="32" y="0"/>
                </a:lnTo>
                <a:lnTo>
                  <a:pt x="0" y="33"/>
                </a:lnTo>
                <a:lnTo>
                  <a:pt x="2" y="71"/>
                </a:lnTo>
                <a:lnTo>
                  <a:pt x="20" y="82"/>
                </a:lnTo>
                <a:lnTo>
                  <a:pt x="19" y="77"/>
                </a:lnTo>
                <a:lnTo>
                  <a:pt x="16" y="63"/>
                </a:lnTo>
                <a:lnTo>
                  <a:pt x="15" y="50"/>
                </a:lnTo>
                <a:lnTo>
                  <a:pt x="20" y="41"/>
                </a:lnTo>
                <a:lnTo>
                  <a:pt x="27" y="37"/>
                </a:lnTo>
                <a:lnTo>
                  <a:pt x="36" y="31"/>
                </a:lnTo>
                <a:lnTo>
                  <a:pt x="44" y="27"/>
                </a:lnTo>
                <a:lnTo>
                  <a:pt x="47" y="25"/>
                </a:lnTo>
                <a:lnTo>
                  <a:pt x="71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57" name="Freeform 2433"/>
          <p:cNvSpPr>
            <a:spLocks/>
          </p:cNvSpPr>
          <p:nvPr/>
        </p:nvSpPr>
        <p:spPr bwMode="auto">
          <a:xfrm>
            <a:off x="7940960" y="3641708"/>
            <a:ext cx="26987" cy="23812"/>
          </a:xfrm>
          <a:custGeom>
            <a:avLst/>
            <a:gdLst/>
            <a:ahLst/>
            <a:cxnLst>
              <a:cxn ang="0">
                <a:pos x="89" y="17"/>
              </a:cxn>
              <a:cxn ang="0">
                <a:pos x="88" y="16"/>
              </a:cxn>
              <a:cxn ang="0">
                <a:pos x="86" y="13"/>
              </a:cxn>
              <a:cxn ang="0">
                <a:pos x="82" y="11"/>
              </a:cxn>
              <a:cxn ang="0">
                <a:pos x="78" y="8"/>
              </a:cxn>
              <a:cxn ang="0">
                <a:pos x="73" y="5"/>
              </a:cxn>
              <a:cxn ang="0">
                <a:pos x="68" y="2"/>
              </a:cxn>
              <a:cxn ang="0">
                <a:pos x="62" y="1"/>
              </a:cxn>
              <a:cxn ang="0">
                <a:pos x="57" y="0"/>
              </a:cxn>
              <a:cxn ang="0">
                <a:pos x="52" y="0"/>
              </a:cxn>
              <a:cxn ang="0">
                <a:pos x="45" y="1"/>
              </a:cxn>
              <a:cxn ang="0">
                <a:pos x="36" y="1"/>
              </a:cxn>
              <a:cxn ang="0">
                <a:pos x="29" y="2"/>
              </a:cxn>
              <a:cxn ang="0">
                <a:pos x="22" y="3"/>
              </a:cxn>
              <a:cxn ang="0">
                <a:pos x="15" y="3"/>
              </a:cxn>
              <a:cxn ang="0">
                <a:pos x="11" y="4"/>
              </a:cxn>
              <a:cxn ang="0">
                <a:pos x="10" y="4"/>
              </a:cxn>
              <a:cxn ang="0">
                <a:pos x="8" y="8"/>
              </a:cxn>
              <a:cxn ang="0">
                <a:pos x="5" y="20"/>
              </a:cxn>
              <a:cxn ang="0">
                <a:pos x="2" y="32"/>
              </a:cxn>
              <a:cxn ang="0">
                <a:pos x="0" y="42"/>
              </a:cxn>
              <a:cxn ang="0">
                <a:pos x="3" y="50"/>
              </a:cxn>
              <a:cxn ang="0">
                <a:pos x="11" y="61"/>
              </a:cxn>
              <a:cxn ang="0">
                <a:pos x="20" y="71"/>
              </a:cxn>
              <a:cxn ang="0">
                <a:pos x="23" y="75"/>
              </a:cxn>
              <a:cxn ang="0">
                <a:pos x="33" y="79"/>
              </a:cxn>
              <a:cxn ang="0">
                <a:pos x="45" y="75"/>
              </a:cxn>
              <a:cxn ang="0">
                <a:pos x="41" y="73"/>
              </a:cxn>
              <a:cxn ang="0">
                <a:pos x="33" y="67"/>
              </a:cxn>
              <a:cxn ang="0">
                <a:pos x="25" y="58"/>
              </a:cxn>
              <a:cxn ang="0">
                <a:pos x="21" y="50"/>
              </a:cxn>
              <a:cxn ang="0">
                <a:pos x="20" y="41"/>
              </a:cxn>
              <a:cxn ang="0">
                <a:pos x="19" y="31"/>
              </a:cxn>
              <a:cxn ang="0">
                <a:pos x="19" y="24"/>
              </a:cxn>
              <a:cxn ang="0">
                <a:pos x="19" y="21"/>
              </a:cxn>
              <a:cxn ang="0">
                <a:pos x="47" y="17"/>
              </a:cxn>
              <a:cxn ang="0">
                <a:pos x="82" y="28"/>
              </a:cxn>
              <a:cxn ang="0">
                <a:pos x="89" y="17"/>
              </a:cxn>
            </a:cxnLst>
            <a:rect l="0" t="0" r="r" b="b"/>
            <a:pathLst>
              <a:path w="89" h="79">
                <a:moveTo>
                  <a:pt x="89" y="17"/>
                </a:moveTo>
                <a:lnTo>
                  <a:pt x="88" y="16"/>
                </a:lnTo>
                <a:lnTo>
                  <a:pt x="86" y="13"/>
                </a:lnTo>
                <a:lnTo>
                  <a:pt x="82" y="11"/>
                </a:lnTo>
                <a:lnTo>
                  <a:pt x="78" y="8"/>
                </a:lnTo>
                <a:lnTo>
                  <a:pt x="73" y="5"/>
                </a:lnTo>
                <a:lnTo>
                  <a:pt x="68" y="2"/>
                </a:lnTo>
                <a:lnTo>
                  <a:pt x="62" y="1"/>
                </a:lnTo>
                <a:lnTo>
                  <a:pt x="57" y="0"/>
                </a:lnTo>
                <a:lnTo>
                  <a:pt x="52" y="0"/>
                </a:lnTo>
                <a:lnTo>
                  <a:pt x="45" y="1"/>
                </a:lnTo>
                <a:lnTo>
                  <a:pt x="36" y="1"/>
                </a:lnTo>
                <a:lnTo>
                  <a:pt x="29" y="2"/>
                </a:lnTo>
                <a:lnTo>
                  <a:pt x="22" y="3"/>
                </a:lnTo>
                <a:lnTo>
                  <a:pt x="15" y="3"/>
                </a:lnTo>
                <a:lnTo>
                  <a:pt x="11" y="4"/>
                </a:lnTo>
                <a:lnTo>
                  <a:pt x="10" y="4"/>
                </a:lnTo>
                <a:lnTo>
                  <a:pt x="8" y="8"/>
                </a:lnTo>
                <a:lnTo>
                  <a:pt x="5" y="20"/>
                </a:lnTo>
                <a:lnTo>
                  <a:pt x="2" y="32"/>
                </a:lnTo>
                <a:lnTo>
                  <a:pt x="0" y="42"/>
                </a:lnTo>
                <a:lnTo>
                  <a:pt x="3" y="50"/>
                </a:lnTo>
                <a:lnTo>
                  <a:pt x="11" y="61"/>
                </a:lnTo>
                <a:lnTo>
                  <a:pt x="20" y="71"/>
                </a:lnTo>
                <a:lnTo>
                  <a:pt x="23" y="75"/>
                </a:lnTo>
                <a:lnTo>
                  <a:pt x="33" y="79"/>
                </a:lnTo>
                <a:lnTo>
                  <a:pt x="45" y="75"/>
                </a:lnTo>
                <a:lnTo>
                  <a:pt x="41" y="73"/>
                </a:lnTo>
                <a:lnTo>
                  <a:pt x="33" y="67"/>
                </a:lnTo>
                <a:lnTo>
                  <a:pt x="25" y="58"/>
                </a:lnTo>
                <a:lnTo>
                  <a:pt x="21" y="50"/>
                </a:lnTo>
                <a:lnTo>
                  <a:pt x="20" y="41"/>
                </a:lnTo>
                <a:lnTo>
                  <a:pt x="19" y="31"/>
                </a:lnTo>
                <a:lnTo>
                  <a:pt x="19" y="24"/>
                </a:lnTo>
                <a:lnTo>
                  <a:pt x="19" y="21"/>
                </a:lnTo>
                <a:lnTo>
                  <a:pt x="47" y="17"/>
                </a:lnTo>
                <a:lnTo>
                  <a:pt x="82" y="28"/>
                </a:lnTo>
                <a:lnTo>
                  <a:pt x="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58" name="Freeform 2434"/>
          <p:cNvSpPr>
            <a:spLocks/>
          </p:cNvSpPr>
          <p:nvPr/>
        </p:nvSpPr>
        <p:spPr bwMode="auto">
          <a:xfrm>
            <a:off x="7923497" y="3665520"/>
            <a:ext cx="25400" cy="19050"/>
          </a:xfrm>
          <a:custGeom>
            <a:avLst/>
            <a:gdLst/>
            <a:ahLst/>
            <a:cxnLst>
              <a:cxn ang="0">
                <a:pos x="87" y="4"/>
              </a:cxn>
              <a:cxn ang="0">
                <a:pos x="31" y="0"/>
              </a:cxn>
              <a:cxn ang="0">
                <a:pos x="0" y="39"/>
              </a:cxn>
              <a:cxn ang="0">
                <a:pos x="15" y="67"/>
              </a:cxn>
              <a:cxn ang="0">
                <a:pos x="25" y="39"/>
              </a:cxn>
              <a:cxn ang="0">
                <a:pos x="51" y="18"/>
              </a:cxn>
              <a:cxn ang="0">
                <a:pos x="72" y="20"/>
              </a:cxn>
              <a:cxn ang="0">
                <a:pos x="87" y="4"/>
              </a:cxn>
            </a:cxnLst>
            <a:rect l="0" t="0" r="r" b="b"/>
            <a:pathLst>
              <a:path w="87" h="67">
                <a:moveTo>
                  <a:pt x="87" y="4"/>
                </a:moveTo>
                <a:lnTo>
                  <a:pt x="31" y="0"/>
                </a:lnTo>
                <a:lnTo>
                  <a:pt x="0" y="39"/>
                </a:lnTo>
                <a:lnTo>
                  <a:pt x="15" y="67"/>
                </a:lnTo>
                <a:lnTo>
                  <a:pt x="25" y="39"/>
                </a:lnTo>
                <a:lnTo>
                  <a:pt x="51" y="18"/>
                </a:lnTo>
                <a:lnTo>
                  <a:pt x="72" y="20"/>
                </a:lnTo>
                <a:lnTo>
                  <a:pt x="87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59" name="Freeform 2435"/>
          <p:cNvSpPr>
            <a:spLocks/>
          </p:cNvSpPr>
          <p:nvPr/>
        </p:nvSpPr>
        <p:spPr bwMode="auto">
          <a:xfrm>
            <a:off x="8036210" y="3617895"/>
            <a:ext cx="61912" cy="69850"/>
          </a:xfrm>
          <a:custGeom>
            <a:avLst/>
            <a:gdLst/>
            <a:ahLst/>
            <a:cxnLst>
              <a:cxn ang="0">
                <a:pos x="211" y="237"/>
              </a:cxn>
              <a:cxn ang="0">
                <a:pos x="211" y="172"/>
              </a:cxn>
              <a:cxn ang="0">
                <a:pos x="209" y="169"/>
              </a:cxn>
              <a:cxn ang="0">
                <a:pos x="201" y="165"/>
              </a:cxn>
              <a:cxn ang="0">
                <a:pos x="192" y="158"/>
              </a:cxn>
              <a:cxn ang="0">
                <a:pos x="180" y="149"/>
              </a:cxn>
              <a:cxn ang="0">
                <a:pos x="167" y="138"/>
              </a:cxn>
              <a:cxn ang="0">
                <a:pos x="155" y="128"/>
              </a:cxn>
              <a:cxn ang="0">
                <a:pos x="145" y="118"/>
              </a:cxn>
              <a:cxn ang="0">
                <a:pos x="137" y="109"/>
              </a:cxn>
              <a:cxn ang="0">
                <a:pos x="128" y="100"/>
              </a:cxn>
              <a:cxn ang="0">
                <a:pos x="117" y="87"/>
              </a:cxn>
              <a:cxn ang="0">
                <a:pos x="103" y="73"/>
              </a:cxn>
              <a:cxn ang="0">
                <a:pos x="89" y="58"/>
              </a:cxn>
              <a:cxn ang="0">
                <a:pos x="75" y="44"/>
              </a:cxn>
              <a:cxn ang="0">
                <a:pos x="64" y="32"/>
              </a:cxn>
              <a:cxn ang="0">
                <a:pos x="56" y="25"/>
              </a:cxn>
              <a:cxn ang="0">
                <a:pos x="53" y="22"/>
              </a:cxn>
              <a:cxn ang="0">
                <a:pos x="0" y="0"/>
              </a:cxn>
              <a:cxn ang="0">
                <a:pos x="59" y="42"/>
              </a:cxn>
              <a:cxn ang="0">
                <a:pos x="60" y="43"/>
              </a:cxn>
              <a:cxn ang="0">
                <a:pos x="65" y="48"/>
              </a:cxn>
              <a:cxn ang="0">
                <a:pos x="70" y="54"/>
              </a:cxn>
              <a:cxn ang="0">
                <a:pos x="77" y="61"/>
              </a:cxn>
              <a:cxn ang="0">
                <a:pos x="85" y="70"/>
              </a:cxn>
              <a:cxn ang="0">
                <a:pos x="95" y="82"/>
              </a:cxn>
              <a:cxn ang="0">
                <a:pos x="104" y="93"/>
              </a:cxn>
              <a:cxn ang="0">
                <a:pos x="115" y="105"/>
              </a:cxn>
              <a:cxn ang="0">
                <a:pos x="126" y="117"/>
              </a:cxn>
              <a:cxn ang="0">
                <a:pos x="138" y="129"/>
              </a:cxn>
              <a:cxn ang="0">
                <a:pos x="149" y="140"/>
              </a:cxn>
              <a:cxn ang="0">
                <a:pos x="159" y="150"/>
              </a:cxn>
              <a:cxn ang="0">
                <a:pos x="170" y="158"/>
              </a:cxn>
              <a:cxn ang="0">
                <a:pos x="177" y="164"/>
              </a:cxn>
              <a:cxn ang="0">
                <a:pos x="183" y="170"/>
              </a:cxn>
              <a:cxn ang="0">
                <a:pos x="186" y="174"/>
              </a:cxn>
              <a:cxn ang="0">
                <a:pos x="188" y="181"/>
              </a:cxn>
              <a:cxn ang="0">
                <a:pos x="191" y="189"/>
              </a:cxn>
              <a:cxn ang="0">
                <a:pos x="193" y="198"/>
              </a:cxn>
              <a:cxn ang="0">
                <a:pos x="194" y="201"/>
              </a:cxn>
              <a:cxn ang="0">
                <a:pos x="192" y="225"/>
              </a:cxn>
              <a:cxn ang="0">
                <a:pos x="211" y="237"/>
              </a:cxn>
            </a:cxnLst>
            <a:rect l="0" t="0" r="r" b="b"/>
            <a:pathLst>
              <a:path w="211" h="237">
                <a:moveTo>
                  <a:pt x="211" y="237"/>
                </a:moveTo>
                <a:lnTo>
                  <a:pt x="211" y="172"/>
                </a:lnTo>
                <a:lnTo>
                  <a:pt x="209" y="169"/>
                </a:lnTo>
                <a:lnTo>
                  <a:pt x="201" y="165"/>
                </a:lnTo>
                <a:lnTo>
                  <a:pt x="192" y="158"/>
                </a:lnTo>
                <a:lnTo>
                  <a:pt x="180" y="149"/>
                </a:lnTo>
                <a:lnTo>
                  <a:pt x="167" y="138"/>
                </a:lnTo>
                <a:lnTo>
                  <a:pt x="155" y="128"/>
                </a:lnTo>
                <a:lnTo>
                  <a:pt x="145" y="118"/>
                </a:lnTo>
                <a:lnTo>
                  <a:pt x="137" y="109"/>
                </a:lnTo>
                <a:lnTo>
                  <a:pt x="128" y="100"/>
                </a:lnTo>
                <a:lnTo>
                  <a:pt x="117" y="87"/>
                </a:lnTo>
                <a:lnTo>
                  <a:pt x="103" y="73"/>
                </a:lnTo>
                <a:lnTo>
                  <a:pt x="89" y="58"/>
                </a:lnTo>
                <a:lnTo>
                  <a:pt x="75" y="44"/>
                </a:lnTo>
                <a:lnTo>
                  <a:pt x="64" y="32"/>
                </a:lnTo>
                <a:lnTo>
                  <a:pt x="56" y="25"/>
                </a:lnTo>
                <a:lnTo>
                  <a:pt x="53" y="22"/>
                </a:lnTo>
                <a:lnTo>
                  <a:pt x="0" y="0"/>
                </a:lnTo>
                <a:lnTo>
                  <a:pt x="59" y="42"/>
                </a:lnTo>
                <a:lnTo>
                  <a:pt x="60" y="43"/>
                </a:lnTo>
                <a:lnTo>
                  <a:pt x="65" y="48"/>
                </a:lnTo>
                <a:lnTo>
                  <a:pt x="70" y="54"/>
                </a:lnTo>
                <a:lnTo>
                  <a:pt x="77" y="61"/>
                </a:lnTo>
                <a:lnTo>
                  <a:pt x="85" y="70"/>
                </a:lnTo>
                <a:lnTo>
                  <a:pt x="95" y="82"/>
                </a:lnTo>
                <a:lnTo>
                  <a:pt x="104" y="93"/>
                </a:lnTo>
                <a:lnTo>
                  <a:pt x="115" y="105"/>
                </a:lnTo>
                <a:lnTo>
                  <a:pt x="126" y="117"/>
                </a:lnTo>
                <a:lnTo>
                  <a:pt x="138" y="129"/>
                </a:lnTo>
                <a:lnTo>
                  <a:pt x="149" y="140"/>
                </a:lnTo>
                <a:lnTo>
                  <a:pt x="159" y="150"/>
                </a:lnTo>
                <a:lnTo>
                  <a:pt x="170" y="158"/>
                </a:lnTo>
                <a:lnTo>
                  <a:pt x="177" y="164"/>
                </a:lnTo>
                <a:lnTo>
                  <a:pt x="183" y="170"/>
                </a:lnTo>
                <a:lnTo>
                  <a:pt x="186" y="174"/>
                </a:lnTo>
                <a:lnTo>
                  <a:pt x="188" y="181"/>
                </a:lnTo>
                <a:lnTo>
                  <a:pt x="191" y="189"/>
                </a:lnTo>
                <a:lnTo>
                  <a:pt x="193" y="198"/>
                </a:lnTo>
                <a:lnTo>
                  <a:pt x="194" y="201"/>
                </a:lnTo>
                <a:lnTo>
                  <a:pt x="192" y="225"/>
                </a:lnTo>
                <a:lnTo>
                  <a:pt x="211" y="2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60" name="Freeform 2436"/>
          <p:cNvSpPr>
            <a:spLocks/>
          </p:cNvSpPr>
          <p:nvPr/>
        </p:nvSpPr>
        <p:spPr bwMode="auto">
          <a:xfrm>
            <a:off x="8021922" y="3633770"/>
            <a:ext cx="158750" cy="209550"/>
          </a:xfrm>
          <a:custGeom>
            <a:avLst/>
            <a:gdLst/>
            <a:ahLst/>
            <a:cxnLst>
              <a:cxn ang="0">
                <a:pos x="300" y="211"/>
              </a:cxn>
              <a:cxn ang="0">
                <a:pos x="305" y="252"/>
              </a:cxn>
              <a:cxn ang="0">
                <a:pos x="383" y="328"/>
              </a:cxn>
              <a:cxn ang="0">
                <a:pos x="404" y="351"/>
              </a:cxn>
              <a:cxn ang="0">
                <a:pos x="432" y="386"/>
              </a:cxn>
              <a:cxn ang="0">
                <a:pos x="454" y="422"/>
              </a:cxn>
              <a:cxn ang="0">
                <a:pos x="462" y="461"/>
              </a:cxn>
              <a:cxn ang="0">
                <a:pos x="471" y="507"/>
              </a:cxn>
              <a:cxn ang="0">
                <a:pos x="469" y="546"/>
              </a:cxn>
              <a:cxn ang="0">
                <a:pos x="468" y="595"/>
              </a:cxn>
              <a:cxn ang="0">
                <a:pos x="486" y="667"/>
              </a:cxn>
              <a:cxn ang="0">
                <a:pos x="504" y="686"/>
              </a:cxn>
              <a:cxn ang="0">
                <a:pos x="520" y="701"/>
              </a:cxn>
              <a:cxn ang="0">
                <a:pos x="532" y="710"/>
              </a:cxn>
              <a:cxn ang="0">
                <a:pos x="537" y="713"/>
              </a:cxn>
              <a:cxn ang="0">
                <a:pos x="462" y="646"/>
              </a:cxn>
              <a:cxn ang="0">
                <a:pos x="458" y="553"/>
              </a:cxn>
              <a:cxn ang="0">
                <a:pos x="460" y="509"/>
              </a:cxn>
              <a:cxn ang="0">
                <a:pos x="458" y="485"/>
              </a:cxn>
              <a:cxn ang="0">
                <a:pos x="450" y="447"/>
              </a:cxn>
              <a:cxn ang="0">
                <a:pos x="445" y="427"/>
              </a:cxn>
              <a:cxn ang="0">
                <a:pos x="436" y="401"/>
              </a:cxn>
              <a:cxn ang="0">
                <a:pos x="425" y="387"/>
              </a:cxn>
              <a:cxn ang="0">
                <a:pos x="404" y="363"/>
              </a:cxn>
              <a:cxn ang="0">
                <a:pos x="376" y="334"/>
              </a:cxn>
              <a:cxn ang="0">
                <a:pos x="357" y="312"/>
              </a:cxn>
              <a:cxn ang="0">
                <a:pos x="300" y="260"/>
              </a:cxn>
              <a:cxn ang="0">
                <a:pos x="298" y="276"/>
              </a:cxn>
              <a:cxn ang="0">
                <a:pos x="327" y="306"/>
              </a:cxn>
              <a:cxn ang="0">
                <a:pos x="366" y="348"/>
              </a:cxn>
              <a:cxn ang="0">
                <a:pos x="396" y="381"/>
              </a:cxn>
              <a:cxn ang="0">
                <a:pos x="409" y="401"/>
              </a:cxn>
              <a:cxn ang="0">
                <a:pos x="426" y="436"/>
              </a:cxn>
              <a:cxn ang="0">
                <a:pos x="433" y="451"/>
              </a:cxn>
              <a:cxn ang="0">
                <a:pos x="441" y="492"/>
              </a:cxn>
              <a:cxn ang="0">
                <a:pos x="443" y="531"/>
              </a:cxn>
              <a:cxn ang="0">
                <a:pos x="445" y="573"/>
              </a:cxn>
              <a:cxn ang="0">
                <a:pos x="443" y="572"/>
              </a:cxn>
              <a:cxn ang="0">
                <a:pos x="435" y="530"/>
              </a:cxn>
              <a:cxn ang="0">
                <a:pos x="432" y="501"/>
              </a:cxn>
              <a:cxn ang="0">
                <a:pos x="424" y="458"/>
              </a:cxn>
              <a:cxn ang="0">
                <a:pos x="417" y="437"/>
              </a:cxn>
              <a:cxn ang="0">
                <a:pos x="403" y="415"/>
              </a:cxn>
              <a:cxn ang="0">
                <a:pos x="386" y="388"/>
              </a:cxn>
              <a:cxn ang="0">
                <a:pos x="372" y="368"/>
              </a:cxn>
              <a:cxn ang="0">
                <a:pos x="364" y="357"/>
              </a:cxn>
              <a:cxn ang="0">
                <a:pos x="343" y="335"/>
              </a:cxn>
              <a:cxn ang="0">
                <a:pos x="316" y="307"/>
              </a:cxn>
              <a:cxn ang="0">
                <a:pos x="297" y="287"/>
              </a:cxn>
              <a:cxn ang="0">
                <a:pos x="288" y="278"/>
              </a:cxn>
              <a:cxn ang="0">
                <a:pos x="0" y="28"/>
              </a:cxn>
              <a:cxn ang="0">
                <a:pos x="265" y="248"/>
              </a:cxn>
              <a:cxn ang="0">
                <a:pos x="273" y="225"/>
              </a:cxn>
              <a:cxn ang="0">
                <a:pos x="279" y="248"/>
              </a:cxn>
              <a:cxn ang="0">
                <a:pos x="290" y="225"/>
              </a:cxn>
              <a:cxn ang="0">
                <a:pos x="41" y="10"/>
              </a:cxn>
            </a:cxnLst>
            <a:rect l="0" t="0" r="r" b="b"/>
            <a:pathLst>
              <a:path w="537" h="713">
                <a:moveTo>
                  <a:pt x="43" y="0"/>
                </a:moveTo>
                <a:lnTo>
                  <a:pt x="300" y="211"/>
                </a:lnTo>
                <a:lnTo>
                  <a:pt x="320" y="237"/>
                </a:lnTo>
                <a:lnTo>
                  <a:pt x="305" y="252"/>
                </a:lnTo>
                <a:lnTo>
                  <a:pt x="380" y="325"/>
                </a:lnTo>
                <a:lnTo>
                  <a:pt x="383" y="328"/>
                </a:lnTo>
                <a:lnTo>
                  <a:pt x="391" y="337"/>
                </a:lnTo>
                <a:lnTo>
                  <a:pt x="404" y="351"/>
                </a:lnTo>
                <a:lnTo>
                  <a:pt x="417" y="368"/>
                </a:lnTo>
                <a:lnTo>
                  <a:pt x="432" y="386"/>
                </a:lnTo>
                <a:lnTo>
                  <a:pt x="444" y="404"/>
                </a:lnTo>
                <a:lnTo>
                  <a:pt x="454" y="422"/>
                </a:lnTo>
                <a:lnTo>
                  <a:pt x="458" y="435"/>
                </a:lnTo>
                <a:lnTo>
                  <a:pt x="462" y="461"/>
                </a:lnTo>
                <a:lnTo>
                  <a:pt x="467" y="487"/>
                </a:lnTo>
                <a:lnTo>
                  <a:pt x="471" y="507"/>
                </a:lnTo>
                <a:lnTo>
                  <a:pt x="473" y="515"/>
                </a:lnTo>
                <a:lnTo>
                  <a:pt x="469" y="546"/>
                </a:lnTo>
                <a:lnTo>
                  <a:pt x="468" y="560"/>
                </a:lnTo>
                <a:lnTo>
                  <a:pt x="468" y="595"/>
                </a:lnTo>
                <a:lnTo>
                  <a:pt x="473" y="635"/>
                </a:lnTo>
                <a:lnTo>
                  <a:pt x="486" y="667"/>
                </a:lnTo>
                <a:lnTo>
                  <a:pt x="494" y="677"/>
                </a:lnTo>
                <a:lnTo>
                  <a:pt x="504" y="686"/>
                </a:lnTo>
                <a:lnTo>
                  <a:pt x="512" y="695"/>
                </a:lnTo>
                <a:lnTo>
                  <a:pt x="520" y="701"/>
                </a:lnTo>
                <a:lnTo>
                  <a:pt x="527" y="706"/>
                </a:lnTo>
                <a:lnTo>
                  <a:pt x="532" y="710"/>
                </a:lnTo>
                <a:lnTo>
                  <a:pt x="536" y="712"/>
                </a:lnTo>
                <a:lnTo>
                  <a:pt x="537" y="713"/>
                </a:lnTo>
                <a:lnTo>
                  <a:pt x="503" y="693"/>
                </a:lnTo>
                <a:lnTo>
                  <a:pt x="462" y="646"/>
                </a:lnTo>
                <a:lnTo>
                  <a:pt x="458" y="562"/>
                </a:lnTo>
                <a:lnTo>
                  <a:pt x="458" y="553"/>
                </a:lnTo>
                <a:lnTo>
                  <a:pt x="459" y="532"/>
                </a:lnTo>
                <a:lnTo>
                  <a:pt x="460" y="509"/>
                </a:lnTo>
                <a:lnTo>
                  <a:pt x="460" y="497"/>
                </a:lnTo>
                <a:lnTo>
                  <a:pt x="458" y="485"/>
                </a:lnTo>
                <a:lnTo>
                  <a:pt x="455" y="465"/>
                </a:lnTo>
                <a:lnTo>
                  <a:pt x="450" y="447"/>
                </a:lnTo>
                <a:lnTo>
                  <a:pt x="447" y="435"/>
                </a:lnTo>
                <a:lnTo>
                  <a:pt x="445" y="427"/>
                </a:lnTo>
                <a:lnTo>
                  <a:pt x="441" y="413"/>
                </a:lnTo>
                <a:lnTo>
                  <a:pt x="436" y="401"/>
                </a:lnTo>
                <a:lnTo>
                  <a:pt x="431" y="393"/>
                </a:lnTo>
                <a:lnTo>
                  <a:pt x="425" y="387"/>
                </a:lnTo>
                <a:lnTo>
                  <a:pt x="416" y="377"/>
                </a:lnTo>
                <a:lnTo>
                  <a:pt x="404" y="363"/>
                </a:lnTo>
                <a:lnTo>
                  <a:pt x="390" y="349"/>
                </a:lnTo>
                <a:lnTo>
                  <a:pt x="376" y="334"/>
                </a:lnTo>
                <a:lnTo>
                  <a:pt x="365" y="322"/>
                </a:lnTo>
                <a:lnTo>
                  <a:pt x="357" y="312"/>
                </a:lnTo>
                <a:lnTo>
                  <a:pt x="354" y="309"/>
                </a:lnTo>
                <a:lnTo>
                  <a:pt x="300" y="260"/>
                </a:lnTo>
                <a:lnTo>
                  <a:pt x="294" y="272"/>
                </a:lnTo>
                <a:lnTo>
                  <a:pt x="298" y="276"/>
                </a:lnTo>
                <a:lnTo>
                  <a:pt x="311" y="288"/>
                </a:lnTo>
                <a:lnTo>
                  <a:pt x="327" y="306"/>
                </a:lnTo>
                <a:lnTo>
                  <a:pt x="347" y="327"/>
                </a:lnTo>
                <a:lnTo>
                  <a:pt x="366" y="348"/>
                </a:lnTo>
                <a:lnTo>
                  <a:pt x="384" y="367"/>
                </a:lnTo>
                <a:lnTo>
                  <a:pt x="396" y="381"/>
                </a:lnTo>
                <a:lnTo>
                  <a:pt x="403" y="388"/>
                </a:lnTo>
                <a:lnTo>
                  <a:pt x="409" y="401"/>
                </a:lnTo>
                <a:lnTo>
                  <a:pt x="418" y="419"/>
                </a:lnTo>
                <a:lnTo>
                  <a:pt x="426" y="436"/>
                </a:lnTo>
                <a:lnTo>
                  <a:pt x="431" y="444"/>
                </a:lnTo>
                <a:lnTo>
                  <a:pt x="433" y="451"/>
                </a:lnTo>
                <a:lnTo>
                  <a:pt x="437" y="470"/>
                </a:lnTo>
                <a:lnTo>
                  <a:pt x="441" y="492"/>
                </a:lnTo>
                <a:lnTo>
                  <a:pt x="443" y="511"/>
                </a:lnTo>
                <a:lnTo>
                  <a:pt x="443" y="531"/>
                </a:lnTo>
                <a:lnTo>
                  <a:pt x="444" y="554"/>
                </a:lnTo>
                <a:lnTo>
                  <a:pt x="445" y="573"/>
                </a:lnTo>
                <a:lnTo>
                  <a:pt x="445" y="580"/>
                </a:lnTo>
                <a:lnTo>
                  <a:pt x="443" y="572"/>
                </a:lnTo>
                <a:lnTo>
                  <a:pt x="439" y="552"/>
                </a:lnTo>
                <a:lnTo>
                  <a:pt x="435" y="530"/>
                </a:lnTo>
                <a:lnTo>
                  <a:pt x="433" y="515"/>
                </a:lnTo>
                <a:lnTo>
                  <a:pt x="432" y="501"/>
                </a:lnTo>
                <a:lnTo>
                  <a:pt x="429" y="479"/>
                </a:lnTo>
                <a:lnTo>
                  <a:pt x="424" y="458"/>
                </a:lnTo>
                <a:lnTo>
                  <a:pt x="420" y="444"/>
                </a:lnTo>
                <a:lnTo>
                  <a:pt x="417" y="437"/>
                </a:lnTo>
                <a:lnTo>
                  <a:pt x="411" y="428"/>
                </a:lnTo>
                <a:lnTo>
                  <a:pt x="403" y="415"/>
                </a:lnTo>
                <a:lnTo>
                  <a:pt x="394" y="402"/>
                </a:lnTo>
                <a:lnTo>
                  <a:pt x="386" y="388"/>
                </a:lnTo>
                <a:lnTo>
                  <a:pt x="379" y="377"/>
                </a:lnTo>
                <a:lnTo>
                  <a:pt x="372" y="368"/>
                </a:lnTo>
                <a:lnTo>
                  <a:pt x="369" y="362"/>
                </a:lnTo>
                <a:lnTo>
                  <a:pt x="364" y="357"/>
                </a:lnTo>
                <a:lnTo>
                  <a:pt x="356" y="348"/>
                </a:lnTo>
                <a:lnTo>
                  <a:pt x="343" y="335"/>
                </a:lnTo>
                <a:lnTo>
                  <a:pt x="330" y="321"/>
                </a:lnTo>
                <a:lnTo>
                  <a:pt x="316" y="307"/>
                </a:lnTo>
                <a:lnTo>
                  <a:pt x="306" y="296"/>
                </a:lnTo>
                <a:lnTo>
                  <a:pt x="297" y="287"/>
                </a:lnTo>
                <a:lnTo>
                  <a:pt x="294" y="284"/>
                </a:lnTo>
                <a:lnTo>
                  <a:pt x="288" y="278"/>
                </a:lnTo>
                <a:lnTo>
                  <a:pt x="267" y="278"/>
                </a:lnTo>
                <a:lnTo>
                  <a:pt x="0" y="28"/>
                </a:lnTo>
                <a:lnTo>
                  <a:pt x="16" y="18"/>
                </a:lnTo>
                <a:lnTo>
                  <a:pt x="265" y="248"/>
                </a:lnTo>
                <a:lnTo>
                  <a:pt x="267" y="233"/>
                </a:lnTo>
                <a:lnTo>
                  <a:pt x="273" y="225"/>
                </a:lnTo>
                <a:lnTo>
                  <a:pt x="273" y="248"/>
                </a:lnTo>
                <a:lnTo>
                  <a:pt x="279" y="248"/>
                </a:lnTo>
                <a:lnTo>
                  <a:pt x="294" y="237"/>
                </a:lnTo>
                <a:lnTo>
                  <a:pt x="290" y="225"/>
                </a:lnTo>
                <a:lnTo>
                  <a:pt x="271" y="207"/>
                </a:lnTo>
                <a:lnTo>
                  <a:pt x="41" y="1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61" name="Freeform 2437"/>
          <p:cNvSpPr>
            <a:spLocks/>
          </p:cNvSpPr>
          <p:nvPr/>
        </p:nvSpPr>
        <p:spPr bwMode="auto">
          <a:xfrm>
            <a:off x="7960010" y="3581383"/>
            <a:ext cx="38100" cy="36512"/>
          </a:xfrm>
          <a:custGeom>
            <a:avLst/>
            <a:gdLst/>
            <a:ahLst/>
            <a:cxnLst>
              <a:cxn ang="0">
                <a:pos x="129" y="82"/>
              </a:cxn>
              <a:cxn ang="0">
                <a:pos x="64" y="31"/>
              </a:cxn>
              <a:cxn ang="0">
                <a:pos x="47" y="21"/>
              </a:cxn>
              <a:cxn ang="0">
                <a:pos x="45" y="20"/>
              </a:cxn>
              <a:cxn ang="0">
                <a:pos x="40" y="16"/>
              </a:cxn>
              <a:cxn ang="0">
                <a:pos x="33" y="12"/>
              </a:cxn>
              <a:cxn ang="0">
                <a:pos x="24" y="7"/>
              </a:cxn>
              <a:cxn ang="0">
                <a:pos x="16" y="3"/>
              </a:cxn>
              <a:cxn ang="0">
                <a:pos x="9" y="1"/>
              </a:cxn>
              <a:cxn ang="0">
                <a:pos x="4" y="0"/>
              </a:cxn>
              <a:cxn ang="0">
                <a:pos x="0" y="2"/>
              </a:cxn>
              <a:cxn ang="0">
                <a:pos x="3" y="12"/>
              </a:cxn>
              <a:cxn ang="0">
                <a:pos x="11" y="26"/>
              </a:cxn>
              <a:cxn ang="0">
                <a:pos x="18" y="37"/>
              </a:cxn>
              <a:cxn ang="0">
                <a:pos x="22" y="43"/>
              </a:cxn>
              <a:cxn ang="0">
                <a:pos x="47" y="70"/>
              </a:cxn>
              <a:cxn ang="0">
                <a:pos x="92" y="123"/>
              </a:cxn>
              <a:cxn ang="0">
                <a:pos x="101" y="114"/>
              </a:cxn>
              <a:cxn ang="0">
                <a:pos x="78" y="84"/>
              </a:cxn>
              <a:cxn ang="0">
                <a:pos x="37" y="35"/>
              </a:cxn>
              <a:cxn ang="0">
                <a:pos x="54" y="40"/>
              </a:cxn>
              <a:cxn ang="0">
                <a:pos x="122" y="91"/>
              </a:cxn>
              <a:cxn ang="0">
                <a:pos x="129" y="82"/>
              </a:cxn>
            </a:cxnLst>
            <a:rect l="0" t="0" r="r" b="b"/>
            <a:pathLst>
              <a:path w="129" h="123">
                <a:moveTo>
                  <a:pt x="129" y="82"/>
                </a:moveTo>
                <a:lnTo>
                  <a:pt x="64" y="31"/>
                </a:lnTo>
                <a:lnTo>
                  <a:pt x="47" y="21"/>
                </a:lnTo>
                <a:lnTo>
                  <a:pt x="45" y="20"/>
                </a:lnTo>
                <a:lnTo>
                  <a:pt x="40" y="16"/>
                </a:lnTo>
                <a:lnTo>
                  <a:pt x="33" y="12"/>
                </a:lnTo>
                <a:lnTo>
                  <a:pt x="24" y="7"/>
                </a:lnTo>
                <a:lnTo>
                  <a:pt x="16" y="3"/>
                </a:lnTo>
                <a:lnTo>
                  <a:pt x="9" y="1"/>
                </a:lnTo>
                <a:lnTo>
                  <a:pt x="4" y="0"/>
                </a:lnTo>
                <a:lnTo>
                  <a:pt x="0" y="2"/>
                </a:lnTo>
                <a:lnTo>
                  <a:pt x="3" y="12"/>
                </a:lnTo>
                <a:lnTo>
                  <a:pt x="11" y="26"/>
                </a:lnTo>
                <a:lnTo>
                  <a:pt x="18" y="37"/>
                </a:lnTo>
                <a:lnTo>
                  <a:pt x="22" y="43"/>
                </a:lnTo>
                <a:lnTo>
                  <a:pt x="47" y="70"/>
                </a:lnTo>
                <a:lnTo>
                  <a:pt x="92" y="123"/>
                </a:lnTo>
                <a:lnTo>
                  <a:pt x="101" y="114"/>
                </a:lnTo>
                <a:lnTo>
                  <a:pt x="78" y="84"/>
                </a:lnTo>
                <a:lnTo>
                  <a:pt x="37" y="35"/>
                </a:lnTo>
                <a:lnTo>
                  <a:pt x="54" y="40"/>
                </a:lnTo>
                <a:lnTo>
                  <a:pt x="122" y="91"/>
                </a:lnTo>
                <a:lnTo>
                  <a:pt x="129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62" name="Freeform 2438"/>
          <p:cNvSpPr>
            <a:spLocks/>
          </p:cNvSpPr>
          <p:nvPr/>
        </p:nvSpPr>
        <p:spPr bwMode="auto">
          <a:xfrm>
            <a:off x="7763160" y="3421045"/>
            <a:ext cx="282575" cy="365125"/>
          </a:xfrm>
          <a:custGeom>
            <a:avLst/>
            <a:gdLst/>
            <a:ahLst/>
            <a:cxnLst>
              <a:cxn ang="0">
                <a:pos x="71" y="1226"/>
              </a:cxn>
              <a:cxn ang="0">
                <a:pos x="304" y="1232"/>
              </a:cxn>
              <a:cxn ang="0">
                <a:pos x="84" y="1207"/>
              </a:cxn>
              <a:cxn ang="0">
                <a:pos x="33" y="1115"/>
              </a:cxn>
              <a:cxn ang="0">
                <a:pos x="170" y="123"/>
              </a:cxn>
              <a:cxn ang="0">
                <a:pos x="191" y="72"/>
              </a:cxn>
              <a:cxn ang="0">
                <a:pos x="213" y="41"/>
              </a:cxn>
              <a:cxn ang="0">
                <a:pos x="250" y="24"/>
              </a:cxn>
              <a:cxn ang="0">
                <a:pos x="917" y="62"/>
              </a:cxn>
              <a:cxn ang="0">
                <a:pos x="963" y="71"/>
              </a:cxn>
              <a:cxn ang="0">
                <a:pos x="963" y="49"/>
              </a:cxn>
              <a:cxn ang="0">
                <a:pos x="951" y="48"/>
              </a:cxn>
              <a:cxn ang="0">
                <a:pos x="936" y="47"/>
              </a:cxn>
              <a:cxn ang="0">
                <a:pos x="920" y="46"/>
              </a:cxn>
              <a:cxn ang="0">
                <a:pos x="902" y="46"/>
              </a:cxn>
              <a:cxn ang="0">
                <a:pos x="883" y="45"/>
              </a:cxn>
              <a:cxn ang="0">
                <a:pos x="863" y="43"/>
              </a:cxn>
              <a:cxn ang="0">
                <a:pos x="843" y="42"/>
              </a:cxn>
              <a:cxn ang="0">
                <a:pos x="825" y="41"/>
              </a:cxn>
              <a:cxn ang="0">
                <a:pos x="806" y="40"/>
              </a:cxn>
              <a:cxn ang="0">
                <a:pos x="787" y="39"/>
              </a:cxn>
              <a:cxn ang="0">
                <a:pos x="770" y="38"/>
              </a:cxn>
              <a:cxn ang="0">
                <a:pos x="756" y="37"/>
              </a:cxn>
              <a:cxn ang="0">
                <a:pos x="743" y="36"/>
              </a:cxn>
              <a:cxn ang="0">
                <a:pos x="733" y="34"/>
              </a:cxn>
              <a:cxn ang="0">
                <a:pos x="725" y="33"/>
              </a:cxn>
              <a:cxn ang="0">
                <a:pos x="720" y="32"/>
              </a:cxn>
              <a:cxn ang="0">
                <a:pos x="712" y="31"/>
              </a:cxn>
              <a:cxn ang="0">
                <a:pos x="695" y="29"/>
              </a:cxn>
              <a:cxn ang="0">
                <a:pos x="671" y="27"/>
              </a:cxn>
              <a:cxn ang="0">
                <a:pos x="641" y="25"/>
              </a:cxn>
              <a:cxn ang="0">
                <a:pos x="606" y="22"/>
              </a:cxn>
              <a:cxn ang="0">
                <a:pos x="567" y="20"/>
              </a:cxn>
              <a:cxn ang="0">
                <a:pos x="527" y="17"/>
              </a:cxn>
              <a:cxn ang="0">
                <a:pos x="484" y="14"/>
              </a:cxn>
              <a:cxn ang="0">
                <a:pos x="442" y="12"/>
              </a:cxn>
              <a:cxn ang="0">
                <a:pos x="401" y="8"/>
              </a:cxn>
              <a:cxn ang="0">
                <a:pos x="364" y="6"/>
              </a:cxn>
              <a:cxn ang="0">
                <a:pos x="330" y="4"/>
              </a:cxn>
              <a:cxn ang="0">
                <a:pos x="302" y="2"/>
              </a:cxn>
              <a:cxn ang="0">
                <a:pos x="280" y="1"/>
              </a:cxn>
              <a:cxn ang="0">
                <a:pos x="267" y="0"/>
              </a:cxn>
              <a:cxn ang="0">
                <a:pos x="262" y="0"/>
              </a:cxn>
              <a:cxn ang="0">
                <a:pos x="205" y="11"/>
              </a:cxn>
              <a:cxn ang="0">
                <a:pos x="156" y="52"/>
              </a:cxn>
              <a:cxn ang="0">
                <a:pos x="26" y="917"/>
              </a:cxn>
              <a:cxn ang="0">
                <a:pos x="11" y="1023"/>
              </a:cxn>
              <a:cxn ang="0">
                <a:pos x="0" y="1118"/>
              </a:cxn>
              <a:cxn ang="0">
                <a:pos x="41" y="1195"/>
              </a:cxn>
              <a:cxn ang="0">
                <a:pos x="71" y="1226"/>
              </a:cxn>
            </a:cxnLst>
            <a:rect l="0" t="0" r="r" b="b"/>
            <a:pathLst>
              <a:path w="963" h="1232">
                <a:moveTo>
                  <a:pt x="71" y="1226"/>
                </a:moveTo>
                <a:lnTo>
                  <a:pt x="304" y="1232"/>
                </a:lnTo>
                <a:lnTo>
                  <a:pt x="84" y="1207"/>
                </a:lnTo>
                <a:lnTo>
                  <a:pt x="33" y="1115"/>
                </a:lnTo>
                <a:lnTo>
                  <a:pt x="170" y="123"/>
                </a:lnTo>
                <a:lnTo>
                  <a:pt x="191" y="72"/>
                </a:lnTo>
                <a:lnTo>
                  <a:pt x="213" y="41"/>
                </a:lnTo>
                <a:lnTo>
                  <a:pt x="250" y="24"/>
                </a:lnTo>
                <a:lnTo>
                  <a:pt x="917" y="62"/>
                </a:lnTo>
                <a:lnTo>
                  <a:pt x="963" y="71"/>
                </a:lnTo>
                <a:lnTo>
                  <a:pt x="963" y="49"/>
                </a:lnTo>
                <a:lnTo>
                  <a:pt x="951" y="48"/>
                </a:lnTo>
                <a:lnTo>
                  <a:pt x="936" y="47"/>
                </a:lnTo>
                <a:lnTo>
                  <a:pt x="920" y="46"/>
                </a:lnTo>
                <a:lnTo>
                  <a:pt x="902" y="46"/>
                </a:lnTo>
                <a:lnTo>
                  <a:pt x="883" y="45"/>
                </a:lnTo>
                <a:lnTo>
                  <a:pt x="863" y="43"/>
                </a:lnTo>
                <a:lnTo>
                  <a:pt x="843" y="42"/>
                </a:lnTo>
                <a:lnTo>
                  <a:pt x="825" y="41"/>
                </a:lnTo>
                <a:lnTo>
                  <a:pt x="806" y="40"/>
                </a:lnTo>
                <a:lnTo>
                  <a:pt x="787" y="39"/>
                </a:lnTo>
                <a:lnTo>
                  <a:pt x="770" y="38"/>
                </a:lnTo>
                <a:lnTo>
                  <a:pt x="756" y="37"/>
                </a:lnTo>
                <a:lnTo>
                  <a:pt x="743" y="36"/>
                </a:lnTo>
                <a:lnTo>
                  <a:pt x="733" y="34"/>
                </a:lnTo>
                <a:lnTo>
                  <a:pt x="725" y="33"/>
                </a:lnTo>
                <a:lnTo>
                  <a:pt x="720" y="32"/>
                </a:lnTo>
                <a:lnTo>
                  <a:pt x="712" y="31"/>
                </a:lnTo>
                <a:lnTo>
                  <a:pt x="695" y="29"/>
                </a:lnTo>
                <a:lnTo>
                  <a:pt x="671" y="27"/>
                </a:lnTo>
                <a:lnTo>
                  <a:pt x="641" y="25"/>
                </a:lnTo>
                <a:lnTo>
                  <a:pt x="606" y="22"/>
                </a:lnTo>
                <a:lnTo>
                  <a:pt x="567" y="20"/>
                </a:lnTo>
                <a:lnTo>
                  <a:pt x="527" y="17"/>
                </a:lnTo>
                <a:lnTo>
                  <a:pt x="484" y="14"/>
                </a:lnTo>
                <a:lnTo>
                  <a:pt x="442" y="12"/>
                </a:lnTo>
                <a:lnTo>
                  <a:pt x="401" y="8"/>
                </a:lnTo>
                <a:lnTo>
                  <a:pt x="364" y="6"/>
                </a:lnTo>
                <a:lnTo>
                  <a:pt x="330" y="4"/>
                </a:lnTo>
                <a:lnTo>
                  <a:pt x="302" y="2"/>
                </a:lnTo>
                <a:lnTo>
                  <a:pt x="280" y="1"/>
                </a:lnTo>
                <a:lnTo>
                  <a:pt x="267" y="0"/>
                </a:lnTo>
                <a:lnTo>
                  <a:pt x="262" y="0"/>
                </a:lnTo>
                <a:lnTo>
                  <a:pt x="205" y="11"/>
                </a:lnTo>
                <a:lnTo>
                  <a:pt x="156" y="52"/>
                </a:lnTo>
                <a:lnTo>
                  <a:pt x="26" y="917"/>
                </a:lnTo>
                <a:lnTo>
                  <a:pt x="11" y="1023"/>
                </a:lnTo>
                <a:lnTo>
                  <a:pt x="0" y="1118"/>
                </a:lnTo>
                <a:lnTo>
                  <a:pt x="41" y="1195"/>
                </a:lnTo>
                <a:lnTo>
                  <a:pt x="71" y="12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63" name="Freeform 2439"/>
          <p:cNvSpPr>
            <a:spLocks/>
          </p:cNvSpPr>
          <p:nvPr/>
        </p:nvSpPr>
        <p:spPr bwMode="auto">
          <a:xfrm>
            <a:off x="7928260" y="3821095"/>
            <a:ext cx="112712" cy="36513"/>
          </a:xfrm>
          <a:custGeom>
            <a:avLst/>
            <a:gdLst/>
            <a:ahLst/>
            <a:cxnLst>
              <a:cxn ang="0">
                <a:pos x="327" y="95"/>
              </a:cxn>
              <a:cxn ang="0">
                <a:pos x="364" y="51"/>
              </a:cxn>
              <a:cxn ang="0">
                <a:pos x="368" y="0"/>
              </a:cxn>
              <a:cxn ang="0">
                <a:pos x="317" y="65"/>
              </a:cxn>
              <a:cxn ang="0">
                <a:pos x="20" y="48"/>
              </a:cxn>
              <a:cxn ang="0">
                <a:pos x="0" y="100"/>
              </a:cxn>
              <a:cxn ang="0">
                <a:pos x="26" y="102"/>
              </a:cxn>
              <a:cxn ang="0">
                <a:pos x="49" y="106"/>
              </a:cxn>
              <a:cxn ang="0">
                <a:pos x="71" y="108"/>
              </a:cxn>
              <a:cxn ang="0">
                <a:pos x="89" y="109"/>
              </a:cxn>
              <a:cxn ang="0">
                <a:pos x="103" y="110"/>
              </a:cxn>
              <a:cxn ang="0">
                <a:pos x="115" y="111"/>
              </a:cxn>
              <a:cxn ang="0">
                <a:pos x="122" y="112"/>
              </a:cxn>
              <a:cxn ang="0">
                <a:pos x="126" y="112"/>
              </a:cxn>
              <a:cxn ang="0">
                <a:pos x="131" y="112"/>
              </a:cxn>
              <a:cxn ang="0">
                <a:pos x="140" y="112"/>
              </a:cxn>
              <a:cxn ang="0">
                <a:pos x="151" y="113"/>
              </a:cxn>
              <a:cxn ang="0">
                <a:pos x="165" y="113"/>
              </a:cxn>
              <a:cxn ang="0">
                <a:pos x="181" y="114"/>
              </a:cxn>
              <a:cxn ang="0">
                <a:pos x="198" y="115"/>
              </a:cxn>
              <a:cxn ang="0">
                <a:pos x="216" y="115"/>
              </a:cxn>
              <a:cxn ang="0">
                <a:pos x="235" y="116"/>
              </a:cxn>
              <a:cxn ang="0">
                <a:pos x="252" y="117"/>
              </a:cxn>
              <a:cxn ang="0">
                <a:pos x="270" y="117"/>
              </a:cxn>
              <a:cxn ang="0">
                <a:pos x="287" y="118"/>
              </a:cxn>
              <a:cxn ang="0">
                <a:pos x="301" y="119"/>
              </a:cxn>
              <a:cxn ang="0">
                <a:pos x="313" y="119"/>
              </a:cxn>
              <a:cxn ang="0">
                <a:pos x="322" y="120"/>
              </a:cxn>
              <a:cxn ang="0">
                <a:pos x="328" y="120"/>
              </a:cxn>
              <a:cxn ang="0">
                <a:pos x="330" y="120"/>
              </a:cxn>
              <a:cxn ang="0">
                <a:pos x="382" y="77"/>
              </a:cxn>
              <a:cxn ang="0">
                <a:pos x="327" y="95"/>
              </a:cxn>
            </a:cxnLst>
            <a:rect l="0" t="0" r="r" b="b"/>
            <a:pathLst>
              <a:path w="382" h="120">
                <a:moveTo>
                  <a:pt x="327" y="95"/>
                </a:moveTo>
                <a:lnTo>
                  <a:pt x="364" y="51"/>
                </a:lnTo>
                <a:lnTo>
                  <a:pt x="368" y="0"/>
                </a:lnTo>
                <a:lnTo>
                  <a:pt x="317" y="65"/>
                </a:lnTo>
                <a:lnTo>
                  <a:pt x="20" y="48"/>
                </a:lnTo>
                <a:lnTo>
                  <a:pt x="0" y="100"/>
                </a:lnTo>
                <a:lnTo>
                  <a:pt x="26" y="102"/>
                </a:lnTo>
                <a:lnTo>
                  <a:pt x="49" y="106"/>
                </a:lnTo>
                <a:lnTo>
                  <a:pt x="71" y="108"/>
                </a:lnTo>
                <a:lnTo>
                  <a:pt x="89" y="109"/>
                </a:lnTo>
                <a:lnTo>
                  <a:pt x="103" y="110"/>
                </a:lnTo>
                <a:lnTo>
                  <a:pt x="115" y="111"/>
                </a:lnTo>
                <a:lnTo>
                  <a:pt x="122" y="112"/>
                </a:lnTo>
                <a:lnTo>
                  <a:pt x="126" y="112"/>
                </a:lnTo>
                <a:lnTo>
                  <a:pt x="131" y="112"/>
                </a:lnTo>
                <a:lnTo>
                  <a:pt x="140" y="112"/>
                </a:lnTo>
                <a:lnTo>
                  <a:pt x="151" y="113"/>
                </a:lnTo>
                <a:lnTo>
                  <a:pt x="165" y="113"/>
                </a:lnTo>
                <a:lnTo>
                  <a:pt x="181" y="114"/>
                </a:lnTo>
                <a:lnTo>
                  <a:pt x="198" y="115"/>
                </a:lnTo>
                <a:lnTo>
                  <a:pt x="216" y="115"/>
                </a:lnTo>
                <a:lnTo>
                  <a:pt x="235" y="116"/>
                </a:lnTo>
                <a:lnTo>
                  <a:pt x="252" y="117"/>
                </a:lnTo>
                <a:lnTo>
                  <a:pt x="270" y="117"/>
                </a:lnTo>
                <a:lnTo>
                  <a:pt x="287" y="118"/>
                </a:lnTo>
                <a:lnTo>
                  <a:pt x="301" y="119"/>
                </a:lnTo>
                <a:lnTo>
                  <a:pt x="313" y="119"/>
                </a:lnTo>
                <a:lnTo>
                  <a:pt x="322" y="120"/>
                </a:lnTo>
                <a:lnTo>
                  <a:pt x="328" y="120"/>
                </a:lnTo>
                <a:lnTo>
                  <a:pt x="330" y="120"/>
                </a:lnTo>
                <a:lnTo>
                  <a:pt x="382" y="77"/>
                </a:lnTo>
                <a:lnTo>
                  <a:pt x="327" y="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64" name="Freeform 2440"/>
          <p:cNvSpPr>
            <a:spLocks/>
          </p:cNvSpPr>
          <p:nvPr/>
        </p:nvSpPr>
        <p:spPr bwMode="auto">
          <a:xfrm>
            <a:off x="8037797" y="3733783"/>
            <a:ext cx="42863" cy="114300"/>
          </a:xfrm>
          <a:custGeom>
            <a:avLst/>
            <a:gdLst/>
            <a:ahLst/>
            <a:cxnLst>
              <a:cxn ang="0">
                <a:pos x="125" y="46"/>
              </a:cxn>
              <a:cxn ang="0">
                <a:pos x="103" y="140"/>
              </a:cxn>
              <a:cxn ang="0">
                <a:pos x="89" y="148"/>
              </a:cxn>
              <a:cxn ang="0">
                <a:pos x="83" y="195"/>
              </a:cxn>
              <a:cxn ang="0">
                <a:pos x="66" y="289"/>
              </a:cxn>
              <a:cxn ang="0">
                <a:pos x="0" y="387"/>
              </a:cxn>
              <a:cxn ang="0">
                <a:pos x="44" y="367"/>
              </a:cxn>
              <a:cxn ang="0">
                <a:pos x="110" y="265"/>
              </a:cxn>
              <a:cxn ang="0">
                <a:pos x="145" y="0"/>
              </a:cxn>
              <a:cxn ang="0">
                <a:pos x="125" y="46"/>
              </a:cxn>
            </a:cxnLst>
            <a:rect l="0" t="0" r="r" b="b"/>
            <a:pathLst>
              <a:path w="145" h="387">
                <a:moveTo>
                  <a:pt x="125" y="46"/>
                </a:moveTo>
                <a:lnTo>
                  <a:pt x="103" y="140"/>
                </a:lnTo>
                <a:lnTo>
                  <a:pt x="89" y="148"/>
                </a:lnTo>
                <a:lnTo>
                  <a:pt x="83" y="195"/>
                </a:lnTo>
                <a:lnTo>
                  <a:pt x="66" y="289"/>
                </a:lnTo>
                <a:lnTo>
                  <a:pt x="0" y="387"/>
                </a:lnTo>
                <a:lnTo>
                  <a:pt x="44" y="367"/>
                </a:lnTo>
                <a:lnTo>
                  <a:pt x="110" y="265"/>
                </a:lnTo>
                <a:lnTo>
                  <a:pt x="145" y="0"/>
                </a:lnTo>
                <a:lnTo>
                  <a:pt x="125" y="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65" name="Freeform 2441"/>
          <p:cNvSpPr>
            <a:spLocks/>
          </p:cNvSpPr>
          <p:nvPr/>
        </p:nvSpPr>
        <p:spPr bwMode="auto">
          <a:xfrm>
            <a:off x="7713947" y="3655995"/>
            <a:ext cx="93663" cy="184150"/>
          </a:xfrm>
          <a:custGeom>
            <a:avLst/>
            <a:gdLst/>
            <a:ahLst/>
            <a:cxnLst>
              <a:cxn ang="0">
                <a:pos x="68" y="547"/>
              </a:cxn>
              <a:cxn ang="0">
                <a:pos x="43" y="465"/>
              </a:cxn>
              <a:cxn ang="0">
                <a:pos x="107" y="0"/>
              </a:cxn>
              <a:cxn ang="0">
                <a:pos x="76" y="35"/>
              </a:cxn>
              <a:cxn ang="0">
                <a:pos x="50" y="184"/>
              </a:cxn>
              <a:cxn ang="0">
                <a:pos x="17" y="343"/>
              </a:cxn>
              <a:cxn ang="0">
                <a:pos x="6" y="421"/>
              </a:cxn>
              <a:cxn ang="0">
                <a:pos x="0" y="470"/>
              </a:cxn>
              <a:cxn ang="0">
                <a:pos x="51" y="565"/>
              </a:cxn>
              <a:cxn ang="0">
                <a:pos x="89" y="606"/>
              </a:cxn>
              <a:cxn ang="0">
                <a:pos x="90" y="606"/>
              </a:cxn>
              <a:cxn ang="0">
                <a:pos x="93" y="606"/>
              </a:cxn>
              <a:cxn ang="0">
                <a:pos x="97" y="607"/>
              </a:cxn>
              <a:cxn ang="0">
                <a:pos x="104" y="607"/>
              </a:cxn>
              <a:cxn ang="0">
                <a:pos x="113" y="608"/>
              </a:cxn>
              <a:cxn ang="0">
                <a:pos x="122" y="609"/>
              </a:cxn>
              <a:cxn ang="0">
                <a:pos x="134" y="610"/>
              </a:cxn>
              <a:cxn ang="0">
                <a:pos x="147" y="611"/>
              </a:cxn>
              <a:cxn ang="0">
                <a:pos x="161" y="613"/>
              </a:cxn>
              <a:cxn ang="0">
                <a:pos x="176" y="614"/>
              </a:cxn>
              <a:cxn ang="0">
                <a:pos x="193" y="615"/>
              </a:cxn>
              <a:cxn ang="0">
                <a:pos x="211" y="618"/>
              </a:cxn>
              <a:cxn ang="0">
                <a:pos x="230" y="620"/>
              </a:cxn>
              <a:cxn ang="0">
                <a:pos x="249" y="621"/>
              </a:cxn>
              <a:cxn ang="0">
                <a:pos x="270" y="623"/>
              </a:cxn>
              <a:cxn ang="0">
                <a:pos x="291" y="625"/>
              </a:cxn>
              <a:cxn ang="0">
                <a:pos x="322" y="587"/>
              </a:cxn>
              <a:cxn ang="0">
                <a:pos x="141" y="577"/>
              </a:cxn>
              <a:cxn ang="0">
                <a:pos x="68" y="547"/>
              </a:cxn>
            </a:cxnLst>
            <a:rect l="0" t="0" r="r" b="b"/>
            <a:pathLst>
              <a:path w="322" h="625">
                <a:moveTo>
                  <a:pt x="68" y="547"/>
                </a:moveTo>
                <a:lnTo>
                  <a:pt x="43" y="465"/>
                </a:lnTo>
                <a:lnTo>
                  <a:pt x="107" y="0"/>
                </a:lnTo>
                <a:lnTo>
                  <a:pt x="76" y="35"/>
                </a:lnTo>
                <a:lnTo>
                  <a:pt x="50" y="184"/>
                </a:lnTo>
                <a:lnTo>
                  <a:pt x="17" y="343"/>
                </a:lnTo>
                <a:lnTo>
                  <a:pt x="6" y="421"/>
                </a:lnTo>
                <a:lnTo>
                  <a:pt x="0" y="470"/>
                </a:lnTo>
                <a:lnTo>
                  <a:pt x="51" y="565"/>
                </a:lnTo>
                <a:lnTo>
                  <a:pt x="89" y="606"/>
                </a:lnTo>
                <a:lnTo>
                  <a:pt x="90" y="606"/>
                </a:lnTo>
                <a:lnTo>
                  <a:pt x="93" y="606"/>
                </a:lnTo>
                <a:lnTo>
                  <a:pt x="97" y="607"/>
                </a:lnTo>
                <a:lnTo>
                  <a:pt x="104" y="607"/>
                </a:lnTo>
                <a:lnTo>
                  <a:pt x="113" y="608"/>
                </a:lnTo>
                <a:lnTo>
                  <a:pt x="122" y="609"/>
                </a:lnTo>
                <a:lnTo>
                  <a:pt x="134" y="610"/>
                </a:lnTo>
                <a:lnTo>
                  <a:pt x="147" y="611"/>
                </a:lnTo>
                <a:lnTo>
                  <a:pt x="161" y="613"/>
                </a:lnTo>
                <a:lnTo>
                  <a:pt x="176" y="614"/>
                </a:lnTo>
                <a:lnTo>
                  <a:pt x="193" y="615"/>
                </a:lnTo>
                <a:lnTo>
                  <a:pt x="211" y="618"/>
                </a:lnTo>
                <a:lnTo>
                  <a:pt x="230" y="620"/>
                </a:lnTo>
                <a:lnTo>
                  <a:pt x="249" y="621"/>
                </a:lnTo>
                <a:lnTo>
                  <a:pt x="270" y="623"/>
                </a:lnTo>
                <a:lnTo>
                  <a:pt x="291" y="625"/>
                </a:lnTo>
                <a:lnTo>
                  <a:pt x="322" y="587"/>
                </a:lnTo>
                <a:lnTo>
                  <a:pt x="141" y="577"/>
                </a:lnTo>
                <a:lnTo>
                  <a:pt x="68" y="5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66" name="Freeform 2442"/>
          <p:cNvSpPr>
            <a:spLocks/>
          </p:cNvSpPr>
          <p:nvPr/>
        </p:nvSpPr>
        <p:spPr bwMode="auto">
          <a:xfrm>
            <a:off x="7740935" y="3381358"/>
            <a:ext cx="381000" cy="280987"/>
          </a:xfrm>
          <a:custGeom>
            <a:avLst/>
            <a:gdLst/>
            <a:ahLst/>
            <a:cxnLst>
              <a:cxn ang="0">
                <a:pos x="1280" y="122"/>
              </a:cxn>
              <a:cxn ang="0">
                <a:pos x="1243" y="106"/>
              </a:cxn>
              <a:cxn ang="0">
                <a:pos x="1192" y="85"/>
              </a:cxn>
              <a:cxn ang="0">
                <a:pos x="1150" y="68"/>
              </a:cxn>
              <a:cxn ang="0">
                <a:pos x="1135" y="63"/>
              </a:cxn>
              <a:cxn ang="0">
                <a:pos x="1107" y="61"/>
              </a:cxn>
              <a:cxn ang="0">
                <a:pos x="1062" y="58"/>
              </a:cxn>
              <a:cxn ang="0">
                <a:pos x="1007" y="55"/>
              </a:cxn>
              <a:cxn ang="0">
                <a:pos x="949" y="52"/>
              </a:cxn>
              <a:cxn ang="0">
                <a:pos x="892" y="49"/>
              </a:cxn>
              <a:cxn ang="0">
                <a:pos x="847" y="45"/>
              </a:cxn>
              <a:cxn ang="0">
                <a:pos x="815" y="42"/>
              </a:cxn>
              <a:cxn ang="0">
                <a:pos x="798" y="38"/>
              </a:cxn>
              <a:cxn ang="0">
                <a:pos x="746" y="34"/>
              </a:cxn>
              <a:cxn ang="0">
                <a:pos x="665" y="28"/>
              </a:cxn>
              <a:cxn ang="0">
                <a:pos x="566" y="20"/>
              </a:cxn>
              <a:cxn ang="0">
                <a:pos x="462" y="14"/>
              </a:cxn>
              <a:cxn ang="0">
                <a:pos x="365" y="8"/>
              </a:cxn>
              <a:cxn ang="0">
                <a:pos x="288" y="3"/>
              </a:cxn>
              <a:cxn ang="0">
                <a:pos x="243" y="0"/>
              </a:cxn>
              <a:cxn ang="0">
                <a:pos x="165" y="13"/>
              </a:cxn>
              <a:cxn ang="0">
                <a:pos x="0" y="747"/>
              </a:cxn>
              <a:cxn ang="0">
                <a:pos x="40" y="738"/>
              </a:cxn>
              <a:cxn ang="0">
                <a:pos x="145" y="90"/>
              </a:cxn>
              <a:cxn ang="0">
                <a:pos x="222" y="30"/>
              </a:cxn>
              <a:cxn ang="0">
                <a:pos x="1120" y="90"/>
              </a:cxn>
              <a:cxn ang="0">
                <a:pos x="1126" y="95"/>
              </a:cxn>
              <a:cxn ang="0">
                <a:pos x="1141" y="106"/>
              </a:cxn>
              <a:cxn ang="0">
                <a:pos x="1157" y="120"/>
              </a:cxn>
              <a:cxn ang="0">
                <a:pos x="1171" y="132"/>
              </a:cxn>
              <a:cxn ang="0">
                <a:pos x="1189" y="165"/>
              </a:cxn>
              <a:cxn ang="0">
                <a:pos x="1196" y="188"/>
              </a:cxn>
              <a:cxn ang="0">
                <a:pos x="1108" y="881"/>
              </a:cxn>
              <a:cxn ang="0">
                <a:pos x="1153" y="699"/>
              </a:cxn>
              <a:cxn ang="0">
                <a:pos x="1209" y="119"/>
              </a:cxn>
              <a:cxn ang="0">
                <a:pos x="1255" y="183"/>
              </a:cxn>
              <a:cxn ang="0">
                <a:pos x="1158" y="923"/>
              </a:cxn>
              <a:cxn ang="0">
                <a:pos x="1283" y="277"/>
              </a:cxn>
              <a:cxn ang="0">
                <a:pos x="1285" y="124"/>
              </a:cxn>
            </a:cxnLst>
            <a:rect l="0" t="0" r="r" b="b"/>
            <a:pathLst>
              <a:path w="1292" h="950">
                <a:moveTo>
                  <a:pt x="1285" y="124"/>
                </a:moveTo>
                <a:lnTo>
                  <a:pt x="1280" y="122"/>
                </a:lnTo>
                <a:lnTo>
                  <a:pt x="1265" y="115"/>
                </a:lnTo>
                <a:lnTo>
                  <a:pt x="1243" y="106"/>
                </a:lnTo>
                <a:lnTo>
                  <a:pt x="1218" y="95"/>
                </a:lnTo>
                <a:lnTo>
                  <a:pt x="1192" y="85"/>
                </a:lnTo>
                <a:lnTo>
                  <a:pt x="1169" y="76"/>
                </a:lnTo>
                <a:lnTo>
                  <a:pt x="1150" y="68"/>
                </a:lnTo>
                <a:lnTo>
                  <a:pt x="1141" y="64"/>
                </a:lnTo>
                <a:lnTo>
                  <a:pt x="1135" y="63"/>
                </a:lnTo>
                <a:lnTo>
                  <a:pt x="1124" y="62"/>
                </a:lnTo>
                <a:lnTo>
                  <a:pt x="1107" y="61"/>
                </a:lnTo>
                <a:lnTo>
                  <a:pt x="1086" y="59"/>
                </a:lnTo>
                <a:lnTo>
                  <a:pt x="1062" y="58"/>
                </a:lnTo>
                <a:lnTo>
                  <a:pt x="1036" y="57"/>
                </a:lnTo>
                <a:lnTo>
                  <a:pt x="1007" y="55"/>
                </a:lnTo>
                <a:lnTo>
                  <a:pt x="978" y="54"/>
                </a:lnTo>
                <a:lnTo>
                  <a:pt x="949" y="52"/>
                </a:lnTo>
                <a:lnTo>
                  <a:pt x="920" y="50"/>
                </a:lnTo>
                <a:lnTo>
                  <a:pt x="892" y="49"/>
                </a:lnTo>
                <a:lnTo>
                  <a:pt x="867" y="47"/>
                </a:lnTo>
                <a:lnTo>
                  <a:pt x="847" y="45"/>
                </a:lnTo>
                <a:lnTo>
                  <a:pt x="829" y="43"/>
                </a:lnTo>
                <a:lnTo>
                  <a:pt x="815" y="42"/>
                </a:lnTo>
                <a:lnTo>
                  <a:pt x="808" y="40"/>
                </a:lnTo>
                <a:lnTo>
                  <a:pt x="798" y="38"/>
                </a:lnTo>
                <a:lnTo>
                  <a:pt x="777" y="36"/>
                </a:lnTo>
                <a:lnTo>
                  <a:pt x="746" y="34"/>
                </a:lnTo>
                <a:lnTo>
                  <a:pt x="709" y="31"/>
                </a:lnTo>
                <a:lnTo>
                  <a:pt x="665" y="28"/>
                </a:lnTo>
                <a:lnTo>
                  <a:pt x="617" y="25"/>
                </a:lnTo>
                <a:lnTo>
                  <a:pt x="566" y="20"/>
                </a:lnTo>
                <a:lnTo>
                  <a:pt x="514" y="17"/>
                </a:lnTo>
                <a:lnTo>
                  <a:pt x="462" y="14"/>
                </a:lnTo>
                <a:lnTo>
                  <a:pt x="412" y="10"/>
                </a:lnTo>
                <a:lnTo>
                  <a:pt x="365" y="8"/>
                </a:lnTo>
                <a:lnTo>
                  <a:pt x="323" y="5"/>
                </a:lnTo>
                <a:lnTo>
                  <a:pt x="288" y="3"/>
                </a:lnTo>
                <a:lnTo>
                  <a:pt x="261" y="1"/>
                </a:lnTo>
                <a:lnTo>
                  <a:pt x="243" y="0"/>
                </a:lnTo>
                <a:lnTo>
                  <a:pt x="237" y="0"/>
                </a:lnTo>
                <a:lnTo>
                  <a:pt x="165" y="13"/>
                </a:lnTo>
                <a:lnTo>
                  <a:pt x="103" y="65"/>
                </a:lnTo>
                <a:lnTo>
                  <a:pt x="0" y="747"/>
                </a:lnTo>
                <a:lnTo>
                  <a:pt x="34" y="736"/>
                </a:lnTo>
                <a:lnTo>
                  <a:pt x="40" y="738"/>
                </a:lnTo>
                <a:lnTo>
                  <a:pt x="120" y="154"/>
                </a:lnTo>
                <a:lnTo>
                  <a:pt x="145" y="90"/>
                </a:lnTo>
                <a:lnTo>
                  <a:pt x="175" y="52"/>
                </a:lnTo>
                <a:lnTo>
                  <a:pt x="222" y="30"/>
                </a:lnTo>
                <a:lnTo>
                  <a:pt x="1055" y="77"/>
                </a:lnTo>
                <a:lnTo>
                  <a:pt x="1120" y="90"/>
                </a:lnTo>
                <a:lnTo>
                  <a:pt x="1122" y="91"/>
                </a:lnTo>
                <a:lnTo>
                  <a:pt x="1126" y="95"/>
                </a:lnTo>
                <a:lnTo>
                  <a:pt x="1132" y="100"/>
                </a:lnTo>
                <a:lnTo>
                  <a:pt x="1141" y="106"/>
                </a:lnTo>
                <a:lnTo>
                  <a:pt x="1149" y="113"/>
                </a:lnTo>
                <a:lnTo>
                  <a:pt x="1157" y="120"/>
                </a:lnTo>
                <a:lnTo>
                  <a:pt x="1165" y="127"/>
                </a:lnTo>
                <a:lnTo>
                  <a:pt x="1171" y="132"/>
                </a:lnTo>
                <a:lnTo>
                  <a:pt x="1180" y="147"/>
                </a:lnTo>
                <a:lnTo>
                  <a:pt x="1189" y="165"/>
                </a:lnTo>
                <a:lnTo>
                  <a:pt x="1194" y="181"/>
                </a:lnTo>
                <a:lnTo>
                  <a:pt x="1196" y="188"/>
                </a:lnTo>
                <a:lnTo>
                  <a:pt x="1141" y="613"/>
                </a:lnTo>
                <a:lnTo>
                  <a:pt x="1108" y="881"/>
                </a:lnTo>
                <a:lnTo>
                  <a:pt x="1124" y="893"/>
                </a:lnTo>
                <a:lnTo>
                  <a:pt x="1153" y="699"/>
                </a:lnTo>
                <a:lnTo>
                  <a:pt x="1222" y="217"/>
                </a:lnTo>
                <a:lnTo>
                  <a:pt x="1209" y="119"/>
                </a:lnTo>
                <a:lnTo>
                  <a:pt x="1243" y="141"/>
                </a:lnTo>
                <a:lnTo>
                  <a:pt x="1255" y="183"/>
                </a:lnTo>
                <a:lnTo>
                  <a:pt x="1243" y="303"/>
                </a:lnTo>
                <a:lnTo>
                  <a:pt x="1158" y="923"/>
                </a:lnTo>
                <a:lnTo>
                  <a:pt x="1191" y="950"/>
                </a:lnTo>
                <a:lnTo>
                  <a:pt x="1283" y="277"/>
                </a:lnTo>
                <a:lnTo>
                  <a:pt x="1292" y="213"/>
                </a:lnTo>
                <a:lnTo>
                  <a:pt x="1285" y="1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67" name="Freeform 2443"/>
          <p:cNvSpPr>
            <a:spLocks/>
          </p:cNvSpPr>
          <p:nvPr/>
        </p:nvSpPr>
        <p:spPr bwMode="auto">
          <a:xfrm>
            <a:off x="7998110" y="3611545"/>
            <a:ext cx="22225" cy="14288"/>
          </a:xfrm>
          <a:custGeom>
            <a:avLst/>
            <a:gdLst/>
            <a:ahLst/>
            <a:cxnLst>
              <a:cxn ang="0">
                <a:pos x="32" y="22"/>
              </a:cxn>
              <a:cxn ang="0">
                <a:pos x="34" y="22"/>
              </a:cxn>
              <a:cxn ang="0">
                <a:pos x="39" y="23"/>
              </a:cxn>
              <a:cxn ang="0">
                <a:pos x="47" y="25"/>
              </a:cxn>
              <a:cxn ang="0">
                <a:pos x="54" y="30"/>
              </a:cxn>
              <a:cxn ang="0">
                <a:pos x="61" y="37"/>
              </a:cxn>
              <a:cxn ang="0">
                <a:pos x="69" y="43"/>
              </a:cxn>
              <a:cxn ang="0">
                <a:pos x="73" y="48"/>
              </a:cxn>
              <a:cxn ang="0">
                <a:pos x="75" y="50"/>
              </a:cxn>
              <a:cxn ang="0">
                <a:pos x="68" y="29"/>
              </a:cxn>
              <a:cxn ang="0">
                <a:pos x="25" y="6"/>
              </a:cxn>
              <a:cxn ang="0">
                <a:pos x="0" y="0"/>
              </a:cxn>
              <a:cxn ang="0">
                <a:pos x="32" y="22"/>
              </a:cxn>
            </a:cxnLst>
            <a:rect l="0" t="0" r="r" b="b"/>
            <a:pathLst>
              <a:path w="75" h="50">
                <a:moveTo>
                  <a:pt x="32" y="22"/>
                </a:moveTo>
                <a:lnTo>
                  <a:pt x="34" y="22"/>
                </a:lnTo>
                <a:lnTo>
                  <a:pt x="39" y="23"/>
                </a:lnTo>
                <a:lnTo>
                  <a:pt x="47" y="25"/>
                </a:lnTo>
                <a:lnTo>
                  <a:pt x="54" y="30"/>
                </a:lnTo>
                <a:lnTo>
                  <a:pt x="61" y="37"/>
                </a:lnTo>
                <a:lnTo>
                  <a:pt x="69" y="43"/>
                </a:lnTo>
                <a:lnTo>
                  <a:pt x="73" y="48"/>
                </a:lnTo>
                <a:lnTo>
                  <a:pt x="75" y="50"/>
                </a:lnTo>
                <a:lnTo>
                  <a:pt x="68" y="29"/>
                </a:lnTo>
                <a:lnTo>
                  <a:pt x="25" y="6"/>
                </a:lnTo>
                <a:lnTo>
                  <a:pt x="0" y="0"/>
                </a:lnTo>
                <a:lnTo>
                  <a:pt x="32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68" name="Freeform 2444"/>
          <p:cNvSpPr>
            <a:spLocks/>
          </p:cNvSpPr>
          <p:nvPr/>
        </p:nvSpPr>
        <p:spPr bwMode="auto">
          <a:xfrm>
            <a:off x="7731410" y="3613133"/>
            <a:ext cx="25400" cy="15875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1" y="37"/>
              </a:cxn>
              <a:cxn ang="0">
                <a:pos x="4" y="39"/>
              </a:cxn>
              <a:cxn ang="0">
                <a:pos x="8" y="40"/>
              </a:cxn>
              <a:cxn ang="0">
                <a:pos x="13" y="42"/>
              </a:cxn>
              <a:cxn ang="0">
                <a:pos x="20" y="45"/>
              </a:cxn>
              <a:cxn ang="0">
                <a:pos x="25" y="47"/>
              </a:cxn>
              <a:cxn ang="0">
                <a:pos x="29" y="49"/>
              </a:cxn>
              <a:cxn ang="0">
                <a:pos x="32" y="50"/>
              </a:cxn>
              <a:cxn ang="0">
                <a:pos x="35" y="53"/>
              </a:cxn>
              <a:cxn ang="0">
                <a:pos x="38" y="55"/>
              </a:cxn>
              <a:cxn ang="0">
                <a:pos x="42" y="56"/>
              </a:cxn>
              <a:cxn ang="0">
                <a:pos x="47" y="54"/>
              </a:cxn>
              <a:cxn ang="0">
                <a:pos x="51" y="51"/>
              </a:cxn>
              <a:cxn ang="0">
                <a:pos x="56" y="46"/>
              </a:cxn>
              <a:cxn ang="0">
                <a:pos x="62" y="39"/>
              </a:cxn>
              <a:cxn ang="0">
                <a:pos x="69" y="30"/>
              </a:cxn>
              <a:cxn ang="0">
                <a:pos x="75" y="23"/>
              </a:cxn>
              <a:cxn ang="0">
                <a:pos x="80" y="16"/>
              </a:cxn>
              <a:cxn ang="0">
                <a:pos x="83" y="12"/>
              </a:cxn>
              <a:cxn ang="0">
                <a:pos x="84" y="9"/>
              </a:cxn>
              <a:cxn ang="0">
                <a:pos x="77" y="0"/>
              </a:cxn>
              <a:cxn ang="0">
                <a:pos x="77" y="9"/>
              </a:cxn>
              <a:cxn ang="0">
                <a:pos x="51" y="41"/>
              </a:cxn>
              <a:cxn ang="0">
                <a:pos x="43" y="48"/>
              </a:cxn>
              <a:cxn ang="0">
                <a:pos x="31" y="43"/>
              </a:cxn>
              <a:cxn ang="0">
                <a:pos x="0" y="37"/>
              </a:cxn>
            </a:cxnLst>
            <a:rect l="0" t="0" r="r" b="b"/>
            <a:pathLst>
              <a:path w="84" h="56">
                <a:moveTo>
                  <a:pt x="0" y="37"/>
                </a:moveTo>
                <a:lnTo>
                  <a:pt x="1" y="37"/>
                </a:lnTo>
                <a:lnTo>
                  <a:pt x="4" y="39"/>
                </a:lnTo>
                <a:lnTo>
                  <a:pt x="8" y="40"/>
                </a:lnTo>
                <a:lnTo>
                  <a:pt x="13" y="42"/>
                </a:lnTo>
                <a:lnTo>
                  <a:pt x="20" y="45"/>
                </a:lnTo>
                <a:lnTo>
                  <a:pt x="25" y="47"/>
                </a:lnTo>
                <a:lnTo>
                  <a:pt x="29" y="49"/>
                </a:lnTo>
                <a:lnTo>
                  <a:pt x="32" y="50"/>
                </a:lnTo>
                <a:lnTo>
                  <a:pt x="35" y="53"/>
                </a:lnTo>
                <a:lnTo>
                  <a:pt x="38" y="55"/>
                </a:lnTo>
                <a:lnTo>
                  <a:pt x="42" y="56"/>
                </a:lnTo>
                <a:lnTo>
                  <a:pt x="47" y="54"/>
                </a:lnTo>
                <a:lnTo>
                  <a:pt x="51" y="51"/>
                </a:lnTo>
                <a:lnTo>
                  <a:pt x="56" y="46"/>
                </a:lnTo>
                <a:lnTo>
                  <a:pt x="62" y="39"/>
                </a:lnTo>
                <a:lnTo>
                  <a:pt x="69" y="30"/>
                </a:lnTo>
                <a:lnTo>
                  <a:pt x="75" y="23"/>
                </a:lnTo>
                <a:lnTo>
                  <a:pt x="80" y="16"/>
                </a:lnTo>
                <a:lnTo>
                  <a:pt x="83" y="12"/>
                </a:lnTo>
                <a:lnTo>
                  <a:pt x="84" y="9"/>
                </a:lnTo>
                <a:lnTo>
                  <a:pt x="77" y="0"/>
                </a:lnTo>
                <a:lnTo>
                  <a:pt x="77" y="9"/>
                </a:lnTo>
                <a:lnTo>
                  <a:pt x="51" y="41"/>
                </a:lnTo>
                <a:lnTo>
                  <a:pt x="43" y="48"/>
                </a:lnTo>
                <a:lnTo>
                  <a:pt x="31" y="43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42" name="Freeform 2418"/>
          <p:cNvSpPr>
            <a:spLocks/>
          </p:cNvSpPr>
          <p:nvPr/>
        </p:nvSpPr>
        <p:spPr bwMode="auto">
          <a:xfrm>
            <a:off x="7767922" y="3425808"/>
            <a:ext cx="284163" cy="360362"/>
          </a:xfrm>
          <a:custGeom>
            <a:avLst/>
            <a:gdLst/>
            <a:ahLst/>
            <a:cxnLst>
              <a:cxn ang="0">
                <a:pos x="899" y="612"/>
              </a:cxn>
              <a:cxn ang="0">
                <a:pos x="965" y="144"/>
              </a:cxn>
              <a:cxn ang="0">
                <a:pos x="953" y="93"/>
              </a:cxn>
              <a:cxn ang="0">
                <a:pos x="926" y="51"/>
              </a:cxn>
              <a:cxn ang="0">
                <a:pos x="867" y="34"/>
              </a:cxn>
              <a:cxn ang="0">
                <a:pos x="203" y="0"/>
              </a:cxn>
              <a:cxn ang="0">
                <a:pos x="165" y="38"/>
              </a:cxn>
              <a:cxn ang="0">
                <a:pos x="153" y="68"/>
              </a:cxn>
              <a:cxn ang="0">
                <a:pos x="0" y="1105"/>
              </a:cxn>
              <a:cxn ang="0">
                <a:pos x="42" y="1174"/>
              </a:cxn>
              <a:cxn ang="0">
                <a:pos x="85" y="1203"/>
              </a:cxn>
              <a:cxn ang="0">
                <a:pos x="288" y="1219"/>
              </a:cxn>
              <a:cxn ang="0">
                <a:pos x="335" y="1160"/>
              </a:cxn>
              <a:cxn ang="0">
                <a:pos x="395" y="1070"/>
              </a:cxn>
              <a:cxn ang="0">
                <a:pos x="480" y="913"/>
              </a:cxn>
              <a:cxn ang="0">
                <a:pos x="542" y="878"/>
              </a:cxn>
              <a:cxn ang="0">
                <a:pos x="544" y="833"/>
              </a:cxn>
              <a:cxn ang="0">
                <a:pos x="591" y="807"/>
              </a:cxn>
              <a:cxn ang="0">
                <a:pos x="614" y="815"/>
              </a:cxn>
              <a:cxn ang="0">
                <a:pos x="610" y="753"/>
              </a:cxn>
              <a:cxn ang="0">
                <a:pos x="620" y="744"/>
              </a:cxn>
              <a:cxn ang="0">
                <a:pos x="667" y="744"/>
              </a:cxn>
              <a:cxn ang="0">
                <a:pos x="685" y="714"/>
              </a:cxn>
              <a:cxn ang="0">
                <a:pos x="712" y="698"/>
              </a:cxn>
              <a:cxn ang="0">
                <a:pos x="712" y="698"/>
              </a:cxn>
              <a:cxn ang="0">
                <a:pos x="748" y="653"/>
              </a:cxn>
              <a:cxn ang="0">
                <a:pos x="667" y="544"/>
              </a:cxn>
              <a:cxn ang="0">
                <a:pos x="778" y="621"/>
              </a:cxn>
              <a:cxn ang="0">
                <a:pos x="833" y="583"/>
              </a:cxn>
              <a:cxn ang="0">
                <a:pos x="875" y="600"/>
              </a:cxn>
              <a:cxn ang="0">
                <a:pos x="899" y="612"/>
              </a:cxn>
            </a:cxnLst>
            <a:rect l="0" t="0" r="r" b="b"/>
            <a:pathLst>
              <a:path w="965" h="1219">
                <a:moveTo>
                  <a:pt x="899" y="612"/>
                </a:moveTo>
                <a:lnTo>
                  <a:pt x="965" y="144"/>
                </a:lnTo>
                <a:lnTo>
                  <a:pt x="953" y="93"/>
                </a:lnTo>
                <a:lnTo>
                  <a:pt x="926" y="51"/>
                </a:lnTo>
                <a:lnTo>
                  <a:pt x="867" y="34"/>
                </a:lnTo>
                <a:lnTo>
                  <a:pt x="203" y="0"/>
                </a:lnTo>
                <a:lnTo>
                  <a:pt x="165" y="38"/>
                </a:lnTo>
                <a:lnTo>
                  <a:pt x="153" y="68"/>
                </a:lnTo>
                <a:lnTo>
                  <a:pt x="0" y="1105"/>
                </a:lnTo>
                <a:lnTo>
                  <a:pt x="42" y="1174"/>
                </a:lnTo>
                <a:lnTo>
                  <a:pt x="85" y="1203"/>
                </a:lnTo>
                <a:lnTo>
                  <a:pt x="288" y="1219"/>
                </a:lnTo>
                <a:lnTo>
                  <a:pt x="335" y="1160"/>
                </a:lnTo>
                <a:lnTo>
                  <a:pt x="395" y="1070"/>
                </a:lnTo>
                <a:lnTo>
                  <a:pt x="480" y="913"/>
                </a:lnTo>
                <a:lnTo>
                  <a:pt x="542" y="878"/>
                </a:lnTo>
                <a:lnTo>
                  <a:pt x="544" y="833"/>
                </a:lnTo>
                <a:lnTo>
                  <a:pt x="591" y="807"/>
                </a:lnTo>
                <a:lnTo>
                  <a:pt x="614" y="815"/>
                </a:lnTo>
                <a:lnTo>
                  <a:pt x="610" y="753"/>
                </a:lnTo>
                <a:lnTo>
                  <a:pt x="620" y="744"/>
                </a:lnTo>
                <a:lnTo>
                  <a:pt x="667" y="744"/>
                </a:lnTo>
                <a:lnTo>
                  <a:pt x="685" y="714"/>
                </a:lnTo>
                <a:lnTo>
                  <a:pt x="712" y="698"/>
                </a:lnTo>
                <a:lnTo>
                  <a:pt x="712" y="698"/>
                </a:lnTo>
                <a:lnTo>
                  <a:pt x="748" y="653"/>
                </a:lnTo>
                <a:lnTo>
                  <a:pt x="667" y="544"/>
                </a:lnTo>
                <a:lnTo>
                  <a:pt x="778" y="621"/>
                </a:lnTo>
                <a:lnTo>
                  <a:pt x="833" y="583"/>
                </a:lnTo>
                <a:lnTo>
                  <a:pt x="875" y="600"/>
                </a:lnTo>
                <a:lnTo>
                  <a:pt x="899" y="612"/>
                </a:lnTo>
                <a:close/>
              </a:path>
            </a:pathLst>
          </a:custGeom>
          <a:solidFill>
            <a:srgbClr val="9BF2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4671" name="Picture 2447" descr="j009358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87022" y="3998895"/>
            <a:ext cx="647700" cy="590550"/>
          </a:xfrm>
          <a:prstGeom prst="rect">
            <a:avLst/>
          </a:prstGeom>
          <a:noFill/>
        </p:spPr>
      </p:pic>
      <p:pic>
        <p:nvPicPr>
          <p:cNvPr id="54672" name="Picture 2448" descr="j022360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flipH="1">
            <a:off x="7874285" y="4438633"/>
            <a:ext cx="238125" cy="57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362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121</TotalTime>
  <Words>1753</Words>
  <Application>Microsoft Office PowerPoint</Application>
  <PresentationFormat>On-screen Show (4:3)</PresentationFormat>
  <Paragraphs>367</Paragraphs>
  <Slides>28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Clarity</vt:lpstr>
      <vt:lpstr>Clip</vt:lpstr>
      <vt:lpstr>PowerPoint Presentation</vt:lpstr>
      <vt:lpstr>References</vt:lpstr>
      <vt:lpstr>Future Computing Devices</vt:lpstr>
      <vt:lpstr>Technological Advances</vt:lpstr>
      <vt:lpstr>Mobility</vt:lpstr>
      <vt:lpstr>Integration of Wireless Networks</vt:lpstr>
      <vt:lpstr>Applications</vt:lpstr>
      <vt:lpstr>Applications</vt:lpstr>
      <vt:lpstr>Typical Application: Road traffic</vt:lpstr>
      <vt:lpstr>Mobile and Wireless Services</vt:lpstr>
      <vt:lpstr>More Applications</vt:lpstr>
      <vt:lpstr>Location dependent services</vt:lpstr>
      <vt:lpstr>Mobile devices</vt:lpstr>
      <vt:lpstr>Effects of device portability</vt:lpstr>
      <vt:lpstr>Wireless networks in comparison to fixed networks</vt:lpstr>
      <vt:lpstr>Early history of wireless communication </vt:lpstr>
      <vt:lpstr>History of wireless communication I</vt:lpstr>
      <vt:lpstr>History of wireless communication II</vt:lpstr>
      <vt:lpstr>History of wireless communication III</vt:lpstr>
      <vt:lpstr>History of wireless communication IV</vt:lpstr>
      <vt:lpstr>History of wireless communication V</vt:lpstr>
      <vt:lpstr>History of wireless communication VI</vt:lpstr>
      <vt:lpstr>Mobile Subscriptions Worldwide</vt:lpstr>
      <vt:lpstr>Mobile Subscriptions (Ireland)</vt:lpstr>
      <vt:lpstr>Overlay Networks - the global goal</vt:lpstr>
      <vt:lpstr>Areas of research in mobile communication</vt:lpstr>
      <vt:lpstr>Reference Model</vt:lpstr>
      <vt:lpstr>Functions of Layers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Paul</cp:lastModifiedBy>
  <cp:revision>24</cp:revision>
  <dcterms:created xsi:type="dcterms:W3CDTF">2011-09-08T17:51:30Z</dcterms:created>
  <dcterms:modified xsi:type="dcterms:W3CDTF">2011-09-12T21:13:11Z</dcterms:modified>
</cp:coreProperties>
</file>