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1"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49" d="100"/>
          <a:sy n="49" d="100"/>
        </p:scale>
        <p:origin x="6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E85CC1F-F5FE-4B98-9ABF-85593D0AF851}"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5AE0F-3125-4AA2-B20E-D3BB6819FAD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66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5CC1F-F5FE-4B98-9ABF-85593D0AF851}"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5AE0F-3125-4AA2-B20E-D3BB6819FADF}" type="slidenum">
              <a:rPr lang="en-US" smtClean="0"/>
              <a:t>‹#›</a:t>
            </a:fld>
            <a:endParaRPr lang="en-US"/>
          </a:p>
        </p:txBody>
      </p:sp>
    </p:spTree>
    <p:extLst>
      <p:ext uri="{BB962C8B-B14F-4D97-AF65-F5344CB8AC3E}">
        <p14:creationId xmlns:p14="http://schemas.microsoft.com/office/powerpoint/2010/main" val="1754801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5CC1F-F5FE-4B98-9ABF-85593D0AF851}"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5AE0F-3125-4AA2-B20E-D3BB6819FAD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13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5CC1F-F5FE-4B98-9ABF-85593D0AF851}"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5AE0F-3125-4AA2-B20E-D3BB6819FADF}" type="slidenum">
              <a:rPr lang="en-US" smtClean="0"/>
              <a:t>‹#›</a:t>
            </a:fld>
            <a:endParaRPr lang="en-US"/>
          </a:p>
        </p:txBody>
      </p:sp>
    </p:spTree>
    <p:extLst>
      <p:ext uri="{BB962C8B-B14F-4D97-AF65-F5344CB8AC3E}">
        <p14:creationId xmlns:p14="http://schemas.microsoft.com/office/powerpoint/2010/main" val="265971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85CC1F-F5FE-4B98-9ABF-85593D0AF851}"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5AE0F-3125-4AA2-B20E-D3BB6819FAD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80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85CC1F-F5FE-4B98-9ABF-85593D0AF851}"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5AE0F-3125-4AA2-B20E-D3BB6819FADF}" type="slidenum">
              <a:rPr lang="en-US" smtClean="0"/>
              <a:t>‹#›</a:t>
            </a:fld>
            <a:endParaRPr lang="en-US"/>
          </a:p>
        </p:txBody>
      </p:sp>
    </p:spTree>
    <p:extLst>
      <p:ext uri="{BB962C8B-B14F-4D97-AF65-F5344CB8AC3E}">
        <p14:creationId xmlns:p14="http://schemas.microsoft.com/office/powerpoint/2010/main" val="223086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85CC1F-F5FE-4B98-9ABF-85593D0AF851}"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5AE0F-3125-4AA2-B20E-D3BB6819FADF}" type="slidenum">
              <a:rPr lang="en-US" smtClean="0"/>
              <a:t>‹#›</a:t>
            </a:fld>
            <a:endParaRPr lang="en-US"/>
          </a:p>
        </p:txBody>
      </p:sp>
    </p:spTree>
    <p:extLst>
      <p:ext uri="{BB962C8B-B14F-4D97-AF65-F5344CB8AC3E}">
        <p14:creationId xmlns:p14="http://schemas.microsoft.com/office/powerpoint/2010/main" val="258950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85CC1F-F5FE-4B98-9ABF-85593D0AF851}"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5AE0F-3125-4AA2-B20E-D3BB6819FADF}" type="slidenum">
              <a:rPr lang="en-US" smtClean="0"/>
              <a:t>‹#›</a:t>
            </a:fld>
            <a:endParaRPr lang="en-US"/>
          </a:p>
        </p:txBody>
      </p:sp>
    </p:spTree>
    <p:extLst>
      <p:ext uri="{BB962C8B-B14F-4D97-AF65-F5344CB8AC3E}">
        <p14:creationId xmlns:p14="http://schemas.microsoft.com/office/powerpoint/2010/main" val="352487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5CC1F-F5FE-4B98-9ABF-85593D0AF851}"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D5AE0F-3125-4AA2-B20E-D3BB6819FADF}" type="slidenum">
              <a:rPr lang="en-US" smtClean="0"/>
              <a:t>‹#›</a:t>
            </a:fld>
            <a:endParaRPr lang="en-US"/>
          </a:p>
        </p:txBody>
      </p:sp>
    </p:spTree>
    <p:extLst>
      <p:ext uri="{BB962C8B-B14F-4D97-AF65-F5344CB8AC3E}">
        <p14:creationId xmlns:p14="http://schemas.microsoft.com/office/powerpoint/2010/main" val="302640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85CC1F-F5FE-4B98-9ABF-85593D0AF851}"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5AE0F-3125-4AA2-B20E-D3BB6819FADF}" type="slidenum">
              <a:rPr lang="en-US" smtClean="0"/>
              <a:t>‹#›</a:t>
            </a:fld>
            <a:endParaRPr lang="en-US"/>
          </a:p>
        </p:txBody>
      </p:sp>
    </p:spTree>
    <p:extLst>
      <p:ext uri="{BB962C8B-B14F-4D97-AF65-F5344CB8AC3E}">
        <p14:creationId xmlns:p14="http://schemas.microsoft.com/office/powerpoint/2010/main" val="57185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85CC1F-F5FE-4B98-9ABF-85593D0AF851}"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5AE0F-3125-4AA2-B20E-D3BB6819FAD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10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E85CC1F-F5FE-4B98-9ABF-85593D0AF851}" type="datetimeFigureOut">
              <a:rPr lang="en-US" smtClean="0"/>
              <a:t>5/16/2018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AD5AE0F-3125-4AA2-B20E-D3BB6819FAD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49157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Semester project 2390l :Motion sensor activated motor</a:t>
            </a:r>
          </a:p>
        </p:txBody>
      </p:sp>
      <p:sp>
        <p:nvSpPr>
          <p:cNvPr id="8" name="Text Placeholder 7"/>
          <p:cNvSpPr>
            <a:spLocks noGrp="1"/>
          </p:cNvSpPr>
          <p:nvPr>
            <p:ph type="body" sz="half" idx="2"/>
          </p:nvPr>
        </p:nvSpPr>
        <p:spPr/>
        <p:txBody>
          <a:bodyPr>
            <a:normAutofit/>
          </a:bodyPr>
          <a:lstStyle/>
          <a:p>
            <a:r>
              <a:rPr lang="en-US" sz="2000" dirty="0"/>
              <a:t>By Jordan Pierre and Jackandie Joanis</a:t>
            </a:r>
          </a:p>
        </p:txBody>
      </p:sp>
      <p:sp>
        <p:nvSpPr>
          <p:cNvPr id="10" name="AutoShape 2" descr="Image result for motion sensor mo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Placeholder 14"/>
          <p:cNvPicPr>
            <a:picLocks noGrp="1" noChangeAspect="1"/>
          </p:cNvPicPr>
          <p:nvPr>
            <p:ph type="pic" idx="1"/>
          </p:nvPr>
        </p:nvPicPr>
        <p:blipFill>
          <a:blip r:embed="rId2"/>
          <a:srcRect t="16658" b="16658"/>
          <a:stretch>
            <a:fillRect/>
          </a:stretch>
        </p:blipFill>
        <p:spPr>
          <a:prstGeom prst="rect">
            <a:avLst/>
          </a:prstGeom>
        </p:spPr>
      </p:pic>
    </p:spTree>
    <p:extLst>
      <p:ext uri="{BB962C8B-B14F-4D97-AF65-F5344CB8AC3E}">
        <p14:creationId xmlns:p14="http://schemas.microsoft.com/office/powerpoint/2010/main" val="262636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a:bodyPr>
          <a:lstStyle/>
          <a:p>
            <a:r>
              <a:rPr lang="en-US" sz="3200" dirty="0"/>
              <a:t>The purpose of this project was to control a motor with a motion sensor so that when it detects motion, the motor will turn left or right depending on which sensor picked up movement. The inspiration that led to the creation of this project came simply from the thought,” what if blinds were controlled by motion sensors instead of remotes?”</a:t>
            </a:r>
          </a:p>
        </p:txBody>
      </p:sp>
    </p:spTree>
    <p:extLst>
      <p:ext uri="{BB962C8B-B14F-4D97-AF65-F5344CB8AC3E}">
        <p14:creationId xmlns:p14="http://schemas.microsoft.com/office/powerpoint/2010/main" val="293067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Needed:</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sz="3600" dirty="0"/>
              <a:t>Raspberry pi x1</a:t>
            </a:r>
          </a:p>
          <a:p>
            <a:pPr>
              <a:buFont typeface="Arial" panose="020B0604020202020204" pitchFamily="34" charset="0"/>
              <a:buChar char="•"/>
            </a:pPr>
            <a:r>
              <a:rPr lang="en-US" sz="3600" dirty="0"/>
              <a:t>Breadboard x1</a:t>
            </a:r>
          </a:p>
          <a:p>
            <a:pPr>
              <a:buFont typeface="Arial" panose="020B0604020202020204" pitchFamily="34" charset="0"/>
              <a:buChar char="•"/>
            </a:pPr>
            <a:r>
              <a:rPr lang="en-US" sz="3600" dirty="0"/>
              <a:t>PIR Motion Sensor x2</a:t>
            </a:r>
          </a:p>
          <a:p>
            <a:pPr>
              <a:buFont typeface="Arial" panose="020B0604020202020204" pitchFamily="34" charset="0"/>
              <a:buChar char="•"/>
            </a:pPr>
            <a:r>
              <a:rPr lang="en-US" sz="3600" dirty="0"/>
              <a:t>Micro Servo x1</a:t>
            </a:r>
          </a:p>
          <a:p>
            <a:pPr>
              <a:buFont typeface="Arial" panose="020B0604020202020204" pitchFamily="34" charset="0"/>
              <a:buChar char="•"/>
            </a:pPr>
            <a:r>
              <a:rPr lang="en-US" sz="3600" dirty="0"/>
              <a:t>LED’s x2</a:t>
            </a:r>
          </a:p>
          <a:p>
            <a:pPr>
              <a:buFont typeface="Arial" panose="020B0604020202020204" pitchFamily="34" charset="0"/>
              <a:buChar char="•"/>
            </a:pPr>
            <a:r>
              <a:rPr lang="en-US" sz="3600" dirty="0"/>
              <a:t>Rainbow Jumper Wires</a:t>
            </a:r>
          </a:p>
          <a:p>
            <a:pPr marL="0" indent="0">
              <a:buNone/>
            </a:pPr>
            <a:endParaRPr lang="en-US" dirty="0"/>
          </a:p>
        </p:txBody>
      </p:sp>
    </p:spTree>
    <p:extLst>
      <p:ext uri="{BB962C8B-B14F-4D97-AF65-F5344CB8AC3E}">
        <p14:creationId xmlns:p14="http://schemas.microsoft.com/office/powerpoint/2010/main" val="306347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One: The Led(S)</a:t>
            </a:r>
          </a:p>
        </p:txBody>
      </p:sp>
      <p:pic>
        <p:nvPicPr>
          <p:cNvPr id="6" name="Content Placeholder 5"/>
          <p:cNvPicPr>
            <a:picLocks noGrp="1" noChangeAspect="1"/>
          </p:cNvPicPr>
          <p:nvPr>
            <p:ph idx="1"/>
          </p:nvPr>
        </p:nvPicPr>
        <p:blipFill>
          <a:blip r:embed="rId2"/>
          <a:stretch>
            <a:fillRect/>
          </a:stretch>
        </p:blipFill>
        <p:spPr>
          <a:xfrm>
            <a:off x="7277893" y="2519362"/>
            <a:ext cx="3712159" cy="2604052"/>
          </a:xfrm>
          <a:prstGeom prst="rect">
            <a:avLst/>
          </a:prstGeom>
        </p:spPr>
      </p:pic>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US" sz="3200" dirty="0"/>
              <a:t>Testing reaction between GPIO Pins and breadboard</a:t>
            </a:r>
          </a:p>
          <a:p>
            <a:pPr marL="285750" indent="-285750">
              <a:buFont typeface="Arial" panose="020B0604020202020204" pitchFamily="34" charset="0"/>
              <a:buChar char="•"/>
            </a:pPr>
            <a:r>
              <a:rPr lang="en-US" sz="3200" dirty="0"/>
              <a:t>Testing sending signals through Pins, to Bread Board,  to Led</a:t>
            </a:r>
          </a:p>
        </p:txBody>
      </p:sp>
    </p:spTree>
    <p:extLst>
      <p:ext uri="{BB962C8B-B14F-4D97-AF65-F5344CB8AC3E}">
        <p14:creationId xmlns:p14="http://schemas.microsoft.com/office/powerpoint/2010/main" val="189833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TWO: The Motion Sensor</a:t>
            </a:r>
          </a:p>
        </p:txBody>
      </p:sp>
      <p:pic>
        <p:nvPicPr>
          <p:cNvPr id="7" name="Content Placeholder 6"/>
          <p:cNvPicPr>
            <a:picLocks noGrp="1" noChangeAspect="1"/>
          </p:cNvPicPr>
          <p:nvPr>
            <p:ph idx="1"/>
          </p:nvPr>
        </p:nvPicPr>
        <p:blipFill>
          <a:blip r:embed="rId2"/>
          <a:stretch>
            <a:fillRect/>
          </a:stretch>
        </p:blipFill>
        <p:spPr>
          <a:xfrm>
            <a:off x="5961856" y="822325"/>
            <a:ext cx="5184775" cy="5184775"/>
          </a:xfrm>
          <a:prstGeom prst="rect">
            <a:avLst/>
          </a:prstGeom>
        </p:spPr>
      </p:pic>
      <p:sp>
        <p:nvSpPr>
          <p:cNvPr id="6" name="Text Placeholder 5"/>
          <p:cNvSpPr>
            <a:spLocks noGrp="1"/>
          </p:cNvSpPr>
          <p:nvPr>
            <p:ph type="body" sz="half" idx="2"/>
          </p:nvPr>
        </p:nvSpPr>
        <p:spPr/>
        <p:txBody>
          <a:bodyPr>
            <a:normAutofit/>
          </a:bodyPr>
          <a:lstStyle/>
          <a:p>
            <a:pPr marL="571500" indent="-571500">
              <a:buFont typeface="Arial" panose="020B0604020202020204" pitchFamily="34" charset="0"/>
              <a:buChar char="•"/>
            </a:pPr>
            <a:r>
              <a:rPr lang="en-US" sz="3600" dirty="0"/>
              <a:t>Testing Input from sensor</a:t>
            </a:r>
          </a:p>
          <a:p>
            <a:pPr marL="571500" indent="-571500">
              <a:buFont typeface="Arial" panose="020B0604020202020204" pitchFamily="34" charset="0"/>
              <a:buChar char="•"/>
            </a:pPr>
            <a:r>
              <a:rPr lang="en-US" sz="3600" dirty="0"/>
              <a:t>Fiddling with sensitivity and time offset</a:t>
            </a:r>
          </a:p>
        </p:txBody>
      </p:sp>
    </p:spTree>
    <p:extLst>
      <p:ext uri="{BB962C8B-B14F-4D97-AF65-F5344CB8AC3E}">
        <p14:creationId xmlns:p14="http://schemas.microsoft.com/office/powerpoint/2010/main" val="84210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FOUR: THE MOTOR</a:t>
            </a:r>
          </a:p>
        </p:txBody>
      </p:sp>
      <p:pic>
        <p:nvPicPr>
          <p:cNvPr id="5" name="Content Placeholder 4"/>
          <p:cNvPicPr>
            <a:picLocks noGrp="1" noChangeAspect="1"/>
          </p:cNvPicPr>
          <p:nvPr>
            <p:ph idx="1"/>
          </p:nvPr>
        </p:nvPicPr>
        <p:blipFill>
          <a:blip r:embed="rId2"/>
          <a:stretch>
            <a:fillRect/>
          </a:stretch>
        </p:blipFill>
        <p:spPr>
          <a:xfrm>
            <a:off x="5779700" y="1479813"/>
            <a:ext cx="6132902" cy="4179115"/>
          </a:xfrm>
          <a:prstGeom prst="rect">
            <a:avLst/>
          </a:prstGeom>
        </p:spPr>
      </p:pic>
      <p:sp>
        <p:nvSpPr>
          <p:cNvPr id="4" name="Text Placeholder 3"/>
          <p:cNvSpPr>
            <a:spLocks noGrp="1"/>
          </p:cNvSpPr>
          <p:nvPr>
            <p:ph type="body" sz="half" idx="2"/>
          </p:nvPr>
        </p:nvSpPr>
        <p:spPr/>
        <p:txBody>
          <a:bodyPr>
            <a:normAutofit/>
          </a:bodyPr>
          <a:lstStyle/>
          <a:p>
            <a:pPr marL="571500" indent="-571500">
              <a:buFont typeface="Arial" panose="020B0604020202020204" pitchFamily="34" charset="0"/>
              <a:buChar char="•"/>
            </a:pPr>
            <a:r>
              <a:rPr lang="en-US" sz="3600" dirty="0"/>
              <a:t>The PWM(Pulse wave modification)</a:t>
            </a:r>
          </a:p>
          <a:p>
            <a:pPr marL="571500" indent="-571500">
              <a:buFont typeface="Arial" panose="020B0604020202020204" pitchFamily="34" charset="0"/>
              <a:buChar char="•"/>
            </a:pPr>
            <a:r>
              <a:rPr lang="en-US" sz="3600" dirty="0"/>
              <a:t>Determining Duty Cycle</a:t>
            </a:r>
          </a:p>
          <a:p>
            <a:endParaRPr lang="en-US" sz="3600" dirty="0"/>
          </a:p>
        </p:txBody>
      </p:sp>
    </p:spTree>
    <p:extLst>
      <p:ext uri="{BB962C8B-B14F-4D97-AF65-F5344CB8AC3E}">
        <p14:creationId xmlns:p14="http://schemas.microsoft.com/office/powerpoint/2010/main" val="683643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FIVE : The culmination</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normAutofit lnSpcReduction="10000"/>
          </a:bodyPr>
          <a:lstStyle/>
          <a:p>
            <a:pPr marL="571500" indent="-571500">
              <a:buFont typeface="Arial" panose="020B0604020202020204" pitchFamily="34" charset="0"/>
              <a:buChar char="•"/>
            </a:pPr>
            <a:r>
              <a:rPr lang="en-US" sz="3600" dirty="0"/>
              <a:t>Incorporating the LED</a:t>
            </a:r>
          </a:p>
          <a:p>
            <a:pPr marL="571500" indent="-571500">
              <a:buFont typeface="Arial" panose="020B0604020202020204" pitchFamily="34" charset="0"/>
              <a:buChar char="•"/>
            </a:pPr>
            <a:r>
              <a:rPr lang="en-US" sz="3600" dirty="0"/>
              <a:t>Incorporating the Sensors</a:t>
            </a:r>
          </a:p>
          <a:p>
            <a:pPr marL="571500" indent="-571500">
              <a:buFont typeface="Arial" panose="020B0604020202020204" pitchFamily="34" charset="0"/>
              <a:buChar char="•"/>
            </a:pPr>
            <a:r>
              <a:rPr lang="en-US" sz="3600" dirty="0"/>
              <a:t>Incorporating the Motor</a:t>
            </a:r>
          </a:p>
          <a:p>
            <a:endParaRPr lang="en-US" sz="3600" dirty="0"/>
          </a:p>
          <a:p>
            <a:endParaRPr lang="en-US" sz="3600" dirty="0"/>
          </a:p>
        </p:txBody>
      </p:sp>
    </p:spTree>
    <p:extLst>
      <p:ext uri="{BB962C8B-B14F-4D97-AF65-F5344CB8AC3E}">
        <p14:creationId xmlns:p14="http://schemas.microsoft.com/office/powerpoint/2010/main" val="130295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sz="3200" dirty="0"/>
              <a:t>  The Sensitivity of the sensors</a:t>
            </a:r>
          </a:p>
          <a:p>
            <a:pPr>
              <a:buFont typeface="Arial" panose="020B0604020202020204" pitchFamily="34" charset="0"/>
              <a:buChar char="•"/>
            </a:pPr>
            <a:r>
              <a:rPr lang="en-US" sz="3200" dirty="0"/>
              <a:t> Calculations for the motor</a:t>
            </a:r>
          </a:p>
          <a:p>
            <a:pPr>
              <a:buFont typeface="Arial" panose="020B0604020202020204" pitchFamily="34" charset="0"/>
              <a:buChar char="•"/>
            </a:pPr>
            <a:r>
              <a:rPr lang="en-US" sz="3200" dirty="0"/>
              <a:t>Time offsets for LEDS</a:t>
            </a:r>
          </a:p>
          <a:p>
            <a:pPr>
              <a:buFont typeface="Arial" panose="020B0604020202020204" pitchFamily="34" charset="0"/>
              <a:buChar char="•"/>
            </a:pPr>
            <a:r>
              <a:rPr lang="en-US" sz="3200" dirty="0"/>
              <a:t>Conditionals in Python</a:t>
            </a:r>
          </a:p>
          <a:p>
            <a:pPr>
              <a:buFont typeface="Arial" panose="020B0604020202020204" pitchFamily="34" charset="0"/>
              <a:buChar char="•"/>
            </a:pPr>
            <a:endParaRPr lang="en-US" sz="3200" dirty="0"/>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234432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400" dirty="0"/>
              <a:t>We wanted to get the motor to turn the blind up or down, but it turns out that it was neither strong enough or turns enough. So we had to settle for simply turning on or off the shade. There are actually many uses for this kind of setup. The Blind </a:t>
            </a:r>
            <a:r>
              <a:rPr lang="en-US" sz="2400"/>
              <a:t>is simply one example.</a:t>
            </a:r>
          </a:p>
        </p:txBody>
      </p:sp>
    </p:spTree>
    <p:extLst>
      <p:ext uri="{BB962C8B-B14F-4D97-AF65-F5344CB8AC3E}">
        <p14:creationId xmlns:p14="http://schemas.microsoft.com/office/powerpoint/2010/main" val="3835368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53</TotalTime>
  <Words>251</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Tw Cen MT</vt:lpstr>
      <vt:lpstr>Tw Cen MT Condensed</vt:lpstr>
      <vt:lpstr>Wingdings 3</vt:lpstr>
      <vt:lpstr>Integral</vt:lpstr>
      <vt:lpstr>Semester project 2390l :Motion sensor activated motor</vt:lpstr>
      <vt:lpstr>DOCUMENTATION</vt:lpstr>
      <vt:lpstr>Components Needed:</vt:lpstr>
      <vt:lpstr>Step One: The Led(S)</vt:lpstr>
      <vt:lpstr>STEP TWO: The Motion Sensor</vt:lpstr>
      <vt:lpstr>STEP FOUR: THE MOTOR</vt:lpstr>
      <vt:lpstr>STEP FIVE : The culmination</vt:lpstr>
      <vt:lpstr>Challenges</vt:lpstr>
      <vt:lpstr>CONCLUSION</vt:lpstr>
    </vt:vector>
  </TitlesOfParts>
  <Company>NYCCT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sensor activated motor</dc:title>
  <dc:creator>student</dc:creator>
  <cp:lastModifiedBy>Jordan Pierre</cp:lastModifiedBy>
  <cp:revision>7</cp:revision>
  <dcterms:created xsi:type="dcterms:W3CDTF">2018-05-16T23:06:38Z</dcterms:created>
  <dcterms:modified xsi:type="dcterms:W3CDTF">2018-05-17T04:08:33Z</dcterms:modified>
</cp:coreProperties>
</file>