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6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0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0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85CC1F-F5FE-4B98-9ABF-85593D0AF85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D5AE0F-3125-4AA2-B20E-D3BB6819FA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project 2390l :Motion sensor activated motor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 Jordan Pierre and Jackandie Joanis</a:t>
            </a:r>
            <a:endParaRPr lang="en-US" sz="2000" dirty="0"/>
          </a:p>
        </p:txBody>
      </p:sp>
      <p:sp>
        <p:nvSpPr>
          <p:cNvPr id="10" name="AutoShape 2" descr="Image result for motion sensor mo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58" b="1665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Needed: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Raspberry pi x1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Breadboard x1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PIR Motion Sensor x2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Micro Servo x1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LED’s x2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Rainbow Jumper Wires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The Led(S)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93" y="2519362"/>
            <a:ext cx="3712159" cy="26040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The Motion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856" y="822325"/>
            <a:ext cx="5184775" cy="518477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 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FOUR: THE MOTOR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00" y="1479813"/>
            <a:ext cx="6132902" cy="41791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FIVE : The culmination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Semester project 2390l :Motion sensor activated motor</vt:lpstr>
      <vt:lpstr>DOCUMENTATION</vt:lpstr>
      <vt:lpstr>Components Needed:</vt:lpstr>
      <vt:lpstr>Step One: The Led(S)</vt:lpstr>
      <vt:lpstr>Step One (Continued)</vt:lpstr>
      <vt:lpstr>STEP TWO: The Motion Sensor</vt:lpstr>
      <vt:lpstr>STEP TWO (Continued)</vt:lpstr>
      <vt:lpstr>STEP FOUR: THE MOTOR</vt:lpstr>
      <vt:lpstr>STEP FIVE : The culmination</vt:lpstr>
      <vt:lpstr>Challenges</vt:lpstr>
      <vt:lpstr>CONCLUSION</vt:lpstr>
    </vt:vector>
  </TitlesOfParts>
  <Company>NYCCT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sensor activated motor</dc:title>
  <dc:creator>student</dc:creator>
  <cp:lastModifiedBy>student</cp:lastModifiedBy>
  <cp:revision>4</cp:revision>
  <dcterms:created xsi:type="dcterms:W3CDTF">2018-05-16T23:06:38Z</dcterms:created>
  <dcterms:modified xsi:type="dcterms:W3CDTF">2018-05-16T23:41:06Z</dcterms:modified>
</cp:coreProperties>
</file>