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38" d="100"/>
          <a:sy n="38" d="100"/>
        </p:scale>
        <p:origin x="2200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B663A-C727-C147-85B4-9B17E65AD65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18A46-B374-5E46-BEAA-F2888E9A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18A46-B374-5E46-BEAA-F2888E9A4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5CBA-5251-7F45-8CB7-CA8F2583C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01FF2-9576-3649-B531-6DE9FD55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B550-ABF1-8D4E-A135-4869BAAB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5583-2DE3-5B40-8B99-44DB29DB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1177-BBD1-4948-9B8E-C87FD622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BC3C-1D2B-B440-BE6C-1C815332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DAC3B-55A5-924E-9802-0C260837F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5A2A-1703-5143-9DFB-909802A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5A0C-DD74-2444-A2F7-4B4B342C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3549-CF9D-3642-A3C9-0DD76611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DED74-3F82-FC46-9425-BE237D587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48ABE-FEAA-9C41-95E0-E99E2B965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15BD-BF47-1347-8065-2F80BC40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3E439-C0A2-4C44-9814-6A9D20D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66BC-11E9-2C48-99E6-C3A36A01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1EC7-3943-024F-8FEF-1C4E499D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89BC-A67A-1444-8CAD-C933A410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B233-5DD4-5646-8E70-FAD90547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4BA8-3FD0-7F49-8995-0764F796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991F-2E03-004E-A107-8F3BF2C1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FFE6-4252-5942-AD36-F226F028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7552-9538-A543-A60D-C52AF127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8B8F-289A-4E45-B73A-12D1E907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A684-116C-6D4D-9EC7-EACF3C67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B54C-7891-B744-BD45-915CDB69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2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ECAF-32E8-3545-A8B3-7BEC2C6A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EAC5-0579-DE41-990E-3AC263932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DD64E-5BFA-6F41-832F-B1CE83477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6150A-77E9-4848-AE74-E8B32940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7217-CF49-C045-91F3-3F13F710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709EF-E712-D740-A479-5DB7F2CB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33DF-0877-E847-BE13-C934C775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DD5-ABD1-AB45-8109-117B082C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F955-5589-B643-B341-AA78136A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3CEC7-6F59-944B-AD59-D73BED394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9E8F4-F456-714C-8F0F-145032C39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FB043-B490-6542-9D5C-861C37B3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83202-B94A-3D4F-99B8-B7707F03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B1C3F-F8EE-0F4C-B488-7E9749BF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AAF6-0508-504F-991B-656E6B16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5A6C5-47B4-6540-95C3-829CE4F1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84E06-2478-D84E-BF23-7A9CE012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7CAE7-FF39-3E45-A605-0AA9442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D065A-50E9-A346-91F2-47B0D99C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BEC0C-9F4E-C147-B0F5-7C3B8836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E42D-F1D2-744B-888E-D1A8C40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07FE-8391-F940-B93E-DDDD80CC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DF35-2DE5-3049-8A4F-EFE43544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4E702-AB61-8E41-8286-5D65AAE9B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7B452-65AC-EF46-A7DF-244A5111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95B3-C805-A54F-8BC6-ADF65669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ADD3-34C9-1845-95C7-ED11D509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ACEC-EE57-1E45-83E5-E198581F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B23AE-CEBC-944E-B689-B8E58B73F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1A53A-B3E4-F742-9CCD-D808D3BC5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7217-25CD-E344-A579-BD0409DC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FFAAC-2680-004F-AA24-8B59A2D5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CB2DD-1720-D443-9964-35D52963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CC425-2206-484C-A582-2103E233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CF7C-D081-384A-8B04-A68F6A89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AE4C-017D-9F45-8566-16FC14DA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2771-14A1-5240-B98B-D2AF24F5FB7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222-3ED6-8148-8273-BD2129840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14B8-1E12-1049-8252-7CCBC89D9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8C2E0-3A09-9C4E-BD59-DFB296B6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0EBA06DB-789C-674C-83BA-983759D13E22}"/>
              </a:ext>
            </a:extLst>
          </p:cNvPr>
          <p:cNvGrpSpPr/>
          <p:nvPr/>
        </p:nvGrpSpPr>
        <p:grpSpPr>
          <a:xfrm>
            <a:off x="2456513" y="-2368739"/>
            <a:ext cx="8042634" cy="15295347"/>
            <a:chOff x="2461376" y="-2667416"/>
            <a:chExt cx="8042634" cy="1529534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2EB759D-E256-974A-8C49-7D7EE8628B06}"/>
                </a:ext>
              </a:extLst>
            </p:cNvPr>
            <p:cNvGrpSpPr/>
            <p:nvPr/>
          </p:nvGrpSpPr>
          <p:grpSpPr>
            <a:xfrm>
              <a:off x="2467447" y="-2667416"/>
              <a:ext cx="7887518" cy="10527037"/>
              <a:chOff x="2467447" y="-2667416"/>
              <a:chExt cx="7887518" cy="1052703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0BCEA2F-0E57-0E49-90F1-D10F46EB8CE8}"/>
                  </a:ext>
                </a:extLst>
              </p:cNvPr>
              <p:cNvGrpSpPr/>
              <p:nvPr/>
            </p:nvGrpSpPr>
            <p:grpSpPr>
              <a:xfrm>
                <a:off x="2467447" y="-2667416"/>
                <a:ext cx="7521222" cy="4346769"/>
                <a:chOff x="2178475" y="295435"/>
                <a:chExt cx="7521222" cy="434676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4B217F5-14C8-364E-91CB-BE76B33F8158}"/>
                    </a:ext>
                  </a:extLst>
                </p:cNvPr>
                <p:cNvSpPr/>
                <p:nvPr/>
              </p:nvSpPr>
              <p:spPr>
                <a:xfrm>
                  <a:off x="2178475" y="295435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04E460E-2236-DB47-8D1E-EDE4F77610A1}"/>
                    </a:ext>
                  </a:extLst>
                </p:cNvPr>
                <p:cNvSpPr/>
                <p:nvPr/>
              </p:nvSpPr>
              <p:spPr>
                <a:xfrm>
                  <a:off x="4620547" y="295435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9BC9BF3-ADE4-454B-BCAE-0D76D573CB56}"/>
                    </a:ext>
                  </a:extLst>
                </p:cNvPr>
                <p:cNvSpPr/>
                <p:nvPr/>
              </p:nvSpPr>
              <p:spPr>
                <a:xfrm>
                  <a:off x="6962706" y="295435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02E8BAC-0A93-4742-8C5C-8D8D2E6B8474}"/>
                    </a:ext>
                  </a:extLst>
                </p:cNvPr>
                <p:cNvSpPr/>
                <p:nvPr/>
              </p:nvSpPr>
              <p:spPr>
                <a:xfrm>
                  <a:off x="9345603" y="295435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6EB10D7-C892-8841-A0BC-9F88688F2A6B}"/>
                    </a:ext>
                  </a:extLst>
                </p:cNvPr>
                <p:cNvSpPr/>
                <p:nvPr/>
              </p:nvSpPr>
              <p:spPr>
                <a:xfrm>
                  <a:off x="2254347" y="2289980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D79BB48-0BE9-874D-A050-89E4E871035F}"/>
                    </a:ext>
                  </a:extLst>
                </p:cNvPr>
                <p:cNvSpPr/>
                <p:nvPr/>
              </p:nvSpPr>
              <p:spPr>
                <a:xfrm>
                  <a:off x="4609802" y="2276325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6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07E4925-A314-534D-95AD-0F1796DCAF38}"/>
                    </a:ext>
                  </a:extLst>
                </p:cNvPr>
                <p:cNvSpPr/>
                <p:nvPr/>
              </p:nvSpPr>
              <p:spPr>
                <a:xfrm>
                  <a:off x="6962706" y="2289980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C3188BC-C590-154F-A961-235F7E130DE1}"/>
                    </a:ext>
                  </a:extLst>
                </p:cNvPr>
                <p:cNvSpPr/>
                <p:nvPr/>
              </p:nvSpPr>
              <p:spPr>
                <a:xfrm>
                  <a:off x="9345603" y="2276325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8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CF21DD5-BA65-F34C-825F-C5A6F19730C8}"/>
                    </a:ext>
                  </a:extLst>
                </p:cNvPr>
                <p:cNvSpPr/>
                <p:nvPr/>
              </p:nvSpPr>
              <p:spPr>
                <a:xfrm>
                  <a:off x="2275619" y="4230544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9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D375DA2-2F2A-5044-A647-158BE6505A1D}"/>
                    </a:ext>
                  </a:extLst>
                </p:cNvPr>
                <p:cNvSpPr/>
                <p:nvPr/>
              </p:nvSpPr>
              <p:spPr>
                <a:xfrm>
                  <a:off x="4545944" y="4265192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F366417-86A5-AF40-90C3-E4A72B314D44}"/>
                    </a:ext>
                  </a:extLst>
                </p:cNvPr>
                <p:cNvSpPr/>
                <p:nvPr/>
              </p:nvSpPr>
              <p:spPr>
                <a:xfrm>
                  <a:off x="6816152" y="4272872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11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9EB9535-F3E1-BD41-9D84-BF4D41E9A495}"/>
                    </a:ext>
                  </a:extLst>
                </p:cNvPr>
                <p:cNvSpPr/>
                <p:nvPr/>
              </p:nvSpPr>
              <p:spPr>
                <a:xfrm>
                  <a:off x="9280993" y="4244229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12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33FE27E-4E47-9849-B7D4-FC0BF4C2139D}"/>
                  </a:ext>
                </a:extLst>
              </p:cNvPr>
              <p:cNvGrpSpPr/>
              <p:nvPr/>
            </p:nvGrpSpPr>
            <p:grpSpPr>
              <a:xfrm>
                <a:off x="2482134" y="3282790"/>
                <a:ext cx="7872831" cy="4576831"/>
                <a:chOff x="2118502" y="314326"/>
                <a:chExt cx="7872831" cy="4576831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7BF5179-4308-6543-89A2-5158F9A5CE20}"/>
                    </a:ext>
                  </a:extLst>
                </p:cNvPr>
                <p:cNvSpPr txBox="1"/>
                <p:nvPr/>
              </p:nvSpPr>
              <p:spPr>
                <a:xfrm>
                  <a:off x="2118502" y="314326"/>
                  <a:ext cx="530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13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A6204D8-D973-D440-A2A2-7CA9FBB52CF4}"/>
                    </a:ext>
                  </a:extLst>
                </p:cNvPr>
                <p:cNvSpPr/>
                <p:nvPr/>
              </p:nvSpPr>
              <p:spPr>
                <a:xfrm>
                  <a:off x="4439505" y="328432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14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C6AE9BC-9C24-9849-96D7-513963779DED}"/>
                    </a:ext>
                  </a:extLst>
                </p:cNvPr>
                <p:cNvSpPr/>
                <p:nvPr/>
              </p:nvSpPr>
              <p:spPr>
                <a:xfrm>
                  <a:off x="6777287" y="328432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15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827EDF6-7CD3-EF4D-B94B-1C3467DF7584}"/>
                    </a:ext>
                  </a:extLst>
                </p:cNvPr>
                <p:cNvSpPr/>
                <p:nvPr/>
              </p:nvSpPr>
              <p:spPr>
                <a:xfrm>
                  <a:off x="9093146" y="342441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16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37E164E-F236-C248-82A0-AE32F553B098}"/>
                    </a:ext>
                  </a:extLst>
                </p:cNvPr>
                <p:cNvSpPr/>
                <p:nvPr/>
              </p:nvSpPr>
              <p:spPr>
                <a:xfrm>
                  <a:off x="2124778" y="2305516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17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DC8172E-5067-9B43-AB92-A1FA9C9CF2CE}"/>
                    </a:ext>
                  </a:extLst>
                </p:cNvPr>
                <p:cNvSpPr/>
                <p:nvPr/>
              </p:nvSpPr>
              <p:spPr>
                <a:xfrm>
                  <a:off x="4458376" y="228772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18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BB1F861-66FC-EE40-9436-7C1346EE9C2A}"/>
                    </a:ext>
                  </a:extLst>
                </p:cNvPr>
                <p:cNvSpPr/>
                <p:nvPr/>
              </p:nvSpPr>
              <p:spPr>
                <a:xfrm>
                  <a:off x="6833426" y="2413748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19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1FA2F91-5D90-3F42-B29F-9DCCEF566B8D}"/>
                    </a:ext>
                  </a:extLst>
                </p:cNvPr>
                <p:cNvSpPr/>
                <p:nvPr/>
              </p:nvSpPr>
              <p:spPr>
                <a:xfrm>
                  <a:off x="9511850" y="2413748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3538290-5268-154C-86C4-3176FD328A1C}"/>
                    </a:ext>
                  </a:extLst>
                </p:cNvPr>
                <p:cNvSpPr/>
                <p:nvPr/>
              </p:nvSpPr>
              <p:spPr>
                <a:xfrm>
                  <a:off x="2134913" y="4487486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21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FDE1FB0B-5B63-C848-AD64-1495A226DF31}"/>
                    </a:ext>
                  </a:extLst>
                </p:cNvPr>
                <p:cNvSpPr/>
                <p:nvPr/>
              </p:nvSpPr>
              <p:spPr>
                <a:xfrm>
                  <a:off x="4403608" y="4449609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22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96F508E-A14C-6C4E-AFE7-7CE75378681D}"/>
                    </a:ext>
                  </a:extLst>
                </p:cNvPr>
                <p:cNvSpPr/>
                <p:nvPr/>
              </p:nvSpPr>
              <p:spPr>
                <a:xfrm>
                  <a:off x="6730925" y="4453351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23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ED18E479-18E1-6746-B84F-90C01652AAFE}"/>
                    </a:ext>
                  </a:extLst>
                </p:cNvPr>
                <p:cNvSpPr/>
                <p:nvPr/>
              </p:nvSpPr>
              <p:spPr>
                <a:xfrm>
                  <a:off x="9572629" y="4521825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24</a:t>
                  </a: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3CCAF77-BB68-614D-9EB6-D922731213B1}"/>
                </a:ext>
              </a:extLst>
            </p:cNvPr>
            <p:cNvGrpSpPr/>
            <p:nvPr/>
          </p:nvGrpSpPr>
          <p:grpSpPr>
            <a:xfrm>
              <a:off x="2461376" y="9643218"/>
              <a:ext cx="8042634" cy="2984713"/>
              <a:chOff x="2090320" y="785950"/>
              <a:chExt cx="8042634" cy="2984713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428F3C-C99F-2A4E-B9CE-063FDDF9303E}"/>
                  </a:ext>
                </a:extLst>
              </p:cNvPr>
              <p:cNvSpPr/>
              <p:nvPr/>
            </p:nvSpPr>
            <p:spPr>
              <a:xfrm>
                <a:off x="2116168" y="785950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25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D842A2D-81AD-9946-B8B2-97C3697A8CA5}"/>
                  </a:ext>
                </a:extLst>
              </p:cNvPr>
              <p:cNvSpPr/>
              <p:nvPr/>
            </p:nvSpPr>
            <p:spPr>
              <a:xfrm>
                <a:off x="4411233" y="790295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26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A0D1257-36BC-964A-98A6-58A6993F0324}"/>
                  </a:ext>
                </a:extLst>
              </p:cNvPr>
              <p:cNvSpPr/>
              <p:nvPr/>
            </p:nvSpPr>
            <p:spPr>
              <a:xfrm>
                <a:off x="6880622" y="789442"/>
                <a:ext cx="4187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27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27DB24C-3E36-F746-AD47-F8EEBAC39331}"/>
                  </a:ext>
                </a:extLst>
              </p:cNvPr>
              <p:cNvSpPr/>
              <p:nvPr/>
            </p:nvSpPr>
            <p:spPr>
              <a:xfrm>
                <a:off x="9504426" y="793790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28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7406202-AA51-5F4C-B89B-39504BAF3A2F}"/>
                  </a:ext>
                </a:extLst>
              </p:cNvPr>
              <p:cNvSpPr/>
              <p:nvPr/>
            </p:nvSpPr>
            <p:spPr>
              <a:xfrm>
                <a:off x="2090320" y="3355752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200E8C9-0F2D-1942-878B-731BADBC3EC0}"/>
                  </a:ext>
                </a:extLst>
              </p:cNvPr>
              <p:cNvSpPr/>
              <p:nvPr/>
            </p:nvSpPr>
            <p:spPr>
              <a:xfrm>
                <a:off x="4551431" y="340133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46650B1-E26F-DC46-A4C0-7F4345CE18DA}"/>
                  </a:ext>
                </a:extLst>
              </p:cNvPr>
              <p:cNvSpPr/>
              <p:nvPr/>
            </p:nvSpPr>
            <p:spPr>
              <a:xfrm>
                <a:off x="7072400" y="3354958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1D800E-C2EF-3D40-B191-AB1241839254}"/>
                  </a:ext>
                </a:extLst>
              </p:cNvPr>
              <p:cNvSpPr/>
              <p:nvPr/>
            </p:nvSpPr>
            <p:spPr>
              <a:xfrm>
                <a:off x="9714250" y="3354958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1607586-E30A-C94B-9ED1-BFD0CB8C222E}"/>
              </a:ext>
            </a:extLst>
          </p:cNvPr>
          <p:cNvGrpSpPr/>
          <p:nvPr/>
        </p:nvGrpSpPr>
        <p:grpSpPr>
          <a:xfrm>
            <a:off x="263291" y="-3992841"/>
            <a:ext cx="11132658" cy="18100727"/>
            <a:chOff x="263291" y="-3992841"/>
            <a:chExt cx="11132658" cy="18100727"/>
          </a:xfrm>
        </p:grpSpPr>
        <p:pic>
          <p:nvPicPr>
            <p:cNvPr id="141" name="Picture 140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E3BCBEE3-8449-B242-8DEC-EA521F9CA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56" r="11471" b="11572"/>
            <a:stretch/>
          </p:blipFill>
          <p:spPr>
            <a:xfrm>
              <a:off x="8183591" y="10712591"/>
              <a:ext cx="2816874" cy="2220861"/>
            </a:xfrm>
            <a:prstGeom prst="rect">
              <a:avLst/>
            </a:prstGeom>
          </p:spPr>
        </p:pic>
        <p:pic>
          <p:nvPicPr>
            <p:cNvPr id="139" name="Picture 13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370F57F-DEA4-9C4D-8442-BEE068919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756" r="26215" b="11572"/>
            <a:stretch/>
          </p:blipFill>
          <p:spPr>
            <a:xfrm>
              <a:off x="5662913" y="10701337"/>
              <a:ext cx="2289768" cy="2248703"/>
            </a:xfrm>
            <a:prstGeom prst="rect">
              <a:avLst/>
            </a:prstGeom>
          </p:spPr>
        </p:pic>
        <p:pic>
          <p:nvPicPr>
            <p:cNvPr id="137" name="Picture 13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237348C5-5EDD-9E41-9797-C557D2625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066" r="26215" b="13672"/>
            <a:stretch/>
          </p:blipFill>
          <p:spPr>
            <a:xfrm>
              <a:off x="3172265" y="10824553"/>
              <a:ext cx="2261579" cy="2108899"/>
            </a:xfrm>
            <a:prstGeom prst="rect">
              <a:avLst/>
            </a:prstGeom>
          </p:spPr>
        </p:pic>
        <p:pic>
          <p:nvPicPr>
            <p:cNvPr id="135" name="Picture 13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68DD7473-9D0F-4741-8F00-5DEFF188F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5463" b="15215"/>
            <a:stretch/>
          </p:blipFill>
          <p:spPr>
            <a:xfrm>
              <a:off x="263291" y="10826395"/>
              <a:ext cx="2709442" cy="2054634"/>
            </a:xfrm>
            <a:prstGeom prst="rect">
              <a:avLst/>
            </a:prstGeom>
          </p:spPr>
        </p:pic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E83B0CC-AE0B-6B42-9222-381AE69B08CB}"/>
                </a:ext>
              </a:extLst>
            </p:cNvPr>
            <p:cNvGrpSpPr/>
            <p:nvPr/>
          </p:nvGrpSpPr>
          <p:grpSpPr>
            <a:xfrm>
              <a:off x="263291" y="-3992841"/>
              <a:ext cx="11132658" cy="14843681"/>
              <a:chOff x="144942" y="-3076257"/>
              <a:chExt cx="11132658" cy="14843681"/>
            </a:xfrm>
          </p:grpSpPr>
          <p:pic>
            <p:nvPicPr>
              <p:cNvPr id="130" name="Picture 129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8F27F294-D1E8-9B44-97CD-E4F59B1DEE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3213" r="11471" b="12189"/>
              <a:stretch/>
            </p:blipFill>
            <p:spPr>
              <a:xfrm>
                <a:off x="8093944" y="9614633"/>
                <a:ext cx="2759471" cy="2144863"/>
              </a:xfrm>
              <a:prstGeom prst="rect">
                <a:avLst/>
              </a:prstGeom>
            </p:spPr>
          </p:pic>
          <p:pic>
            <p:nvPicPr>
              <p:cNvPr id="128" name="Picture 127" descr="Chart, histogram&#10;&#10;Description automatically generated">
                <a:extLst>
                  <a:ext uri="{FF2B5EF4-FFF2-40B4-BE49-F238E27FC236}">
                    <a16:creationId xmlns:a16="http://schemas.microsoft.com/office/drawing/2014/main" id="{96C48B43-A550-FD42-9E12-D8B32DDE27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2587" r="25464" b="12176"/>
              <a:stretch/>
            </p:blipFill>
            <p:spPr>
              <a:xfrm>
                <a:off x="5565972" y="9629998"/>
                <a:ext cx="2261579" cy="2137426"/>
              </a:xfrm>
              <a:prstGeom prst="rect">
                <a:avLst/>
              </a:prstGeom>
            </p:spPr>
          </p:pic>
          <p:pic>
            <p:nvPicPr>
              <p:cNvPr id="126" name="Picture 125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210B3A89-A1D4-9541-AFC5-3C49A9A95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2587" r="25464" b="12766"/>
              <a:stretch/>
            </p:blipFill>
            <p:spPr>
              <a:xfrm>
                <a:off x="3073587" y="9614501"/>
                <a:ext cx="2282300" cy="2142542"/>
              </a:xfrm>
              <a:prstGeom prst="rect">
                <a:avLst/>
              </a:prstGeom>
            </p:spPr>
          </p:pic>
          <p:pic>
            <p:nvPicPr>
              <p:cNvPr id="124" name="Picture 123" descr="Chart&#10;&#10;Description automatically generated">
                <a:extLst>
                  <a:ext uri="{FF2B5EF4-FFF2-40B4-BE49-F238E27FC236}">
                    <a16:creationId xmlns:a16="http://schemas.microsoft.com/office/drawing/2014/main" id="{A2394A70-9C7D-364E-99E1-A623FF7313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25463" b="12766"/>
              <a:stretch/>
            </p:blipFill>
            <p:spPr>
              <a:xfrm>
                <a:off x="146982" y="9629998"/>
                <a:ext cx="2727507" cy="2128106"/>
              </a:xfrm>
              <a:prstGeom prst="rect">
                <a:avLst/>
              </a:prstGeom>
            </p:spPr>
          </p:pic>
          <p:pic>
            <p:nvPicPr>
              <p:cNvPr id="122" name="Picture 121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AE44602D-5806-CE49-AA77-63FB613283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13213" r="11471" b="12528"/>
              <a:stretch/>
            </p:blipFill>
            <p:spPr>
              <a:xfrm>
                <a:off x="8110618" y="7504461"/>
                <a:ext cx="2734989" cy="2117614"/>
              </a:xfrm>
              <a:prstGeom prst="rect">
                <a:avLst/>
              </a:prstGeom>
            </p:spPr>
          </p:pic>
          <p:pic>
            <p:nvPicPr>
              <p:cNvPr id="120" name="Picture 119" descr="Chart&#10;&#10;Description automatically generated">
                <a:extLst>
                  <a:ext uri="{FF2B5EF4-FFF2-40B4-BE49-F238E27FC236}">
                    <a16:creationId xmlns:a16="http://schemas.microsoft.com/office/drawing/2014/main" id="{10649634-43BC-3E4D-9D26-BFF9A14DE0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2897" r="25463" b="12262"/>
              <a:stretch/>
            </p:blipFill>
            <p:spPr>
              <a:xfrm>
                <a:off x="5565972" y="7477565"/>
                <a:ext cx="2261579" cy="2146062"/>
              </a:xfrm>
              <a:prstGeom prst="rect">
                <a:avLst/>
              </a:prstGeom>
            </p:spPr>
          </p:pic>
          <p:pic>
            <p:nvPicPr>
              <p:cNvPr id="118" name="Picture 117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325BE68C-5D86-EA41-A1CF-454D203605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2500" r="25463" b="12262"/>
              <a:stretch/>
            </p:blipFill>
            <p:spPr>
              <a:xfrm>
                <a:off x="3084421" y="7491184"/>
                <a:ext cx="2274866" cy="2144862"/>
              </a:xfrm>
              <a:prstGeom prst="rect">
                <a:avLst/>
              </a:prstGeom>
            </p:spPr>
          </p:pic>
          <p:pic>
            <p:nvPicPr>
              <p:cNvPr id="116" name="Picture 115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701BC153-60D0-FA46-8B08-DF05BC0208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r="25463" b="12262"/>
              <a:stretch/>
            </p:blipFill>
            <p:spPr>
              <a:xfrm>
                <a:off x="149382" y="7477530"/>
                <a:ext cx="2738508" cy="2149000"/>
              </a:xfrm>
              <a:prstGeom prst="rect">
                <a:avLst/>
              </a:prstGeom>
            </p:spPr>
          </p:pic>
          <p:pic>
            <p:nvPicPr>
              <p:cNvPr id="114" name="Picture 113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3AFE4F0D-C3E2-7D4C-B9F4-9FAC682383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13214" b="12555"/>
              <a:stretch/>
            </p:blipFill>
            <p:spPr>
              <a:xfrm>
                <a:off x="8110618" y="5375880"/>
                <a:ext cx="3148911" cy="2115199"/>
              </a:xfrm>
              <a:prstGeom prst="rect">
                <a:avLst/>
              </a:prstGeom>
            </p:spPr>
          </p:pic>
          <p:pic>
            <p:nvPicPr>
              <p:cNvPr id="112" name="Picture 111" descr="Chart&#10;&#10;Description automatically generated">
                <a:extLst>
                  <a:ext uri="{FF2B5EF4-FFF2-40B4-BE49-F238E27FC236}">
                    <a16:creationId xmlns:a16="http://schemas.microsoft.com/office/drawing/2014/main" id="{940BC3BE-0DB3-3742-A4BF-59E5BBC5A1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l="12587" r="25464" b="13063"/>
              <a:stretch/>
            </p:blipFill>
            <p:spPr>
              <a:xfrm>
                <a:off x="5586705" y="5363804"/>
                <a:ext cx="2308509" cy="2159733"/>
              </a:xfrm>
              <a:prstGeom prst="rect">
                <a:avLst/>
              </a:prstGeom>
            </p:spPr>
          </p:pic>
          <p:pic>
            <p:nvPicPr>
              <p:cNvPr id="110" name="Picture 109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7DF595C6-E450-724F-A3C4-9798F8A590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12847" r="25463" b="12262"/>
              <a:stretch/>
            </p:blipFill>
            <p:spPr>
              <a:xfrm>
                <a:off x="3102194" y="5372643"/>
                <a:ext cx="2268496" cy="2150895"/>
              </a:xfrm>
              <a:prstGeom prst="rect">
                <a:avLst/>
              </a:prstGeom>
            </p:spPr>
          </p:pic>
          <p:pic>
            <p:nvPicPr>
              <p:cNvPr id="108" name="Picture 107" descr="Chart, histogram&#10;&#10;Description automatically generated">
                <a:extLst>
                  <a:ext uri="{FF2B5EF4-FFF2-40B4-BE49-F238E27FC236}">
                    <a16:creationId xmlns:a16="http://schemas.microsoft.com/office/drawing/2014/main" id="{F8B88B3C-0D54-A646-839A-5D99A6BC26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r="25107" b="12838"/>
              <a:stretch/>
            </p:blipFill>
            <p:spPr>
              <a:xfrm>
                <a:off x="144942" y="5345957"/>
                <a:ext cx="2769763" cy="2149000"/>
              </a:xfrm>
              <a:prstGeom prst="rect">
                <a:avLst/>
              </a:prstGeom>
            </p:spPr>
          </p:pic>
          <p:pic>
            <p:nvPicPr>
              <p:cNvPr id="106" name="Picture 105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1B2F026-32FB-2E49-BD17-31B74ED203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12605" r="10896" b="12170"/>
              <a:stretch/>
            </p:blipFill>
            <p:spPr>
              <a:xfrm>
                <a:off x="8114261" y="3174174"/>
                <a:ext cx="2759295" cy="2111984"/>
              </a:xfrm>
              <a:prstGeom prst="rect">
                <a:avLst/>
              </a:prstGeom>
            </p:spPr>
          </p:pic>
          <p:pic>
            <p:nvPicPr>
              <p:cNvPr id="104" name="Picture 103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91A8773A-3A1B-EF4A-AA43-968F83ED65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l="13213" r="25463" b="12262"/>
              <a:stretch/>
            </p:blipFill>
            <p:spPr>
              <a:xfrm>
                <a:off x="5588733" y="3105440"/>
                <a:ext cx="2264295" cy="2159732"/>
              </a:xfrm>
              <a:prstGeom prst="rect">
                <a:avLst/>
              </a:prstGeom>
            </p:spPr>
          </p:pic>
          <p:pic>
            <p:nvPicPr>
              <p:cNvPr id="102" name="Picture 101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47F2C861-F4C6-A949-BF0C-B64145A41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13213" r="25463" b="12262"/>
              <a:stretch/>
            </p:blipFill>
            <p:spPr>
              <a:xfrm>
                <a:off x="3105331" y="3105870"/>
                <a:ext cx="2250556" cy="2146627"/>
              </a:xfrm>
              <a:prstGeom prst="rect">
                <a:avLst/>
              </a:prstGeom>
            </p:spPr>
          </p:pic>
          <p:pic>
            <p:nvPicPr>
              <p:cNvPr id="100" name="Picture 99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5B1EDF92-8AB6-D44E-8BF5-F3C0673826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l="1909" r="25463" b="12262"/>
              <a:stretch/>
            </p:blipFill>
            <p:spPr>
              <a:xfrm>
                <a:off x="244042" y="3176244"/>
                <a:ext cx="2668344" cy="2149000"/>
              </a:xfrm>
              <a:prstGeom prst="rect">
                <a:avLst/>
              </a:prstGeom>
            </p:spPr>
          </p:pic>
          <p:pic>
            <p:nvPicPr>
              <p:cNvPr id="98" name="Picture 97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4061E539-78D4-6142-91D7-AD33AB3483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2586" r="13089" b="12262"/>
              <a:stretch/>
            </p:blipFill>
            <p:spPr>
              <a:xfrm>
                <a:off x="8114261" y="1121552"/>
                <a:ext cx="2683667" cy="2111984"/>
              </a:xfrm>
              <a:prstGeom prst="rect">
                <a:avLst/>
              </a:prstGeom>
            </p:spPr>
          </p:pic>
          <p:pic>
            <p:nvPicPr>
              <p:cNvPr id="96" name="Picture 95" descr="Chart, histogram&#10;&#10;Description automatically generated">
                <a:extLst>
                  <a:ext uri="{FF2B5EF4-FFF2-40B4-BE49-F238E27FC236}">
                    <a16:creationId xmlns:a16="http://schemas.microsoft.com/office/drawing/2014/main" id="{94410CBD-331C-9343-A8C0-12F0C88B23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/>
              <a:srcRect l="12587" r="25464" b="12262"/>
              <a:stretch/>
            </p:blipFill>
            <p:spPr>
              <a:xfrm>
                <a:off x="5588774" y="1063175"/>
                <a:ext cx="2261579" cy="2135324"/>
              </a:xfrm>
              <a:prstGeom prst="rect">
                <a:avLst/>
              </a:prstGeom>
            </p:spPr>
          </p:pic>
          <p:pic>
            <p:nvPicPr>
              <p:cNvPr id="94" name="Picture 93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EC4DA954-EB3A-F64F-83C8-8A8D72B19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rcRect l="12269" r="25332" b="12162"/>
              <a:stretch/>
            </p:blipFill>
            <p:spPr>
              <a:xfrm>
                <a:off x="3111502" y="1044893"/>
                <a:ext cx="2281992" cy="2141538"/>
              </a:xfrm>
              <a:prstGeom prst="rect">
                <a:avLst/>
              </a:prstGeom>
            </p:spPr>
          </p:pic>
          <p:pic>
            <p:nvPicPr>
              <p:cNvPr id="92" name="Picture 91" descr="Chart, histogram&#10;&#10;Description automatically generated">
                <a:extLst>
                  <a:ext uri="{FF2B5EF4-FFF2-40B4-BE49-F238E27FC236}">
                    <a16:creationId xmlns:a16="http://schemas.microsoft.com/office/drawing/2014/main" id="{C6CB676B-8E01-9541-B4FD-F75C89C8F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/>
              <a:srcRect r="25364" b="12492"/>
              <a:stretch/>
            </p:blipFill>
            <p:spPr>
              <a:xfrm>
                <a:off x="219334" y="1085114"/>
                <a:ext cx="2666396" cy="2084194"/>
              </a:xfrm>
              <a:prstGeom prst="rect">
                <a:avLst/>
              </a:prstGeom>
            </p:spPr>
          </p:pic>
          <p:pic>
            <p:nvPicPr>
              <p:cNvPr id="90" name="Picture 89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E3146633-EAF2-3641-8762-D60CE3E8A6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/>
              <a:srcRect l="12586" r="13214" b="12310"/>
              <a:stretch/>
            </p:blipFill>
            <p:spPr>
              <a:xfrm>
                <a:off x="8121102" y="-1035686"/>
                <a:ext cx="2684711" cy="2115200"/>
              </a:xfrm>
              <a:prstGeom prst="rect">
                <a:avLst/>
              </a:prstGeom>
            </p:spPr>
          </p:pic>
          <p:pic>
            <p:nvPicPr>
              <p:cNvPr id="42" name="Picture 41" descr="Chart&#10;&#10;Description automatically generated">
                <a:extLst>
                  <a:ext uri="{FF2B5EF4-FFF2-40B4-BE49-F238E27FC236}">
                    <a16:creationId xmlns:a16="http://schemas.microsoft.com/office/drawing/2014/main" id="{04E4EDEB-22AB-D84A-A80B-CB95CFF543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/>
              <a:srcRect l="12699" r="25374" b="12440"/>
              <a:stretch/>
            </p:blipFill>
            <p:spPr>
              <a:xfrm>
                <a:off x="5598672" y="-1033876"/>
                <a:ext cx="2265327" cy="2135324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3904EE38-8023-5742-9D30-D256CA429A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/>
              <a:srcRect l="12699" r="25374" b="13988"/>
              <a:stretch/>
            </p:blipFill>
            <p:spPr>
              <a:xfrm>
                <a:off x="3126072" y="-1003898"/>
                <a:ext cx="2265327" cy="2097572"/>
              </a:xfrm>
              <a:prstGeom prst="rect">
                <a:avLst/>
              </a:prstGeom>
            </p:spPr>
          </p:pic>
          <p:pic>
            <p:nvPicPr>
              <p:cNvPr id="22" name="Picture 21" descr="Chart&#10;&#10;Description automatically generated">
                <a:extLst>
                  <a:ext uri="{FF2B5EF4-FFF2-40B4-BE49-F238E27FC236}">
                    <a16:creationId xmlns:a16="http://schemas.microsoft.com/office/drawing/2014/main" id="{F73909C3-87A0-1144-871E-E106560DE9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25374" b="12371"/>
              <a:stretch/>
            </p:blipFill>
            <p:spPr>
              <a:xfrm>
                <a:off x="234117" y="-971924"/>
                <a:ext cx="2650880" cy="2075177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DDE1455D-26AA-024F-8C01-6777B2B36B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1"/>
              <a:srcRect l="12500" b="12371"/>
              <a:stretch/>
            </p:blipFill>
            <p:spPr>
              <a:xfrm>
                <a:off x="8114261" y="-3076257"/>
                <a:ext cx="3163339" cy="2111984"/>
              </a:xfrm>
              <a:prstGeom prst="rect">
                <a:avLst/>
              </a:prstGeom>
            </p:spPr>
          </p:pic>
          <p:pic>
            <p:nvPicPr>
              <p:cNvPr id="14" name="Picture 13" descr="Chart, histogram&#10;&#10;Description automatically generated">
                <a:extLst>
                  <a:ext uri="{FF2B5EF4-FFF2-40B4-BE49-F238E27FC236}">
                    <a16:creationId xmlns:a16="http://schemas.microsoft.com/office/drawing/2014/main" id="{97F41567-D64E-C548-9E6F-0A1812BF3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12539" r="25622" b="12877"/>
              <a:stretch/>
            </p:blipFill>
            <p:spPr>
              <a:xfrm>
                <a:off x="5601099" y="-3072690"/>
                <a:ext cx="2256130" cy="2119075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1D079FD9-D1BB-6046-B3E9-05F5988254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3"/>
              <a:srcRect l="12500" r="25374" b="13988"/>
              <a:stretch/>
            </p:blipFill>
            <p:spPr>
              <a:xfrm>
                <a:off x="3123088" y="-3050741"/>
                <a:ext cx="2256130" cy="2082384"/>
              </a:xfrm>
              <a:prstGeom prst="rect">
                <a:avLst/>
              </a:prstGeom>
            </p:spPr>
          </p:pic>
          <p:pic>
            <p:nvPicPr>
              <p:cNvPr id="3" name="Picture 2" descr="Chart, histogram&#10;&#10;Description automatically generated">
                <a:extLst>
                  <a:ext uri="{FF2B5EF4-FFF2-40B4-BE49-F238E27FC236}">
                    <a16:creationId xmlns:a16="http://schemas.microsoft.com/office/drawing/2014/main" id="{F921A638-EE18-8844-A3CC-DEB2D7D442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771" r="25374" b="12371"/>
              <a:stretch/>
            </p:blipFill>
            <p:spPr>
              <a:xfrm>
                <a:off x="288972" y="-3050741"/>
                <a:ext cx="2587970" cy="2075178"/>
              </a:xfrm>
              <a:prstGeom prst="rect">
                <a:avLst/>
              </a:prstGeom>
            </p:spPr>
          </p:pic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E842A13E-EBFD-3D4C-9EE6-FACCD1B43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25998" y="12880235"/>
              <a:ext cx="2346735" cy="1227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667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B3CE30E-A520-D04D-9694-67C9FFC2C1DE}"/>
              </a:ext>
            </a:extLst>
          </p:cNvPr>
          <p:cNvGrpSpPr/>
          <p:nvPr/>
        </p:nvGrpSpPr>
        <p:grpSpPr>
          <a:xfrm>
            <a:off x="214313" y="0"/>
            <a:ext cx="10052197" cy="5881869"/>
            <a:chOff x="0" y="-1"/>
            <a:chExt cx="10052197" cy="58818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5344D6-8CA0-5E47-9750-5C9B3EA7C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5434" b="12574"/>
            <a:stretch/>
          </p:blipFill>
          <p:spPr>
            <a:xfrm>
              <a:off x="0" y="-1"/>
              <a:ext cx="2559044" cy="2000251"/>
            </a:xfrm>
            <a:prstGeom prst="rect">
              <a:avLst/>
            </a:prstGeom>
          </p:spPr>
        </p:pic>
        <p:pic>
          <p:nvPicPr>
            <p:cNvPr id="8" name="Picture 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6A83CBA-104D-4842-8BB9-6A6FCDC0B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327" r="25694" b="12890"/>
            <a:stretch/>
          </p:blipFill>
          <p:spPr>
            <a:xfrm>
              <a:off x="2724608" y="1118"/>
              <a:ext cx="2133601" cy="1999130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50CAF50-CC8D-3246-9270-73F31B489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88" r="24912" b="13672"/>
            <a:stretch/>
          </p:blipFill>
          <p:spPr>
            <a:xfrm>
              <a:off x="5023773" y="0"/>
              <a:ext cx="2172218" cy="200025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44B5C0A-8634-A247-990D-77E40DA92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588" r="10849" b="13672"/>
            <a:stretch/>
          </p:blipFill>
          <p:spPr>
            <a:xfrm>
              <a:off x="7391230" y="16557"/>
              <a:ext cx="2660967" cy="200025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A46ACA-D714-4441-BDD2-F0EA110F0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4913" b="13672"/>
            <a:stretch/>
          </p:blipFill>
          <p:spPr>
            <a:xfrm>
              <a:off x="532" y="1960621"/>
              <a:ext cx="2557980" cy="1960625"/>
            </a:xfrm>
            <a:prstGeom prst="rect">
              <a:avLst/>
            </a:prstGeom>
          </p:spPr>
        </p:pic>
        <p:pic>
          <p:nvPicPr>
            <p:cNvPr id="18" name="Picture 17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3296CB5D-04A1-EC40-B79A-E91E34A40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848" r="24912" b="13672"/>
            <a:stretch/>
          </p:blipFill>
          <p:spPr>
            <a:xfrm>
              <a:off x="2709824" y="1960621"/>
              <a:ext cx="2163168" cy="2000252"/>
            </a:xfrm>
            <a:prstGeom prst="rect">
              <a:avLst/>
            </a:prstGeom>
          </p:spPr>
        </p:pic>
        <p:pic>
          <p:nvPicPr>
            <p:cNvPr id="20" name="Picture 1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97D5FBC-3BD4-3648-8C59-0E5E90CB0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588" r="24912" b="13672"/>
            <a:stretch/>
          </p:blipFill>
          <p:spPr>
            <a:xfrm>
              <a:off x="5029199" y="1978401"/>
              <a:ext cx="2133602" cy="19646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612B713-737E-9847-9790-83459A6E1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2848" r="11111" b="13672"/>
            <a:stretch/>
          </p:blipFill>
          <p:spPr>
            <a:xfrm>
              <a:off x="7379656" y="1960621"/>
              <a:ext cx="2642866" cy="200025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29FD988-4715-6D4E-BEA1-8FF091700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25521" b="12500"/>
            <a:stretch/>
          </p:blipFill>
          <p:spPr>
            <a:xfrm>
              <a:off x="0" y="3881617"/>
              <a:ext cx="2553892" cy="200025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BF8578-B513-2246-BD65-7BE2EE086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2847" r="26603" b="14063"/>
            <a:stretch/>
          </p:blipFill>
          <p:spPr>
            <a:xfrm>
              <a:off x="2709824" y="3881616"/>
              <a:ext cx="2114006" cy="200025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8F45773-09D8-214E-8048-F2E8094D7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2847" r="26603" b="14063"/>
            <a:stretch/>
          </p:blipFill>
          <p:spPr>
            <a:xfrm>
              <a:off x="5023772" y="3881616"/>
              <a:ext cx="2114006" cy="2000252"/>
            </a:xfrm>
            <a:prstGeom prst="rect">
              <a:avLst/>
            </a:prstGeom>
          </p:spPr>
        </p:pic>
        <p:pic>
          <p:nvPicPr>
            <p:cNvPr id="30" name="Picture 2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7A59015-0F8B-734C-9B37-6419C82D9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2586" r="11633" b="14063"/>
            <a:stretch/>
          </p:blipFill>
          <p:spPr>
            <a:xfrm>
              <a:off x="7379656" y="3883824"/>
              <a:ext cx="2642866" cy="199804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D7AADF-58C8-F942-B32E-47116F6FE5EF}"/>
                </a:ext>
              </a:extLst>
            </p:cNvPr>
            <p:cNvSpPr txBox="1"/>
            <p:nvPr/>
          </p:nvSpPr>
          <p:spPr>
            <a:xfrm>
              <a:off x="2118502" y="314326"/>
              <a:ext cx="53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25C58B-47CA-424F-9FD6-64283EC5980C}"/>
                </a:ext>
              </a:extLst>
            </p:cNvPr>
            <p:cNvSpPr/>
            <p:nvPr/>
          </p:nvSpPr>
          <p:spPr>
            <a:xfrm>
              <a:off x="4439505" y="32843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AE19B1-3EA3-E341-91C3-82CFEC644F3F}"/>
                </a:ext>
              </a:extLst>
            </p:cNvPr>
            <p:cNvSpPr/>
            <p:nvPr/>
          </p:nvSpPr>
          <p:spPr>
            <a:xfrm>
              <a:off x="6777287" y="32843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1B44AA-4517-734D-A74C-88EAC8E7A66B}"/>
                </a:ext>
              </a:extLst>
            </p:cNvPr>
            <p:cNvSpPr/>
            <p:nvPr/>
          </p:nvSpPr>
          <p:spPr>
            <a:xfrm>
              <a:off x="9093146" y="34244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71F918-6741-2D46-9359-7B0F98BF3DF7}"/>
                </a:ext>
              </a:extLst>
            </p:cNvPr>
            <p:cNvSpPr/>
            <p:nvPr/>
          </p:nvSpPr>
          <p:spPr>
            <a:xfrm>
              <a:off x="2124778" y="2305516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537B39-0A4F-6948-8B6E-A01C9FCC5A3D}"/>
                </a:ext>
              </a:extLst>
            </p:cNvPr>
            <p:cNvSpPr/>
            <p:nvPr/>
          </p:nvSpPr>
          <p:spPr>
            <a:xfrm>
              <a:off x="4458376" y="2287727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EB0F6D-47DC-A948-B60E-DB08AF57A4E1}"/>
                </a:ext>
              </a:extLst>
            </p:cNvPr>
            <p:cNvSpPr/>
            <p:nvPr/>
          </p:nvSpPr>
          <p:spPr>
            <a:xfrm>
              <a:off x="6737091" y="228208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9339334-6464-C14F-B469-41918ED31C69}"/>
                </a:ext>
              </a:extLst>
            </p:cNvPr>
            <p:cNvSpPr/>
            <p:nvPr/>
          </p:nvSpPr>
          <p:spPr>
            <a:xfrm>
              <a:off x="9093146" y="228208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451C5F-3B2B-CA42-85FB-C07D2A2E1FF7}"/>
                </a:ext>
              </a:extLst>
            </p:cNvPr>
            <p:cNvSpPr/>
            <p:nvPr/>
          </p:nvSpPr>
          <p:spPr>
            <a:xfrm>
              <a:off x="2140455" y="422393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632FEA-C304-3341-881E-FB0E097D301D}"/>
                </a:ext>
              </a:extLst>
            </p:cNvPr>
            <p:cNvSpPr/>
            <p:nvPr/>
          </p:nvSpPr>
          <p:spPr>
            <a:xfrm>
              <a:off x="4405126" y="424835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E9AA64-9E35-FC41-9B9A-52CBF12E751E}"/>
                </a:ext>
              </a:extLst>
            </p:cNvPr>
            <p:cNvSpPr/>
            <p:nvPr/>
          </p:nvSpPr>
          <p:spPr>
            <a:xfrm>
              <a:off x="6731586" y="422393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1EF405-AB65-0249-8E1B-A905D3B4DB23}"/>
                </a:ext>
              </a:extLst>
            </p:cNvPr>
            <p:cNvSpPr/>
            <p:nvPr/>
          </p:nvSpPr>
          <p:spPr>
            <a:xfrm>
              <a:off x="9093146" y="422393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45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AE14EA7-685F-AE46-815A-E7791F60D0E9}"/>
              </a:ext>
            </a:extLst>
          </p:cNvPr>
          <p:cNvGrpSpPr/>
          <p:nvPr/>
        </p:nvGrpSpPr>
        <p:grpSpPr>
          <a:xfrm>
            <a:off x="214313" y="0"/>
            <a:ext cx="9786938" cy="5159550"/>
            <a:chOff x="0" y="-6022"/>
            <a:chExt cx="9786938" cy="51595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724F042-A473-6F4C-B634-7D02303AEE7B}"/>
                </a:ext>
              </a:extLst>
            </p:cNvPr>
            <p:cNvGrpSpPr/>
            <p:nvPr/>
          </p:nvGrpSpPr>
          <p:grpSpPr>
            <a:xfrm>
              <a:off x="0" y="-6022"/>
              <a:ext cx="9786938" cy="4028300"/>
              <a:chOff x="0" y="-6022"/>
              <a:chExt cx="9786938" cy="40283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564763E-F1C2-854F-9572-E61E23F923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5434" b="12890"/>
              <a:stretch/>
            </p:blipFill>
            <p:spPr>
              <a:xfrm>
                <a:off x="0" y="0"/>
                <a:ext cx="2557980" cy="1992188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FE6179CF-EEB4-6D4B-A39F-22649148C5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587" r="25434" b="12890"/>
              <a:stretch/>
            </p:blipFill>
            <p:spPr>
              <a:xfrm>
                <a:off x="2695575" y="6445"/>
                <a:ext cx="2119313" cy="1985743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59D59B41-83C5-D341-B2FC-876DF433E9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587" r="26649" b="14063"/>
              <a:stretch/>
            </p:blipFill>
            <p:spPr>
              <a:xfrm>
                <a:off x="4952484" y="-6022"/>
                <a:ext cx="2119314" cy="1998210"/>
              </a:xfrm>
              <a:prstGeom prst="rect">
                <a:avLst/>
              </a:prstGeom>
            </p:spPr>
          </p:pic>
          <p:pic>
            <p:nvPicPr>
              <p:cNvPr id="19" name="Picture 18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0EBCA814-C8AF-8A4C-8B09-4C06D0D561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586" r="12934" b="13672"/>
              <a:stretch/>
            </p:blipFill>
            <p:spPr>
              <a:xfrm>
                <a:off x="7209392" y="448"/>
                <a:ext cx="2577546" cy="1991740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histogram&#10;&#10;Description automatically generated">
                <a:extLst>
                  <a:ext uri="{FF2B5EF4-FFF2-40B4-BE49-F238E27FC236}">
                    <a16:creationId xmlns:a16="http://schemas.microsoft.com/office/drawing/2014/main" id="{35F1FC67-B1EB-A64E-A137-8A6C6C4F11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-1" r="26649" b="12030"/>
              <a:stretch/>
            </p:blipFill>
            <p:spPr>
              <a:xfrm>
                <a:off x="18915" y="1992188"/>
                <a:ext cx="2539064" cy="2030090"/>
              </a:xfrm>
              <a:prstGeom prst="rect">
                <a:avLst/>
              </a:prstGeom>
            </p:spPr>
          </p:pic>
          <p:pic>
            <p:nvPicPr>
              <p:cNvPr id="27" name="Picture 26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485D508A-5E27-7545-B195-9A779C3A4C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2587" r="26649" b="13672"/>
              <a:stretch/>
            </p:blipFill>
            <p:spPr>
              <a:xfrm>
                <a:off x="2695573" y="1977084"/>
                <a:ext cx="2119313" cy="2007292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AE60320-CD35-454E-9958-D918764E8D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2587" r="26649" b="13672"/>
              <a:stretch/>
            </p:blipFill>
            <p:spPr>
              <a:xfrm>
                <a:off x="4952480" y="1977082"/>
                <a:ext cx="2119314" cy="2007293"/>
              </a:xfrm>
              <a:prstGeom prst="rect">
                <a:avLst/>
              </a:prstGeom>
            </p:spPr>
          </p:pic>
          <p:pic>
            <p:nvPicPr>
              <p:cNvPr id="33" name="Picture 3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02913479-7DDA-ED4D-B287-5B82627604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4303" r="11633" b="12500"/>
              <a:stretch/>
            </p:blipFill>
            <p:spPr>
              <a:xfrm>
                <a:off x="7209386" y="1954283"/>
                <a:ext cx="2577546" cy="2030091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F774FB-7B2C-704E-BF74-4E9D3D5919FB}"/>
                  </a:ext>
                </a:extLst>
              </p:cNvPr>
              <p:cNvSpPr/>
              <p:nvPr/>
            </p:nvSpPr>
            <p:spPr>
              <a:xfrm>
                <a:off x="2115737" y="295435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25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B65D283-22A8-BA48-8521-C05CE4841044}"/>
                  </a:ext>
                </a:extLst>
              </p:cNvPr>
              <p:cNvSpPr/>
              <p:nvPr/>
            </p:nvSpPr>
            <p:spPr>
              <a:xfrm>
                <a:off x="4410929" y="295435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26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A7A56A-9F2C-C24A-B38C-9456B83FF356}"/>
                  </a:ext>
                </a:extLst>
              </p:cNvPr>
              <p:cNvSpPr/>
              <p:nvPr/>
            </p:nvSpPr>
            <p:spPr>
              <a:xfrm>
                <a:off x="6657298" y="296340"/>
                <a:ext cx="4187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27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872754E-BF76-3B48-B9C6-A8EB3F4EDD53}"/>
                  </a:ext>
                </a:extLst>
              </p:cNvPr>
              <p:cNvSpPr/>
              <p:nvPr/>
            </p:nvSpPr>
            <p:spPr>
              <a:xfrm>
                <a:off x="8934327" y="295435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A531E3F-CA6C-5740-86C7-939D2CD36F90}"/>
                  </a:ext>
                </a:extLst>
              </p:cNvPr>
              <p:cNvSpPr/>
              <p:nvPr/>
            </p:nvSpPr>
            <p:spPr>
              <a:xfrm>
                <a:off x="2174246" y="2287623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AD1962-3D83-1C4E-844F-6DA8130839C9}"/>
                  </a:ext>
                </a:extLst>
              </p:cNvPr>
              <p:cNvSpPr/>
              <p:nvPr/>
            </p:nvSpPr>
            <p:spPr>
              <a:xfrm>
                <a:off x="4411233" y="2287623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F33F9F7-A70D-1D4C-A1D1-83CCD5BC4407}"/>
                  </a:ext>
                </a:extLst>
              </p:cNvPr>
              <p:cNvSpPr/>
              <p:nvPr/>
            </p:nvSpPr>
            <p:spPr>
              <a:xfrm>
                <a:off x="6657298" y="2279444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613DCDD-1336-2C43-8D8A-53B824EBFF1A}"/>
                  </a:ext>
                </a:extLst>
              </p:cNvPr>
              <p:cNvSpPr/>
              <p:nvPr/>
            </p:nvSpPr>
            <p:spPr>
              <a:xfrm>
                <a:off x="8934327" y="229321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32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822F980-B4D1-764B-8102-E0A19D88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8036" y="3984374"/>
              <a:ext cx="2234914" cy="116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050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53</Words>
  <Application>Microsoft Macintosh PowerPoint</Application>
  <PresentationFormat>Widescreen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Marglous</dc:creator>
  <cp:lastModifiedBy>Jake Marglous</cp:lastModifiedBy>
  <cp:revision>12</cp:revision>
  <dcterms:created xsi:type="dcterms:W3CDTF">2020-10-27T15:04:04Z</dcterms:created>
  <dcterms:modified xsi:type="dcterms:W3CDTF">2020-10-29T02:33:51Z</dcterms:modified>
</cp:coreProperties>
</file>