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71" r:id="rId4"/>
    <p:sldId id="277" r:id="rId5"/>
    <p:sldId id="273" r:id="rId6"/>
    <p:sldId id="275" r:id="rId7"/>
    <p:sldId id="276" r:id="rId8"/>
    <p:sldId id="274" r:id="rId9"/>
    <p:sldId id="272" r:id="rId10"/>
    <p:sldId id="270" r:id="rId11"/>
    <p:sldId id="259" r:id="rId12"/>
    <p:sldId id="269" r:id="rId13"/>
    <p:sldId id="268" r:id="rId14"/>
    <p:sldId id="257" r:id="rId15"/>
    <p:sldId id="260" r:id="rId16"/>
    <p:sldId id="261" r:id="rId17"/>
    <p:sldId id="285" r:id="rId18"/>
    <p:sldId id="284" r:id="rId19"/>
    <p:sldId id="283" r:id="rId20"/>
    <p:sldId id="282" r:id="rId21"/>
    <p:sldId id="281" r:id="rId22"/>
    <p:sldId id="280" r:id="rId23"/>
    <p:sldId id="279" r:id="rId24"/>
    <p:sldId id="278" r:id="rId25"/>
    <p:sldId id="262" r:id="rId26"/>
    <p:sldId id="263" r:id="rId27"/>
    <p:sldId id="264" r:id="rId28"/>
    <p:sldId id="265" r:id="rId29"/>
    <p:sldId id="266" r:id="rId30"/>
    <p:sldId id="267" r:id="rId31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01/12/2023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915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7723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 dirty="0">
              <a:latin typeface="Arial"/>
              <a:cs typeface="Arial"/>
            </a:endParaRPr>
          </a:p>
        </p:txBody>
      </p:sp>
      <p:sp>
        <p:nvSpPr>
          <p:cNvPr id="5805433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FA0668-7658-FB19-D335-9E7B75928417}" type="slidenum">
              <a:rPr lang="es-ES"/>
              <a:t>14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E88ACD-C363-4AD3-90DC-35137839674B}" type="datetime1">
              <a:rPr lang="es-ES" smtClean="0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B3E936-21F0-4EFC-A7E7-11639DD99D95}" type="datetime1">
              <a:rPr lang="es-ES" smtClean="0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4F9A77-8D37-40F9-A8D0-187C3BE85B1A}" type="datetime1">
              <a:rPr lang="es-ES" smtClean="0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B5E1E-9C9E-4107-ACAC-E5FB23663C7E}" type="datetime1">
              <a:rPr lang="es-ES" smtClean="0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7F84F8-2807-46A3-88BA-36DAC9923858}" type="datetime1">
              <a:rPr lang="es-ES" smtClean="0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A058347-FB6F-4C70-9FF6-69402AACEEF0}" type="datetime1">
              <a:rPr lang="es-ES" smtClean="0"/>
              <a:t>01/12/2023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F446AE6-5667-4FD4-B94A-80361FB8BAE2}" type="datetime1">
              <a:rPr lang="es-ES" smtClean="0"/>
              <a:t>01/12/2023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0180956-B36E-46E9-92D3-15B667331E23}" type="datetime1">
              <a:rPr lang="es-ES" smtClean="0"/>
              <a:t>01/12/2023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05010E-2B17-493E-8403-99E2D0A8DCCD}" type="datetime1">
              <a:rPr lang="es-ES" smtClean="0"/>
              <a:t>01/12/2023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3600"/>
            </a:lvl1pPr>
          </a:lstStyle>
          <a:p>
            <a:pPr>
              <a:defRPr/>
            </a:pPr>
            <a:fld id="{08395586-F03A-48D1-94DF-16B239DF4FB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BBCEB3-CA9D-45F1-9923-CC11BD740460}" type="datetime1">
              <a:rPr lang="es-ES" smtClean="0"/>
              <a:t>01/12/2023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F096AA-C87F-4E06-8502-F6406CE7D320}" type="datetime1">
              <a:rPr lang="es-ES" smtClean="0"/>
              <a:t>01/12/2023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52553A-185C-4096-9429-16E8CAC5BD6D}" type="datetime1">
              <a:rPr lang="es-ES" smtClean="0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1160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922A316-3D4D-A143-4925-0B9ED24540EC}" type="slidenum">
              <a:rPr lang="es-ES"/>
              <a:t>1</a:t>
            </a:fld>
            <a:endParaRPr/>
          </a:p>
        </p:txBody>
      </p:sp>
      <p:pic>
        <p:nvPicPr>
          <p:cNvPr id="664657258" name="Imagen 66465725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364BEA8-864E-D3B1-E4F2-DD9958EF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38A3F3-0B9E-4783-06B5-7A9D3A3C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81DF7DC3-496B-4D85-373E-5064820E8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5735AF-F04A-59C6-1DF9-EF5417D6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3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165D4B4C-022C-5BE4-AAEF-FC26B81E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B0C7E-9BC8-A334-CD89-03B6F2D6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1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3D1D4A16-8663-B246-3EEB-8B38C1280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AA3558B-DAC5-C0DA-9370-D06377CE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14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6428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0B926E-2250-6F6B-31DB-AB052ED04542}" type="slidenum">
              <a:rPr lang="es-ES"/>
              <a:t>14</a:t>
            </a:fld>
            <a:endParaRPr/>
          </a:p>
        </p:txBody>
      </p:sp>
      <p:pic>
        <p:nvPicPr>
          <p:cNvPr id="1561111226" name="Imagen 15611112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0F4E326-6D99-8DA2-E474-B2CDFB42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E78FD8-5245-7775-8322-D8E742D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21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Forma&#10;&#10;Descripción generada automáticamente">
            <a:extLst>
              <a:ext uri="{FF2B5EF4-FFF2-40B4-BE49-F238E27FC236}">
                <a16:creationId xmlns:a16="http://schemas.microsoft.com/office/drawing/2014/main" id="{C6526B49-DCC2-0D66-B80B-23F4CF38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2282C5-D3FF-451D-35BA-148CD40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38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6FFD704E-9281-25E3-42BA-00117DB10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5BE875-A14E-8F55-FF2D-5B5E6BE9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4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írculo&#10;&#10;Descripción generada automáticamente con confianza media">
            <a:extLst>
              <a:ext uri="{FF2B5EF4-FFF2-40B4-BE49-F238E27FC236}">
                <a16:creationId xmlns:a16="http://schemas.microsoft.com/office/drawing/2014/main" id="{D03FEDB2-233D-6C68-7403-772A10A1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93547A-E97E-E61B-493F-BBCA4046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70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44348C7-8FCC-8586-A05A-6C1F47351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63F18F5-C72D-2DF8-45AA-C30C2EBD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3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 descr="Imagen que contiene Forma&#10;&#10;Descripción generada automáticamente">
            <a:extLst>
              <a:ext uri="{FF2B5EF4-FFF2-40B4-BE49-F238E27FC236}">
                <a16:creationId xmlns:a16="http://schemas.microsoft.com/office/drawing/2014/main" id="{171BC32B-AE07-2CF9-8A49-58975B625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406E727-7340-6D6B-FC7E-586122D9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000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475989A7-ED89-B462-303B-5917BF28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4AF625F-4B1A-E7FB-06E6-9A2A5AF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93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C360AD43-B901-8F97-5A66-63BDF0B1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171BAC-F501-7BD1-47B3-42159C3F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84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herramienta, objeto, peine&#10;&#10;Descripción generada automáticamente">
            <a:extLst>
              <a:ext uri="{FF2B5EF4-FFF2-40B4-BE49-F238E27FC236}">
                <a16:creationId xmlns:a16="http://schemas.microsoft.com/office/drawing/2014/main" id="{35AED185-2800-854E-ADDB-E63988A5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77C1CEB-DFEA-AC54-B527-D3626408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82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cono&#10;&#10;Descripción generada automáticamente">
            <a:extLst>
              <a:ext uri="{FF2B5EF4-FFF2-40B4-BE49-F238E27FC236}">
                <a16:creationId xmlns:a16="http://schemas.microsoft.com/office/drawing/2014/main" id="{CD964E1C-CD0A-1C8F-63BB-E0128FE51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499508-592B-2AE9-FA70-8AEE5A81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25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3AE6DA8C-6D3D-58C4-E8A1-87C2C0F35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8CFA2D-7143-0B0D-44FC-2A713471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15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BAC0E31-0E1C-A14D-B195-50C637AE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6D62D0-A2F9-6188-1026-1DA0F450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0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B478856-04C4-4A67-17C5-920659D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6F430AB-64C6-4F02-1499-717AD017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76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D334F66-743E-49B4-F842-EE556888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E446A5-E566-3E99-2D4C-BA349637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240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908408E-A4A5-727E-D5DD-37DB9E96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462DB1-5EA4-67E2-5579-9E5455A8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90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852EEC2-58FF-DE13-0C44-4E70F076F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AE6C32-5437-9450-1A35-07EB0C61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74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cono&#10;&#10;Descripción generada automáticamente">
            <a:extLst>
              <a:ext uri="{FF2B5EF4-FFF2-40B4-BE49-F238E27FC236}">
                <a16:creationId xmlns:a16="http://schemas.microsoft.com/office/drawing/2014/main" id="{DA6372CB-2000-0567-7FC6-DAE631FB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A02137-436C-1447-F836-15C4356A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83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7514841F-AE3B-A6B3-14F3-DD4BAA91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D0969D-95BE-1A33-FED4-F0536CC3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80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5CCE9376-18B3-B711-83A2-46872A39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BCC52E-DC82-4995-887D-98DEE86C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06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B7F6F837-5CDC-378B-0F7D-024A3C24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CC72716-845D-789B-DF1E-49B4A6A4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, Círculo&#10;&#10;Descripción generada automáticamente">
            <a:extLst>
              <a:ext uri="{FF2B5EF4-FFF2-40B4-BE49-F238E27FC236}">
                <a16:creationId xmlns:a16="http://schemas.microsoft.com/office/drawing/2014/main" id="{628E7AAF-238C-B367-E1D2-AB118247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17ED40-F003-ED3C-F905-040A30B4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2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65D1A3F-FF44-B8F5-3A73-019415A1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03F54B8-834E-02EE-496C-326A15B7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01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señal, dibujo, vidrio&#10;&#10;Descripción generada automáticamente">
            <a:extLst>
              <a:ext uri="{FF2B5EF4-FFF2-40B4-BE49-F238E27FC236}">
                <a16:creationId xmlns:a16="http://schemas.microsoft.com/office/drawing/2014/main" id="{E44319EE-0ACD-91D5-1E4F-3A17442B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601E9C-5A74-37A7-2B69-7330229A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0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EB7B0C4-C0C4-B7A6-0CD1-9BDC4F61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27C780D-47FD-4395-27C2-8D4CEDA9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85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32</Words>
  <Application>Microsoft Office PowerPoint</Application>
  <DocSecurity>0</DocSecurity>
  <PresentationFormat>Panorámica</PresentationFormat>
  <Paragraphs>32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cp:lastModifiedBy>Jesús María Mora Mur</cp:lastModifiedBy>
  <cp:revision>8</cp:revision>
  <dcterms:modified xsi:type="dcterms:W3CDTF">2023-12-01T18:09:38Z</dcterms:modified>
  <cp:category/>
  <dc:identifier/>
  <cp:contentStatus/>
  <dc:language/>
  <cp:version/>
</cp:coreProperties>
</file>