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9153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7723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5805433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FA0668-7658-FB19-D335-9E7B75928417}" type="slidenum">
              <a:rPr lang="es-ES"/>
              <a:t/>
            </a:fld>
            <a:endParaRPr lang="es-E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160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22A316-3D4D-A143-4925-0B9ED24540EC}" type="slidenum">
              <a:rPr lang="es-ES"/>
              <a:t/>
            </a:fld>
            <a:endParaRPr/>
          </a:p>
        </p:txBody>
      </p:sp>
      <p:pic>
        <p:nvPicPr>
          <p:cNvPr id="6646572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6428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0B926E-2250-6F6B-31DB-AB052ED04542}" type="slidenum">
              <a:rPr lang="es-ES"/>
              <a:t/>
            </a:fld>
            <a:endParaRPr/>
          </a:p>
        </p:txBody>
      </p:sp>
      <p:pic>
        <p:nvPicPr>
          <p:cNvPr id="1561111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2023-11-29T11:03:29Z</dcterms:modified>
  <cp:category/>
  <cp:contentStatus/>
  <cp:version/>
</cp:coreProperties>
</file>