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7" r:id="rId5"/>
    <p:sldId id="276" r:id="rId6"/>
    <p:sldId id="275" r:id="rId7"/>
    <p:sldId id="274" r:id="rId8"/>
    <p:sldId id="273" r:id="rId9"/>
    <p:sldId id="272" r:id="rId10"/>
    <p:sldId id="271" r:id="rId11"/>
    <p:sldId id="270" r:id="rId12"/>
    <p:sldId id="269" r:id="rId13"/>
    <p:sldId id="268" r:id="rId14"/>
    <p:sldId id="259" r:id="rId15"/>
    <p:sldId id="260" r:id="rId16"/>
    <p:sldId id="261" r:id="rId17"/>
    <p:sldId id="285" r:id="rId18"/>
    <p:sldId id="284" r:id="rId19"/>
    <p:sldId id="283" r:id="rId20"/>
    <p:sldId id="282" r:id="rId21"/>
    <p:sldId id="281" r:id="rId22"/>
    <p:sldId id="280" r:id="rId23"/>
    <p:sldId id="279" r:id="rId24"/>
    <p:sldId id="278" r:id="rId25"/>
    <p:sldId id="262" r:id="rId26"/>
    <p:sldId id="263" r:id="rId27"/>
    <p:sldId id="264" r:id="rId28"/>
    <p:sldId id="265" r:id="rId29"/>
    <p:sldId id="266" r:id="rId30"/>
    <p:sldId id="267" r:id="rId31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01/12/2023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915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7723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5805433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FA0668-7658-FB19-D335-9E7B75928417}" type="slidenum">
              <a:rPr lang="es-ES"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01/12/2023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160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922A316-3D4D-A143-4925-0B9ED24540EC}" type="slidenum">
              <a:rPr lang="es-ES"/>
              <a:t>1</a:t>
            </a:fld>
            <a:endParaRPr/>
          </a:p>
        </p:txBody>
      </p:sp>
      <p:pic>
        <p:nvPicPr>
          <p:cNvPr id="664657258" name="Imagen 66465725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cono&#10;&#10;Descripción generada automáticamente">
            <a:extLst>
              <a:ext uri="{FF2B5EF4-FFF2-40B4-BE49-F238E27FC236}">
                <a16:creationId xmlns:a16="http://schemas.microsoft.com/office/drawing/2014/main" id="{DA6372CB-2000-0567-7FC6-DAE631FB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3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364BEA8-864E-D3B1-E4F2-DD9958EF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165D4B4C-022C-5BE4-AAEF-FC26B81E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1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Texto&#10;&#10;Descripción generada automáticamente con confianza baja">
            <a:extLst>
              <a:ext uri="{FF2B5EF4-FFF2-40B4-BE49-F238E27FC236}">
                <a16:creationId xmlns:a16="http://schemas.microsoft.com/office/drawing/2014/main" id="{3D1D4A16-8663-B246-3EEB-8B38C1280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81DF7DC3-496B-4D85-373E-5064820E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0F4E326-6D99-8DA2-E474-B2CDFB427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1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Forma&#10;&#10;Descripción generada automáticamente">
            <a:extLst>
              <a:ext uri="{FF2B5EF4-FFF2-40B4-BE49-F238E27FC236}">
                <a16:creationId xmlns:a16="http://schemas.microsoft.com/office/drawing/2014/main" id="{C6526B49-DCC2-0D66-B80B-23F4CF38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6FFD704E-9281-25E3-42BA-00117DB10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4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írculo&#10;&#10;Descripción generada automáticamente con confianza media">
            <a:extLst>
              <a:ext uri="{FF2B5EF4-FFF2-40B4-BE49-F238E27FC236}">
                <a16:creationId xmlns:a16="http://schemas.microsoft.com/office/drawing/2014/main" id="{D03FEDB2-233D-6C68-7403-772A10A1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0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44348C7-8FCC-8586-A05A-6C1F47351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6428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0B926E-2250-6F6B-31DB-AB052ED04542}" type="slidenum">
              <a:rPr lang="es-ES"/>
              <a:t>2</a:t>
            </a:fld>
            <a:endParaRPr/>
          </a:p>
        </p:txBody>
      </p:sp>
      <p:pic>
        <p:nvPicPr>
          <p:cNvPr id="1561111226" name="Imagen 15611112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66999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75989A7-ED89-B462-303B-5917BF28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3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C360AD43-B901-8F97-5A66-63BDF0B1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herramienta, objeto, peine&#10;&#10;Descripción generada automáticamente">
            <a:extLst>
              <a:ext uri="{FF2B5EF4-FFF2-40B4-BE49-F238E27FC236}">
                <a16:creationId xmlns:a16="http://schemas.microsoft.com/office/drawing/2014/main" id="{35AED185-2800-854E-ADDB-E63988A5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23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cono&#10;&#10;Descripción generada automáticamente">
            <a:extLst>
              <a:ext uri="{FF2B5EF4-FFF2-40B4-BE49-F238E27FC236}">
                <a16:creationId xmlns:a16="http://schemas.microsoft.com/office/drawing/2014/main" id="{CD964E1C-CD0A-1C8F-63BB-E0128FE51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5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3AE6DA8C-6D3D-58C4-E8A1-87C2C0F35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5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5BAC0E31-0E1C-A14D-B195-50C637AE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B478856-04C4-4A67-17C5-920659D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6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DD334F66-743E-49B4-F842-EE556888D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40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908408E-A4A5-727E-D5DD-37DB9E96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0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852EEC2-58FF-DE13-0C44-4E70F076F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 descr="Imagen que contiene Forma&#10;&#10;Descripción generada automáticamente">
            <a:extLst>
              <a:ext uri="{FF2B5EF4-FFF2-40B4-BE49-F238E27FC236}">
                <a16:creationId xmlns:a16="http://schemas.microsoft.com/office/drawing/2014/main" id="{171BC32B-AE07-2CF9-8A49-58975B62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04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7514841F-AE3B-A6B3-14F3-DD4BAA91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0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5CCE9376-18B3-B711-83A2-46872A39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6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65D1A3F-FF44-B8F5-3A73-019415A1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, Círculo&#10;&#10;Descripción generada automáticamente">
            <a:extLst>
              <a:ext uri="{FF2B5EF4-FFF2-40B4-BE49-F238E27FC236}">
                <a16:creationId xmlns:a16="http://schemas.microsoft.com/office/drawing/2014/main" id="{628E7AAF-238C-B367-E1D2-AB118247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señal, dibujo, vidrio&#10;&#10;Descripción generada automáticamente">
            <a:extLst>
              <a:ext uri="{FF2B5EF4-FFF2-40B4-BE49-F238E27FC236}">
                <a16:creationId xmlns:a16="http://schemas.microsoft.com/office/drawing/2014/main" id="{E44319EE-0ACD-91D5-1E4F-3A17442B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B7F6F837-5CDC-378B-0F7D-024A3C248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6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EB7B0C4-C0C4-B7A6-0CD1-9BDC4F61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5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DocSecurity>0</DocSecurity>
  <PresentationFormat>Panorámica</PresentationFormat>
  <Paragraphs>4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2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Jesús María Mora Mur</cp:lastModifiedBy>
  <cp:revision>7</cp:revision>
  <dcterms:modified xsi:type="dcterms:W3CDTF">2023-12-01T18:06:07Z</dcterms:modified>
  <cp:category/>
  <dc:identifier/>
  <cp:contentStatus/>
  <dc:language/>
  <cp:version/>
</cp:coreProperties>
</file>