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49DD2D-2F8B-4EC2-8893-5E581A56D7E7}" v="183" dt="2022-10-04T18:02:18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5C6A73-F886-4634-9B79-80ADAA9CC1C5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273B855-AF6D-4E19-8A01-1BBC7B682F88}">
      <dgm:prSet/>
      <dgm:spPr/>
      <dgm:t>
        <a:bodyPr/>
        <a:lstStyle/>
        <a:p>
          <a:r>
            <a:rPr lang="es-ES"/>
            <a:t>Ley 10/2009 del 22 de diciembre.</a:t>
          </a:r>
          <a:endParaRPr lang="en-US"/>
        </a:p>
      </dgm:t>
    </dgm:pt>
    <dgm:pt modelId="{0468C57A-3CA9-455B-926D-289517977D82}" type="parTrans" cxnId="{4D23BCC3-11BE-4DC2-9CF6-44F4A8D6108D}">
      <dgm:prSet/>
      <dgm:spPr/>
      <dgm:t>
        <a:bodyPr/>
        <a:lstStyle/>
        <a:p>
          <a:endParaRPr lang="en-US"/>
        </a:p>
      </dgm:t>
    </dgm:pt>
    <dgm:pt modelId="{0EFEEAF2-E2A4-45FF-A0F2-11401EC44ACF}" type="sibTrans" cxnId="{4D23BCC3-11BE-4DC2-9CF6-44F4A8D6108D}">
      <dgm:prSet/>
      <dgm:spPr/>
      <dgm:t>
        <a:bodyPr/>
        <a:lstStyle/>
        <a:p>
          <a:endParaRPr lang="en-US"/>
        </a:p>
      </dgm:t>
    </dgm:pt>
    <dgm:pt modelId="{BF501E78-8E72-44EC-BEF9-38D7A1198819}">
      <dgm:prSet/>
      <dgm:spPr/>
      <dgm:t>
        <a:bodyPr/>
        <a:lstStyle/>
        <a:p>
          <a:r>
            <a:rPr lang="es-ES" dirty="0"/>
            <a:t>Aragonés.</a:t>
          </a:r>
          <a:endParaRPr lang="en-US" dirty="0"/>
        </a:p>
      </dgm:t>
    </dgm:pt>
    <dgm:pt modelId="{DDD2F712-741F-4073-875F-ACC1246FFE06}" type="parTrans" cxnId="{0924E826-C52C-4EF8-BF7E-CFD18FEA3CAC}">
      <dgm:prSet/>
      <dgm:spPr/>
      <dgm:t>
        <a:bodyPr/>
        <a:lstStyle/>
        <a:p>
          <a:endParaRPr lang="en-US"/>
        </a:p>
      </dgm:t>
    </dgm:pt>
    <dgm:pt modelId="{94683C9F-C0FD-4146-B053-3B5AE51D6499}" type="sibTrans" cxnId="{0924E826-C52C-4EF8-BF7E-CFD18FEA3CAC}">
      <dgm:prSet/>
      <dgm:spPr/>
      <dgm:t>
        <a:bodyPr/>
        <a:lstStyle/>
        <a:p>
          <a:endParaRPr lang="en-US"/>
        </a:p>
      </dgm:t>
    </dgm:pt>
    <dgm:pt modelId="{E6CB184C-97CB-42E3-BE6C-D1B419E9F1ED}">
      <dgm:prSet/>
      <dgm:spPr/>
      <dgm:t>
        <a:bodyPr/>
        <a:lstStyle/>
        <a:p>
          <a:r>
            <a:rPr lang="es-ES" dirty="0"/>
            <a:t>Catalán.</a:t>
          </a:r>
          <a:endParaRPr lang="en-US" dirty="0"/>
        </a:p>
      </dgm:t>
    </dgm:pt>
    <dgm:pt modelId="{D16152D5-B145-4FA2-899F-3A257D0A468A}" type="parTrans" cxnId="{7E2E9CBC-16EB-4DCE-B174-09804800EBC6}">
      <dgm:prSet/>
      <dgm:spPr/>
      <dgm:t>
        <a:bodyPr/>
        <a:lstStyle/>
        <a:p>
          <a:endParaRPr lang="en-US"/>
        </a:p>
      </dgm:t>
    </dgm:pt>
    <dgm:pt modelId="{DBB47970-8975-48C9-93ED-9A29E979B537}" type="sibTrans" cxnId="{7E2E9CBC-16EB-4DCE-B174-09804800EBC6}">
      <dgm:prSet/>
      <dgm:spPr/>
      <dgm:t>
        <a:bodyPr/>
        <a:lstStyle/>
        <a:p>
          <a:endParaRPr lang="en-US"/>
        </a:p>
      </dgm:t>
    </dgm:pt>
    <dgm:pt modelId="{5B8B837F-0150-4DF3-93D5-60FFE0F63D94}" type="pres">
      <dgm:prSet presAssocID="{B25C6A73-F886-4634-9B79-80ADAA9CC1C5}" presName="outerComposite" presStyleCnt="0">
        <dgm:presLayoutVars>
          <dgm:chMax val="5"/>
          <dgm:dir/>
          <dgm:resizeHandles val="exact"/>
        </dgm:presLayoutVars>
      </dgm:prSet>
      <dgm:spPr/>
    </dgm:pt>
    <dgm:pt modelId="{8AE2DDDD-A3F6-49D2-99DD-6E9F3C129513}" type="pres">
      <dgm:prSet presAssocID="{B25C6A73-F886-4634-9B79-80ADAA9CC1C5}" presName="dummyMaxCanvas" presStyleCnt="0">
        <dgm:presLayoutVars/>
      </dgm:prSet>
      <dgm:spPr/>
    </dgm:pt>
    <dgm:pt modelId="{188BBC81-0D55-418E-81F3-F552E2E77116}" type="pres">
      <dgm:prSet presAssocID="{B25C6A73-F886-4634-9B79-80ADAA9CC1C5}" presName="ThreeNodes_1" presStyleLbl="node1" presStyleIdx="0" presStyleCnt="3">
        <dgm:presLayoutVars>
          <dgm:bulletEnabled val="1"/>
        </dgm:presLayoutVars>
      </dgm:prSet>
      <dgm:spPr/>
    </dgm:pt>
    <dgm:pt modelId="{F57252F4-BE76-4E0D-8923-765E9D71FE07}" type="pres">
      <dgm:prSet presAssocID="{B25C6A73-F886-4634-9B79-80ADAA9CC1C5}" presName="ThreeNodes_2" presStyleLbl="node1" presStyleIdx="1" presStyleCnt="3">
        <dgm:presLayoutVars>
          <dgm:bulletEnabled val="1"/>
        </dgm:presLayoutVars>
      </dgm:prSet>
      <dgm:spPr/>
    </dgm:pt>
    <dgm:pt modelId="{A9B72A76-AE2A-4C82-8455-ECC55FA13F51}" type="pres">
      <dgm:prSet presAssocID="{B25C6A73-F886-4634-9B79-80ADAA9CC1C5}" presName="ThreeNodes_3" presStyleLbl="node1" presStyleIdx="2" presStyleCnt="3">
        <dgm:presLayoutVars>
          <dgm:bulletEnabled val="1"/>
        </dgm:presLayoutVars>
      </dgm:prSet>
      <dgm:spPr/>
    </dgm:pt>
    <dgm:pt modelId="{2216BDAF-B27F-40D7-8D68-2DD3919C19E2}" type="pres">
      <dgm:prSet presAssocID="{B25C6A73-F886-4634-9B79-80ADAA9CC1C5}" presName="ThreeConn_1-2" presStyleLbl="fgAccFollowNode1" presStyleIdx="0" presStyleCnt="2">
        <dgm:presLayoutVars>
          <dgm:bulletEnabled val="1"/>
        </dgm:presLayoutVars>
      </dgm:prSet>
      <dgm:spPr/>
    </dgm:pt>
    <dgm:pt modelId="{190A2583-1CE2-4F5E-94C1-23F8BE29ABB7}" type="pres">
      <dgm:prSet presAssocID="{B25C6A73-F886-4634-9B79-80ADAA9CC1C5}" presName="ThreeConn_2-3" presStyleLbl="fgAccFollowNode1" presStyleIdx="1" presStyleCnt="2">
        <dgm:presLayoutVars>
          <dgm:bulletEnabled val="1"/>
        </dgm:presLayoutVars>
      </dgm:prSet>
      <dgm:spPr/>
    </dgm:pt>
    <dgm:pt modelId="{FBD11560-0C0B-4C3D-9759-7149414CFD87}" type="pres">
      <dgm:prSet presAssocID="{B25C6A73-F886-4634-9B79-80ADAA9CC1C5}" presName="ThreeNodes_1_text" presStyleLbl="node1" presStyleIdx="2" presStyleCnt="3">
        <dgm:presLayoutVars>
          <dgm:bulletEnabled val="1"/>
        </dgm:presLayoutVars>
      </dgm:prSet>
      <dgm:spPr/>
    </dgm:pt>
    <dgm:pt modelId="{CB79B560-985E-4361-8198-86656BE0B7BD}" type="pres">
      <dgm:prSet presAssocID="{B25C6A73-F886-4634-9B79-80ADAA9CC1C5}" presName="ThreeNodes_2_text" presStyleLbl="node1" presStyleIdx="2" presStyleCnt="3">
        <dgm:presLayoutVars>
          <dgm:bulletEnabled val="1"/>
        </dgm:presLayoutVars>
      </dgm:prSet>
      <dgm:spPr/>
    </dgm:pt>
    <dgm:pt modelId="{875BF21E-BBFB-43C4-953D-65474D173476}" type="pres">
      <dgm:prSet presAssocID="{B25C6A73-F886-4634-9B79-80ADAA9CC1C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924E826-C52C-4EF8-BF7E-CFD18FEA3CAC}" srcId="{B25C6A73-F886-4634-9B79-80ADAA9CC1C5}" destId="{BF501E78-8E72-44EC-BEF9-38D7A1198819}" srcOrd="1" destOrd="0" parTransId="{DDD2F712-741F-4073-875F-ACC1246FFE06}" sibTransId="{94683C9F-C0FD-4146-B053-3B5AE51D6499}"/>
    <dgm:cxn modelId="{D34FED3C-A03D-4F52-8641-37A8AEDB0646}" type="presOf" srcId="{94683C9F-C0FD-4146-B053-3B5AE51D6499}" destId="{190A2583-1CE2-4F5E-94C1-23F8BE29ABB7}" srcOrd="0" destOrd="0" presId="urn:microsoft.com/office/officeart/2005/8/layout/vProcess5"/>
    <dgm:cxn modelId="{025C088C-17A6-4AC0-A96A-A2A78666A733}" type="presOf" srcId="{0EFEEAF2-E2A4-45FF-A0F2-11401EC44ACF}" destId="{2216BDAF-B27F-40D7-8D68-2DD3919C19E2}" srcOrd="0" destOrd="0" presId="urn:microsoft.com/office/officeart/2005/8/layout/vProcess5"/>
    <dgm:cxn modelId="{A1CB1CA1-0065-432E-9B78-5F5A164DF544}" type="presOf" srcId="{E6CB184C-97CB-42E3-BE6C-D1B419E9F1ED}" destId="{A9B72A76-AE2A-4C82-8455-ECC55FA13F51}" srcOrd="0" destOrd="0" presId="urn:microsoft.com/office/officeart/2005/8/layout/vProcess5"/>
    <dgm:cxn modelId="{73E4B6B0-9648-4DC4-A519-D5361298E3AD}" type="presOf" srcId="{2273B855-AF6D-4E19-8A01-1BBC7B682F88}" destId="{188BBC81-0D55-418E-81F3-F552E2E77116}" srcOrd="0" destOrd="0" presId="urn:microsoft.com/office/officeart/2005/8/layout/vProcess5"/>
    <dgm:cxn modelId="{7E2E9CBC-16EB-4DCE-B174-09804800EBC6}" srcId="{B25C6A73-F886-4634-9B79-80ADAA9CC1C5}" destId="{E6CB184C-97CB-42E3-BE6C-D1B419E9F1ED}" srcOrd="2" destOrd="0" parTransId="{D16152D5-B145-4FA2-899F-3A257D0A468A}" sibTransId="{DBB47970-8975-48C9-93ED-9A29E979B537}"/>
    <dgm:cxn modelId="{4D23BCC3-11BE-4DC2-9CF6-44F4A8D6108D}" srcId="{B25C6A73-F886-4634-9B79-80ADAA9CC1C5}" destId="{2273B855-AF6D-4E19-8A01-1BBC7B682F88}" srcOrd="0" destOrd="0" parTransId="{0468C57A-3CA9-455B-926D-289517977D82}" sibTransId="{0EFEEAF2-E2A4-45FF-A0F2-11401EC44ACF}"/>
    <dgm:cxn modelId="{8EE9DDC9-6F01-4C01-9B47-975D092C8730}" type="presOf" srcId="{E6CB184C-97CB-42E3-BE6C-D1B419E9F1ED}" destId="{875BF21E-BBFB-43C4-953D-65474D173476}" srcOrd="1" destOrd="0" presId="urn:microsoft.com/office/officeart/2005/8/layout/vProcess5"/>
    <dgm:cxn modelId="{0F9CD3CA-C5DE-453F-AE51-F03638FF119E}" type="presOf" srcId="{B25C6A73-F886-4634-9B79-80ADAA9CC1C5}" destId="{5B8B837F-0150-4DF3-93D5-60FFE0F63D94}" srcOrd="0" destOrd="0" presId="urn:microsoft.com/office/officeart/2005/8/layout/vProcess5"/>
    <dgm:cxn modelId="{ED629BD8-90DA-4E5F-A834-0A644BA3B858}" type="presOf" srcId="{BF501E78-8E72-44EC-BEF9-38D7A1198819}" destId="{F57252F4-BE76-4E0D-8923-765E9D71FE07}" srcOrd="0" destOrd="0" presId="urn:microsoft.com/office/officeart/2005/8/layout/vProcess5"/>
    <dgm:cxn modelId="{5BF976EB-D9E1-43DE-B00A-8B2C6B6776CF}" type="presOf" srcId="{2273B855-AF6D-4E19-8A01-1BBC7B682F88}" destId="{FBD11560-0C0B-4C3D-9759-7149414CFD87}" srcOrd="1" destOrd="0" presId="urn:microsoft.com/office/officeart/2005/8/layout/vProcess5"/>
    <dgm:cxn modelId="{D8BE79F9-0F8A-421A-8EAE-55681A87EC57}" type="presOf" srcId="{BF501E78-8E72-44EC-BEF9-38D7A1198819}" destId="{CB79B560-985E-4361-8198-86656BE0B7BD}" srcOrd="1" destOrd="0" presId="urn:microsoft.com/office/officeart/2005/8/layout/vProcess5"/>
    <dgm:cxn modelId="{836BDCA2-3515-4DF1-98D7-FB6180E03F3D}" type="presParOf" srcId="{5B8B837F-0150-4DF3-93D5-60FFE0F63D94}" destId="{8AE2DDDD-A3F6-49D2-99DD-6E9F3C129513}" srcOrd="0" destOrd="0" presId="urn:microsoft.com/office/officeart/2005/8/layout/vProcess5"/>
    <dgm:cxn modelId="{787F9763-5D35-4A10-B046-383E7DFA676F}" type="presParOf" srcId="{5B8B837F-0150-4DF3-93D5-60FFE0F63D94}" destId="{188BBC81-0D55-418E-81F3-F552E2E77116}" srcOrd="1" destOrd="0" presId="urn:microsoft.com/office/officeart/2005/8/layout/vProcess5"/>
    <dgm:cxn modelId="{01BA76F0-317B-4AF0-889E-D4DC5C5B4696}" type="presParOf" srcId="{5B8B837F-0150-4DF3-93D5-60FFE0F63D94}" destId="{F57252F4-BE76-4E0D-8923-765E9D71FE07}" srcOrd="2" destOrd="0" presId="urn:microsoft.com/office/officeart/2005/8/layout/vProcess5"/>
    <dgm:cxn modelId="{4DA58B8D-958E-45F1-AB98-202C997D28A5}" type="presParOf" srcId="{5B8B837F-0150-4DF3-93D5-60FFE0F63D94}" destId="{A9B72A76-AE2A-4C82-8455-ECC55FA13F51}" srcOrd="3" destOrd="0" presId="urn:microsoft.com/office/officeart/2005/8/layout/vProcess5"/>
    <dgm:cxn modelId="{F66B1EA6-DADB-4E24-BA87-31267DE259A2}" type="presParOf" srcId="{5B8B837F-0150-4DF3-93D5-60FFE0F63D94}" destId="{2216BDAF-B27F-40D7-8D68-2DD3919C19E2}" srcOrd="4" destOrd="0" presId="urn:microsoft.com/office/officeart/2005/8/layout/vProcess5"/>
    <dgm:cxn modelId="{341AE5CD-A6A7-4DFD-9D28-660D65A908B7}" type="presParOf" srcId="{5B8B837F-0150-4DF3-93D5-60FFE0F63D94}" destId="{190A2583-1CE2-4F5E-94C1-23F8BE29ABB7}" srcOrd="5" destOrd="0" presId="urn:microsoft.com/office/officeart/2005/8/layout/vProcess5"/>
    <dgm:cxn modelId="{4CAE312D-2C68-42ED-98A0-DADABE0D504B}" type="presParOf" srcId="{5B8B837F-0150-4DF3-93D5-60FFE0F63D94}" destId="{FBD11560-0C0B-4C3D-9759-7149414CFD87}" srcOrd="6" destOrd="0" presId="urn:microsoft.com/office/officeart/2005/8/layout/vProcess5"/>
    <dgm:cxn modelId="{51204FC6-7706-4106-8B1B-58F53FB3C16A}" type="presParOf" srcId="{5B8B837F-0150-4DF3-93D5-60FFE0F63D94}" destId="{CB79B560-985E-4361-8198-86656BE0B7BD}" srcOrd="7" destOrd="0" presId="urn:microsoft.com/office/officeart/2005/8/layout/vProcess5"/>
    <dgm:cxn modelId="{481C8907-6A8A-4D53-8721-7C3AF2D379F7}" type="presParOf" srcId="{5B8B837F-0150-4DF3-93D5-60FFE0F63D94}" destId="{875BF21E-BBFB-43C4-953D-65474D17347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73D1D2-9E53-495A-A678-61C77E80293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D1BBB8-6901-4A90-9877-6C1883F8EB7A}">
      <dgm:prSet/>
      <dgm:spPr/>
      <dgm:t>
        <a:bodyPr/>
        <a:lstStyle/>
        <a:p>
          <a:r>
            <a:rPr lang="es-ES"/>
            <a:t>Zona norte de la comunidad.</a:t>
          </a:r>
          <a:endParaRPr lang="en-US" dirty="0"/>
        </a:p>
      </dgm:t>
    </dgm:pt>
    <dgm:pt modelId="{C43A08A1-4FEA-4AEE-A51D-4AC557C23EAC}" type="parTrans" cxnId="{EB87E6E2-A1CD-4DE2-A18C-F215852029CF}">
      <dgm:prSet/>
      <dgm:spPr/>
      <dgm:t>
        <a:bodyPr/>
        <a:lstStyle/>
        <a:p>
          <a:endParaRPr lang="en-US"/>
        </a:p>
      </dgm:t>
    </dgm:pt>
    <dgm:pt modelId="{8D32941F-AE86-415B-85AD-F2384B62277A}" type="sibTrans" cxnId="{EB87E6E2-A1CD-4DE2-A18C-F215852029CF}">
      <dgm:prSet/>
      <dgm:spPr/>
      <dgm:t>
        <a:bodyPr/>
        <a:lstStyle/>
        <a:p>
          <a:endParaRPr lang="en-US"/>
        </a:p>
      </dgm:t>
    </dgm:pt>
    <dgm:pt modelId="{7D63468A-D321-4364-887A-3F366D927550}">
      <dgm:prSet/>
      <dgm:spPr/>
      <dgm:t>
        <a:bodyPr/>
        <a:lstStyle/>
        <a:p>
          <a:r>
            <a:rPr lang="es-ES" dirty="0"/>
            <a:t>Porcentaje de personas hablantes entre el 1 y el 2%</a:t>
          </a:r>
          <a:endParaRPr lang="en-US" dirty="0"/>
        </a:p>
      </dgm:t>
    </dgm:pt>
    <dgm:pt modelId="{07C907F0-5DE8-4ECE-9FBB-F49A394DDC2C}" type="parTrans" cxnId="{A15052C4-72CC-4386-BE8B-13F4D5537232}">
      <dgm:prSet/>
      <dgm:spPr/>
      <dgm:t>
        <a:bodyPr/>
        <a:lstStyle/>
        <a:p>
          <a:endParaRPr lang="en-US"/>
        </a:p>
      </dgm:t>
    </dgm:pt>
    <dgm:pt modelId="{1531544F-DDB3-4BED-9CF6-AB9D4FD4FDBD}" type="sibTrans" cxnId="{A15052C4-72CC-4386-BE8B-13F4D5537232}">
      <dgm:prSet/>
      <dgm:spPr/>
      <dgm:t>
        <a:bodyPr/>
        <a:lstStyle/>
        <a:p>
          <a:endParaRPr lang="en-US"/>
        </a:p>
      </dgm:t>
    </dgm:pt>
    <dgm:pt modelId="{9AD1AC4A-719F-4A2A-A84E-686761167C5A}">
      <dgm:prSet/>
      <dgm:spPr/>
      <dgm:t>
        <a:bodyPr/>
        <a:lstStyle/>
        <a:p>
          <a:r>
            <a:rPr lang="es-ES" noProof="0" dirty="0"/>
            <a:t>Expansión limitada por Cataluña.</a:t>
          </a:r>
        </a:p>
      </dgm:t>
    </dgm:pt>
    <dgm:pt modelId="{B624D0EF-E7E4-49E6-8276-DBDA3DAA3D6C}" type="parTrans" cxnId="{C2B11563-B86E-4D02-864D-FA5ADF2E4820}">
      <dgm:prSet/>
      <dgm:spPr/>
    </dgm:pt>
    <dgm:pt modelId="{C54A97EF-3531-427A-A47E-F41D6A01A2F8}" type="sibTrans" cxnId="{C2B11563-B86E-4D02-864D-FA5ADF2E4820}">
      <dgm:prSet/>
      <dgm:spPr/>
    </dgm:pt>
    <dgm:pt modelId="{13805B88-F100-48DB-AB64-4169E0BF683E}" type="pres">
      <dgm:prSet presAssocID="{8473D1D2-9E53-495A-A678-61C77E80293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F28FF7-16B4-488C-9125-B8CAC590A941}" type="pres">
      <dgm:prSet presAssocID="{2ED1BBB8-6901-4A90-9877-6C1883F8EB7A}" presName="hierRoot1" presStyleCnt="0"/>
      <dgm:spPr/>
    </dgm:pt>
    <dgm:pt modelId="{185F428F-A0F7-4FDA-A4E1-811168C54954}" type="pres">
      <dgm:prSet presAssocID="{2ED1BBB8-6901-4A90-9877-6C1883F8EB7A}" presName="composite" presStyleCnt="0"/>
      <dgm:spPr/>
    </dgm:pt>
    <dgm:pt modelId="{AB156840-5595-4C2B-859E-79B2E2946A94}" type="pres">
      <dgm:prSet presAssocID="{2ED1BBB8-6901-4A90-9877-6C1883F8EB7A}" presName="background" presStyleLbl="node0" presStyleIdx="0" presStyleCnt="3"/>
      <dgm:spPr/>
    </dgm:pt>
    <dgm:pt modelId="{7555F658-F5A6-44DE-BDA3-69F5768DB615}" type="pres">
      <dgm:prSet presAssocID="{2ED1BBB8-6901-4A90-9877-6C1883F8EB7A}" presName="text" presStyleLbl="fgAcc0" presStyleIdx="0" presStyleCnt="3">
        <dgm:presLayoutVars>
          <dgm:chPref val="3"/>
        </dgm:presLayoutVars>
      </dgm:prSet>
      <dgm:spPr/>
    </dgm:pt>
    <dgm:pt modelId="{A243E97B-FA95-4303-82F0-D79DFF01631D}" type="pres">
      <dgm:prSet presAssocID="{2ED1BBB8-6901-4A90-9877-6C1883F8EB7A}" presName="hierChild2" presStyleCnt="0"/>
      <dgm:spPr/>
    </dgm:pt>
    <dgm:pt modelId="{9B362469-900A-46B8-9D6C-6A084D489A8C}" type="pres">
      <dgm:prSet presAssocID="{7D63468A-D321-4364-887A-3F366D927550}" presName="hierRoot1" presStyleCnt="0"/>
      <dgm:spPr/>
    </dgm:pt>
    <dgm:pt modelId="{3DD179E1-54C2-4146-AA25-6AA4D13E8D4C}" type="pres">
      <dgm:prSet presAssocID="{7D63468A-D321-4364-887A-3F366D927550}" presName="composite" presStyleCnt="0"/>
      <dgm:spPr/>
    </dgm:pt>
    <dgm:pt modelId="{BE50BEF3-D639-4D86-860F-A57A53EA7DB4}" type="pres">
      <dgm:prSet presAssocID="{7D63468A-D321-4364-887A-3F366D927550}" presName="background" presStyleLbl="node0" presStyleIdx="1" presStyleCnt="3"/>
      <dgm:spPr/>
    </dgm:pt>
    <dgm:pt modelId="{1DDCCF17-34A9-4084-89A7-B10FF5922C7D}" type="pres">
      <dgm:prSet presAssocID="{7D63468A-D321-4364-887A-3F366D927550}" presName="text" presStyleLbl="fgAcc0" presStyleIdx="1" presStyleCnt="3">
        <dgm:presLayoutVars>
          <dgm:chPref val="3"/>
        </dgm:presLayoutVars>
      </dgm:prSet>
      <dgm:spPr/>
    </dgm:pt>
    <dgm:pt modelId="{251D6CF8-B0B7-4AFD-80EB-08D97F99145A}" type="pres">
      <dgm:prSet presAssocID="{7D63468A-D321-4364-887A-3F366D927550}" presName="hierChild2" presStyleCnt="0"/>
      <dgm:spPr/>
    </dgm:pt>
    <dgm:pt modelId="{4759DD77-671A-4275-84E2-A6FBE9BDC8FC}" type="pres">
      <dgm:prSet presAssocID="{9AD1AC4A-719F-4A2A-A84E-686761167C5A}" presName="hierRoot1" presStyleCnt="0"/>
      <dgm:spPr/>
    </dgm:pt>
    <dgm:pt modelId="{6D72EB95-C6C5-4CCB-9A2C-8C48A781CD10}" type="pres">
      <dgm:prSet presAssocID="{9AD1AC4A-719F-4A2A-A84E-686761167C5A}" presName="composite" presStyleCnt="0"/>
      <dgm:spPr/>
    </dgm:pt>
    <dgm:pt modelId="{52C39E20-6541-4637-AC88-93EE4FC4289A}" type="pres">
      <dgm:prSet presAssocID="{9AD1AC4A-719F-4A2A-A84E-686761167C5A}" presName="background" presStyleLbl="node0" presStyleIdx="2" presStyleCnt="3"/>
      <dgm:spPr/>
    </dgm:pt>
    <dgm:pt modelId="{1D4C3D4B-1063-44A9-8E39-169C3995BD03}" type="pres">
      <dgm:prSet presAssocID="{9AD1AC4A-719F-4A2A-A84E-686761167C5A}" presName="text" presStyleLbl="fgAcc0" presStyleIdx="2" presStyleCnt="3">
        <dgm:presLayoutVars>
          <dgm:chPref val="3"/>
        </dgm:presLayoutVars>
      </dgm:prSet>
      <dgm:spPr/>
    </dgm:pt>
    <dgm:pt modelId="{3E9B9677-9299-45D4-AB38-2CFEEC335584}" type="pres">
      <dgm:prSet presAssocID="{9AD1AC4A-719F-4A2A-A84E-686761167C5A}" presName="hierChild2" presStyleCnt="0"/>
      <dgm:spPr/>
    </dgm:pt>
  </dgm:ptLst>
  <dgm:cxnLst>
    <dgm:cxn modelId="{EC869D5E-9DEA-45D1-9171-68303E56EF2B}" type="presOf" srcId="{9AD1AC4A-719F-4A2A-A84E-686761167C5A}" destId="{1D4C3D4B-1063-44A9-8E39-169C3995BD03}" srcOrd="0" destOrd="0" presId="urn:microsoft.com/office/officeart/2005/8/layout/hierarchy1"/>
    <dgm:cxn modelId="{C2B11563-B86E-4D02-864D-FA5ADF2E4820}" srcId="{8473D1D2-9E53-495A-A678-61C77E80293E}" destId="{9AD1AC4A-719F-4A2A-A84E-686761167C5A}" srcOrd="2" destOrd="0" parTransId="{B624D0EF-E7E4-49E6-8276-DBDA3DAA3D6C}" sibTransId="{C54A97EF-3531-427A-A47E-F41D6A01A2F8}"/>
    <dgm:cxn modelId="{1211A74E-9008-4F0D-8530-B3CD2E2B1156}" type="presOf" srcId="{8473D1D2-9E53-495A-A678-61C77E80293E}" destId="{13805B88-F100-48DB-AB64-4169E0BF683E}" srcOrd="0" destOrd="0" presId="urn:microsoft.com/office/officeart/2005/8/layout/hierarchy1"/>
    <dgm:cxn modelId="{0BBC4EA2-0138-4749-9742-D095D9EB2074}" type="presOf" srcId="{2ED1BBB8-6901-4A90-9877-6C1883F8EB7A}" destId="{7555F658-F5A6-44DE-BDA3-69F5768DB615}" srcOrd="0" destOrd="0" presId="urn:microsoft.com/office/officeart/2005/8/layout/hierarchy1"/>
    <dgm:cxn modelId="{A15052C4-72CC-4386-BE8B-13F4D5537232}" srcId="{8473D1D2-9E53-495A-A678-61C77E80293E}" destId="{7D63468A-D321-4364-887A-3F366D927550}" srcOrd="1" destOrd="0" parTransId="{07C907F0-5DE8-4ECE-9FBB-F49A394DDC2C}" sibTransId="{1531544F-DDB3-4BED-9CF6-AB9D4FD4FDBD}"/>
    <dgm:cxn modelId="{EB87E6E2-A1CD-4DE2-A18C-F215852029CF}" srcId="{8473D1D2-9E53-495A-A678-61C77E80293E}" destId="{2ED1BBB8-6901-4A90-9877-6C1883F8EB7A}" srcOrd="0" destOrd="0" parTransId="{C43A08A1-4FEA-4AEE-A51D-4AC557C23EAC}" sibTransId="{8D32941F-AE86-415B-85AD-F2384B62277A}"/>
    <dgm:cxn modelId="{86DA71E5-1DF1-4F44-8AE5-17BAEB92E014}" type="presOf" srcId="{7D63468A-D321-4364-887A-3F366D927550}" destId="{1DDCCF17-34A9-4084-89A7-B10FF5922C7D}" srcOrd="0" destOrd="0" presId="urn:microsoft.com/office/officeart/2005/8/layout/hierarchy1"/>
    <dgm:cxn modelId="{26F5A0E4-437B-4843-97AB-0822A263B8B8}" type="presParOf" srcId="{13805B88-F100-48DB-AB64-4169E0BF683E}" destId="{F6F28FF7-16B4-488C-9125-B8CAC590A941}" srcOrd="0" destOrd="0" presId="urn:microsoft.com/office/officeart/2005/8/layout/hierarchy1"/>
    <dgm:cxn modelId="{D1870294-2806-4B92-9294-BB88212EB6E6}" type="presParOf" srcId="{F6F28FF7-16B4-488C-9125-B8CAC590A941}" destId="{185F428F-A0F7-4FDA-A4E1-811168C54954}" srcOrd="0" destOrd="0" presId="urn:microsoft.com/office/officeart/2005/8/layout/hierarchy1"/>
    <dgm:cxn modelId="{B9E0DBA0-AB3C-4188-A1DB-DD77BF4353AF}" type="presParOf" srcId="{185F428F-A0F7-4FDA-A4E1-811168C54954}" destId="{AB156840-5595-4C2B-859E-79B2E2946A94}" srcOrd="0" destOrd="0" presId="urn:microsoft.com/office/officeart/2005/8/layout/hierarchy1"/>
    <dgm:cxn modelId="{B6736806-3239-49EC-8677-BB312ECA9B60}" type="presParOf" srcId="{185F428F-A0F7-4FDA-A4E1-811168C54954}" destId="{7555F658-F5A6-44DE-BDA3-69F5768DB615}" srcOrd="1" destOrd="0" presId="urn:microsoft.com/office/officeart/2005/8/layout/hierarchy1"/>
    <dgm:cxn modelId="{444C7D5A-340A-4B06-901E-D799C343AC31}" type="presParOf" srcId="{F6F28FF7-16B4-488C-9125-B8CAC590A941}" destId="{A243E97B-FA95-4303-82F0-D79DFF01631D}" srcOrd="1" destOrd="0" presId="urn:microsoft.com/office/officeart/2005/8/layout/hierarchy1"/>
    <dgm:cxn modelId="{FBDE685B-02A8-42BD-9092-EA6E2D5E101F}" type="presParOf" srcId="{13805B88-F100-48DB-AB64-4169E0BF683E}" destId="{9B362469-900A-46B8-9D6C-6A084D489A8C}" srcOrd="1" destOrd="0" presId="urn:microsoft.com/office/officeart/2005/8/layout/hierarchy1"/>
    <dgm:cxn modelId="{54F6CE1C-8F19-414F-8816-41FC7679571B}" type="presParOf" srcId="{9B362469-900A-46B8-9D6C-6A084D489A8C}" destId="{3DD179E1-54C2-4146-AA25-6AA4D13E8D4C}" srcOrd="0" destOrd="0" presId="urn:microsoft.com/office/officeart/2005/8/layout/hierarchy1"/>
    <dgm:cxn modelId="{CAB9A689-0D3C-4207-B66E-E7E6C6DC3E03}" type="presParOf" srcId="{3DD179E1-54C2-4146-AA25-6AA4D13E8D4C}" destId="{BE50BEF3-D639-4D86-860F-A57A53EA7DB4}" srcOrd="0" destOrd="0" presId="urn:microsoft.com/office/officeart/2005/8/layout/hierarchy1"/>
    <dgm:cxn modelId="{8497747F-B60A-4F74-8C3C-DF303FC2D9B3}" type="presParOf" srcId="{3DD179E1-54C2-4146-AA25-6AA4D13E8D4C}" destId="{1DDCCF17-34A9-4084-89A7-B10FF5922C7D}" srcOrd="1" destOrd="0" presId="urn:microsoft.com/office/officeart/2005/8/layout/hierarchy1"/>
    <dgm:cxn modelId="{DC93001A-12F7-4BFE-B6EC-A26E9F68D67E}" type="presParOf" srcId="{9B362469-900A-46B8-9D6C-6A084D489A8C}" destId="{251D6CF8-B0B7-4AFD-80EB-08D97F99145A}" srcOrd="1" destOrd="0" presId="urn:microsoft.com/office/officeart/2005/8/layout/hierarchy1"/>
    <dgm:cxn modelId="{5318C2BA-C145-4A87-BA28-30F8908ACF50}" type="presParOf" srcId="{13805B88-F100-48DB-AB64-4169E0BF683E}" destId="{4759DD77-671A-4275-84E2-A6FBE9BDC8FC}" srcOrd="2" destOrd="0" presId="urn:microsoft.com/office/officeart/2005/8/layout/hierarchy1"/>
    <dgm:cxn modelId="{75A4F19E-DFD2-436E-A2BB-B676A83DB2D6}" type="presParOf" srcId="{4759DD77-671A-4275-84E2-A6FBE9BDC8FC}" destId="{6D72EB95-C6C5-4CCB-9A2C-8C48A781CD10}" srcOrd="0" destOrd="0" presId="urn:microsoft.com/office/officeart/2005/8/layout/hierarchy1"/>
    <dgm:cxn modelId="{D678738C-E8DD-408D-9FA4-D7C01435FF9D}" type="presParOf" srcId="{6D72EB95-C6C5-4CCB-9A2C-8C48A781CD10}" destId="{52C39E20-6541-4637-AC88-93EE4FC4289A}" srcOrd="0" destOrd="0" presId="urn:microsoft.com/office/officeart/2005/8/layout/hierarchy1"/>
    <dgm:cxn modelId="{608001E8-CF3E-438C-9EAF-76B72453D76E}" type="presParOf" srcId="{6D72EB95-C6C5-4CCB-9A2C-8C48A781CD10}" destId="{1D4C3D4B-1063-44A9-8E39-169C3995BD03}" srcOrd="1" destOrd="0" presId="urn:microsoft.com/office/officeart/2005/8/layout/hierarchy1"/>
    <dgm:cxn modelId="{4A382F20-ED96-4E5A-B5E8-6EEF6E834AF1}" type="presParOf" srcId="{4759DD77-671A-4275-84E2-A6FBE9BDC8FC}" destId="{3E9B9677-9299-45D4-AB38-2CFEEC33558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7A9FA4-BA5C-429B-B518-C7C4B60FC42B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57A4F9B-D9C4-4EB2-A27A-7710C1A88F46}">
      <dgm:prSet/>
      <dgm:spPr/>
      <dgm:t>
        <a:bodyPr/>
        <a:lstStyle/>
        <a:p>
          <a:r>
            <a:rPr lang="es-ES"/>
            <a:t>Pérdida en dos momentos clave.</a:t>
          </a:r>
          <a:endParaRPr lang="en-US"/>
        </a:p>
      </dgm:t>
    </dgm:pt>
    <dgm:pt modelId="{87F3E440-2513-40C1-9E61-1DC203F7C502}" type="parTrans" cxnId="{49CD117A-60AB-445B-9CA5-9CC7A35488E3}">
      <dgm:prSet/>
      <dgm:spPr/>
      <dgm:t>
        <a:bodyPr/>
        <a:lstStyle/>
        <a:p>
          <a:endParaRPr lang="en-US"/>
        </a:p>
      </dgm:t>
    </dgm:pt>
    <dgm:pt modelId="{8513FA5D-A60D-4618-A78C-4D8EC0C4B5BE}" type="sibTrans" cxnId="{49CD117A-60AB-445B-9CA5-9CC7A35488E3}">
      <dgm:prSet/>
      <dgm:spPr/>
      <dgm:t>
        <a:bodyPr/>
        <a:lstStyle/>
        <a:p>
          <a:endParaRPr lang="en-US"/>
        </a:p>
      </dgm:t>
    </dgm:pt>
    <dgm:pt modelId="{FCED8E52-D6A7-4F2F-AACF-1A0D0043E09D}">
      <dgm:prSet/>
      <dgm:spPr/>
      <dgm:t>
        <a:bodyPr/>
        <a:lstStyle/>
        <a:p>
          <a:r>
            <a:rPr lang="es-ES"/>
            <a:t>Centro político de la Corona de Aragón en Cataluña.</a:t>
          </a:r>
          <a:endParaRPr lang="en-US"/>
        </a:p>
      </dgm:t>
    </dgm:pt>
    <dgm:pt modelId="{8F5320C3-8BFC-4699-A6D5-D3EFAF0C5382}" type="parTrans" cxnId="{2337B68A-3EEA-469A-A82D-4983AB76670C}">
      <dgm:prSet/>
      <dgm:spPr/>
      <dgm:t>
        <a:bodyPr/>
        <a:lstStyle/>
        <a:p>
          <a:endParaRPr lang="en-US"/>
        </a:p>
      </dgm:t>
    </dgm:pt>
    <dgm:pt modelId="{18B3699E-36D3-436B-863B-440197CAE5A3}" type="sibTrans" cxnId="{2337B68A-3EEA-469A-A82D-4983AB76670C}">
      <dgm:prSet/>
      <dgm:spPr/>
      <dgm:t>
        <a:bodyPr/>
        <a:lstStyle/>
        <a:p>
          <a:endParaRPr lang="en-US"/>
        </a:p>
      </dgm:t>
    </dgm:pt>
    <dgm:pt modelId="{1052E5D5-A3CA-4527-A3AD-9E647B49B930}">
      <dgm:prSet/>
      <dgm:spPr/>
      <dgm:t>
        <a:bodyPr/>
        <a:lstStyle/>
        <a:p>
          <a:r>
            <a:rPr lang="es-ES"/>
            <a:t>Entrada de una dinastía de Castilla en Aragón.</a:t>
          </a:r>
          <a:endParaRPr lang="en-US"/>
        </a:p>
      </dgm:t>
    </dgm:pt>
    <dgm:pt modelId="{A9EB3E23-D7A9-4FFF-9A47-60030EEBD7D8}" type="parTrans" cxnId="{8FF51F7C-77AC-4D72-A509-81BBC6973946}">
      <dgm:prSet/>
      <dgm:spPr/>
      <dgm:t>
        <a:bodyPr/>
        <a:lstStyle/>
        <a:p>
          <a:endParaRPr lang="en-US"/>
        </a:p>
      </dgm:t>
    </dgm:pt>
    <dgm:pt modelId="{94DB84C2-3359-4A7F-B089-3C6FB2FCFB3B}" type="sibTrans" cxnId="{8FF51F7C-77AC-4D72-A509-81BBC6973946}">
      <dgm:prSet/>
      <dgm:spPr/>
      <dgm:t>
        <a:bodyPr/>
        <a:lstStyle/>
        <a:p>
          <a:endParaRPr lang="en-US"/>
        </a:p>
      </dgm:t>
    </dgm:pt>
    <dgm:pt modelId="{2040B113-B63A-4A56-B312-EBC6C4F8FB4C}" type="pres">
      <dgm:prSet presAssocID="{957A9FA4-BA5C-429B-B518-C7C4B60FC42B}" presName="diagram" presStyleCnt="0">
        <dgm:presLayoutVars>
          <dgm:dir/>
          <dgm:resizeHandles val="exact"/>
        </dgm:presLayoutVars>
      </dgm:prSet>
      <dgm:spPr/>
    </dgm:pt>
    <dgm:pt modelId="{6AD44F22-D243-4344-A9BF-F3DB76369F7D}" type="pres">
      <dgm:prSet presAssocID="{857A4F9B-D9C4-4EB2-A27A-7710C1A88F46}" presName="node" presStyleLbl="node1" presStyleIdx="0" presStyleCnt="3">
        <dgm:presLayoutVars>
          <dgm:bulletEnabled val="1"/>
        </dgm:presLayoutVars>
      </dgm:prSet>
      <dgm:spPr/>
    </dgm:pt>
    <dgm:pt modelId="{89F86522-7232-4713-AE30-FAC2FDC5BEA6}" type="pres">
      <dgm:prSet presAssocID="{8513FA5D-A60D-4618-A78C-4D8EC0C4B5BE}" presName="sibTrans" presStyleLbl="sibTrans2D1" presStyleIdx="0" presStyleCnt="2"/>
      <dgm:spPr/>
    </dgm:pt>
    <dgm:pt modelId="{4683131C-DEDE-422C-BB80-902F1631061C}" type="pres">
      <dgm:prSet presAssocID="{8513FA5D-A60D-4618-A78C-4D8EC0C4B5BE}" presName="connectorText" presStyleLbl="sibTrans2D1" presStyleIdx="0" presStyleCnt="2"/>
      <dgm:spPr/>
    </dgm:pt>
    <dgm:pt modelId="{CA59C29F-E39D-4233-996F-1E96B7F1CE2F}" type="pres">
      <dgm:prSet presAssocID="{FCED8E52-D6A7-4F2F-AACF-1A0D0043E09D}" presName="node" presStyleLbl="node1" presStyleIdx="1" presStyleCnt="3">
        <dgm:presLayoutVars>
          <dgm:bulletEnabled val="1"/>
        </dgm:presLayoutVars>
      </dgm:prSet>
      <dgm:spPr/>
    </dgm:pt>
    <dgm:pt modelId="{F4C3B4B3-7DED-4FC9-8C7B-F8EC66853F31}" type="pres">
      <dgm:prSet presAssocID="{18B3699E-36D3-436B-863B-440197CAE5A3}" presName="sibTrans" presStyleLbl="sibTrans2D1" presStyleIdx="1" presStyleCnt="2"/>
      <dgm:spPr/>
    </dgm:pt>
    <dgm:pt modelId="{0435C17F-43E2-4B82-9577-59A624E9DC26}" type="pres">
      <dgm:prSet presAssocID="{18B3699E-36D3-436B-863B-440197CAE5A3}" presName="connectorText" presStyleLbl="sibTrans2D1" presStyleIdx="1" presStyleCnt="2"/>
      <dgm:spPr/>
    </dgm:pt>
    <dgm:pt modelId="{CE444799-A2CC-4021-A6FB-ECB808D02D2C}" type="pres">
      <dgm:prSet presAssocID="{1052E5D5-A3CA-4527-A3AD-9E647B49B930}" presName="node" presStyleLbl="node1" presStyleIdx="2" presStyleCnt="3">
        <dgm:presLayoutVars>
          <dgm:bulletEnabled val="1"/>
        </dgm:presLayoutVars>
      </dgm:prSet>
      <dgm:spPr/>
    </dgm:pt>
  </dgm:ptLst>
  <dgm:cxnLst>
    <dgm:cxn modelId="{653B691F-5952-4B87-9283-F6184CAB39B9}" type="presOf" srcId="{8513FA5D-A60D-4618-A78C-4D8EC0C4B5BE}" destId="{4683131C-DEDE-422C-BB80-902F1631061C}" srcOrd="1" destOrd="0" presId="urn:microsoft.com/office/officeart/2005/8/layout/process5"/>
    <dgm:cxn modelId="{9CC76136-9D09-4E35-8A69-27A4A98D3C99}" type="presOf" srcId="{18B3699E-36D3-436B-863B-440197CAE5A3}" destId="{0435C17F-43E2-4B82-9577-59A624E9DC26}" srcOrd="1" destOrd="0" presId="urn:microsoft.com/office/officeart/2005/8/layout/process5"/>
    <dgm:cxn modelId="{F79C2874-FD01-4400-BD75-6F874A902A3F}" type="presOf" srcId="{857A4F9B-D9C4-4EB2-A27A-7710C1A88F46}" destId="{6AD44F22-D243-4344-A9BF-F3DB76369F7D}" srcOrd="0" destOrd="0" presId="urn:microsoft.com/office/officeart/2005/8/layout/process5"/>
    <dgm:cxn modelId="{49CD117A-60AB-445B-9CA5-9CC7A35488E3}" srcId="{957A9FA4-BA5C-429B-B518-C7C4B60FC42B}" destId="{857A4F9B-D9C4-4EB2-A27A-7710C1A88F46}" srcOrd="0" destOrd="0" parTransId="{87F3E440-2513-40C1-9E61-1DC203F7C502}" sibTransId="{8513FA5D-A60D-4618-A78C-4D8EC0C4B5BE}"/>
    <dgm:cxn modelId="{8FF51F7C-77AC-4D72-A509-81BBC6973946}" srcId="{957A9FA4-BA5C-429B-B518-C7C4B60FC42B}" destId="{1052E5D5-A3CA-4527-A3AD-9E647B49B930}" srcOrd="2" destOrd="0" parTransId="{A9EB3E23-D7A9-4FFF-9A47-60030EEBD7D8}" sibTransId="{94DB84C2-3359-4A7F-B089-3C6FB2FCFB3B}"/>
    <dgm:cxn modelId="{2337B68A-3EEA-469A-A82D-4983AB76670C}" srcId="{957A9FA4-BA5C-429B-B518-C7C4B60FC42B}" destId="{FCED8E52-D6A7-4F2F-AACF-1A0D0043E09D}" srcOrd="1" destOrd="0" parTransId="{8F5320C3-8BFC-4699-A6D5-D3EFAF0C5382}" sibTransId="{18B3699E-36D3-436B-863B-440197CAE5A3}"/>
    <dgm:cxn modelId="{90DFA3A4-21EB-4447-BFE8-B5D8BEA9B094}" type="presOf" srcId="{8513FA5D-A60D-4618-A78C-4D8EC0C4B5BE}" destId="{89F86522-7232-4713-AE30-FAC2FDC5BEA6}" srcOrd="0" destOrd="0" presId="urn:microsoft.com/office/officeart/2005/8/layout/process5"/>
    <dgm:cxn modelId="{D8E009BF-5CF4-481D-AFAC-435D82BDEBD6}" type="presOf" srcId="{18B3699E-36D3-436B-863B-440197CAE5A3}" destId="{F4C3B4B3-7DED-4FC9-8C7B-F8EC66853F31}" srcOrd="0" destOrd="0" presId="urn:microsoft.com/office/officeart/2005/8/layout/process5"/>
    <dgm:cxn modelId="{D098FDC1-4EBB-4988-A494-7189DF520388}" type="presOf" srcId="{FCED8E52-D6A7-4F2F-AACF-1A0D0043E09D}" destId="{CA59C29F-E39D-4233-996F-1E96B7F1CE2F}" srcOrd="0" destOrd="0" presId="urn:microsoft.com/office/officeart/2005/8/layout/process5"/>
    <dgm:cxn modelId="{58648AED-B9AD-4255-A7F4-277D9DBC10B5}" type="presOf" srcId="{1052E5D5-A3CA-4527-A3AD-9E647B49B930}" destId="{CE444799-A2CC-4021-A6FB-ECB808D02D2C}" srcOrd="0" destOrd="0" presId="urn:microsoft.com/office/officeart/2005/8/layout/process5"/>
    <dgm:cxn modelId="{2EF055F9-D1D4-4F56-BF42-D0EF6D794BEC}" type="presOf" srcId="{957A9FA4-BA5C-429B-B518-C7C4B60FC42B}" destId="{2040B113-B63A-4A56-B312-EBC6C4F8FB4C}" srcOrd="0" destOrd="0" presId="urn:microsoft.com/office/officeart/2005/8/layout/process5"/>
    <dgm:cxn modelId="{E5C3ABAC-E9C9-41DE-8C3F-5F66FEAA776C}" type="presParOf" srcId="{2040B113-B63A-4A56-B312-EBC6C4F8FB4C}" destId="{6AD44F22-D243-4344-A9BF-F3DB76369F7D}" srcOrd="0" destOrd="0" presId="urn:microsoft.com/office/officeart/2005/8/layout/process5"/>
    <dgm:cxn modelId="{A5F04C17-FBCA-4518-B970-C620553A029A}" type="presParOf" srcId="{2040B113-B63A-4A56-B312-EBC6C4F8FB4C}" destId="{89F86522-7232-4713-AE30-FAC2FDC5BEA6}" srcOrd="1" destOrd="0" presId="urn:microsoft.com/office/officeart/2005/8/layout/process5"/>
    <dgm:cxn modelId="{61695A74-B100-48C5-8C8C-23A5B8E80B9B}" type="presParOf" srcId="{89F86522-7232-4713-AE30-FAC2FDC5BEA6}" destId="{4683131C-DEDE-422C-BB80-902F1631061C}" srcOrd="0" destOrd="0" presId="urn:microsoft.com/office/officeart/2005/8/layout/process5"/>
    <dgm:cxn modelId="{F1715AAB-7B18-43DC-8632-E4EA70FB6DDB}" type="presParOf" srcId="{2040B113-B63A-4A56-B312-EBC6C4F8FB4C}" destId="{CA59C29F-E39D-4233-996F-1E96B7F1CE2F}" srcOrd="2" destOrd="0" presId="urn:microsoft.com/office/officeart/2005/8/layout/process5"/>
    <dgm:cxn modelId="{6A0802BB-8E0D-46F9-8BEB-0B6EF987008C}" type="presParOf" srcId="{2040B113-B63A-4A56-B312-EBC6C4F8FB4C}" destId="{F4C3B4B3-7DED-4FC9-8C7B-F8EC66853F31}" srcOrd="3" destOrd="0" presId="urn:microsoft.com/office/officeart/2005/8/layout/process5"/>
    <dgm:cxn modelId="{FE6C82EE-10D4-4722-A42F-23ED15CF1115}" type="presParOf" srcId="{F4C3B4B3-7DED-4FC9-8C7B-F8EC66853F31}" destId="{0435C17F-43E2-4B82-9577-59A624E9DC26}" srcOrd="0" destOrd="0" presId="urn:microsoft.com/office/officeart/2005/8/layout/process5"/>
    <dgm:cxn modelId="{EDBD5BFD-4712-4E8E-9A48-2DF04C2E58C7}" type="presParOf" srcId="{2040B113-B63A-4A56-B312-EBC6C4F8FB4C}" destId="{CE444799-A2CC-4021-A6FB-ECB808D02D2C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5B6C1F-DC54-4429-A057-6FD45EB0FA94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F6CD03-2961-4EFE-9921-BB80D37898A6}">
      <dgm:prSet/>
      <dgm:spPr/>
      <dgm:t>
        <a:bodyPr/>
        <a:lstStyle/>
        <a:p>
          <a:r>
            <a:rPr lang="es-ES" dirty="0"/>
            <a:t>Evolución diferente.</a:t>
          </a:r>
          <a:endParaRPr lang="en-US" dirty="0"/>
        </a:p>
      </dgm:t>
    </dgm:pt>
    <dgm:pt modelId="{3B8FA170-12C8-4D32-A88D-97F040F96D57}" type="parTrans" cxnId="{EB62B322-2341-4CCE-AE58-DAD50ACE3598}">
      <dgm:prSet/>
      <dgm:spPr/>
      <dgm:t>
        <a:bodyPr/>
        <a:lstStyle/>
        <a:p>
          <a:endParaRPr lang="en-US"/>
        </a:p>
      </dgm:t>
    </dgm:pt>
    <dgm:pt modelId="{E366CA4A-4B2B-4BD4-8929-095A984243CF}" type="sibTrans" cxnId="{EB62B322-2341-4CCE-AE58-DAD50ACE3598}">
      <dgm:prSet/>
      <dgm:spPr/>
      <dgm:t>
        <a:bodyPr/>
        <a:lstStyle/>
        <a:p>
          <a:endParaRPr lang="en-US"/>
        </a:p>
      </dgm:t>
    </dgm:pt>
    <dgm:pt modelId="{16AA864A-107C-4F0A-80FD-BF2648619AB1}">
      <dgm:prSet/>
      <dgm:spPr/>
      <dgm:t>
        <a:bodyPr/>
        <a:lstStyle/>
        <a:p>
          <a:r>
            <a:rPr lang="es-ES"/>
            <a:t>Mucho más viva.</a:t>
          </a:r>
          <a:endParaRPr lang="en-US"/>
        </a:p>
      </dgm:t>
    </dgm:pt>
    <dgm:pt modelId="{D996FD7E-970E-4325-96CD-F03B67377505}" type="parTrans" cxnId="{C34DB671-235C-4483-AAE2-CA45830D8601}">
      <dgm:prSet/>
      <dgm:spPr/>
      <dgm:t>
        <a:bodyPr/>
        <a:lstStyle/>
        <a:p>
          <a:endParaRPr lang="en-US"/>
        </a:p>
      </dgm:t>
    </dgm:pt>
    <dgm:pt modelId="{8F5C6C8D-3416-4A1A-9ED8-ADABB980E0D7}" type="sibTrans" cxnId="{C34DB671-235C-4483-AAE2-CA45830D8601}">
      <dgm:prSet/>
      <dgm:spPr/>
      <dgm:t>
        <a:bodyPr/>
        <a:lstStyle/>
        <a:p>
          <a:endParaRPr lang="en-US"/>
        </a:p>
      </dgm:t>
    </dgm:pt>
    <dgm:pt modelId="{3F9D0A83-1A16-4990-A4CC-A88A0980EC60}">
      <dgm:prSet/>
      <dgm:spPr/>
      <dgm:t>
        <a:bodyPr/>
        <a:lstStyle/>
        <a:p>
          <a:r>
            <a:rPr lang="es-ES"/>
            <a:t>Mayor y mejor transmisión de la lengua.</a:t>
          </a:r>
          <a:endParaRPr lang="en-US"/>
        </a:p>
      </dgm:t>
    </dgm:pt>
    <dgm:pt modelId="{112B40B6-7E04-4B96-84EE-943781DEED4E}" type="parTrans" cxnId="{EC1D482E-C085-47A9-A76C-771BB9C57368}">
      <dgm:prSet/>
      <dgm:spPr/>
      <dgm:t>
        <a:bodyPr/>
        <a:lstStyle/>
        <a:p>
          <a:endParaRPr lang="en-US"/>
        </a:p>
      </dgm:t>
    </dgm:pt>
    <dgm:pt modelId="{C80D665F-0272-4500-9F65-AAA2CC841C0C}" type="sibTrans" cxnId="{EC1D482E-C085-47A9-A76C-771BB9C57368}">
      <dgm:prSet/>
      <dgm:spPr/>
      <dgm:t>
        <a:bodyPr/>
        <a:lstStyle/>
        <a:p>
          <a:endParaRPr lang="en-US"/>
        </a:p>
      </dgm:t>
    </dgm:pt>
    <dgm:pt modelId="{5BBF6B88-65FA-42B6-BEFF-357566874753}">
      <dgm:prSet/>
      <dgm:spPr/>
      <dgm:t>
        <a:bodyPr/>
        <a:lstStyle/>
        <a:p>
          <a:r>
            <a:rPr lang="es-ES" dirty="0"/>
            <a:t>Influencia de Cataluña.</a:t>
          </a:r>
          <a:endParaRPr lang="en-US" dirty="0"/>
        </a:p>
      </dgm:t>
    </dgm:pt>
    <dgm:pt modelId="{548A873D-A048-4B1E-9385-B5A16F018E59}" type="parTrans" cxnId="{FBB6F1A9-4E35-4FA8-B481-1632FA8AA4AA}">
      <dgm:prSet/>
      <dgm:spPr/>
      <dgm:t>
        <a:bodyPr/>
        <a:lstStyle/>
        <a:p>
          <a:endParaRPr lang="en-US"/>
        </a:p>
      </dgm:t>
    </dgm:pt>
    <dgm:pt modelId="{1B52C1EA-D06B-4802-AB43-20152AB8FCD1}" type="sibTrans" cxnId="{FBB6F1A9-4E35-4FA8-B481-1632FA8AA4AA}">
      <dgm:prSet/>
      <dgm:spPr/>
      <dgm:t>
        <a:bodyPr/>
        <a:lstStyle/>
        <a:p>
          <a:endParaRPr lang="en-US"/>
        </a:p>
      </dgm:t>
    </dgm:pt>
    <dgm:pt modelId="{592D8498-2A71-4F7D-8181-E6C342E4D7AF}">
      <dgm:prSet/>
      <dgm:spPr/>
      <dgm:t>
        <a:bodyPr/>
        <a:lstStyle/>
        <a:p>
          <a:r>
            <a:rPr lang="es-ES" dirty="0"/>
            <a:t>Hablada en el este de la comunidad.</a:t>
          </a:r>
          <a:endParaRPr lang="en-US" dirty="0"/>
        </a:p>
      </dgm:t>
    </dgm:pt>
    <dgm:pt modelId="{410D24EE-46C7-44A4-B4AC-570E9ADB5383}" type="parTrans" cxnId="{82FD8557-D986-4B25-90B6-6FD9A3B5DA09}">
      <dgm:prSet/>
      <dgm:spPr/>
      <dgm:t>
        <a:bodyPr/>
        <a:lstStyle/>
        <a:p>
          <a:endParaRPr lang="es-ES"/>
        </a:p>
      </dgm:t>
    </dgm:pt>
    <dgm:pt modelId="{E9AD4982-C290-42E2-8F1D-E729F8151CBF}" type="sibTrans" cxnId="{82FD8557-D986-4B25-90B6-6FD9A3B5DA09}">
      <dgm:prSet/>
      <dgm:spPr/>
      <dgm:t>
        <a:bodyPr/>
        <a:lstStyle/>
        <a:p>
          <a:endParaRPr lang="es-ES"/>
        </a:p>
      </dgm:t>
    </dgm:pt>
    <dgm:pt modelId="{47AF52EC-F3D5-4FDC-B752-F051AEE5D723}" type="pres">
      <dgm:prSet presAssocID="{E35B6C1F-DC54-4429-A057-6FD45EB0FA94}" presName="outerComposite" presStyleCnt="0">
        <dgm:presLayoutVars>
          <dgm:chMax val="5"/>
          <dgm:dir/>
          <dgm:resizeHandles val="exact"/>
        </dgm:presLayoutVars>
      </dgm:prSet>
      <dgm:spPr/>
    </dgm:pt>
    <dgm:pt modelId="{97E8DFA0-C98F-4FF1-9E28-81DC892AD938}" type="pres">
      <dgm:prSet presAssocID="{E35B6C1F-DC54-4429-A057-6FD45EB0FA94}" presName="dummyMaxCanvas" presStyleCnt="0">
        <dgm:presLayoutVars/>
      </dgm:prSet>
      <dgm:spPr/>
    </dgm:pt>
    <dgm:pt modelId="{114BC466-56E0-4CA3-A8D8-43AE82B29A43}" type="pres">
      <dgm:prSet presAssocID="{E35B6C1F-DC54-4429-A057-6FD45EB0FA94}" presName="FiveNodes_1" presStyleLbl="node1" presStyleIdx="0" presStyleCnt="5">
        <dgm:presLayoutVars>
          <dgm:bulletEnabled val="1"/>
        </dgm:presLayoutVars>
      </dgm:prSet>
      <dgm:spPr/>
    </dgm:pt>
    <dgm:pt modelId="{3BAEAD6C-9733-4B52-AA67-609D2A22A12F}" type="pres">
      <dgm:prSet presAssocID="{E35B6C1F-DC54-4429-A057-6FD45EB0FA94}" presName="FiveNodes_2" presStyleLbl="node1" presStyleIdx="1" presStyleCnt="5">
        <dgm:presLayoutVars>
          <dgm:bulletEnabled val="1"/>
        </dgm:presLayoutVars>
      </dgm:prSet>
      <dgm:spPr/>
    </dgm:pt>
    <dgm:pt modelId="{D7DDA28C-9F8C-4D1E-96E5-13AAC7469CBD}" type="pres">
      <dgm:prSet presAssocID="{E35B6C1F-DC54-4429-A057-6FD45EB0FA94}" presName="FiveNodes_3" presStyleLbl="node1" presStyleIdx="2" presStyleCnt="5">
        <dgm:presLayoutVars>
          <dgm:bulletEnabled val="1"/>
        </dgm:presLayoutVars>
      </dgm:prSet>
      <dgm:spPr/>
    </dgm:pt>
    <dgm:pt modelId="{4EF9CDF2-BD6C-4663-A50C-0F7CF3E64E70}" type="pres">
      <dgm:prSet presAssocID="{E35B6C1F-DC54-4429-A057-6FD45EB0FA94}" presName="FiveNodes_4" presStyleLbl="node1" presStyleIdx="3" presStyleCnt="5">
        <dgm:presLayoutVars>
          <dgm:bulletEnabled val="1"/>
        </dgm:presLayoutVars>
      </dgm:prSet>
      <dgm:spPr/>
    </dgm:pt>
    <dgm:pt modelId="{C12DB2F5-C73D-4A72-B3A7-875F343B6ACF}" type="pres">
      <dgm:prSet presAssocID="{E35B6C1F-DC54-4429-A057-6FD45EB0FA94}" presName="FiveNodes_5" presStyleLbl="node1" presStyleIdx="4" presStyleCnt="5">
        <dgm:presLayoutVars>
          <dgm:bulletEnabled val="1"/>
        </dgm:presLayoutVars>
      </dgm:prSet>
      <dgm:spPr/>
    </dgm:pt>
    <dgm:pt modelId="{4238E651-65A2-4218-94CF-1C8AFE2FF1B4}" type="pres">
      <dgm:prSet presAssocID="{E35B6C1F-DC54-4429-A057-6FD45EB0FA94}" presName="FiveConn_1-2" presStyleLbl="fgAccFollowNode1" presStyleIdx="0" presStyleCnt="4">
        <dgm:presLayoutVars>
          <dgm:bulletEnabled val="1"/>
        </dgm:presLayoutVars>
      </dgm:prSet>
      <dgm:spPr/>
    </dgm:pt>
    <dgm:pt modelId="{5A7294C1-E565-4382-BEBA-1CD3F9616D56}" type="pres">
      <dgm:prSet presAssocID="{E35B6C1F-DC54-4429-A057-6FD45EB0FA94}" presName="FiveConn_2-3" presStyleLbl="fgAccFollowNode1" presStyleIdx="1" presStyleCnt="4">
        <dgm:presLayoutVars>
          <dgm:bulletEnabled val="1"/>
        </dgm:presLayoutVars>
      </dgm:prSet>
      <dgm:spPr/>
    </dgm:pt>
    <dgm:pt modelId="{F0A3C6B0-BFB7-4B53-920B-98ED165A85BF}" type="pres">
      <dgm:prSet presAssocID="{E35B6C1F-DC54-4429-A057-6FD45EB0FA94}" presName="FiveConn_3-4" presStyleLbl="fgAccFollowNode1" presStyleIdx="2" presStyleCnt="4">
        <dgm:presLayoutVars>
          <dgm:bulletEnabled val="1"/>
        </dgm:presLayoutVars>
      </dgm:prSet>
      <dgm:spPr/>
    </dgm:pt>
    <dgm:pt modelId="{F0C789B0-D3A4-42CD-8C84-9B278D137D03}" type="pres">
      <dgm:prSet presAssocID="{E35B6C1F-DC54-4429-A057-6FD45EB0FA94}" presName="FiveConn_4-5" presStyleLbl="fgAccFollowNode1" presStyleIdx="3" presStyleCnt="4">
        <dgm:presLayoutVars>
          <dgm:bulletEnabled val="1"/>
        </dgm:presLayoutVars>
      </dgm:prSet>
      <dgm:spPr/>
    </dgm:pt>
    <dgm:pt modelId="{37313274-FAF7-4408-A3B4-D9824F766AE4}" type="pres">
      <dgm:prSet presAssocID="{E35B6C1F-DC54-4429-A057-6FD45EB0FA94}" presName="FiveNodes_1_text" presStyleLbl="node1" presStyleIdx="4" presStyleCnt="5">
        <dgm:presLayoutVars>
          <dgm:bulletEnabled val="1"/>
        </dgm:presLayoutVars>
      </dgm:prSet>
      <dgm:spPr/>
    </dgm:pt>
    <dgm:pt modelId="{842237D2-BEF1-4166-9A29-ACAC23260790}" type="pres">
      <dgm:prSet presAssocID="{E35B6C1F-DC54-4429-A057-6FD45EB0FA94}" presName="FiveNodes_2_text" presStyleLbl="node1" presStyleIdx="4" presStyleCnt="5">
        <dgm:presLayoutVars>
          <dgm:bulletEnabled val="1"/>
        </dgm:presLayoutVars>
      </dgm:prSet>
      <dgm:spPr/>
    </dgm:pt>
    <dgm:pt modelId="{0F352539-522F-4564-B4D6-ED9EC05D52DB}" type="pres">
      <dgm:prSet presAssocID="{E35B6C1F-DC54-4429-A057-6FD45EB0FA94}" presName="FiveNodes_3_text" presStyleLbl="node1" presStyleIdx="4" presStyleCnt="5">
        <dgm:presLayoutVars>
          <dgm:bulletEnabled val="1"/>
        </dgm:presLayoutVars>
      </dgm:prSet>
      <dgm:spPr/>
    </dgm:pt>
    <dgm:pt modelId="{8CD080BB-1B0B-4CA2-A962-0D5C2418C1E6}" type="pres">
      <dgm:prSet presAssocID="{E35B6C1F-DC54-4429-A057-6FD45EB0FA94}" presName="FiveNodes_4_text" presStyleLbl="node1" presStyleIdx="4" presStyleCnt="5">
        <dgm:presLayoutVars>
          <dgm:bulletEnabled val="1"/>
        </dgm:presLayoutVars>
      </dgm:prSet>
      <dgm:spPr/>
    </dgm:pt>
    <dgm:pt modelId="{346D1848-0B14-4DCC-874D-B59BACB15381}" type="pres">
      <dgm:prSet presAssocID="{E35B6C1F-DC54-4429-A057-6FD45EB0FA9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9D50421-6273-4221-B16A-E82752410BAB}" type="presOf" srcId="{C80D665F-0272-4500-9F65-AAA2CC841C0C}" destId="{F0C789B0-D3A4-42CD-8C84-9B278D137D03}" srcOrd="0" destOrd="0" presId="urn:microsoft.com/office/officeart/2005/8/layout/vProcess5"/>
    <dgm:cxn modelId="{EB62B322-2341-4CCE-AE58-DAD50ACE3598}" srcId="{E35B6C1F-DC54-4429-A057-6FD45EB0FA94}" destId="{42F6CD03-2961-4EFE-9921-BB80D37898A6}" srcOrd="1" destOrd="0" parTransId="{3B8FA170-12C8-4D32-A88D-97F040F96D57}" sibTransId="{E366CA4A-4B2B-4BD4-8929-095A984243CF}"/>
    <dgm:cxn modelId="{EC1D482E-C085-47A9-A76C-771BB9C57368}" srcId="{E35B6C1F-DC54-4429-A057-6FD45EB0FA94}" destId="{3F9D0A83-1A16-4990-A4CC-A88A0980EC60}" srcOrd="3" destOrd="0" parTransId="{112B40B6-7E04-4B96-84EE-943781DEED4E}" sibTransId="{C80D665F-0272-4500-9F65-AAA2CC841C0C}"/>
    <dgm:cxn modelId="{A99F8161-9A00-4662-A640-EF7C79453A78}" type="presOf" srcId="{592D8498-2A71-4F7D-8181-E6C342E4D7AF}" destId="{37313274-FAF7-4408-A3B4-D9824F766AE4}" srcOrd="1" destOrd="0" presId="urn:microsoft.com/office/officeart/2005/8/layout/vProcess5"/>
    <dgm:cxn modelId="{CD43434B-F135-42D1-8C11-D81545E4333B}" type="presOf" srcId="{3F9D0A83-1A16-4990-A4CC-A88A0980EC60}" destId="{4EF9CDF2-BD6C-4663-A50C-0F7CF3E64E70}" srcOrd="0" destOrd="0" presId="urn:microsoft.com/office/officeart/2005/8/layout/vProcess5"/>
    <dgm:cxn modelId="{F9D4304F-BAA7-4D92-9612-749BA23EBD37}" type="presOf" srcId="{592D8498-2A71-4F7D-8181-E6C342E4D7AF}" destId="{114BC466-56E0-4CA3-A8D8-43AE82B29A43}" srcOrd="0" destOrd="0" presId="urn:microsoft.com/office/officeart/2005/8/layout/vProcess5"/>
    <dgm:cxn modelId="{71DA474F-2427-4C4F-A112-4937DDA017D2}" type="presOf" srcId="{E35B6C1F-DC54-4429-A057-6FD45EB0FA94}" destId="{47AF52EC-F3D5-4FDC-B752-F051AEE5D723}" srcOrd="0" destOrd="0" presId="urn:microsoft.com/office/officeart/2005/8/layout/vProcess5"/>
    <dgm:cxn modelId="{28D01A70-140D-43EB-AD39-0E8246082223}" type="presOf" srcId="{42F6CD03-2961-4EFE-9921-BB80D37898A6}" destId="{842237D2-BEF1-4166-9A29-ACAC23260790}" srcOrd="1" destOrd="0" presId="urn:microsoft.com/office/officeart/2005/8/layout/vProcess5"/>
    <dgm:cxn modelId="{C34DB671-235C-4483-AAE2-CA45830D8601}" srcId="{E35B6C1F-DC54-4429-A057-6FD45EB0FA94}" destId="{16AA864A-107C-4F0A-80FD-BF2648619AB1}" srcOrd="2" destOrd="0" parTransId="{D996FD7E-970E-4325-96CD-F03B67377505}" sibTransId="{8F5C6C8D-3416-4A1A-9ED8-ADABB980E0D7}"/>
    <dgm:cxn modelId="{B0F18153-24DF-4628-AD1B-750600BDED84}" type="presOf" srcId="{3F9D0A83-1A16-4990-A4CC-A88A0980EC60}" destId="{8CD080BB-1B0B-4CA2-A962-0D5C2418C1E6}" srcOrd="1" destOrd="0" presId="urn:microsoft.com/office/officeart/2005/8/layout/vProcess5"/>
    <dgm:cxn modelId="{82FD8557-D986-4B25-90B6-6FD9A3B5DA09}" srcId="{E35B6C1F-DC54-4429-A057-6FD45EB0FA94}" destId="{592D8498-2A71-4F7D-8181-E6C342E4D7AF}" srcOrd="0" destOrd="0" parTransId="{410D24EE-46C7-44A4-B4AC-570E9ADB5383}" sibTransId="{E9AD4982-C290-42E2-8F1D-E729F8151CBF}"/>
    <dgm:cxn modelId="{2BF7F97A-CCFB-477E-BDA7-044B389BAFDE}" type="presOf" srcId="{16AA864A-107C-4F0A-80FD-BF2648619AB1}" destId="{0F352539-522F-4564-B4D6-ED9EC05D52DB}" srcOrd="1" destOrd="0" presId="urn:microsoft.com/office/officeart/2005/8/layout/vProcess5"/>
    <dgm:cxn modelId="{BE75A48F-D13D-40BA-8086-E58CD85E74A3}" type="presOf" srcId="{5BBF6B88-65FA-42B6-BEFF-357566874753}" destId="{C12DB2F5-C73D-4A72-B3A7-875F343B6ACF}" srcOrd="0" destOrd="0" presId="urn:microsoft.com/office/officeart/2005/8/layout/vProcess5"/>
    <dgm:cxn modelId="{064F3990-D5D3-48F3-A3F9-A6C16C2C6BE4}" type="presOf" srcId="{5BBF6B88-65FA-42B6-BEFF-357566874753}" destId="{346D1848-0B14-4DCC-874D-B59BACB15381}" srcOrd="1" destOrd="0" presId="urn:microsoft.com/office/officeart/2005/8/layout/vProcess5"/>
    <dgm:cxn modelId="{59B16AA4-ECB5-4385-B9CF-AA639C9AE6D1}" type="presOf" srcId="{16AA864A-107C-4F0A-80FD-BF2648619AB1}" destId="{D7DDA28C-9F8C-4D1E-96E5-13AAC7469CBD}" srcOrd="0" destOrd="0" presId="urn:microsoft.com/office/officeart/2005/8/layout/vProcess5"/>
    <dgm:cxn modelId="{33233BA5-4AB7-4CF8-8376-F79B86FFAB70}" type="presOf" srcId="{42F6CD03-2961-4EFE-9921-BB80D37898A6}" destId="{3BAEAD6C-9733-4B52-AA67-609D2A22A12F}" srcOrd="0" destOrd="0" presId="urn:microsoft.com/office/officeart/2005/8/layout/vProcess5"/>
    <dgm:cxn modelId="{FBB6F1A9-4E35-4FA8-B481-1632FA8AA4AA}" srcId="{E35B6C1F-DC54-4429-A057-6FD45EB0FA94}" destId="{5BBF6B88-65FA-42B6-BEFF-357566874753}" srcOrd="4" destOrd="0" parTransId="{548A873D-A048-4B1E-9385-B5A16F018E59}" sibTransId="{1B52C1EA-D06B-4802-AB43-20152AB8FCD1}"/>
    <dgm:cxn modelId="{CEAC8DB4-6CA9-4291-8091-ADC51EAA6376}" type="presOf" srcId="{8F5C6C8D-3416-4A1A-9ED8-ADABB980E0D7}" destId="{F0A3C6B0-BFB7-4B53-920B-98ED165A85BF}" srcOrd="0" destOrd="0" presId="urn:microsoft.com/office/officeart/2005/8/layout/vProcess5"/>
    <dgm:cxn modelId="{9785A8CC-46EC-4488-A8B4-DD277ED0E23E}" type="presOf" srcId="{E366CA4A-4B2B-4BD4-8929-095A984243CF}" destId="{5A7294C1-E565-4382-BEBA-1CD3F9616D56}" srcOrd="0" destOrd="0" presId="urn:microsoft.com/office/officeart/2005/8/layout/vProcess5"/>
    <dgm:cxn modelId="{E45262FD-6DD3-4F55-8EA7-1092288DD9D4}" type="presOf" srcId="{E9AD4982-C290-42E2-8F1D-E729F8151CBF}" destId="{4238E651-65A2-4218-94CF-1C8AFE2FF1B4}" srcOrd="0" destOrd="0" presId="urn:microsoft.com/office/officeart/2005/8/layout/vProcess5"/>
    <dgm:cxn modelId="{CFF173BF-4B60-4867-9916-84A1269E273F}" type="presParOf" srcId="{47AF52EC-F3D5-4FDC-B752-F051AEE5D723}" destId="{97E8DFA0-C98F-4FF1-9E28-81DC892AD938}" srcOrd="0" destOrd="0" presId="urn:microsoft.com/office/officeart/2005/8/layout/vProcess5"/>
    <dgm:cxn modelId="{25E57333-2572-49AF-A519-F3DBE7997ECB}" type="presParOf" srcId="{47AF52EC-F3D5-4FDC-B752-F051AEE5D723}" destId="{114BC466-56E0-4CA3-A8D8-43AE82B29A43}" srcOrd="1" destOrd="0" presId="urn:microsoft.com/office/officeart/2005/8/layout/vProcess5"/>
    <dgm:cxn modelId="{158C6471-69D4-4740-B0DE-13387FC671B0}" type="presParOf" srcId="{47AF52EC-F3D5-4FDC-B752-F051AEE5D723}" destId="{3BAEAD6C-9733-4B52-AA67-609D2A22A12F}" srcOrd="2" destOrd="0" presId="urn:microsoft.com/office/officeart/2005/8/layout/vProcess5"/>
    <dgm:cxn modelId="{BC097A85-D2B8-4BCE-BE52-25108DBFA314}" type="presParOf" srcId="{47AF52EC-F3D5-4FDC-B752-F051AEE5D723}" destId="{D7DDA28C-9F8C-4D1E-96E5-13AAC7469CBD}" srcOrd="3" destOrd="0" presId="urn:microsoft.com/office/officeart/2005/8/layout/vProcess5"/>
    <dgm:cxn modelId="{56743DE2-F244-47D9-8E5C-C5C30584AF03}" type="presParOf" srcId="{47AF52EC-F3D5-4FDC-B752-F051AEE5D723}" destId="{4EF9CDF2-BD6C-4663-A50C-0F7CF3E64E70}" srcOrd="4" destOrd="0" presId="urn:microsoft.com/office/officeart/2005/8/layout/vProcess5"/>
    <dgm:cxn modelId="{D718B9E2-FE3A-4814-A6E1-2F4D7A10ABDE}" type="presParOf" srcId="{47AF52EC-F3D5-4FDC-B752-F051AEE5D723}" destId="{C12DB2F5-C73D-4A72-B3A7-875F343B6ACF}" srcOrd="5" destOrd="0" presId="urn:microsoft.com/office/officeart/2005/8/layout/vProcess5"/>
    <dgm:cxn modelId="{39276C40-E918-404B-A580-5A83002A4A37}" type="presParOf" srcId="{47AF52EC-F3D5-4FDC-B752-F051AEE5D723}" destId="{4238E651-65A2-4218-94CF-1C8AFE2FF1B4}" srcOrd="6" destOrd="0" presId="urn:microsoft.com/office/officeart/2005/8/layout/vProcess5"/>
    <dgm:cxn modelId="{A93FED2E-86AA-4F3B-93F7-EFBB38D9DFD1}" type="presParOf" srcId="{47AF52EC-F3D5-4FDC-B752-F051AEE5D723}" destId="{5A7294C1-E565-4382-BEBA-1CD3F9616D56}" srcOrd="7" destOrd="0" presId="urn:microsoft.com/office/officeart/2005/8/layout/vProcess5"/>
    <dgm:cxn modelId="{5C533E02-D2E3-4F51-853B-FD070C48730C}" type="presParOf" srcId="{47AF52EC-F3D5-4FDC-B752-F051AEE5D723}" destId="{F0A3C6B0-BFB7-4B53-920B-98ED165A85BF}" srcOrd="8" destOrd="0" presId="urn:microsoft.com/office/officeart/2005/8/layout/vProcess5"/>
    <dgm:cxn modelId="{B73A4BE3-E828-4E61-B0EC-DAD08C6B32D7}" type="presParOf" srcId="{47AF52EC-F3D5-4FDC-B752-F051AEE5D723}" destId="{F0C789B0-D3A4-42CD-8C84-9B278D137D03}" srcOrd="9" destOrd="0" presId="urn:microsoft.com/office/officeart/2005/8/layout/vProcess5"/>
    <dgm:cxn modelId="{7F3AEB20-946E-41CA-9701-19B6DBC9986A}" type="presParOf" srcId="{47AF52EC-F3D5-4FDC-B752-F051AEE5D723}" destId="{37313274-FAF7-4408-A3B4-D9824F766AE4}" srcOrd="10" destOrd="0" presId="urn:microsoft.com/office/officeart/2005/8/layout/vProcess5"/>
    <dgm:cxn modelId="{0DC31420-2492-4EFD-93AF-A0FE495E6723}" type="presParOf" srcId="{47AF52EC-F3D5-4FDC-B752-F051AEE5D723}" destId="{842237D2-BEF1-4166-9A29-ACAC23260790}" srcOrd="11" destOrd="0" presId="urn:microsoft.com/office/officeart/2005/8/layout/vProcess5"/>
    <dgm:cxn modelId="{1B6B84AF-E9A4-4DB2-AAB5-9E8C264E29CC}" type="presParOf" srcId="{47AF52EC-F3D5-4FDC-B752-F051AEE5D723}" destId="{0F352539-522F-4564-B4D6-ED9EC05D52DB}" srcOrd="12" destOrd="0" presId="urn:microsoft.com/office/officeart/2005/8/layout/vProcess5"/>
    <dgm:cxn modelId="{684EE4B6-78DE-4C2D-818F-FBB2BBBAB9DB}" type="presParOf" srcId="{47AF52EC-F3D5-4FDC-B752-F051AEE5D723}" destId="{8CD080BB-1B0B-4CA2-A962-0D5C2418C1E6}" srcOrd="13" destOrd="0" presId="urn:microsoft.com/office/officeart/2005/8/layout/vProcess5"/>
    <dgm:cxn modelId="{9C0A1250-E0E7-40D5-BF7B-81DBF351EBAE}" type="presParOf" srcId="{47AF52EC-F3D5-4FDC-B752-F051AEE5D723}" destId="{346D1848-0B14-4DCC-874D-B59BACB1538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BC685E-B625-4211-AE97-A7EF709DB9F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C99DE54-691B-4FD7-AA17-488AE9A1FC0A}">
      <dgm:prSet/>
      <dgm:spPr/>
      <dgm:t>
        <a:bodyPr/>
        <a:lstStyle/>
        <a:p>
          <a:pPr>
            <a:defRPr cap="all"/>
          </a:pPr>
          <a:r>
            <a:rPr lang="es-ES"/>
            <a:t>Primaria.</a:t>
          </a:r>
          <a:endParaRPr lang="en-US"/>
        </a:p>
      </dgm:t>
    </dgm:pt>
    <dgm:pt modelId="{E91A7049-2740-4268-A1E6-59E0F44663EF}" type="parTrans" cxnId="{E5B6E795-A985-4700-9064-9977E329025B}">
      <dgm:prSet/>
      <dgm:spPr/>
      <dgm:t>
        <a:bodyPr/>
        <a:lstStyle/>
        <a:p>
          <a:endParaRPr lang="en-US"/>
        </a:p>
      </dgm:t>
    </dgm:pt>
    <dgm:pt modelId="{2F1130BD-34A6-4188-8370-E0CFF8E02C6A}" type="sibTrans" cxnId="{E5B6E795-A985-4700-9064-9977E329025B}">
      <dgm:prSet/>
      <dgm:spPr/>
      <dgm:t>
        <a:bodyPr/>
        <a:lstStyle/>
        <a:p>
          <a:endParaRPr lang="en-US"/>
        </a:p>
      </dgm:t>
    </dgm:pt>
    <dgm:pt modelId="{02AACCED-7E9F-44DD-B9A0-B0FD30A2AC0A}">
      <dgm:prSet/>
      <dgm:spPr/>
      <dgm:t>
        <a:bodyPr/>
        <a:lstStyle/>
        <a:p>
          <a:pPr>
            <a:defRPr cap="all"/>
          </a:pPr>
          <a:r>
            <a:rPr lang="es-ES"/>
            <a:t>Centros autorizados. Optativa.</a:t>
          </a:r>
          <a:endParaRPr lang="en-US"/>
        </a:p>
      </dgm:t>
    </dgm:pt>
    <dgm:pt modelId="{5734B6D8-CD2F-412F-968D-449FD9DC7A6F}" type="parTrans" cxnId="{5A9A8759-DE0A-41CF-A51C-06555EAD8009}">
      <dgm:prSet/>
      <dgm:spPr/>
      <dgm:t>
        <a:bodyPr/>
        <a:lstStyle/>
        <a:p>
          <a:endParaRPr lang="en-US"/>
        </a:p>
      </dgm:t>
    </dgm:pt>
    <dgm:pt modelId="{5A1AE8B6-DD4C-4AC0-8B9F-70EEB67767A7}" type="sibTrans" cxnId="{5A9A8759-DE0A-41CF-A51C-06555EAD8009}">
      <dgm:prSet/>
      <dgm:spPr/>
      <dgm:t>
        <a:bodyPr/>
        <a:lstStyle/>
        <a:p>
          <a:endParaRPr lang="en-US"/>
        </a:p>
      </dgm:t>
    </dgm:pt>
    <dgm:pt modelId="{6BA36E37-625F-4792-8BA9-D19D323DEC33}">
      <dgm:prSet/>
      <dgm:spPr/>
      <dgm:t>
        <a:bodyPr/>
        <a:lstStyle/>
        <a:p>
          <a:pPr>
            <a:defRPr cap="all"/>
          </a:pPr>
          <a:r>
            <a:rPr lang="es-ES"/>
            <a:t>90 minutos a la semana.</a:t>
          </a:r>
          <a:endParaRPr lang="en-US"/>
        </a:p>
      </dgm:t>
    </dgm:pt>
    <dgm:pt modelId="{C87824AA-DA59-41A1-9CB5-13C8D7E02EE3}" type="parTrans" cxnId="{88FD731E-0AEA-425B-B87F-7A4E2A112DDC}">
      <dgm:prSet/>
      <dgm:spPr/>
      <dgm:t>
        <a:bodyPr/>
        <a:lstStyle/>
        <a:p>
          <a:endParaRPr lang="en-US"/>
        </a:p>
      </dgm:t>
    </dgm:pt>
    <dgm:pt modelId="{E44B7D19-8A68-40BA-973B-D512E86225BB}" type="sibTrans" cxnId="{88FD731E-0AEA-425B-B87F-7A4E2A112DDC}">
      <dgm:prSet/>
      <dgm:spPr/>
      <dgm:t>
        <a:bodyPr/>
        <a:lstStyle/>
        <a:p>
          <a:endParaRPr lang="en-US"/>
        </a:p>
      </dgm:t>
    </dgm:pt>
    <dgm:pt modelId="{553A4FF1-B89A-4C75-B78C-C13E42A4FB81}">
      <dgm:prSet/>
      <dgm:spPr/>
      <dgm:t>
        <a:bodyPr/>
        <a:lstStyle/>
        <a:p>
          <a:pPr>
            <a:defRPr cap="all"/>
          </a:pPr>
          <a:r>
            <a:rPr lang="es-ES"/>
            <a:t>Curricular.</a:t>
          </a:r>
          <a:endParaRPr lang="en-US"/>
        </a:p>
      </dgm:t>
    </dgm:pt>
    <dgm:pt modelId="{9DE6297D-0492-4585-8BE2-8F615018336F}" type="parTrans" cxnId="{8614E6D2-22B5-4928-9A8B-7D6D3A612C13}">
      <dgm:prSet/>
      <dgm:spPr/>
      <dgm:t>
        <a:bodyPr/>
        <a:lstStyle/>
        <a:p>
          <a:endParaRPr lang="en-US"/>
        </a:p>
      </dgm:t>
    </dgm:pt>
    <dgm:pt modelId="{2CD48D84-DF21-4841-9607-693EC782643D}" type="sibTrans" cxnId="{8614E6D2-22B5-4928-9A8B-7D6D3A612C13}">
      <dgm:prSet/>
      <dgm:spPr/>
      <dgm:t>
        <a:bodyPr/>
        <a:lstStyle/>
        <a:p>
          <a:endParaRPr lang="en-US"/>
        </a:p>
      </dgm:t>
    </dgm:pt>
    <dgm:pt modelId="{D259A0EA-01C1-4CE9-800E-DD148B2EB0DD}" type="pres">
      <dgm:prSet presAssocID="{00BC685E-B625-4211-AE97-A7EF709DB9F6}" presName="root" presStyleCnt="0">
        <dgm:presLayoutVars>
          <dgm:dir/>
          <dgm:resizeHandles val="exact"/>
        </dgm:presLayoutVars>
      </dgm:prSet>
      <dgm:spPr/>
    </dgm:pt>
    <dgm:pt modelId="{7D55CE05-6D86-45DF-A7DE-E14849103D13}" type="pres">
      <dgm:prSet presAssocID="{6C99DE54-691B-4FD7-AA17-488AE9A1FC0A}" presName="compNode" presStyleCnt="0"/>
      <dgm:spPr/>
    </dgm:pt>
    <dgm:pt modelId="{C940B676-D196-47A1-9CF4-DD4963E35150}" type="pres">
      <dgm:prSet presAssocID="{6C99DE54-691B-4FD7-AA17-488AE9A1FC0A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D78299D-428C-481F-BFC7-39BF9A1D5FA2}" type="pres">
      <dgm:prSet presAssocID="{6C99DE54-691B-4FD7-AA17-488AE9A1FC0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AE9A799D-DFAC-49EE-B534-AA7DA53DF3C0}" type="pres">
      <dgm:prSet presAssocID="{6C99DE54-691B-4FD7-AA17-488AE9A1FC0A}" presName="spaceRect" presStyleCnt="0"/>
      <dgm:spPr/>
    </dgm:pt>
    <dgm:pt modelId="{3ABF2EB4-A9A9-4ABB-8466-36FE039650C4}" type="pres">
      <dgm:prSet presAssocID="{6C99DE54-691B-4FD7-AA17-488AE9A1FC0A}" presName="textRect" presStyleLbl="revTx" presStyleIdx="0" presStyleCnt="4">
        <dgm:presLayoutVars>
          <dgm:chMax val="1"/>
          <dgm:chPref val="1"/>
        </dgm:presLayoutVars>
      </dgm:prSet>
      <dgm:spPr/>
    </dgm:pt>
    <dgm:pt modelId="{680E12AC-81EF-435C-B1B9-DB32A208CA06}" type="pres">
      <dgm:prSet presAssocID="{2F1130BD-34A6-4188-8370-E0CFF8E02C6A}" presName="sibTrans" presStyleCnt="0"/>
      <dgm:spPr/>
    </dgm:pt>
    <dgm:pt modelId="{3495C9E7-CB83-4340-A31E-75E471593453}" type="pres">
      <dgm:prSet presAssocID="{02AACCED-7E9F-44DD-B9A0-B0FD30A2AC0A}" presName="compNode" presStyleCnt="0"/>
      <dgm:spPr/>
    </dgm:pt>
    <dgm:pt modelId="{3C0DB543-7E96-49AF-B71E-0F87C360227C}" type="pres">
      <dgm:prSet presAssocID="{02AACCED-7E9F-44DD-B9A0-B0FD30A2AC0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4C20C15-9BCE-4D4B-A335-AAF622150B1C}" type="pres">
      <dgm:prSet presAssocID="{02AACCED-7E9F-44DD-B9A0-B0FD30A2AC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ntro educativo"/>
        </a:ext>
      </dgm:extLst>
    </dgm:pt>
    <dgm:pt modelId="{64EEE84B-E41C-40AF-BB21-B9FE08854A27}" type="pres">
      <dgm:prSet presAssocID="{02AACCED-7E9F-44DD-B9A0-B0FD30A2AC0A}" presName="spaceRect" presStyleCnt="0"/>
      <dgm:spPr/>
    </dgm:pt>
    <dgm:pt modelId="{D63938AC-46B2-4A0B-84EC-B34560132DBC}" type="pres">
      <dgm:prSet presAssocID="{02AACCED-7E9F-44DD-B9A0-B0FD30A2AC0A}" presName="textRect" presStyleLbl="revTx" presStyleIdx="1" presStyleCnt="4">
        <dgm:presLayoutVars>
          <dgm:chMax val="1"/>
          <dgm:chPref val="1"/>
        </dgm:presLayoutVars>
      </dgm:prSet>
      <dgm:spPr/>
    </dgm:pt>
    <dgm:pt modelId="{C7352EFE-0C1F-4EE8-8CD5-4AEDA9F4E896}" type="pres">
      <dgm:prSet presAssocID="{5A1AE8B6-DD4C-4AC0-8B9F-70EEB67767A7}" presName="sibTrans" presStyleCnt="0"/>
      <dgm:spPr/>
    </dgm:pt>
    <dgm:pt modelId="{7136BC69-E58A-4D98-B49C-7C5552CFCF3D}" type="pres">
      <dgm:prSet presAssocID="{6BA36E37-625F-4792-8BA9-D19D323DEC33}" presName="compNode" presStyleCnt="0"/>
      <dgm:spPr/>
    </dgm:pt>
    <dgm:pt modelId="{66DF5C95-5AEA-40CF-A234-88351FD356D6}" type="pres">
      <dgm:prSet presAssocID="{6BA36E37-625F-4792-8BA9-D19D323DEC3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3E39654-2118-4950-A99E-0B11F2C38EBA}" type="pres">
      <dgm:prSet presAssocID="{6BA36E37-625F-4792-8BA9-D19D323DEC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oj"/>
        </a:ext>
      </dgm:extLst>
    </dgm:pt>
    <dgm:pt modelId="{AB1AA2A9-28BC-422A-AD01-FE42C1DA7EAA}" type="pres">
      <dgm:prSet presAssocID="{6BA36E37-625F-4792-8BA9-D19D323DEC33}" presName="spaceRect" presStyleCnt="0"/>
      <dgm:spPr/>
    </dgm:pt>
    <dgm:pt modelId="{AD96DB90-7479-403E-95A3-B8698D7B030B}" type="pres">
      <dgm:prSet presAssocID="{6BA36E37-625F-4792-8BA9-D19D323DEC33}" presName="textRect" presStyleLbl="revTx" presStyleIdx="2" presStyleCnt="4">
        <dgm:presLayoutVars>
          <dgm:chMax val="1"/>
          <dgm:chPref val="1"/>
        </dgm:presLayoutVars>
      </dgm:prSet>
      <dgm:spPr/>
    </dgm:pt>
    <dgm:pt modelId="{D3305A1D-92E0-439A-A899-FFF136FB0FC0}" type="pres">
      <dgm:prSet presAssocID="{E44B7D19-8A68-40BA-973B-D512E86225BB}" presName="sibTrans" presStyleCnt="0"/>
      <dgm:spPr/>
    </dgm:pt>
    <dgm:pt modelId="{3F44D431-0AA0-4A05-8B02-ACA13334039D}" type="pres">
      <dgm:prSet presAssocID="{553A4FF1-B89A-4C75-B78C-C13E42A4FB81}" presName="compNode" presStyleCnt="0"/>
      <dgm:spPr/>
    </dgm:pt>
    <dgm:pt modelId="{86970962-5963-4F54-8A39-7C2DED0DA3FF}" type="pres">
      <dgm:prSet presAssocID="{553A4FF1-B89A-4C75-B78C-C13E42A4FB81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9F1D94A-FA4D-4DD8-AE84-8FD2523DC884}" type="pres">
      <dgm:prSet presAssocID="{553A4FF1-B89A-4C75-B78C-C13E42A4FB8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B5801C77-D2FF-4E46-972E-2BAA2BEC840A}" type="pres">
      <dgm:prSet presAssocID="{553A4FF1-B89A-4C75-B78C-C13E42A4FB81}" presName="spaceRect" presStyleCnt="0"/>
      <dgm:spPr/>
    </dgm:pt>
    <dgm:pt modelId="{E647BEF5-70E3-491F-BF93-1EB95B22AFC5}" type="pres">
      <dgm:prSet presAssocID="{553A4FF1-B89A-4C75-B78C-C13E42A4FB8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8FD731E-0AEA-425B-B87F-7A4E2A112DDC}" srcId="{00BC685E-B625-4211-AE97-A7EF709DB9F6}" destId="{6BA36E37-625F-4792-8BA9-D19D323DEC33}" srcOrd="2" destOrd="0" parTransId="{C87824AA-DA59-41A1-9CB5-13C8D7E02EE3}" sibTransId="{E44B7D19-8A68-40BA-973B-D512E86225BB}"/>
    <dgm:cxn modelId="{23C62029-90E2-42DB-B223-E2E9EB67B2FF}" type="presOf" srcId="{02AACCED-7E9F-44DD-B9A0-B0FD30A2AC0A}" destId="{D63938AC-46B2-4A0B-84EC-B34560132DBC}" srcOrd="0" destOrd="0" presId="urn:microsoft.com/office/officeart/2018/5/layout/IconLeafLabelList"/>
    <dgm:cxn modelId="{3942C532-D70E-4E98-B311-FF2003562F8C}" type="presOf" srcId="{553A4FF1-B89A-4C75-B78C-C13E42A4FB81}" destId="{E647BEF5-70E3-491F-BF93-1EB95B22AFC5}" srcOrd="0" destOrd="0" presId="urn:microsoft.com/office/officeart/2018/5/layout/IconLeafLabelList"/>
    <dgm:cxn modelId="{5A9A8759-DE0A-41CF-A51C-06555EAD8009}" srcId="{00BC685E-B625-4211-AE97-A7EF709DB9F6}" destId="{02AACCED-7E9F-44DD-B9A0-B0FD30A2AC0A}" srcOrd="1" destOrd="0" parTransId="{5734B6D8-CD2F-412F-968D-449FD9DC7A6F}" sibTransId="{5A1AE8B6-DD4C-4AC0-8B9F-70EEB67767A7}"/>
    <dgm:cxn modelId="{A123D083-E717-4F69-9D6E-B355CA34A342}" type="presOf" srcId="{00BC685E-B625-4211-AE97-A7EF709DB9F6}" destId="{D259A0EA-01C1-4CE9-800E-DD148B2EB0DD}" srcOrd="0" destOrd="0" presId="urn:microsoft.com/office/officeart/2018/5/layout/IconLeafLabelList"/>
    <dgm:cxn modelId="{6A2F9892-A057-40D7-B551-F4B326509746}" type="presOf" srcId="{6C99DE54-691B-4FD7-AA17-488AE9A1FC0A}" destId="{3ABF2EB4-A9A9-4ABB-8466-36FE039650C4}" srcOrd="0" destOrd="0" presId="urn:microsoft.com/office/officeart/2018/5/layout/IconLeafLabelList"/>
    <dgm:cxn modelId="{E5B6E795-A985-4700-9064-9977E329025B}" srcId="{00BC685E-B625-4211-AE97-A7EF709DB9F6}" destId="{6C99DE54-691B-4FD7-AA17-488AE9A1FC0A}" srcOrd="0" destOrd="0" parTransId="{E91A7049-2740-4268-A1E6-59E0F44663EF}" sibTransId="{2F1130BD-34A6-4188-8370-E0CFF8E02C6A}"/>
    <dgm:cxn modelId="{8614E6D2-22B5-4928-9A8B-7D6D3A612C13}" srcId="{00BC685E-B625-4211-AE97-A7EF709DB9F6}" destId="{553A4FF1-B89A-4C75-B78C-C13E42A4FB81}" srcOrd="3" destOrd="0" parTransId="{9DE6297D-0492-4585-8BE2-8F615018336F}" sibTransId="{2CD48D84-DF21-4841-9607-693EC782643D}"/>
    <dgm:cxn modelId="{1C3D5BE7-71DB-4D9A-AEF1-7967225AA86A}" type="presOf" srcId="{6BA36E37-625F-4792-8BA9-D19D323DEC33}" destId="{AD96DB90-7479-403E-95A3-B8698D7B030B}" srcOrd="0" destOrd="0" presId="urn:microsoft.com/office/officeart/2018/5/layout/IconLeafLabelList"/>
    <dgm:cxn modelId="{E26FE88B-BBA4-47B3-8CE8-1E35E1D1EC32}" type="presParOf" srcId="{D259A0EA-01C1-4CE9-800E-DD148B2EB0DD}" destId="{7D55CE05-6D86-45DF-A7DE-E14849103D13}" srcOrd="0" destOrd="0" presId="urn:microsoft.com/office/officeart/2018/5/layout/IconLeafLabelList"/>
    <dgm:cxn modelId="{ED9E187A-914D-4C43-9368-CD9F88C23C9E}" type="presParOf" srcId="{7D55CE05-6D86-45DF-A7DE-E14849103D13}" destId="{C940B676-D196-47A1-9CF4-DD4963E35150}" srcOrd="0" destOrd="0" presId="urn:microsoft.com/office/officeart/2018/5/layout/IconLeafLabelList"/>
    <dgm:cxn modelId="{BFD5ECF5-913B-4BBA-A7CB-70A5D2B04350}" type="presParOf" srcId="{7D55CE05-6D86-45DF-A7DE-E14849103D13}" destId="{0D78299D-428C-481F-BFC7-39BF9A1D5FA2}" srcOrd="1" destOrd="0" presId="urn:microsoft.com/office/officeart/2018/5/layout/IconLeafLabelList"/>
    <dgm:cxn modelId="{5F042CD0-0D61-4466-9B25-21EBC1742C59}" type="presParOf" srcId="{7D55CE05-6D86-45DF-A7DE-E14849103D13}" destId="{AE9A799D-DFAC-49EE-B534-AA7DA53DF3C0}" srcOrd="2" destOrd="0" presId="urn:microsoft.com/office/officeart/2018/5/layout/IconLeafLabelList"/>
    <dgm:cxn modelId="{7E7B2519-91E8-43FE-B5CD-4F0570C7C47B}" type="presParOf" srcId="{7D55CE05-6D86-45DF-A7DE-E14849103D13}" destId="{3ABF2EB4-A9A9-4ABB-8466-36FE039650C4}" srcOrd="3" destOrd="0" presId="urn:microsoft.com/office/officeart/2018/5/layout/IconLeafLabelList"/>
    <dgm:cxn modelId="{746938DE-9862-4279-BACB-FC0B210C26FF}" type="presParOf" srcId="{D259A0EA-01C1-4CE9-800E-DD148B2EB0DD}" destId="{680E12AC-81EF-435C-B1B9-DB32A208CA06}" srcOrd="1" destOrd="0" presId="urn:microsoft.com/office/officeart/2018/5/layout/IconLeafLabelList"/>
    <dgm:cxn modelId="{605FC5B1-8182-42C7-8D2D-4E7C9DCBE0FD}" type="presParOf" srcId="{D259A0EA-01C1-4CE9-800E-DD148B2EB0DD}" destId="{3495C9E7-CB83-4340-A31E-75E471593453}" srcOrd="2" destOrd="0" presId="urn:microsoft.com/office/officeart/2018/5/layout/IconLeafLabelList"/>
    <dgm:cxn modelId="{5B78209F-53AF-440B-89F9-D222786816B0}" type="presParOf" srcId="{3495C9E7-CB83-4340-A31E-75E471593453}" destId="{3C0DB543-7E96-49AF-B71E-0F87C360227C}" srcOrd="0" destOrd="0" presId="urn:microsoft.com/office/officeart/2018/5/layout/IconLeafLabelList"/>
    <dgm:cxn modelId="{2CD3630D-632A-4F43-A857-20891DECE6F5}" type="presParOf" srcId="{3495C9E7-CB83-4340-A31E-75E471593453}" destId="{94C20C15-9BCE-4D4B-A335-AAF622150B1C}" srcOrd="1" destOrd="0" presId="urn:microsoft.com/office/officeart/2018/5/layout/IconLeafLabelList"/>
    <dgm:cxn modelId="{E15AD142-534C-419D-9DA9-2D361412B6DE}" type="presParOf" srcId="{3495C9E7-CB83-4340-A31E-75E471593453}" destId="{64EEE84B-E41C-40AF-BB21-B9FE08854A27}" srcOrd="2" destOrd="0" presId="urn:microsoft.com/office/officeart/2018/5/layout/IconLeafLabelList"/>
    <dgm:cxn modelId="{7F528438-184C-4957-88BD-4BEEB2D2D954}" type="presParOf" srcId="{3495C9E7-CB83-4340-A31E-75E471593453}" destId="{D63938AC-46B2-4A0B-84EC-B34560132DBC}" srcOrd="3" destOrd="0" presId="urn:microsoft.com/office/officeart/2018/5/layout/IconLeafLabelList"/>
    <dgm:cxn modelId="{9B5FF5F9-7619-400D-A23A-665042F25B4B}" type="presParOf" srcId="{D259A0EA-01C1-4CE9-800E-DD148B2EB0DD}" destId="{C7352EFE-0C1F-4EE8-8CD5-4AEDA9F4E896}" srcOrd="3" destOrd="0" presId="urn:microsoft.com/office/officeart/2018/5/layout/IconLeafLabelList"/>
    <dgm:cxn modelId="{AF054337-DFA0-4EF0-B609-2B25FA285D34}" type="presParOf" srcId="{D259A0EA-01C1-4CE9-800E-DD148B2EB0DD}" destId="{7136BC69-E58A-4D98-B49C-7C5552CFCF3D}" srcOrd="4" destOrd="0" presId="urn:microsoft.com/office/officeart/2018/5/layout/IconLeafLabelList"/>
    <dgm:cxn modelId="{F6B605CE-8674-41F2-A3A7-E7747EDFD3A7}" type="presParOf" srcId="{7136BC69-E58A-4D98-B49C-7C5552CFCF3D}" destId="{66DF5C95-5AEA-40CF-A234-88351FD356D6}" srcOrd="0" destOrd="0" presId="urn:microsoft.com/office/officeart/2018/5/layout/IconLeafLabelList"/>
    <dgm:cxn modelId="{E5EB6DDE-1E52-4C6F-A44E-D4A3EFDF55AF}" type="presParOf" srcId="{7136BC69-E58A-4D98-B49C-7C5552CFCF3D}" destId="{73E39654-2118-4950-A99E-0B11F2C38EBA}" srcOrd="1" destOrd="0" presId="urn:microsoft.com/office/officeart/2018/5/layout/IconLeafLabelList"/>
    <dgm:cxn modelId="{0B695E04-04F8-4B73-977B-96F9ED2AAFFF}" type="presParOf" srcId="{7136BC69-E58A-4D98-B49C-7C5552CFCF3D}" destId="{AB1AA2A9-28BC-422A-AD01-FE42C1DA7EAA}" srcOrd="2" destOrd="0" presId="urn:microsoft.com/office/officeart/2018/5/layout/IconLeafLabelList"/>
    <dgm:cxn modelId="{CE16B022-B7BE-40B4-AA39-79559639B637}" type="presParOf" srcId="{7136BC69-E58A-4D98-B49C-7C5552CFCF3D}" destId="{AD96DB90-7479-403E-95A3-B8698D7B030B}" srcOrd="3" destOrd="0" presId="urn:microsoft.com/office/officeart/2018/5/layout/IconLeafLabelList"/>
    <dgm:cxn modelId="{25D00629-4881-4225-9B95-CFD5665F37CA}" type="presParOf" srcId="{D259A0EA-01C1-4CE9-800E-DD148B2EB0DD}" destId="{D3305A1D-92E0-439A-A899-FFF136FB0FC0}" srcOrd="5" destOrd="0" presId="urn:microsoft.com/office/officeart/2018/5/layout/IconLeafLabelList"/>
    <dgm:cxn modelId="{B8B4F232-99C8-4771-BD06-C156BCE79878}" type="presParOf" srcId="{D259A0EA-01C1-4CE9-800E-DD148B2EB0DD}" destId="{3F44D431-0AA0-4A05-8B02-ACA13334039D}" srcOrd="6" destOrd="0" presId="urn:microsoft.com/office/officeart/2018/5/layout/IconLeafLabelList"/>
    <dgm:cxn modelId="{1E609A0D-024E-4C27-8FE7-F9656F68404C}" type="presParOf" srcId="{3F44D431-0AA0-4A05-8B02-ACA13334039D}" destId="{86970962-5963-4F54-8A39-7C2DED0DA3FF}" srcOrd="0" destOrd="0" presId="urn:microsoft.com/office/officeart/2018/5/layout/IconLeafLabelList"/>
    <dgm:cxn modelId="{A396C2A8-4145-45B2-9AD8-EA32ADACFD54}" type="presParOf" srcId="{3F44D431-0AA0-4A05-8B02-ACA13334039D}" destId="{F9F1D94A-FA4D-4DD8-AE84-8FD2523DC884}" srcOrd="1" destOrd="0" presId="urn:microsoft.com/office/officeart/2018/5/layout/IconLeafLabelList"/>
    <dgm:cxn modelId="{BD47F3D5-6887-4E5F-BFFD-645B11564375}" type="presParOf" srcId="{3F44D431-0AA0-4A05-8B02-ACA13334039D}" destId="{B5801C77-D2FF-4E46-972E-2BAA2BEC840A}" srcOrd="2" destOrd="0" presId="urn:microsoft.com/office/officeart/2018/5/layout/IconLeafLabelList"/>
    <dgm:cxn modelId="{9ACF9C57-1149-4253-8714-B25D4DC57882}" type="presParOf" srcId="{3F44D431-0AA0-4A05-8B02-ACA13334039D}" destId="{E647BEF5-70E3-491F-BF93-1EB95B22AFC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B3D798-9809-434C-8225-704234845B8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DEB366-D179-47BB-B48F-260409B185F1}">
      <dgm:prSet/>
      <dgm:spPr/>
      <dgm:t>
        <a:bodyPr/>
        <a:lstStyle/>
        <a:p>
          <a:r>
            <a:rPr lang="es-ES"/>
            <a:t>ESO y Bachillerato.</a:t>
          </a:r>
          <a:endParaRPr lang="en-US"/>
        </a:p>
      </dgm:t>
    </dgm:pt>
    <dgm:pt modelId="{245725D9-B807-4E30-8F99-7B0015F3077F}" type="parTrans" cxnId="{C6634459-3A5E-4636-8CF2-B63E5FD5B275}">
      <dgm:prSet/>
      <dgm:spPr/>
      <dgm:t>
        <a:bodyPr/>
        <a:lstStyle/>
        <a:p>
          <a:endParaRPr lang="en-US"/>
        </a:p>
      </dgm:t>
    </dgm:pt>
    <dgm:pt modelId="{28872602-4F9A-41BD-AC19-A6916B93B155}" type="sibTrans" cxnId="{C6634459-3A5E-4636-8CF2-B63E5FD5B275}">
      <dgm:prSet/>
      <dgm:spPr/>
      <dgm:t>
        <a:bodyPr/>
        <a:lstStyle/>
        <a:p>
          <a:endParaRPr lang="en-US"/>
        </a:p>
      </dgm:t>
    </dgm:pt>
    <dgm:pt modelId="{EB8676C5-DBE6-42E8-846B-24CD57F4DD1B}">
      <dgm:prSet/>
      <dgm:spPr/>
      <dgm:t>
        <a:bodyPr/>
        <a:lstStyle/>
        <a:p>
          <a:r>
            <a:rPr lang="es-ES"/>
            <a:t>Reglada.</a:t>
          </a:r>
          <a:endParaRPr lang="en-US"/>
        </a:p>
      </dgm:t>
    </dgm:pt>
    <dgm:pt modelId="{F738504F-957A-464F-ACEA-A24A1FC7FB10}" type="parTrans" cxnId="{08FD4009-8517-462F-896B-C84D618E6AC0}">
      <dgm:prSet/>
      <dgm:spPr/>
      <dgm:t>
        <a:bodyPr/>
        <a:lstStyle/>
        <a:p>
          <a:endParaRPr lang="en-US"/>
        </a:p>
      </dgm:t>
    </dgm:pt>
    <dgm:pt modelId="{D249C12C-0958-44B1-9BFB-5DF14117CE53}" type="sibTrans" cxnId="{08FD4009-8517-462F-896B-C84D618E6AC0}">
      <dgm:prSet/>
      <dgm:spPr/>
      <dgm:t>
        <a:bodyPr/>
        <a:lstStyle/>
        <a:p>
          <a:endParaRPr lang="en-US"/>
        </a:p>
      </dgm:t>
    </dgm:pt>
    <dgm:pt modelId="{C25917CB-09A0-48BA-AD94-976F18611311}">
      <dgm:prSet/>
      <dgm:spPr/>
      <dgm:t>
        <a:bodyPr/>
        <a:lstStyle/>
        <a:p>
          <a:r>
            <a:rPr lang="es-ES"/>
            <a:t>Optativa.</a:t>
          </a:r>
          <a:endParaRPr lang="en-US"/>
        </a:p>
      </dgm:t>
    </dgm:pt>
    <dgm:pt modelId="{D400A284-05AC-40C2-8EA0-394163ACAD02}" type="parTrans" cxnId="{9B2F967B-BDBA-40CC-84E5-CC5DDB620FC5}">
      <dgm:prSet/>
      <dgm:spPr/>
      <dgm:t>
        <a:bodyPr/>
        <a:lstStyle/>
        <a:p>
          <a:endParaRPr lang="en-US"/>
        </a:p>
      </dgm:t>
    </dgm:pt>
    <dgm:pt modelId="{CFF6D2B5-98A3-41BB-9F00-E975E2B25C95}" type="sibTrans" cxnId="{9B2F967B-BDBA-40CC-84E5-CC5DDB620FC5}">
      <dgm:prSet/>
      <dgm:spPr/>
      <dgm:t>
        <a:bodyPr/>
        <a:lstStyle/>
        <a:p>
          <a:endParaRPr lang="en-US"/>
        </a:p>
      </dgm:t>
    </dgm:pt>
    <dgm:pt modelId="{56036190-3968-43D8-9A8D-4BF047E01C54}">
      <dgm:prSet/>
      <dgm:spPr/>
      <dgm:t>
        <a:bodyPr/>
        <a:lstStyle/>
        <a:p>
          <a:r>
            <a:rPr lang="es-ES"/>
            <a:t>2 a 3 sesiones por semana.</a:t>
          </a:r>
          <a:endParaRPr lang="en-US"/>
        </a:p>
      </dgm:t>
    </dgm:pt>
    <dgm:pt modelId="{F4EFA57D-3203-402C-A77D-90A85E8293C0}" type="parTrans" cxnId="{E0093A18-6048-4D8A-A450-23D95DEE4131}">
      <dgm:prSet/>
      <dgm:spPr/>
      <dgm:t>
        <a:bodyPr/>
        <a:lstStyle/>
        <a:p>
          <a:endParaRPr lang="en-US"/>
        </a:p>
      </dgm:t>
    </dgm:pt>
    <dgm:pt modelId="{08B05B2D-D259-43BA-98DB-222448150D62}" type="sibTrans" cxnId="{E0093A18-6048-4D8A-A450-23D95DEE4131}">
      <dgm:prSet/>
      <dgm:spPr/>
      <dgm:t>
        <a:bodyPr/>
        <a:lstStyle/>
        <a:p>
          <a:endParaRPr lang="en-US"/>
        </a:p>
      </dgm:t>
    </dgm:pt>
    <dgm:pt modelId="{686836C7-9BB2-4A4B-A99D-807871596FA5}">
      <dgm:prSet/>
      <dgm:spPr/>
      <dgm:t>
        <a:bodyPr/>
        <a:lstStyle/>
        <a:p>
          <a:r>
            <a:rPr lang="es-ES" noProof="0"/>
            <a:t>Programa de Lenguas Propias de Aragón.</a:t>
          </a:r>
        </a:p>
      </dgm:t>
    </dgm:pt>
    <dgm:pt modelId="{4941F014-F53E-4050-B534-4FD7D15ECFB8}" type="parTrans" cxnId="{660F9F9C-BF55-46DD-9FF9-066E744166AD}">
      <dgm:prSet/>
      <dgm:spPr/>
      <dgm:t>
        <a:bodyPr/>
        <a:lstStyle/>
        <a:p>
          <a:endParaRPr lang="es-ES"/>
        </a:p>
      </dgm:t>
    </dgm:pt>
    <dgm:pt modelId="{6AD37C7B-2182-4637-8354-2B05F0EB52FF}" type="sibTrans" cxnId="{660F9F9C-BF55-46DD-9FF9-066E744166AD}">
      <dgm:prSet/>
      <dgm:spPr/>
      <dgm:t>
        <a:bodyPr/>
        <a:lstStyle/>
        <a:p>
          <a:endParaRPr lang="es-ES"/>
        </a:p>
      </dgm:t>
    </dgm:pt>
    <dgm:pt modelId="{92AF449C-A395-4A14-B4CE-785624C9D835}" type="pres">
      <dgm:prSet presAssocID="{7BB3D798-9809-434C-8225-704234845B8D}" presName="diagram" presStyleCnt="0">
        <dgm:presLayoutVars>
          <dgm:dir/>
          <dgm:resizeHandles val="exact"/>
        </dgm:presLayoutVars>
      </dgm:prSet>
      <dgm:spPr/>
    </dgm:pt>
    <dgm:pt modelId="{5619596E-BDA7-4735-95A3-155293A347AE}" type="pres">
      <dgm:prSet presAssocID="{4EDEB366-D179-47BB-B48F-260409B185F1}" presName="node" presStyleLbl="node1" presStyleIdx="0" presStyleCnt="5">
        <dgm:presLayoutVars>
          <dgm:bulletEnabled val="1"/>
        </dgm:presLayoutVars>
      </dgm:prSet>
      <dgm:spPr/>
    </dgm:pt>
    <dgm:pt modelId="{94648E7D-AEB7-4CA0-91E8-9EAD7836D1C0}" type="pres">
      <dgm:prSet presAssocID="{28872602-4F9A-41BD-AC19-A6916B93B155}" presName="sibTrans" presStyleCnt="0"/>
      <dgm:spPr/>
    </dgm:pt>
    <dgm:pt modelId="{2D1E5ED1-8ED3-4FD4-8ECC-89F240B5F95E}" type="pres">
      <dgm:prSet presAssocID="{EB8676C5-DBE6-42E8-846B-24CD57F4DD1B}" presName="node" presStyleLbl="node1" presStyleIdx="1" presStyleCnt="5">
        <dgm:presLayoutVars>
          <dgm:bulletEnabled val="1"/>
        </dgm:presLayoutVars>
      </dgm:prSet>
      <dgm:spPr/>
    </dgm:pt>
    <dgm:pt modelId="{75256EA9-0A84-482A-8211-6EAF309E8C45}" type="pres">
      <dgm:prSet presAssocID="{D249C12C-0958-44B1-9BFB-5DF14117CE53}" presName="sibTrans" presStyleCnt="0"/>
      <dgm:spPr/>
    </dgm:pt>
    <dgm:pt modelId="{638DA4BB-965A-4F9A-8157-55F85FAAB1AD}" type="pres">
      <dgm:prSet presAssocID="{C25917CB-09A0-48BA-AD94-976F18611311}" presName="node" presStyleLbl="node1" presStyleIdx="2" presStyleCnt="5">
        <dgm:presLayoutVars>
          <dgm:bulletEnabled val="1"/>
        </dgm:presLayoutVars>
      </dgm:prSet>
      <dgm:spPr/>
    </dgm:pt>
    <dgm:pt modelId="{9977E9C2-F390-448A-A209-E27820E6C8AD}" type="pres">
      <dgm:prSet presAssocID="{CFF6D2B5-98A3-41BB-9F00-E975E2B25C95}" presName="sibTrans" presStyleCnt="0"/>
      <dgm:spPr/>
    </dgm:pt>
    <dgm:pt modelId="{4694BE55-FB0B-4FE0-9671-5F2E694ECD81}" type="pres">
      <dgm:prSet presAssocID="{56036190-3968-43D8-9A8D-4BF047E01C54}" presName="node" presStyleLbl="node1" presStyleIdx="3" presStyleCnt="5">
        <dgm:presLayoutVars>
          <dgm:bulletEnabled val="1"/>
        </dgm:presLayoutVars>
      </dgm:prSet>
      <dgm:spPr/>
    </dgm:pt>
    <dgm:pt modelId="{56713E64-187D-4582-9A64-F7A07FE8E61F}" type="pres">
      <dgm:prSet presAssocID="{08B05B2D-D259-43BA-98DB-222448150D62}" presName="sibTrans" presStyleCnt="0"/>
      <dgm:spPr/>
    </dgm:pt>
    <dgm:pt modelId="{55AF9872-F860-42A0-B562-6E74A836D0C1}" type="pres">
      <dgm:prSet presAssocID="{686836C7-9BB2-4A4B-A99D-807871596FA5}" presName="node" presStyleLbl="node1" presStyleIdx="4" presStyleCnt="5">
        <dgm:presLayoutVars>
          <dgm:bulletEnabled val="1"/>
        </dgm:presLayoutVars>
      </dgm:prSet>
      <dgm:spPr/>
    </dgm:pt>
  </dgm:ptLst>
  <dgm:cxnLst>
    <dgm:cxn modelId="{08FD4009-8517-462F-896B-C84D618E6AC0}" srcId="{7BB3D798-9809-434C-8225-704234845B8D}" destId="{EB8676C5-DBE6-42E8-846B-24CD57F4DD1B}" srcOrd="1" destOrd="0" parTransId="{F738504F-957A-464F-ACEA-A24A1FC7FB10}" sibTransId="{D249C12C-0958-44B1-9BFB-5DF14117CE53}"/>
    <dgm:cxn modelId="{E0093A18-6048-4D8A-A450-23D95DEE4131}" srcId="{7BB3D798-9809-434C-8225-704234845B8D}" destId="{56036190-3968-43D8-9A8D-4BF047E01C54}" srcOrd="3" destOrd="0" parTransId="{F4EFA57D-3203-402C-A77D-90A85E8293C0}" sibTransId="{08B05B2D-D259-43BA-98DB-222448150D62}"/>
    <dgm:cxn modelId="{992B2235-E28A-4865-A63F-1802B2CC54F6}" type="presOf" srcId="{56036190-3968-43D8-9A8D-4BF047E01C54}" destId="{4694BE55-FB0B-4FE0-9671-5F2E694ECD81}" srcOrd="0" destOrd="0" presId="urn:microsoft.com/office/officeart/2005/8/layout/default"/>
    <dgm:cxn modelId="{D2F64342-8D2F-4B7E-A6C4-1E27BA94EF99}" type="presOf" srcId="{686836C7-9BB2-4A4B-A99D-807871596FA5}" destId="{55AF9872-F860-42A0-B562-6E74A836D0C1}" srcOrd="0" destOrd="0" presId="urn:microsoft.com/office/officeart/2005/8/layout/default"/>
    <dgm:cxn modelId="{C6634459-3A5E-4636-8CF2-B63E5FD5B275}" srcId="{7BB3D798-9809-434C-8225-704234845B8D}" destId="{4EDEB366-D179-47BB-B48F-260409B185F1}" srcOrd="0" destOrd="0" parTransId="{245725D9-B807-4E30-8F99-7B0015F3077F}" sibTransId="{28872602-4F9A-41BD-AC19-A6916B93B155}"/>
    <dgm:cxn modelId="{9B2F967B-BDBA-40CC-84E5-CC5DDB620FC5}" srcId="{7BB3D798-9809-434C-8225-704234845B8D}" destId="{C25917CB-09A0-48BA-AD94-976F18611311}" srcOrd="2" destOrd="0" parTransId="{D400A284-05AC-40C2-8EA0-394163ACAD02}" sibTransId="{CFF6D2B5-98A3-41BB-9F00-E975E2B25C95}"/>
    <dgm:cxn modelId="{D53B3D87-DD1D-4A5B-815D-058188DBF50C}" type="presOf" srcId="{4EDEB366-D179-47BB-B48F-260409B185F1}" destId="{5619596E-BDA7-4735-95A3-155293A347AE}" srcOrd="0" destOrd="0" presId="urn:microsoft.com/office/officeart/2005/8/layout/default"/>
    <dgm:cxn modelId="{E82C1C97-2B52-4D1C-AAD0-A347ABB616F8}" type="presOf" srcId="{7BB3D798-9809-434C-8225-704234845B8D}" destId="{92AF449C-A395-4A14-B4CE-785624C9D835}" srcOrd="0" destOrd="0" presId="urn:microsoft.com/office/officeart/2005/8/layout/default"/>
    <dgm:cxn modelId="{660F9F9C-BF55-46DD-9FF9-066E744166AD}" srcId="{7BB3D798-9809-434C-8225-704234845B8D}" destId="{686836C7-9BB2-4A4B-A99D-807871596FA5}" srcOrd="4" destOrd="0" parTransId="{4941F014-F53E-4050-B534-4FD7D15ECFB8}" sibTransId="{6AD37C7B-2182-4637-8354-2B05F0EB52FF}"/>
    <dgm:cxn modelId="{D1500CD1-CE03-4B61-BA06-190DD2AD383C}" type="presOf" srcId="{EB8676C5-DBE6-42E8-846B-24CD57F4DD1B}" destId="{2D1E5ED1-8ED3-4FD4-8ECC-89F240B5F95E}" srcOrd="0" destOrd="0" presId="urn:microsoft.com/office/officeart/2005/8/layout/default"/>
    <dgm:cxn modelId="{1602D2FC-727E-4D42-B499-2AC3B5994639}" type="presOf" srcId="{C25917CB-09A0-48BA-AD94-976F18611311}" destId="{638DA4BB-965A-4F9A-8157-55F85FAAB1AD}" srcOrd="0" destOrd="0" presId="urn:microsoft.com/office/officeart/2005/8/layout/default"/>
    <dgm:cxn modelId="{1E8DF281-8D84-41F4-9225-83F76CB64D7A}" type="presParOf" srcId="{92AF449C-A395-4A14-B4CE-785624C9D835}" destId="{5619596E-BDA7-4735-95A3-155293A347AE}" srcOrd="0" destOrd="0" presId="urn:microsoft.com/office/officeart/2005/8/layout/default"/>
    <dgm:cxn modelId="{A2E743F0-3296-4FC1-B47A-FED012E65370}" type="presParOf" srcId="{92AF449C-A395-4A14-B4CE-785624C9D835}" destId="{94648E7D-AEB7-4CA0-91E8-9EAD7836D1C0}" srcOrd="1" destOrd="0" presId="urn:microsoft.com/office/officeart/2005/8/layout/default"/>
    <dgm:cxn modelId="{438E3024-73EB-4E52-A32B-396713AB5B0F}" type="presParOf" srcId="{92AF449C-A395-4A14-B4CE-785624C9D835}" destId="{2D1E5ED1-8ED3-4FD4-8ECC-89F240B5F95E}" srcOrd="2" destOrd="0" presId="urn:microsoft.com/office/officeart/2005/8/layout/default"/>
    <dgm:cxn modelId="{FA14B34B-8B1B-40FF-8435-01EA183648BE}" type="presParOf" srcId="{92AF449C-A395-4A14-B4CE-785624C9D835}" destId="{75256EA9-0A84-482A-8211-6EAF309E8C45}" srcOrd="3" destOrd="0" presId="urn:microsoft.com/office/officeart/2005/8/layout/default"/>
    <dgm:cxn modelId="{3FAD3014-766B-462D-970D-2935C63BF47D}" type="presParOf" srcId="{92AF449C-A395-4A14-B4CE-785624C9D835}" destId="{638DA4BB-965A-4F9A-8157-55F85FAAB1AD}" srcOrd="4" destOrd="0" presId="urn:microsoft.com/office/officeart/2005/8/layout/default"/>
    <dgm:cxn modelId="{841B1329-C33A-461B-8ACD-481A4BA145A4}" type="presParOf" srcId="{92AF449C-A395-4A14-B4CE-785624C9D835}" destId="{9977E9C2-F390-448A-A209-E27820E6C8AD}" srcOrd="5" destOrd="0" presId="urn:microsoft.com/office/officeart/2005/8/layout/default"/>
    <dgm:cxn modelId="{E83A9D02-5042-40FE-82FF-23E5FD1D161E}" type="presParOf" srcId="{92AF449C-A395-4A14-B4CE-785624C9D835}" destId="{4694BE55-FB0B-4FE0-9671-5F2E694ECD81}" srcOrd="6" destOrd="0" presId="urn:microsoft.com/office/officeart/2005/8/layout/default"/>
    <dgm:cxn modelId="{259BBB57-97B5-4AEB-943C-433F080F8D5E}" type="presParOf" srcId="{92AF449C-A395-4A14-B4CE-785624C9D835}" destId="{56713E64-187D-4582-9A64-F7A07FE8E61F}" srcOrd="7" destOrd="0" presId="urn:microsoft.com/office/officeart/2005/8/layout/default"/>
    <dgm:cxn modelId="{FC55FD47-AD4F-43D4-8DC4-AEF267A9EC2D}" type="presParOf" srcId="{92AF449C-A395-4A14-B4CE-785624C9D835}" destId="{55AF9872-F860-42A0-B562-6E74A836D0C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BBC81-0D55-418E-81F3-F552E2E77116}">
      <dsp:nvSpPr>
        <dsp:cNvPr id="0" name=""/>
        <dsp:cNvSpPr/>
      </dsp:nvSpPr>
      <dsp:spPr>
        <a:xfrm>
          <a:off x="0" y="0"/>
          <a:ext cx="9378074" cy="12567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/>
            <a:t>Ley 10/2009 del 22 de diciembre.</a:t>
          </a:r>
          <a:endParaRPr lang="en-US" sz="3900" kern="1200"/>
        </a:p>
      </dsp:txBody>
      <dsp:txXfrm>
        <a:off x="36809" y="36809"/>
        <a:ext cx="8021924" cy="1183150"/>
      </dsp:txXfrm>
    </dsp:sp>
    <dsp:sp modelId="{F57252F4-BE76-4E0D-8923-765E9D71FE07}">
      <dsp:nvSpPr>
        <dsp:cNvPr id="0" name=""/>
        <dsp:cNvSpPr/>
      </dsp:nvSpPr>
      <dsp:spPr>
        <a:xfrm>
          <a:off x="827477" y="1466230"/>
          <a:ext cx="9378074" cy="12567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 dirty="0"/>
            <a:t>Aragonés.</a:t>
          </a:r>
          <a:endParaRPr lang="en-US" sz="3900" kern="1200" dirty="0"/>
        </a:p>
      </dsp:txBody>
      <dsp:txXfrm>
        <a:off x="864286" y="1503039"/>
        <a:ext cx="7660079" cy="1183150"/>
      </dsp:txXfrm>
    </dsp:sp>
    <dsp:sp modelId="{A9B72A76-AE2A-4C82-8455-ECC55FA13F51}">
      <dsp:nvSpPr>
        <dsp:cNvPr id="0" name=""/>
        <dsp:cNvSpPr/>
      </dsp:nvSpPr>
      <dsp:spPr>
        <a:xfrm>
          <a:off x="1654954" y="2932460"/>
          <a:ext cx="9378074" cy="12567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900" kern="1200" dirty="0"/>
            <a:t>Catalán.</a:t>
          </a:r>
          <a:endParaRPr lang="en-US" sz="3900" kern="1200" dirty="0"/>
        </a:p>
      </dsp:txBody>
      <dsp:txXfrm>
        <a:off x="1691763" y="2969269"/>
        <a:ext cx="7660079" cy="1183150"/>
      </dsp:txXfrm>
    </dsp:sp>
    <dsp:sp modelId="{2216BDAF-B27F-40D7-8D68-2DD3919C19E2}">
      <dsp:nvSpPr>
        <dsp:cNvPr id="0" name=""/>
        <dsp:cNvSpPr/>
      </dsp:nvSpPr>
      <dsp:spPr>
        <a:xfrm>
          <a:off x="8561174" y="953049"/>
          <a:ext cx="816899" cy="8168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744976" y="953049"/>
        <a:ext cx="449295" cy="614716"/>
      </dsp:txXfrm>
    </dsp:sp>
    <dsp:sp modelId="{190A2583-1CE2-4F5E-94C1-23F8BE29ABB7}">
      <dsp:nvSpPr>
        <dsp:cNvPr id="0" name=""/>
        <dsp:cNvSpPr/>
      </dsp:nvSpPr>
      <dsp:spPr>
        <a:xfrm>
          <a:off x="9388652" y="2410901"/>
          <a:ext cx="816899" cy="8168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572454" y="2410901"/>
        <a:ext cx="449295" cy="614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156840-5595-4C2B-859E-79B2E2946A94}">
      <dsp:nvSpPr>
        <dsp:cNvPr id="0" name=""/>
        <dsp:cNvSpPr/>
      </dsp:nvSpPr>
      <dsp:spPr>
        <a:xfrm>
          <a:off x="0" y="945627"/>
          <a:ext cx="3103039" cy="1970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5F658-F5A6-44DE-BDA3-69F5768DB615}">
      <dsp:nvSpPr>
        <dsp:cNvPr id="0" name=""/>
        <dsp:cNvSpPr/>
      </dsp:nvSpPr>
      <dsp:spPr>
        <a:xfrm>
          <a:off x="344782" y="1273171"/>
          <a:ext cx="3103039" cy="1970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Zona norte de la comunidad.</a:t>
          </a:r>
          <a:endParaRPr lang="en-US" sz="2900" kern="1200" dirty="0"/>
        </a:p>
      </dsp:txBody>
      <dsp:txXfrm>
        <a:off x="402494" y="1330883"/>
        <a:ext cx="2987615" cy="1855006"/>
      </dsp:txXfrm>
    </dsp:sp>
    <dsp:sp modelId="{BE50BEF3-D639-4D86-860F-A57A53EA7DB4}">
      <dsp:nvSpPr>
        <dsp:cNvPr id="0" name=""/>
        <dsp:cNvSpPr/>
      </dsp:nvSpPr>
      <dsp:spPr>
        <a:xfrm>
          <a:off x="3792603" y="945627"/>
          <a:ext cx="3103039" cy="1970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CCF17-34A9-4084-89A7-B10FF5922C7D}">
      <dsp:nvSpPr>
        <dsp:cNvPr id="0" name=""/>
        <dsp:cNvSpPr/>
      </dsp:nvSpPr>
      <dsp:spPr>
        <a:xfrm>
          <a:off x="4137385" y="1273171"/>
          <a:ext cx="3103039" cy="1970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Porcentaje de personas hablantes entre el 1 y el 2%</a:t>
          </a:r>
          <a:endParaRPr lang="en-US" sz="2900" kern="1200" dirty="0"/>
        </a:p>
      </dsp:txBody>
      <dsp:txXfrm>
        <a:off x="4195097" y="1330883"/>
        <a:ext cx="2987615" cy="1855006"/>
      </dsp:txXfrm>
    </dsp:sp>
    <dsp:sp modelId="{52C39E20-6541-4637-AC88-93EE4FC4289A}">
      <dsp:nvSpPr>
        <dsp:cNvPr id="0" name=""/>
        <dsp:cNvSpPr/>
      </dsp:nvSpPr>
      <dsp:spPr>
        <a:xfrm>
          <a:off x="7585207" y="945627"/>
          <a:ext cx="3103039" cy="19704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C3D4B-1063-44A9-8E39-169C3995BD03}">
      <dsp:nvSpPr>
        <dsp:cNvPr id="0" name=""/>
        <dsp:cNvSpPr/>
      </dsp:nvSpPr>
      <dsp:spPr>
        <a:xfrm>
          <a:off x="7929989" y="1273171"/>
          <a:ext cx="3103039" cy="19704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noProof="0" dirty="0"/>
            <a:t>Expansión limitada por Cataluña.</a:t>
          </a:r>
        </a:p>
      </dsp:txBody>
      <dsp:txXfrm>
        <a:off x="7987701" y="1330883"/>
        <a:ext cx="2987615" cy="18550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44F22-D243-4344-A9BF-F3DB76369F7D}">
      <dsp:nvSpPr>
        <dsp:cNvPr id="0" name=""/>
        <dsp:cNvSpPr/>
      </dsp:nvSpPr>
      <dsp:spPr>
        <a:xfrm>
          <a:off x="8304" y="1206428"/>
          <a:ext cx="2482155" cy="148929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Pérdida en dos momentos clave.</a:t>
          </a:r>
          <a:endParaRPr lang="en-US" sz="2200" kern="1200"/>
        </a:p>
      </dsp:txBody>
      <dsp:txXfrm>
        <a:off x="51924" y="1250048"/>
        <a:ext cx="2394915" cy="1402053"/>
      </dsp:txXfrm>
    </dsp:sp>
    <dsp:sp modelId="{89F86522-7232-4713-AE30-FAC2FDC5BEA6}">
      <dsp:nvSpPr>
        <dsp:cNvPr id="0" name=""/>
        <dsp:cNvSpPr/>
      </dsp:nvSpPr>
      <dsp:spPr>
        <a:xfrm>
          <a:off x="2708889" y="1643288"/>
          <a:ext cx="526216" cy="6155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708889" y="1766403"/>
        <a:ext cx="368351" cy="369344"/>
      </dsp:txXfrm>
    </dsp:sp>
    <dsp:sp modelId="{CA59C29F-E39D-4233-996F-1E96B7F1CE2F}">
      <dsp:nvSpPr>
        <dsp:cNvPr id="0" name=""/>
        <dsp:cNvSpPr/>
      </dsp:nvSpPr>
      <dsp:spPr>
        <a:xfrm>
          <a:off x="3483322" y="1206428"/>
          <a:ext cx="2482155" cy="148929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Centro político de la Corona de Aragón en Cataluña.</a:t>
          </a:r>
          <a:endParaRPr lang="en-US" sz="2200" kern="1200"/>
        </a:p>
      </dsp:txBody>
      <dsp:txXfrm>
        <a:off x="3526942" y="1250048"/>
        <a:ext cx="2394915" cy="1402053"/>
      </dsp:txXfrm>
    </dsp:sp>
    <dsp:sp modelId="{F4C3B4B3-7DED-4FC9-8C7B-F8EC66853F31}">
      <dsp:nvSpPr>
        <dsp:cNvPr id="0" name=""/>
        <dsp:cNvSpPr/>
      </dsp:nvSpPr>
      <dsp:spPr>
        <a:xfrm>
          <a:off x="6183907" y="1643288"/>
          <a:ext cx="526216" cy="6155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183907" y="1766403"/>
        <a:ext cx="368351" cy="369344"/>
      </dsp:txXfrm>
    </dsp:sp>
    <dsp:sp modelId="{CE444799-A2CC-4021-A6FB-ECB808D02D2C}">
      <dsp:nvSpPr>
        <dsp:cNvPr id="0" name=""/>
        <dsp:cNvSpPr/>
      </dsp:nvSpPr>
      <dsp:spPr>
        <a:xfrm>
          <a:off x="6958339" y="1206428"/>
          <a:ext cx="2482155" cy="148929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Entrada de una dinastía de Castilla en Aragón.</a:t>
          </a:r>
          <a:endParaRPr lang="en-US" sz="2200" kern="1200"/>
        </a:p>
      </dsp:txBody>
      <dsp:txXfrm>
        <a:off x="7001959" y="1250048"/>
        <a:ext cx="2394915" cy="14020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BC466-56E0-4CA3-A8D8-43AE82B29A43}">
      <dsp:nvSpPr>
        <dsp:cNvPr id="0" name=""/>
        <dsp:cNvSpPr/>
      </dsp:nvSpPr>
      <dsp:spPr>
        <a:xfrm>
          <a:off x="0" y="0"/>
          <a:ext cx="8495432" cy="75406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Hablada en el este de la comunidad.</a:t>
          </a:r>
          <a:endParaRPr lang="en-US" sz="3000" kern="1200" dirty="0"/>
        </a:p>
      </dsp:txBody>
      <dsp:txXfrm>
        <a:off x="22086" y="22086"/>
        <a:ext cx="7593515" cy="709889"/>
      </dsp:txXfrm>
    </dsp:sp>
    <dsp:sp modelId="{3BAEAD6C-9733-4B52-AA67-609D2A22A12F}">
      <dsp:nvSpPr>
        <dsp:cNvPr id="0" name=""/>
        <dsp:cNvSpPr/>
      </dsp:nvSpPr>
      <dsp:spPr>
        <a:xfrm>
          <a:off x="634399" y="858791"/>
          <a:ext cx="8495432" cy="7540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Evolución diferente.</a:t>
          </a:r>
          <a:endParaRPr lang="en-US" sz="3000" kern="1200" dirty="0"/>
        </a:p>
      </dsp:txBody>
      <dsp:txXfrm>
        <a:off x="656485" y="880877"/>
        <a:ext cx="7326721" cy="709889"/>
      </dsp:txXfrm>
    </dsp:sp>
    <dsp:sp modelId="{D7DDA28C-9F8C-4D1E-96E5-13AAC7469CBD}">
      <dsp:nvSpPr>
        <dsp:cNvPr id="0" name=""/>
        <dsp:cNvSpPr/>
      </dsp:nvSpPr>
      <dsp:spPr>
        <a:xfrm>
          <a:off x="1268798" y="1717583"/>
          <a:ext cx="8495432" cy="75406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Mucho más viva.</a:t>
          </a:r>
          <a:endParaRPr lang="en-US" sz="3000" kern="1200"/>
        </a:p>
      </dsp:txBody>
      <dsp:txXfrm>
        <a:off x="1290884" y="1739669"/>
        <a:ext cx="7326721" cy="709889"/>
      </dsp:txXfrm>
    </dsp:sp>
    <dsp:sp modelId="{4EF9CDF2-BD6C-4663-A50C-0F7CF3E64E70}">
      <dsp:nvSpPr>
        <dsp:cNvPr id="0" name=""/>
        <dsp:cNvSpPr/>
      </dsp:nvSpPr>
      <dsp:spPr>
        <a:xfrm>
          <a:off x="1903197" y="2576375"/>
          <a:ext cx="8495432" cy="75406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Mayor y mejor transmisión de la lengua.</a:t>
          </a:r>
          <a:endParaRPr lang="en-US" sz="3000" kern="1200"/>
        </a:p>
      </dsp:txBody>
      <dsp:txXfrm>
        <a:off x="1925283" y="2598461"/>
        <a:ext cx="7326721" cy="709889"/>
      </dsp:txXfrm>
    </dsp:sp>
    <dsp:sp modelId="{C12DB2F5-C73D-4A72-B3A7-875F343B6ACF}">
      <dsp:nvSpPr>
        <dsp:cNvPr id="0" name=""/>
        <dsp:cNvSpPr/>
      </dsp:nvSpPr>
      <dsp:spPr>
        <a:xfrm>
          <a:off x="2537596" y="3435167"/>
          <a:ext cx="8495432" cy="75406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Influencia de Cataluña.</a:t>
          </a:r>
          <a:endParaRPr lang="en-US" sz="3000" kern="1200" dirty="0"/>
        </a:p>
      </dsp:txBody>
      <dsp:txXfrm>
        <a:off x="2559682" y="3457253"/>
        <a:ext cx="7326721" cy="709889"/>
      </dsp:txXfrm>
    </dsp:sp>
    <dsp:sp modelId="{4238E651-65A2-4218-94CF-1C8AFE2FF1B4}">
      <dsp:nvSpPr>
        <dsp:cNvPr id="0" name=""/>
        <dsp:cNvSpPr/>
      </dsp:nvSpPr>
      <dsp:spPr>
        <a:xfrm>
          <a:off x="8005292" y="550883"/>
          <a:ext cx="490139" cy="4901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2200" kern="1200"/>
        </a:p>
      </dsp:txBody>
      <dsp:txXfrm>
        <a:off x="8115573" y="550883"/>
        <a:ext cx="269577" cy="368830"/>
      </dsp:txXfrm>
    </dsp:sp>
    <dsp:sp modelId="{5A7294C1-E565-4382-BEBA-1CD3F9616D56}">
      <dsp:nvSpPr>
        <dsp:cNvPr id="0" name=""/>
        <dsp:cNvSpPr/>
      </dsp:nvSpPr>
      <dsp:spPr>
        <a:xfrm>
          <a:off x="8639691" y="1409675"/>
          <a:ext cx="490139" cy="49013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749972" y="1409675"/>
        <a:ext cx="269577" cy="368830"/>
      </dsp:txXfrm>
    </dsp:sp>
    <dsp:sp modelId="{F0A3C6B0-BFB7-4B53-920B-98ED165A85BF}">
      <dsp:nvSpPr>
        <dsp:cNvPr id="0" name=""/>
        <dsp:cNvSpPr/>
      </dsp:nvSpPr>
      <dsp:spPr>
        <a:xfrm>
          <a:off x="9274090" y="2255899"/>
          <a:ext cx="490139" cy="49013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9384371" y="2255899"/>
        <a:ext cx="269577" cy="368830"/>
      </dsp:txXfrm>
    </dsp:sp>
    <dsp:sp modelId="{F0C789B0-D3A4-42CD-8C84-9B278D137D03}">
      <dsp:nvSpPr>
        <dsp:cNvPr id="0" name=""/>
        <dsp:cNvSpPr/>
      </dsp:nvSpPr>
      <dsp:spPr>
        <a:xfrm>
          <a:off x="9908490" y="3123070"/>
          <a:ext cx="490139" cy="49013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10018771" y="3123070"/>
        <a:ext cx="269577" cy="3688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0B676-D196-47A1-9CF4-DD4963E35150}">
      <dsp:nvSpPr>
        <dsp:cNvPr id="0" name=""/>
        <dsp:cNvSpPr/>
      </dsp:nvSpPr>
      <dsp:spPr>
        <a:xfrm>
          <a:off x="894492" y="870714"/>
          <a:ext cx="1260695" cy="12606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8299D-428C-481F-BFC7-39BF9A1D5FA2}">
      <dsp:nvSpPr>
        <dsp:cNvPr id="0" name=""/>
        <dsp:cNvSpPr/>
      </dsp:nvSpPr>
      <dsp:spPr>
        <a:xfrm>
          <a:off x="1163165" y="1139387"/>
          <a:ext cx="723349" cy="7233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F2EB4-A9A9-4ABB-8466-36FE039650C4}">
      <dsp:nvSpPr>
        <dsp:cNvPr id="0" name=""/>
        <dsp:cNvSpPr/>
      </dsp:nvSpPr>
      <dsp:spPr>
        <a:xfrm>
          <a:off x="491483" y="2524085"/>
          <a:ext cx="206671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/>
            <a:t>Primaria.</a:t>
          </a:r>
          <a:endParaRPr lang="en-US" sz="1700" kern="1200"/>
        </a:p>
      </dsp:txBody>
      <dsp:txXfrm>
        <a:off x="491483" y="2524085"/>
        <a:ext cx="2066713" cy="720000"/>
      </dsp:txXfrm>
    </dsp:sp>
    <dsp:sp modelId="{3C0DB543-7E96-49AF-B71E-0F87C360227C}">
      <dsp:nvSpPr>
        <dsp:cNvPr id="0" name=""/>
        <dsp:cNvSpPr/>
      </dsp:nvSpPr>
      <dsp:spPr>
        <a:xfrm>
          <a:off x="3322881" y="870714"/>
          <a:ext cx="1260695" cy="12606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20C15-9BCE-4D4B-A335-AAF622150B1C}">
      <dsp:nvSpPr>
        <dsp:cNvPr id="0" name=""/>
        <dsp:cNvSpPr/>
      </dsp:nvSpPr>
      <dsp:spPr>
        <a:xfrm>
          <a:off x="3591554" y="1139387"/>
          <a:ext cx="723349" cy="7233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938AC-46B2-4A0B-84EC-B34560132DBC}">
      <dsp:nvSpPr>
        <dsp:cNvPr id="0" name=""/>
        <dsp:cNvSpPr/>
      </dsp:nvSpPr>
      <dsp:spPr>
        <a:xfrm>
          <a:off x="2919872" y="2524085"/>
          <a:ext cx="206671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/>
            <a:t>Centros autorizados. Optativa.</a:t>
          </a:r>
          <a:endParaRPr lang="en-US" sz="1700" kern="1200"/>
        </a:p>
      </dsp:txBody>
      <dsp:txXfrm>
        <a:off x="2919872" y="2524085"/>
        <a:ext cx="2066713" cy="720000"/>
      </dsp:txXfrm>
    </dsp:sp>
    <dsp:sp modelId="{66DF5C95-5AEA-40CF-A234-88351FD356D6}">
      <dsp:nvSpPr>
        <dsp:cNvPr id="0" name=""/>
        <dsp:cNvSpPr/>
      </dsp:nvSpPr>
      <dsp:spPr>
        <a:xfrm>
          <a:off x="5751270" y="870714"/>
          <a:ext cx="1260695" cy="12606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E39654-2118-4950-A99E-0B11F2C38EBA}">
      <dsp:nvSpPr>
        <dsp:cNvPr id="0" name=""/>
        <dsp:cNvSpPr/>
      </dsp:nvSpPr>
      <dsp:spPr>
        <a:xfrm>
          <a:off x="6019943" y="1139387"/>
          <a:ext cx="723349" cy="7233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6DB90-7479-403E-95A3-B8698D7B030B}">
      <dsp:nvSpPr>
        <dsp:cNvPr id="0" name=""/>
        <dsp:cNvSpPr/>
      </dsp:nvSpPr>
      <dsp:spPr>
        <a:xfrm>
          <a:off x="5348260" y="2524085"/>
          <a:ext cx="206671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/>
            <a:t>90 minutos a la semana.</a:t>
          </a:r>
          <a:endParaRPr lang="en-US" sz="1700" kern="1200"/>
        </a:p>
      </dsp:txBody>
      <dsp:txXfrm>
        <a:off x="5348260" y="2524085"/>
        <a:ext cx="2066713" cy="720000"/>
      </dsp:txXfrm>
    </dsp:sp>
    <dsp:sp modelId="{86970962-5963-4F54-8A39-7C2DED0DA3FF}">
      <dsp:nvSpPr>
        <dsp:cNvPr id="0" name=""/>
        <dsp:cNvSpPr/>
      </dsp:nvSpPr>
      <dsp:spPr>
        <a:xfrm>
          <a:off x="8179659" y="870714"/>
          <a:ext cx="1260695" cy="12606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F1D94A-FA4D-4DD8-AE84-8FD2523DC884}">
      <dsp:nvSpPr>
        <dsp:cNvPr id="0" name=""/>
        <dsp:cNvSpPr/>
      </dsp:nvSpPr>
      <dsp:spPr>
        <a:xfrm>
          <a:off x="8448331" y="1139387"/>
          <a:ext cx="723349" cy="7233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7BEF5-70E3-491F-BF93-1EB95B22AFC5}">
      <dsp:nvSpPr>
        <dsp:cNvPr id="0" name=""/>
        <dsp:cNvSpPr/>
      </dsp:nvSpPr>
      <dsp:spPr>
        <a:xfrm>
          <a:off x="7776649" y="2524085"/>
          <a:ext cx="206671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kern="1200"/>
            <a:t>Curricular.</a:t>
          </a:r>
          <a:endParaRPr lang="en-US" sz="1700" kern="1200"/>
        </a:p>
      </dsp:txBody>
      <dsp:txXfrm>
        <a:off x="7776649" y="2524085"/>
        <a:ext cx="2066713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9596E-BDA7-4735-95A3-155293A347AE}">
      <dsp:nvSpPr>
        <dsp:cNvPr id="0" name=""/>
        <dsp:cNvSpPr/>
      </dsp:nvSpPr>
      <dsp:spPr>
        <a:xfrm>
          <a:off x="201649" y="1043"/>
          <a:ext cx="3234791" cy="19408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ESO y Bachillerato.</a:t>
          </a:r>
          <a:endParaRPr lang="en-US" sz="3100" kern="1200"/>
        </a:p>
      </dsp:txBody>
      <dsp:txXfrm>
        <a:off x="201649" y="1043"/>
        <a:ext cx="3234791" cy="1940874"/>
      </dsp:txXfrm>
    </dsp:sp>
    <dsp:sp modelId="{2D1E5ED1-8ED3-4FD4-8ECC-89F240B5F95E}">
      <dsp:nvSpPr>
        <dsp:cNvPr id="0" name=""/>
        <dsp:cNvSpPr/>
      </dsp:nvSpPr>
      <dsp:spPr>
        <a:xfrm>
          <a:off x="3759919" y="1043"/>
          <a:ext cx="3234791" cy="19408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Reglada.</a:t>
          </a:r>
          <a:endParaRPr lang="en-US" sz="3100" kern="1200"/>
        </a:p>
      </dsp:txBody>
      <dsp:txXfrm>
        <a:off x="3759919" y="1043"/>
        <a:ext cx="3234791" cy="1940874"/>
      </dsp:txXfrm>
    </dsp:sp>
    <dsp:sp modelId="{638DA4BB-965A-4F9A-8157-55F85FAAB1AD}">
      <dsp:nvSpPr>
        <dsp:cNvPr id="0" name=""/>
        <dsp:cNvSpPr/>
      </dsp:nvSpPr>
      <dsp:spPr>
        <a:xfrm>
          <a:off x="7318190" y="1043"/>
          <a:ext cx="3234791" cy="19408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Optativa.</a:t>
          </a:r>
          <a:endParaRPr lang="en-US" sz="3100" kern="1200"/>
        </a:p>
      </dsp:txBody>
      <dsp:txXfrm>
        <a:off x="7318190" y="1043"/>
        <a:ext cx="3234791" cy="1940874"/>
      </dsp:txXfrm>
    </dsp:sp>
    <dsp:sp modelId="{4694BE55-FB0B-4FE0-9671-5F2E694ECD81}">
      <dsp:nvSpPr>
        <dsp:cNvPr id="0" name=""/>
        <dsp:cNvSpPr/>
      </dsp:nvSpPr>
      <dsp:spPr>
        <a:xfrm>
          <a:off x="1980784" y="2265397"/>
          <a:ext cx="3234791" cy="19408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2 a 3 sesiones por semana.</a:t>
          </a:r>
          <a:endParaRPr lang="en-US" sz="3100" kern="1200"/>
        </a:p>
      </dsp:txBody>
      <dsp:txXfrm>
        <a:off x="1980784" y="2265397"/>
        <a:ext cx="3234791" cy="1940874"/>
      </dsp:txXfrm>
    </dsp:sp>
    <dsp:sp modelId="{55AF9872-F860-42A0-B562-6E74A836D0C1}">
      <dsp:nvSpPr>
        <dsp:cNvPr id="0" name=""/>
        <dsp:cNvSpPr/>
      </dsp:nvSpPr>
      <dsp:spPr>
        <a:xfrm>
          <a:off x="5539055" y="2265397"/>
          <a:ext cx="3234791" cy="194087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noProof="0"/>
            <a:t>Programa de Lenguas Propias de Aragón.</a:t>
          </a:r>
        </a:p>
      </dsp:txBody>
      <dsp:txXfrm>
        <a:off x="5539055" y="2265397"/>
        <a:ext cx="3234791" cy="1940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1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October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0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October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2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838903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8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October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4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October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9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42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2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October 4,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9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October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1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2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2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2" y="3018475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October 4,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69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October 4,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6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October 4,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3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8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9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October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8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20" y="987429"/>
            <a:ext cx="583324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October 4,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9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30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3" y="6401228"/>
            <a:ext cx="8153399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October 4, 2022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6778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ulti-coloured dialogue boxes">
            <a:extLst>
              <a:ext uri="{FF2B5EF4-FFF2-40B4-BE49-F238E27FC236}">
                <a16:creationId xmlns:a16="http://schemas.microsoft.com/office/drawing/2014/main" id="{922153E1-BCC0-1303-1313-756A532619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25" b="18662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4" y="4463557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9" y="2710937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2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BDFC10-6278-1CAF-CA73-A1C0F75CC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9" y="4611271"/>
            <a:ext cx="9735043" cy="1171556"/>
          </a:xfrm>
        </p:spPr>
        <p:txBody>
          <a:bodyPr>
            <a:normAutofit/>
          </a:bodyPr>
          <a:lstStyle/>
          <a:p>
            <a:pPr algn="l"/>
            <a:r>
              <a:rPr lang="es-ES" sz="3600" dirty="0">
                <a:solidFill>
                  <a:schemeClr val="bg1"/>
                </a:solidFill>
              </a:rPr>
              <a:t>Lenguas propias de Aragón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750988-62D1-92BD-736D-BB5C8B6A1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Jesús María Mora Mur</a:t>
            </a:r>
          </a:p>
        </p:txBody>
      </p:sp>
    </p:spTree>
    <p:extLst>
      <p:ext uri="{BB962C8B-B14F-4D97-AF65-F5344CB8AC3E}">
        <p14:creationId xmlns:p14="http://schemas.microsoft.com/office/powerpoint/2010/main" val="241821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5" y="9110"/>
            <a:ext cx="7792839" cy="1594271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8" y="-906247"/>
            <a:ext cx="1602951" cy="3416299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4" y="1"/>
            <a:ext cx="9729549" cy="1600199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B0DF5E-D83A-58D1-C826-6F5A06A2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6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s-ES" sz="3200">
                <a:solidFill>
                  <a:schemeClr val="bg1"/>
                </a:solidFill>
              </a:rPr>
              <a:t>Marco Regulador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7373070-9BFE-1B3D-D679-7FFCDB337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267119"/>
              </p:ext>
            </p:extLst>
          </p:nvPr>
        </p:nvGraphicFramePr>
        <p:xfrm>
          <a:off x="579475" y="2062716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166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5" y="9110"/>
            <a:ext cx="7792839" cy="1594271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8" y="-906247"/>
            <a:ext cx="1602951" cy="3416299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4" y="1"/>
            <a:ext cx="9729549" cy="1600199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058619-AB85-3F27-3E91-EA9A9FB3E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6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s-ES" sz="3200">
                <a:solidFill>
                  <a:schemeClr val="bg1"/>
                </a:solidFill>
              </a:rPr>
              <a:t>Lengua Aragonesa</a:t>
            </a:r>
          </a:p>
        </p:txBody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8F98662F-505C-5BFD-846E-EEA637F69B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713784"/>
              </p:ext>
            </p:extLst>
          </p:nvPr>
        </p:nvGraphicFramePr>
        <p:xfrm>
          <a:off x="579475" y="2062716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2484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FAF097-5073-4347-985F-3B9C1042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058619-AB85-3F27-3E91-EA9A9FB3E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74034"/>
            <a:ext cx="9448801" cy="1003895"/>
          </a:xfrm>
        </p:spPr>
        <p:txBody>
          <a:bodyPr anchor="b">
            <a:normAutofit/>
          </a:bodyPr>
          <a:lstStyle/>
          <a:p>
            <a:r>
              <a:rPr lang="es-ES"/>
              <a:t>Lengua Aragonesa</a:t>
            </a:r>
            <a:endParaRPr lang="es-E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029C0-7C9E-4B38-AF9F-4F41075F6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2416BE-CA7D-4941-954A-840BCE5B8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1" y="6408317"/>
            <a:ext cx="8153399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5C4896A-0B72-15E0-1A4D-67A8A02CD2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550676"/>
              </p:ext>
            </p:extLst>
          </p:nvPr>
        </p:nvGraphicFramePr>
        <p:xfrm>
          <a:off x="1371600" y="1913861"/>
          <a:ext cx="9448800" cy="3902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311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83CC5D-71E8-4CB2-8E4A-F1E4FF6DC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2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9165" y="9110"/>
            <a:ext cx="7792839" cy="1594271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2185E4-B584-4B9D-9440-DEA0FB9D9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021978" y="-906247"/>
            <a:ext cx="1602951" cy="3416299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51244" y="1"/>
            <a:ext cx="9729549" cy="1600199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950BAB-E7E6-45CD-3BAF-BBB1B16A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086" y="374427"/>
            <a:ext cx="10374517" cy="971512"/>
          </a:xfrm>
        </p:spPr>
        <p:txBody>
          <a:bodyPr anchor="ctr">
            <a:normAutofit/>
          </a:bodyPr>
          <a:lstStyle/>
          <a:p>
            <a:r>
              <a:rPr lang="es-ES" sz="3200">
                <a:solidFill>
                  <a:schemeClr val="bg1"/>
                </a:solidFill>
              </a:rPr>
              <a:t>Lengua Catalana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29A4890-02A4-2C6F-9A59-DB9576EA1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4798027"/>
              </p:ext>
            </p:extLst>
          </p:nvPr>
        </p:nvGraphicFramePr>
        <p:xfrm>
          <a:off x="579475" y="2062716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115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C4AFFA-9868-4B7D-9F63-93C34D362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27BAFD-2406-BBE6-8E03-01969B5C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3"/>
            <a:ext cx="9549443" cy="1010093"/>
          </a:xfrm>
        </p:spPr>
        <p:txBody>
          <a:bodyPr anchor="b">
            <a:normAutofit/>
          </a:bodyPr>
          <a:lstStyle/>
          <a:p>
            <a:pPr algn="r"/>
            <a:r>
              <a:rPr lang="es-ES" dirty="0"/>
              <a:t>Ámbito Escolar</a:t>
            </a:r>
            <a:endParaRPr lang="es-E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4CCFE6-8D32-4963-9B5D-E74204429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414B78-940D-4BE3-A24D-B003E1C9C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1" y="6408317"/>
            <a:ext cx="8153399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DD11544-1E31-EC9B-909A-36C3A5827A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019019"/>
              </p:ext>
            </p:extLst>
          </p:nvPr>
        </p:nvGraphicFramePr>
        <p:xfrm>
          <a:off x="898453" y="1834632"/>
          <a:ext cx="10334847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7818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E2DA5AC1-43C5-4243-9028-07DBB80D0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208" y="5284922"/>
            <a:ext cx="12203208" cy="1600201"/>
          </a:xfrm>
          <a:prstGeom prst="rect">
            <a:avLst/>
          </a:prstGeom>
          <a:gradFill>
            <a:gsLst>
              <a:gs pos="0">
                <a:schemeClr val="accent5">
                  <a:alpha val="88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8A4EDA1C-27A1-4C83-ACE4-6675EC924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1" y="5284922"/>
            <a:ext cx="8164608" cy="1594271"/>
          </a:xfrm>
          <a:prstGeom prst="rect">
            <a:avLst/>
          </a:prstGeom>
          <a:gradFill>
            <a:gsLst>
              <a:gs pos="91069">
                <a:schemeClr val="accent2"/>
              </a:gs>
              <a:gs pos="22000">
                <a:schemeClr val="accent2">
                  <a:alpha val="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33EC8A-EE0A-4395-97E2-DAD467CF7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5885" y="5284923"/>
            <a:ext cx="7012127" cy="1579412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85DA95-16A4-404E-9BFF-27F8E4FC7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8601" y="5284922"/>
            <a:ext cx="8164607" cy="1591535"/>
          </a:xfrm>
          <a:prstGeom prst="rect">
            <a:avLst/>
          </a:prstGeom>
          <a:gradFill>
            <a:gsLst>
              <a:gs pos="0">
                <a:schemeClr val="accent5">
                  <a:alpha val="26000"/>
                </a:schemeClr>
              </a:gs>
              <a:gs pos="72000">
                <a:schemeClr val="accent5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27BAFD-2406-BBE6-8E03-01969B5C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5652101"/>
            <a:ext cx="10587315" cy="877729"/>
          </a:xfrm>
        </p:spPr>
        <p:txBody>
          <a:bodyPr anchor="ctr">
            <a:normAutofit/>
          </a:bodyPr>
          <a:lstStyle/>
          <a:p>
            <a:r>
              <a:rPr lang="es-ES" sz="3200">
                <a:solidFill>
                  <a:schemeClr val="bg1"/>
                </a:solidFill>
              </a:rPr>
              <a:t>Ámbito Escolar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D15A1BF-E0ED-868B-26E9-1286967B9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974206"/>
              </p:ext>
            </p:extLst>
          </p:nvPr>
        </p:nvGraphicFramePr>
        <p:xfrm>
          <a:off x="776379" y="710243"/>
          <a:ext cx="10754631" cy="4207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769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3F794D0-2982-490E-88DA-93D489750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ulti-coloured dialogue boxes">
            <a:extLst>
              <a:ext uri="{FF2B5EF4-FFF2-40B4-BE49-F238E27FC236}">
                <a16:creationId xmlns:a16="http://schemas.microsoft.com/office/drawing/2014/main" id="{922153E1-BCC0-1303-1313-756A532619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125" b="18662"/>
          <a:stretch/>
        </p:blipFill>
        <p:spPr>
          <a:xfrm>
            <a:off x="-2" y="10"/>
            <a:ext cx="12192002" cy="44610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D24A3D-F07A-44A9-BE55-5576292E1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4460827"/>
            <a:ext cx="12192003" cy="2397392"/>
          </a:xfrm>
          <a:prstGeom prst="rect">
            <a:avLst/>
          </a:prstGeom>
          <a:gradFill>
            <a:gsLst>
              <a:gs pos="8000">
                <a:schemeClr val="accent6"/>
              </a:gs>
              <a:gs pos="86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441C9-FD2D-4031-B5C5-67478196C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038604" y="4463557"/>
            <a:ext cx="8153401" cy="2394447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1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BF09AEC-6E6E-418F-9974-8730F1B2B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4834054">
            <a:off x="2944149" y="2710937"/>
            <a:ext cx="3118759" cy="4639931"/>
          </a:xfrm>
          <a:custGeom>
            <a:avLst/>
            <a:gdLst>
              <a:gd name="connsiteX0" fmla="*/ 3118759 w 3118759"/>
              <a:gd name="connsiteY0" fmla="*/ 79510 h 4639931"/>
              <a:gd name="connsiteX1" fmla="*/ 1204940 w 3118759"/>
              <a:gd name="connsiteY1" fmla="*/ 4639931 h 4639931"/>
              <a:gd name="connsiteX2" fmla="*/ 1103495 w 3118759"/>
              <a:gd name="connsiteY2" fmla="*/ 4578302 h 4639931"/>
              <a:gd name="connsiteX3" fmla="*/ 0 w 3118759"/>
              <a:gd name="connsiteY3" fmla="*/ 2502877 h 4639931"/>
              <a:gd name="connsiteX4" fmla="*/ 2502877 w 3118759"/>
              <a:gd name="connsiteY4" fmla="*/ 0 h 4639931"/>
              <a:gd name="connsiteX5" fmla="*/ 3007294 w 3118759"/>
              <a:gd name="connsiteY5" fmla="*/ 50850 h 463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18759" h="4639931">
                <a:moveTo>
                  <a:pt x="3118759" y="79510"/>
                </a:moveTo>
                <a:lnTo>
                  <a:pt x="1204940" y="4639931"/>
                </a:lnTo>
                <a:lnTo>
                  <a:pt x="1103495" y="4578302"/>
                </a:lnTo>
                <a:cubicBezTo>
                  <a:pt x="437725" y="4128517"/>
                  <a:pt x="0" y="3366815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2675665" y="0"/>
                  <a:pt x="2844363" y="17509"/>
                  <a:pt x="3007294" y="50850"/>
                </a:cubicBezTo>
                <a:close/>
              </a:path>
            </a:pathLst>
          </a:custGeom>
          <a:gradFill>
            <a:gsLst>
              <a:gs pos="0">
                <a:schemeClr val="accent6">
                  <a:alpha val="12000"/>
                </a:schemeClr>
              </a:gs>
              <a:gs pos="100000">
                <a:schemeClr val="accent6">
                  <a:lumMod val="60000"/>
                  <a:lumOff val="40000"/>
                  <a:alpha val="20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9D3989-3E00-4727-914E-959DFE8FA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6702" y="4460827"/>
            <a:ext cx="8115300" cy="1945408"/>
          </a:xfrm>
          <a:prstGeom prst="rect">
            <a:avLst/>
          </a:prstGeom>
          <a:gradFill>
            <a:gsLst>
              <a:gs pos="0">
                <a:schemeClr val="accent6">
                  <a:alpha val="16000"/>
                </a:schemeClr>
              </a:gs>
              <a:gs pos="62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BDFC10-6278-1CAF-CA73-A1C0F75CC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3809" y="4611271"/>
            <a:ext cx="9735043" cy="1171556"/>
          </a:xfrm>
        </p:spPr>
        <p:txBody>
          <a:bodyPr>
            <a:normAutofit/>
          </a:bodyPr>
          <a:lstStyle/>
          <a:p>
            <a:pPr algn="l"/>
            <a:r>
              <a:rPr lang="es-ES" sz="3600" dirty="0">
                <a:solidFill>
                  <a:schemeClr val="bg1"/>
                </a:solidFill>
              </a:rPr>
              <a:t>Lenguas propias de Aragón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750988-62D1-92BD-736D-BB5C8B6A1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1" y="5970897"/>
            <a:ext cx="9448800" cy="429904"/>
          </a:xfrm>
        </p:spPr>
        <p:txBody>
          <a:bodyPr>
            <a:normAutofit/>
          </a:bodyPr>
          <a:lstStyle/>
          <a:p>
            <a:r>
              <a:rPr lang="es-ES" sz="1200" dirty="0">
                <a:solidFill>
                  <a:schemeClr val="bg1"/>
                </a:solidFill>
              </a:rPr>
              <a:t>Jesús María Mora Mur</a:t>
            </a:r>
          </a:p>
        </p:txBody>
      </p:sp>
    </p:spTree>
    <p:extLst>
      <p:ext uri="{BB962C8B-B14F-4D97-AF65-F5344CB8AC3E}">
        <p14:creationId xmlns:p14="http://schemas.microsoft.com/office/powerpoint/2010/main" val="204099429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541"/>
      </a:dk2>
      <a:lt2>
        <a:srgbClr val="E2E8E3"/>
      </a:lt2>
      <a:accent1>
        <a:srgbClr val="D28ACC"/>
      </a:accent1>
      <a:accent2>
        <a:srgbClr val="AB70C8"/>
      </a:accent2>
      <a:accent3>
        <a:srgbClr val="9C8AD2"/>
      </a:accent3>
      <a:accent4>
        <a:srgbClr val="707FC8"/>
      </a:accent4>
      <a:accent5>
        <a:srgbClr val="77A8CB"/>
      </a:accent5>
      <a:accent6>
        <a:srgbClr val="63B1B1"/>
      </a:accent6>
      <a:hlink>
        <a:srgbClr val="568F5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150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Avenir Next LT Pro</vt:lpstr>
      <vt:lpstr>GradientRiseVTI</vt:lpstr>
      <vt:lpstr>Lenguas propias de Aragón</vt:lpstr>
      <vt:lpstr>Marco Regulador</vt:lpstr>
      <vt:lpstr>Lengua Aragonesa</vt:lpstr>
      <vt:lpstr>Lengua Aragonesa</vt:lpstr>
      <vt:lpstr>Lengua Catalana</vt:lpstr>
      <vt:lpstr>Ámbito Escolar</vt:lpstr>
      <vt:lpstr>Ámbito Escolar</vt:lpstr>
      <vt:lpstr>Lenguas propias de Aragón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Lenguas propias de Aragón</dc:title>
  <dc:creator>Jesús María Mora Mur</dc:creator>
  <cp:lastModifiedBy>Jesús María Mora Mur</cp:lastModifiedBy>
  <cp:revision>2</cp:revision>
  <dcterms:created xsi:type="dcterms:W3CDTF">2022-10-03T15:40:01Z</dcterms:created>
  <dcterms:modified xsi:type="dcterms:W3CDTF">2022-10-04T18:09:00Z</dcterms:modified>
</cp:coreProperties>
</file>