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3" r:id="rId12"/>
    <p:sldId id="274" r:id="rId13"/>
    <p:sldId id="265" r:id="rId14"/>
    <p:sldId id="266" r:id="rId15"/>
    <p:sldId id="267" r:id="rId16"/>
    <p:sldId id="268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DDF6A-1163-B74C-BFE9-69830A662F70}" v="1" dt="2023-03-09T13:01:19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77"/>
    <p:restoredTop sz="94804"/>
  </p:normalViewPr>
  <p:slideViewPr>
    <p:cSldViewPr snapToGrid="0">
      <p:cViewPr varScale="1">
        <p:scale>
          <a:sx n="131" d="100"/>
          <a:sy n="13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providerId="Windows Live" clId="Web-{08D0ACCD-E05A-4AD3-B888-86BA28729AE0}"/>
    <pc:docChg chg="addSld modSld">
      <pc:chgData name="Usuario invitado" userId="" providerId="Windows Live" clId="Web-{08D0ACCD-E05A-4AD3-B888-86BA28729AE0}" dt="2023-03-07T19:55:26.877" v="251" actId="20577"/>
      <pc:docMkLst>
        <pc:docMk/>
      </pc:docMkLst>
      <pc:sldChg chg="modSp">
        <pc:chgData name="Usuario invitado" userId="" providerId="Windows Live" clId="Web-{08D0ACCD-E05A-4AD3-B888-86BA28729AE0}" dt="2023-03-07T19:45:50.312" v="81" actId="14100"/>
        <pc:sldMkLst>
          <pc:docMk/>
          <pc:sldMk cId="2247938453" sldId="260"/>
        </pc:sldMkLst>
        <pc:spChg chg="mod">
          <ac:chgData name="Usuario invitado" userId="" providerId="Windows Live" clId="Web-{08D0ACCD-E05A-4AD3-B888-86BA28729AE0}" dt="2023-03-07T19:45:50.312" v="81" actId="14100"/>
          <ac:spMkLst>
            <pc:docMk/>
            <pc:sldMk cId="2247938453" sldId="260"/>
            <ac:spMk id="3" creationId="{6705719B-87DD-0E0B-4384-89E17948E33C}"/>
          </ac:spMkLst>
        </pc:spChg>
      </pc:sldChg>
      <pc:sldChg chg="modSp">
        <pc:chgData name="Usuario invitado" userId="" providerId="Windows Live" clId="Web-{08D0ACCD-E05A-4AD3-B888-86BA28729AE0}" dt="2023-03-07T19:48:17.020" v="222" actId="20577"/>
        <pc:sldMkLst>
          <pc:docMk/>
          <pc:sldMk cId="368940325" sldId="261"/>
        </pc:sldMkLst>
        <pc:spChg chg="mod">
          <ac:chgData name="Usuario invitado" userId="" providerId="Windows Live" clId="Web-{08D0ACCD-E05A-4AD3-B888-86BA28729AE0}" dt="2023-03-07T19:48:17.020" v="222" actId="20577"/>
          <ac:spMkLst>
            <pc:docMk/>
            <pc:sldMk cId="368940325" sldId="261"/>
            <ac:spMk id="3" creationId="{BAF4F7D6-C907-FF3B-4F8A-EA702745B317}"/>
          </ac:spMkLst>
        </pc:spChg>
      </pc:sldChg>
      <pc:sldChg chg="addSp delSp modSp add replId">
        <pc:chgData name="Usuario invitado" userId="" providerId="Windows Live" clId="Web-{08D0ACCD-E05A-4AD3-B888-86BA28729AE0}" dt="2023-03-07T19:55:26.877" v="251" actId="20577"/>
        <pc:sldMkLst>
          <pc:docMk/>
          <pc:sldMk cId="306430942" sldId="274"/>
        </pc:sldMkLst>
        <pc:spChg chg="mod">
          <ac:chgData name="Usuario invitado" userId="" providerId="Windows Live" clId="Web-{08D0ACCD-E05A-4AD3-B888-86BA28729AE0}" dt="2023-03-07T19:48:43.114" v="225" actId="20577"/>
          <ac:spMkLst>
            <pc:docMk/>
            <pc:sldMk cId="306430942" sldId="274"/>
            <ac:spMk id="2" creationId="{BC410606-012A-D4A0-9A4E-47B2D863B742}"/>
          </ac:spMkLst>
        </pc:spChg>
        <pc:spChg chg="add mod">
          <ac:chgData name="Usuario invitado" userId="" providerId="Windows Live" clId="Web-{08D0ACCD-E05A-4AD3-B888-86BA28729AE0}" dt="2023-03-07T19:48:44.974" v="226"/>
          <ac:spMkLst>
            <pc:docMk/>
            <pc:sldMk cId="306430942" sldId="274"/>
            <ac:spMk id="4" creationId="{1216449D-0BA8-679E-A221-4B2EB2FEA9EE}"/>
          </ac:spMkLst>
        </pc:spChg>
        <pc:spChg chg="mod">
          <ac:chgData name="Usuario invitado" userId="" providerId="Windows Live" clId="Web-{08D0ACCD-E05A-4AD3-B888-86BA28729AE0}" dt="2023-03-07T19:55:26.877" v="251" actId="20577"/>
          <ac:spMkLst>
            <pc:docMk/>
            <pc:sldMk cId="306430942" sldId="274"/>
            <ac:spMk id="5" creationId="{015D527C-0ABE-F90F-F3BC-DA3EA4B4B627}"/>
          </ac:spMkLst>
        </pc:spChg>
        <pc:spChg chg="del">
          <ac:chgData name="Usuario invitado" userId="" providerId="Windows Live" clId="Web-{08D0ACCD-E05A-4AD3-B888-86BA28729AE0}" dt="2023-03-07T19:48:58.302" v="232"/>
          <ac:spMkLst>
            <pc:docMk/>
            <pc:sldMk cId="306430942" sldId="274"/>
            <ac:spMk id="6" creationId="{171FBAE6-C1D6-FA61-94EF-6EF181BD2FC4}"/>
          </ac:spMkLst>
        </pc:spChg>
        <pc:spChg chg="add mod">
          <ac:chgData name="Usuario invitado" userId="" providerId="Windows Live" clId="Web-{08D0ACCD-E05A-4AD3-B888-86BA28729AE0}" dt="2023-03-07T19:48:58.302" v="232"/>
          <ac:spMkLst>
            <pc:docMk/>
            <pc:sldMk cId="306430942" sldId="274"/>
            <ac:spMk id="10" creationId="{99F225C2-08C4-4212-3502-AD40F6AC5D98}"/>
          </ac:spMkLst>
        </pc:spChg>
        <pc:spChg chg="add mod">
          <ac:chgData name="Usuario invitado" userId="" providerId="Windows Live" clId="Web-{08D0ACCD-E05A-4AD3-B888-86BA28729AE0}" dt="2023-03-07T19:48:59.740" v="233"/>
          <ac:spMkLst>
            <pc:docMk/>
            <pc:sldMk cId="306430942" sldId="274"/>
            <ac:spMk id="12" creationId="{12D6A277-A0FD-B1EE-BE14-DAFB7C5E3FD3}"/>
          </ac:spMkLst>
        </pc:spChg>
        <pc:picChg chg="del">
          <ac:chgData name="Usuario invitado" userId="" providerId="Windows Live" clId="Web-{08D0ACCD-E05A-4AD3-B888-86BA28729AE0}" dt="2023-03-07T19:48:44.974" v="226"/>
          <ac:picMkLst>
            <pc:docMk/>
            <pc:sldMk cId="306430942" sldId="274"/>
            <ac:picMk id="7" creationId="{2819E926-B749-1C62-D6F9-06AC295EFD17}"/>
          </ac:picMkLst>
        </pc:picChg>
        <pc:picChg chg="del">
          <ac:chgData name="Usuario invitado" userId="" providerId="Windows Live" clId="Web-{08D0ACCD-E05A-4AD3-B888-86BA28729AE0}" dt="2023-03-07T19:48:59.740" v="233"/>
          <ac:picMkLst>
            <pc:docMk/>
            <pc:sldMk cId="306430942" sldId="274"/>
            <ac:picMk id="8" creationId="{0A962110-B6C7-E7BF-A3B6-C1096B9EF8B9}"/>
          </ac:picMkLst>
        </pc:picChg>
      </pc:sldChg>
    </pc:docChg>
  </pc:docChgLst>
  <pc:docChgLst>
    <pc:chgData name="Marta Jordan" userId="ded092cd0c2be055" providerId="LiveId" clId="{74A5072F-0AA4-48B6-8346-DDF4F876D3CF}"/>
    <pc:docChg chg="undo custSel addSld delSld modSld addMainMaster delMainMaster">
      <pc:chgData name="Marta Jordan" userId="ded092cd0c2be055" providerId="LiveId" clId="{74A5072F-0AA4-48B6-8346-DDF4F876D3CF}" dt="2023-03-07T19:59:59.454" v="1716" actId="20577"/>
      <pc:docMkLst>
        <pc:docMk/>
      </pc:docMkLst>
      <pc:sldChg chg="addSp modSp mod setBg modClrScheme setClrOvrMap chgLayout">
        <pc:chgData name="Marta Jordan" userId="ded092cd0c2be055" providerId="LiveId" clId="{74A5072F-0AA4-48B6-8346-DDF4F876D3CF}" dt="2023-03-02T16:43:12.454" v="97" actId="20577"/>
        <pc:sldMkLst>
          <pc:docMk/>
          <pc:sldMk cId="109857222" sldId="256"/>
        </pc:sldMkLst>
        <pc:spChg chg="mod">
          <ac:chgData name="Marta Jordan" userId="ded092cd0c2be055" providerId="LiveId" clId="{74A5072F-0AA4-48B6-8346-DDF4F876D3CF}" dt="2023-03-02T16:43:12.454" v="9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ta Jordan" userId="ded092cd0c2be055" providerId="LiveId" clId="{74A5072F-0AA4-48B6-8346-DDF4F876D3CF}" dt="2023-03-02T16:41:05.220" v="61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rta Jordan" userId="ded092cd0c2be055" providerId="LiveId" clId="{74A5072F-0AA4-48B6-8346-DDF4F876D3CF}" dt="2023-03-02T16:41:05.220" v="61" actId="26606"/>
          <ac:spMkLst>
            <pc:docMk/>
            <pc:sldMk cId="109857222" sldId="256"/>
            <ac:spMk id="9" creationId="{8A95209C-5275-4E15-8EA7-7F42980ABF2D}"/>
          </ac:spMkLst>
        </pc:spChg>
        <pc:spChg chg="add">
          <ac:chgData name="Marta Jordan" userId="ded092cd0c2be055" providerId="LiveId" clId="{74A5072F-0AA4-48B6-8346-DDF4F876D3CF}" dt="2023-03-02T16:41:05.220" v="61" actId="26606"/>
          <ac:spMkLst>
            <pc:docMk/>
            <pc:sldMk cId="109857222" sldId="256"/>
            <ac:spMk id="11" creationId="{4F2ED431-E304-4FF0-9F4E-032783C9D612}"/>
          </ac:spMkLst>
        </pc:spChg>
        <pc:spChg chg="add">
          <ac:chgData name="Marta Jordan" userId="ded092cd0c2be055" providerId="LiveId" clId="{74A5072F-0AA4-48B6-8346-DDF4F876D3CF}" dt="2023-03-02T16:41:05.220" v="61" actId="26606"/>
          <ac:spMkLst>
            <pc:docMk/>
            <pc:sldMk cId="109857222" sldId="256"/>
            <ac:spMk id="13" creationId="{4E87FCFB-2CCE-460D-B3DD-557C8BD1B94A}"/>
          </ac:spMkLst>
        </pc:spChg>
        <pc:picChg chg="add mod">
          <ac:chgData name="Marta Jordan" userId="ded092cd0c2be055" providerId="LiveId" clId="{74A5072F-0AA4-48B6-8346-DDF4F876D3CF}" dt="2023-03-02T16:42:36.870" v="62" actId="1076"/>
          <ac:picMkLst>
            <pc:docMk/>
            <pc:sldMk cId="109857222" sldId="256"/>
            <ac:picMk id="4" creationId="{BA80DC1E-AF0E-946C-8641-30C35272371F}"/>
          </ac:picMkLst>
        </pc:picChg>
      </pc:sldChg>
      <pc:sldChg chg="addSp delSp modSp new mod">
        <pc:chgData name="Marta Jordan" userId="ded092cd0c2be055" providerId="LiveId" clId="{74A5072F-0AA4-48B6-8346-DDF4F876D3CF}" dt="2023-03-02T16:57:27.983" v="586" actId="26606"/>
        <pc:sldMkLst>
          <pc:docMk/>
          <pc:sldMk cId="1233571545" sldId="257"/>
        </pc:sldMkLst>
        <pc:spChg chg="mod">
          <ac:chgData name="Marta Jordan" userId="ded092cd0c2be055" providerId="LiveId" clId="{74A5072F-0AA4-48B6-8346-DDF4F876D3CF}" dt="2023-03-02T16:44:14.727" v="115" actId="20577"/>
          <ac:spMkLst>
            <pc:docMk/>
            <pc:sldMk cId="1233571545" sldId="257"/>
            <ac:spMk id="2" creationId="{9D83D0A2-1F10-252C-2A85-129403FD604A}"/>
          </ac:spMkLst>
        </pc:spChg>
        <pc:spChg chg="add del mod">
          <ac:chgData name="Marta Jordan" userId="ded092cd0c2be055" providerId="LiveId" clId="{74A5072F-0AA4-48B6-8346-DDF4F876D3CF}" dt="2023-03-02T16:57:27.983" v="586" actId="26606"/>
          <ac:spMkLst>
            <pc:docMk/>
            <pc:sldMk cId="1233571545" sldId="257"/>
            <ac:spMk id="3" creationId="{CD3F9412-1B4D-ACCC-65F2-F6DA50629F54}"/>
          </ac:spMkLst>
        </pc:spChg>
        <pc:graphicFrameChg chg="add del">
          <ac:chgData name="Marta Jordan" userId="ded092cd0c2be055" providerId="LiveId" clId="{74A5072F-0AA4-48B6-8346-DDF4F876D3CF}" dt="2023-03-02T16:57:23.376" v="583" actId="26606"/>
          <ac:graphicFrameMkLst>
            <pc:docMk/>
            <pc:sldMk cId="1233571545" sldId="257"/>
            <ac:graphicFrameMk id="5" creationId="{3F247745-7E86-A309-B8D9-7672A3C608DB}"/>
          </ac:graphicFrameMkLst>
        </pc:graphicFrameChg>
        <pc:graphicFrameChg chg="add del">
          <ac:chgData name="Marta Jordan" userId="ded092cd0c2be055" providerId="LiveId" clId="{74A5072F-0AA4-48B6-8346-DDF4F876D3CF}" dt="2023-03-02T16:57:27.948" v="585" actId="26606"/>
          <ac:graphicFrameMkLst>
            <pc:docMk/>
            <pc:sldMk cId="1233571545" sldId="257"/>
            <ac:graphicFrameMk id="7" creationId="{E1E0A0D8-DF25-FDC1-8409-CBD2A83D8F37}"/>
          </ac:graphicFrameMkLst>
        </pc:graphicFrameChg>
        <pc:graphicFrameChg chg="add">
          <ac:chgData name="Marta Jordan" userId="ded092cd0c2be055" providerId="LiveId" clId="{74A5072F-0AA4-48B6-8346-DDF4F876D3CF}" dt="2023-03-02T16:57:27.983" v="586" actId="26606"/>
          <ac:graphicFrameMkLst>
            <pc:docMk/>
            <pc:sldMk cId="1233571545" sldId="257"/>
            <ac:graphicFrameMk id="9" creationId="{3F247745-7E86-A309-B8D9-7672A3C608DB}"/>
          </ac:graphicFrameMkLst>
        </pc:graphicFrameChg>
      </pc:sldChg>
      <pc:sldChg chg="addSp delSp modSp mod setBg">
        <pc:chgData name="Marta Jordan" userId="ded092cd0c2be055" providerId="LiveId" clId="{74A5072F-0AA4-48B6-8346-DDF4F876D3CF}" dt="2023-03-07T16:54:10.192" v="1441" actId="26606"/>
        <pc:sldMkLst>
          <pc:docMk/>
          <pc:sldMk cId="2066940497" sldId="258"/>
        </pc:sldMkLst>
        <pc:spChg chg="mod">
          <ac:chgData name="Marta Jordan" userId="ded092cd0c2be055" providerId="LiveId" clId="{74A5072F-0AA4-48B6-8346-DDF4F876D3CF}" dt="2023-03-07T16:54:10.192" v="1441" actId="26606"/>
          <ac:spMkLst>
            <pc:docMk/>
            <pc:sldMk cId="2066940497" sldId="258"/>
            <ac:spMk id="2" creationId="{81036915-FE25-9D2B-9F9C-00C9F7E27BD2}"/>
          </ac:spMkLst>
        </pc:spChg>
        <pc:spChg chg="del mod">
          <ac:chgData name="Marta Jordan" userId="ded092cd0c2be055" providerId="LiveId" clId="{74A5072F-0AA4-48B6-8346-DDF4F876D3CF}" dt="2023-03-07T16:54:10.192" v="1441" actId="26606"/>
          <ac:spMkLst>
            <pc:docMk/>
            <pc:sldMk cId="2066940497" sldId="258"/>
            <ac:spMk id="3" creationId="{950A02D8-8E03-1E80-B653-ECE20B2BD270}"/>
          </ac:spMkLst>
        </pc:spChg>
        <pc:spChg chg="add">
          <ac:chgData name="Marta Jordan" userId="ded092cd0c2be055" providerId="LiveId" clId="{74A5072F-0AA4-48B6-8346-DDF4F876D3CF}" dt="2023-03-07T16:54:10.192" v="1441" actId="26606"/>
          <ac:spMkLst>
            <pc:docMk/>
            <pc:sldMk cId="2066940497" sldId="258"/>
            <ac:spMk id="9" creationId="{2E442304-DDBD-4F7B-8017-36BCC863FB40}"/>
          </ac:spMkLst>
        </pc:spChg>
        <pc:spChg chg="add">
          <ac:chgData name="Marta Jordan" userId="ded092cd0c2be055" providerId="LiveId" clId="{74A5072F-0AA4-48B6-8346-DDF4F876D3CF}" dt="2023-03-07T16:54:10.192" v="1441" actId="26606"/>
          <ac:spMkLst>
            <pc:docMk/>
            <pc:sldMk cId="2066940497" sldId="258"/>
            <ac:spMk id="11" creationId="{535742DD-1B16-4E9D-B715-0D74B4574A68}"/>
          </ac:spMkLst>
        </pc:spChg>
        <pc:graphicFrameChg chg="add">
          <ac:chgData name="Marta Jordan" userId="ded092cd0c2be055" providerId="LiveId" clId="{74A5072F-0AA4-48B6-8346-DDF4F876D3CF}" dt="2023-03-07T16:54:10.192" v="1441" actId="26606"/>
          <ac:graphicFrameMkLst>
            <pc:docMk/>
            <pc:sldMk cId="2066940497" sldId="258"/>
            <ac:graphicFrameMk id="5" creationId="{FD138168-0CFF-2A67-BED6-99BF56E122EB}"/>
          </ac:graphicFrameMkLst>
        </pc:graphicFrameChg>
      </pc:sldChg>
      <pc:sldChg chg="modSp mod">
        <pc:chgData name="Marta Jordan" userId="ded092cd0c2be055" providerId="LiveId" clId="{74A5072F-0AA4-48B6-8346-DDF4F876D3CF}" dt="2023-03-07T19:59:59.454" v="1716" actId="20577"/>
        <pc:sldMkLst>
          <pc:docMk/>
          <pc:sldMk cId="1779896975" sldId="259"/>
        </pc:sldMkLst>
        <pc:spChg chg="mod">
          <ac:chgData name="Marta Jordan" userId="ded092cd0c2be055" providerId="LiveId" clId="{74A5072F-0AA4-48B6-8346-DDF4F876D3CF}" dt="2023-03-02T16:49:04.517" v="276" actId="122"/>
          <ac:spMkLst>
            <pc:docMk/>
            <pc:sldMk cId="1779896975" sldId="259"/>
            <ac:spMk id="2" creationId="{A94F145F-6AF0-C6E7-C419-6CD72CFA869C}"/>
          </ac:spMkLst>
        </pc:spChg>
        <pc:graphicFrameChg chg="mod">
          <ac:chgData name="Marta Jordan" userId="ded092cd0c2be055" providerId="LiveId" clId="{74A5072F-0AA4-48B6-8346-DDF4F876D3CF}" dt="2023-03-07T19:59:59.454" v="1716" actId="20577"/>
          <ac:graphicFrameMkLst>
            <pc:docMk/>
            <pc:sldMk cId="1779896975" sldId="259"/>
            <ac:graphicFrameMk id="5" creationId="{1B7EEED3-229E-8B99-5890-D278CAB82E62}"/>
          </ac:graphicFrameMkLst>
        </pc:graphicFrameChg>
      </pc:sldChg>
      <pc:sldChg chg="modSp mod">
        <pc:chgData name="Marta Jordan" userId="ded092cd0c2be055" providerId="LiveId" clId="{74A5072F-0AA4-48B6-8346-DDF4F876D3CF}" dt="2023-03-06T19:59:02.943" v="977" actId="20577"/>
        <pc:sldMkLst>
          <pc:docMk/>
          <pc:sldMk cId="2247938453" sldId="260"/>
        </pc:sldMkLst>
        <pc:spChg chg="mod">
          <ac:chgData name="Marta Jordan" userId="ded092cd0c2be055" providerId="LiveId" clId="{74A5072F-0AA4-48B6-8346-DDF4F876D3CF}" dt="2023-03-02T16:49:08.477" v="277" actId="122"/>
          <ac:spMkLst>
            <pc:docMk/>
            <pc:sldMk cId="2247938453" sldId="260"/>
            <ac:spMk id="2" creationId="{08FDB6B8-27CE-0652-7E90-DD8BF8614145}"/>
          </ac:spMkLst>
        </pc:spChg>
        <pc:spChg chg="mod">
          <ac:chgData name="Marta Jordan" userId="ded092cd0c2be055" providerId="LiveId" clId="{74A5072F-0AA4-48B6-8346-DDF4F876D3CF}" dt="2023-03-06T19:59:02.943" v="977" actId="20577"/>
          <ac:spMkLst>
            <pc:docMk/>
            <pc:sldMk cId="2247938453" sldId="260"/>
            <ac:spMk id="3" creationId="{6705719B-87DD-0E0B-4384-89E17948E33C}"/>
          </ac:spMkLst>
        </pc:spChg>
      </pc:sldChg>
      <pc:sldChg chg="addSp modSp mod setBg">
        <pc:chgData name="Marta Jordan" userId="ded092cd0c2be055" providerId="LiveId" clId="{74A5072F-0AA4-48B6-8346-DDF4F876D3CF}" dt="2023-03-06T20:02:14.266" v="1071" actId="26606"/>
        <pc:sldMkLst>
          <pc:docMk/>
          <pc:sldMk cId="368940325" sldId="261"/>
        </pc:sldMkLst>
        <pc:spChg chg="mod">
          <ac:chgData name="Marta Jordan" userId="ded092cd0c2be055" providerId="LiveId" clId="{74A5072F-0AA4-48B6-8346-DDF4F876D3CF}" dt="2023-03-06T20:02:14.266" v="1071" actId="26606"/>
          <ac:spMkLst>
            <pc:docMk/>
            <pc:sldMk cId="368940325" sldId="261"/>
            <ac:spMk id="2" creationId="{A6D9D541-CE4F-8236-0A1E-8E48F30922D8}"/>
          </ac:spMkLst>
        </pc:spChg>
        <pc:spChg chg="mod">
          <ac:chgData name="Marta Jordan" userId="ded092cd0c2be055" providerId="LiveId" clId="{74A5072F-0AA4-48B6-8346-DDF4F876D3CF}" dt="2023-03-06T20:02:14.266" v="1071" actId="26606"/>
          <ac:spMkLst>
            <pc:docMk/>
            <pc:sldMk cId="368940325" sldId="261"/>
            <ac:spMk id="3" creationId="{BAF4F7D6-C907-FF3B-4F8A-EA702745B317}"/>
          </ac:spMkLst>
        </pc:spChg>
        <pc:spChg chg="add">
          <ac:chgData name="Marta Jordan" userId="ded092cd0c2be055" providerId="LiveId" clId="{74A5072F-0AA4-48B6-8346-DDF4F876D3CF}" dt="2023-03-06T20:02:14.266" v="1071" actId="26606"/>
          <ac:spMkLst>
            <pc:docMk/>
            <pc:sldMk cId="368940325" sldId="261"/>
            <ac:spMk id="8" creationId="{745DEEED-BE3A-4307-800A-45F555B51C2E}"/>
          </ac:spMkLst>
        </pc:spChg>
        <pc:spChg chg="add">
          <ac:chgData name="Marta Jordan" userId="ded092cd0c2be055" providerId="LiveId" clId="{74A5072F-0AA4-48B6-8346-DDF4F876D3CF}" dt="2023-03-06T20:02:14.266" v="1071" actId="26606"/>
          <ac:spMkLst>
            <pc:docMk/>
            <pc:sldMk cId="368940325" sldId="261"/>
            <ac:spMk id="10" creationId="{F5C73706-35AD-4797-B796-D806B8FE5A35}"/>
          </ac:spMkLst>
        </pc:spChg>
      </pc:sldChg>
      <pc:sldChg chg="modSp mod">
        <pc:chgData name="Marta Jordan" userId="ded092cd0c2be055" providerId="LiveId" clId="{74A5072F-0AA4-48B6-8346-DDF4F876D3CF}" dt="2023-03-02T16:49:29.345" v="280" actId="122"/>
        <pc:sldMkLst>
          <pc:docMk/>
          <pc:sldMk cId="3057165677" sldId="262"/>
        </pc:sldMkLst>
        <pc:spChg chg="mod">
          <ac:chgData name="Marta Jordan" userId="ded092cd0c2be055" providerId="LiveId" clId="{74A5072F-0AA4-48B6-8346-DDF4F876D3CF}" dt="2023-03-02T16:49:29.345" v="280" actId="122"/>
          <ac:spMkLst>
            <pc:docMk/>
            <pc:sldMk cId="3057165677" sldId="262"/>
            <ac:spMk id="2" creationId="{87AA8E11-3F61-AA0C-857F-E55A7553E5FB}"/>
          </ac:spMkLst>
        </pc:spChg>
      </pc:sldChg>
      <pc:sldChg chg="addSp modSp mod setBg">
        <pc:chgData name="Marta Jordan" userId="ded092cd0c2be055" providerId="LiveId" clId="{74A5072F-0AA4-48B6-8346-DDF4F876D3CF}" dt="2023-03-07T16:55:34.692" v="1504" actId="20577"/>
        <pc:sldMkLst>
          <pc:docMk/>
          <pc:sldMk cId="3090733192" sldId="263"/>
        </pc:sldMkLst>
        <pc:spChg chg="mod">
          <ac:chgData name="Marta Jordan" userId="ded092cd0c2be055" providerId="LiveId" clId="{74A5072F-0AA4-48B6-8346-DDF4F876D3CF}" dt="2023-03-07T16:55:24.654" v="1503" actId="26606"/>
          <ac:spMkLst>
            <pc:docMk/>
            <pc:sldMk cId="3090733192" sldId="263"/>
            <ac:spMk id="2" creationId="{AE7A84EA-661F-B970-904F-08164E9B161D}"/>
          </ac:spMkLst>
        </pc:spChg>
        <pc:spChg chg="mod">
          <ac:chgData name="Marta Jordan" userId="ded092cd0c2be055" providerId="LiveId" clId="{74A5072F-0AA4-48B6-8346-DDF4F876D3CF}" dt="2023-03-07T16:55:34.692" v="1504" actId="20577"/>
          <ac:spMkLst>
            <pc:docMk/>
            <pc:sldMk cId="3090733192" sldId="263"/>
            <ac:spMk id="3" creationId="{8CE87189-1528-33F1-6123-A189C20B142D}"/>
          </ac:spMkLst>
        </pc:spChg>
        <pc:spChg chg="add">
          <ac:chgData name="Marta Jordan" userId="ded092cd0c2be055" providerId="LiveId" clId="{74A5072F-0AA4-48B6-8346-DDF4F876D3CF}" dt="2023-03-07T16:55:24.654" v="1503" actId="26606"/>
          <ac:spMkLst>
            <pc:docMk/>
            <pc:sldMk cId="3090733192" sldId="263"/>
            <ac:spMk id="8" creationId="{DA381740-063A-41A4-836D-85D14980EEF0}"/>
          </ac:spMkLst>
        </pc:spChg>
        <pc:spChg chg="add">
          <ac:chgData name="Marta Jordan" userId="ded092cd0c2be055" providerId="LiveId" clId="{74A5072F-0AA4-48B6-8346-DDF4F876D3CF}" dt="2023-03-07T16:55:24.654" v="1503" actId="26606"/>
          <ac:spMkLst>
            <pc:docMk/>
            <pc:sldMk cId="3090733192" sldId="263"/>
            <ac:spMk id="10" creationId="{F12E7CC5-C78B-4EBD-9565-3FA00FAA6CF2}"/>
          </ac:spMkLst>
        </pc:spChg>
        <pc:spChg chg="add">
          <ac:chgData name="Marta Jordan" userId="ded092cd0c2be055" providerId="LiveId" clId="{74A5072F-0AA4-48B6-8346-DDF4F876D3CF}" dt="2023-03-07T16:55:24.654" v="1503" actId="26606"/>
          <ac:spMkLst>
            <pc:docMk/>
            <pc:sldMk cId="3090733192" sldId="263"/>
            <ac:spMk id="12" creationId="{3A4529A5-F675-429F-8044-01372BB13422}"/>
          </ac:spMkLst>
        </pc:spChg>
        <pc:spChg chg="add">
          <ac:chgData name="Marta Jordan" userId="ded092cd0c2be055" providerId="LiveId" clId="{74A5072F-0AA4-48B6-8346-DDF4F876D3CF}" dt="2023-03-07T16:55:24.654" v="1503" actId="26606"/>
          <ac:spMkLst>
            <pc:docMk/>
            <pc:sldMk cId="3090733192" sldId="263"/>
            <ac:spMk id="14" creationId="{63DAB858-5A0C-4AFF-AAC6-705EDF8DB733}"/>
          </ac:spMkLst>
        </pc:spChg>
        <pc:spChg chg="add">
          <ac:chgData name="Marta Jordan" userId="ded092cd0c2be055" providerId="LiveId" clId="{74A5072F-0AA4-48B6-8346-DDF4F876D3CF}" dt="2023-03-07T16:55:24.654" v="1503" actId="26606"/>
          <ac:spMkLst>
            <pc:docMk/>
            <pc:sldMk cId="3090733192" sldId="263"/>
            <ac:spMk id="16" creationId="{53BEA983-EAAB-42FB-84E9-E77708168CB8}"/>
          </ac:spMkLst>
        </pc:spChg>
      </pc:sldChg>
      <pc:sldChg chg="addSp delSp modSp mod setBg">
        <pc:chgData name="Marta Jordan" userId="ded092cd0c2be055" providerId="LiveId" clId="{74A5072F-0AA4-48B6-8346-DDF4F876D3CF}" dt="2023-03-07T19:46:24.666" v="1712" actId="20577"/>
        <pc:sldMkLst>
          <pc:docMk/>
          <pc:sldMk cId="1230069063" sldId="265"/>
        </pc:sldMkLst>
        <pc:spChg chg="mod">
          <ac:chgData name="Marta Jordan" userId="ded092cd0c2be055" providerId="LiveId" clId="{74A5072F-0AA4-48B6-8346-DDF4F876D3CF}" dt="2023-03-06T20:03:35.291" v="1074" actId="26606"/>
          <ac:spMkLst>
            <pc:docMk/>
            <pc:sldMk cId="1230069063" sldId="265"/>
            <ac:spMk id="2" creationId="{461BA443-FABE-3CD4-051B-C529569DE514}"/>
          </ac:spMkLst>
        </pc:spChg>
        <pc:spChg chg="mod">
          <ac:chgData name="Marta Jordan" userId="ded092cd0c2be055" providerId="LiveId" clId="{74A5072F-0AA4-48B6-8346-DDF4F876D3CF}" dt="2023-03-07T19:46:24.666" v="1712" actId="20577"/>
          <ac:spMkLst>
            <pc:docMk/>
            <pc:sldMk cId="1230069063" sldId="265"/>
            <ac:spMk id="3" creationId="{A7A556E0-34E8-4956-217A-C1473233AA5C}"/>
          </ac:spMkLst>
        </pc:spChg>
        <pc:spChg chg="add del">
          <ac:chgData name="Marta Jordan" userId="ded092cd0c2be055" providerId="LiveId" clId="{74A5072F-0AA4-48B6-8346-DDF4F876D3CF}" dt="2023-03-06T20:03:35.278" v="1073" actId="26606"/>
          <ac:spMkLst>
            <pc:docMk/>
            <pc:sldMk cId="1230069063" sldId="265"/>
            <ac:spMk id="9" creationId="{2C61293E-6EBE-43EF-A52C-9BEBFD7679D4}"/>
          </ac:spMkLst>
        </pc:spChg>
        <pc:spChg chg="add del">
          <ac:chgData name="Marta Jordan" userId="ded092cd0c2be055" providerId="LiveId" clId="{74A5072F-0AA4-48B6-8346-DDF4F876D3CF}" dt="2023-03-06T20:03:35.278" v="1073" actId="26606"/>
          <ac:spMkLst>
            <pc:docMk/>
            <pc:sldMk cId="1230069063" sldId="265"/>
            <ac:spMk id="11" creationId="{3FCFB1DE-0B7E-48CC-BA90-B2AB0889F9D6}"/>
          </ac:spMkLst>
        </pc:spChg>
        <pc:spChg chg="add">
          <ac:chgData name="Marta Jordan" userId="ded092cd0c2be055" providerId="LiveId" clId="{74A5072F-0AA4-48B6-8346-DDF4F876D3CF}" dt="2023-03-06T20:03:35.291" v="1074" actId="26606"/>
          <ac:spMkLst>
            <pc:docMk/>
            <pc:sldMk cId="1230069063" sldId="265"/>
            <ac:spMk id="13" creationId="{F13C74B1-5B17-4795-BED0-7140497B445A}"/>
          </ac:spMkLst>
        </pc:spChg>
        <pc:spChg chg="add">
          <ac:chgData name="Marta Jordan" userId="ded092cd0c2be055" providerId="LiveId" clId="{74A5072F-0AA4-48B6-8346-DDF4F876D3CF}" dt="2023-03-06T20:03:35.291" v="1074" actId="26606"/>
          <ac:spMkLst>
            <pc:docMk/>
            <pc:sldMk cId="1230069063" sldId="265"/>
            <ac:spMk id="14" creationId="{3FCFB1DE-0B7E-48CC-BA90-B2AB0889F9D6}"/>
          </ac:spMkLst>
        </pc:spChg>
        <pc:picChg chg="add del">
          <ac:chgData name="Marta Jordan" userId="ded092cd0c2be055" providerId="LiveId" clId="{74A5072F-0AA4-48B6-8346-DDF4F876D3CF}" dt="2023-03-06T20:03:35.278" v="1073" actId="26606"/>
          <ac:picMkLst>
            <pc:docMk/>
            <pc:sldMk cId="1230069063" sldId="265"/>
            <ac:picMk id="5" creationId="{AC392878-900B-53FA-091C-68574AA43873}"/>
          </ac:picMkLst>
        </pc:picChg>
        <pc:picChg chg="add">
          <ac:chgData name="Marta Jordan" userId="ded092cd0c2be055" providerId="LiveId" clId="{74A5072F-0AA4-48B6-8346-DDF4F876D3CF}" dt="2023-03-06T20:03:35.291" v="1074" actId="26606"/>
          <ac:picMkLst>
            <pc:docMk/>
            <pc:sldMk cId="1230069063" sldId="265"/>
            <ac:picMk id="15" creationId="{6FA4676E-6493-4ACA-B4D0-4A92E104FE4B}"/>
          </ac:picMkLst>
        </pc:picChg>
      </pc:sldChg>
      <pc:sldChg chg="addSp delSp modSp mod setBg">
        <pc:chgData name="Marta Jordan" userId="ded092cd0c2be055" providerId="LiveId" clId="{74A5072F-0AA4-48B6-8346-DDF4F876D3CF}" dt="2023-03-07T11:11:18.558" v="1078" actId="20577"/>
        <pc:sldMkLst>
          <pc:docMk/>
          <pc:sldMk cId="2794766502" sldId="267"/>
        </pc:sldMkLst>
        <pc:spChg chg="mod">
          <ac:chgData name="Marta Jordan" userId="ded092cd0c2be055" providerId="LiveId" clId="{74A5072F-0AA4-48B6-8346-DDF4F876D3CF}" dt="2023-03-06T20:04:08.220" v="1077" actId="26606"/>
          <ac:spMkLst>
            <pc:docMk/>
            <pc:sldMk cId="2794766502" sldId="267"/>
            <ac:spMk id="2" creationId="{27F27F0A-57A9-C6AE-3525-E3192B4F3675}"/>
          </ac:spMkLst>
        </pc:spChg>
        <pc:spChg chg="add del mod">
          <ac:chgData name="Marta Jordan" userId="ded092cd0c2be055" providerId="LiveId" clId="{74A5072F-0AA4-48B6-8346-DDF4F876D3CF}" dt="2023-03-06T20:04:08.220" v="1077" actId="26606"/>
          <ac:spMkLst>
            <pc:docMk/>
            <pc:sldMk cId="2794766502" sldId="267"/>
            <ac:spMk id="3" creationId="{86309090-B921-9F31-395A-0163EB5D00B1}"/>
          </ac:spMkLst>
        </pc:spChg>
        <pc:spChg chg="add del">
          <ac:chgData name="Marta Jordan" userId="ded092cd0c2be055" providerId="LiveId" clId="{74A5072F-0AA4-48B6-8346-DDF4F876D3CF}" dt="2023-03-06T20:04:08.198" v="1076" actId="26606"/>
          <ac:spMkLst>
            <pc:docMk/>
            <pc:sldMk cId="2794766502" sldId="267"/>
            <ac:spMk id="9" creationId="{247B6BBF-09F2-4A29-AE4E-3771E2924817}"/>
          </ac:spMkLst>
        </pc:spChg>
        <pc:spChg chg="add del">
          <ac:chgData name="Marta Jordan" userId="ded092cd0c2be055" providerId="LiveId" clId="{74A5072F-0AA4-48B6-8346-DDF4F876D3CF}" dt="2023-03-06T20:04:08.198" v="1076" actId="26606"/>
          <ac:spMkLst>
            <pc:docMk/>
            <pc:sldMk cId="2794766502" sldId="267"/>
            <ac:spMk id="11" creationId="{535742DD-1B16-4E9D-B715-0D74B4574A68}"/>
          </ac:spMkLst>
        </pc:spChg>
        <pc:spChg chg="add">
          <ac:chgData name="Marta Jordan" userId="ded092cd0c2be055" providerId="LiveId" clId="{74A5072F-0AA4-48B6-8346-DDF4F876D3CF}" dt="2023-03-06T20:04:08.220" v="1077" actId="26606"/>
          <ac:spMkLst>
            <pc:docMk/>
            <pc:sldMk cId="2794766502" sldId="267"/>
            <ac:spMk id="13" creationId="{F13C74B1-5B17-4795-BED0-7140497B445A}"/>
          </ac:spMkLst>
        </pc:spChg>
        <pc:spChg chg="add">
          <ac:chgData name="Marta Jordan" userId="ded092cd0c2be055" providerId="LiveId" clId="{74A5072F-0AA4-48B6-8346-DDF4F876D3CF}" dt="2023-03-06T20:04:08.220" v="1077" actId="26606"/>
          <ac:spMkLst>
            <pc:docMk/>
            <pc:sldMk cId="2794766502" sldId="267"/>
            <ac:spMk id="14" creationId="{3FCFB1DE-0B7E-48CC-BA90-B2AB0889F9D6}"/>
          </ac:spMkLst>
        </pc:spChg>
        <pc:spChg chg="add mod">
          <ac:chgData name="Marta Jordan" userId="ded092cd0c2be055" providerId="LiveId" clId="{74A5072F-0AA4-48B6-8346-DDF4F876D3CF}" dt="2023-03-07T11:11:18.558" v="1078" actId="20577"/>
          <ac:spMkLst>
            <pc:docMk/>
            <pc:sldMk cId="2794766502" sldId="267"/>
            <ac:spMk id="15" creationId="{86309090-B921-9F31-395A-0163EB5D00B1}"/>
          </ac:spMkLst>
        </pc:spChg>
        <pc:graphicFrameChg chg="add del">
          <ac:chgData name="Marta Jordan" userId="ded092cd0c2be055" providerId="LiveId" clId="{74A5072F-0AA4-48B6-8346-DDF4F876D3CF}" dt="2023-03-06T20:04:08.198" v="1076" actId="26606"/>
          <ac:graphicFrameMkLst>
            <pc:docMk/>
            <pc:sldMk cId="2794766502" sldId="267"/>
            <ac:graphicFrameMk id="5" creationId="{456746EC-A493-44E6-9C4F-367E9FEA0D8D}"/>
          </ac:graphicFrameMkLst>
        </pc:graphicFrameChg>
        <pc:picChg chg="add">
          <ac:chgData name="Marta Jordan" userId="ded092cd0c2be055" providerId="LiveId" clId="{74A5072F-0AA4-48B6-8346-DDF4F876D3CF}" dt="2023-03-06T20:04:08.220" v="1077" actId="26606"/>
          <ac:picMkLst>
            <pc:docMk/>
            <pc:sldMk cId="2794766502" sldId="267"/>
            <ac:picMk id="16" creationId="{48B98AD2-CAC7-DDDE-5549-BEE387CE865A}"/>
          </ac:picMkLst>
        </pc:picChg>
      </pc:sldChg>
      <pc:sldChg chg="modSp mod">
        <pc:chgData name="Marta Jordan" userId="ded092cd0c2be055" providerId="LiveId" clId="{74A5072F-0AA4-48B6-8346-DDF4F876D3CF}" dt="2023-03-02T16:48:44.256" v="274" actId="27636"/>
        <pc:sldMkLst>
          <pc:docMk/>
          <pc:sldMk cId="1578350316" sldId="268"/>
        </pc:sldMkLst>
        <pc:spChg chg="mod">
          <ac:chgData name="Marta Jordan" userId="ded092cd0c2be055" providerId="LiveId" clId="{74A5072F-0AA4-48B6-8346-DDF4F876D3CF}" dt="2023-03-02T16:48:44.256" v="274" actId="27636"/>
          <ac:spMkLst>
            <pc:docMk/>
            <pc:sldMk cId="1578350316" sldId="268"/>
            <ac:spMk id="2" creationId="{D1ECECAE-5F93-5921-66F7-55ADEA7027AD}"/>
          </ac:spMkLst>
        </pc:spChg>
      </pc:sldChg>
      <pc:sldChg chg="addSp modSp new del mod">
        <pc:chgData name="Marta Jordan" userId="ded092cd0c2be055" providerId="LiveId" clId="{74A5072F-0AA4-48B6-8346-DDF4F876D3CF}" dt="2023-03-07T19:45:32.219" v="1663" actId="2696"/>
        <pc:sldMkLst>
          <pc:docMk/>
          <pc:sldMk cId="628442945" sldId="271"/>
        </pc:sldMkLst>
        <pc:spChg chg="mod">
          <ac:chgData name="Marta Jordan" userId="ded092cd0c2be055" providerId="LiveId" clId="{74A5072F-0AA4-48B6-8346-DDF4F876D3CF}" dt="2023-03-06T18:06:01.053" v="684" actId="122"/>
          <ac:spMkLst>
            <pc:docMk/>
            <pc:sldMk cId="628442945" sldId="271"/>
            <ac:spMk id="2" creationId="{0C440F09-9CA7-99B0-D106-F02D9B0CFF5D}"/>
          </ac:spMkLst>
        </pc:spChg>
        <pc:spChg chg="mod">
          <ac:chgData name="Marta Jordan" userId="ded092cd0c2be055" providerId="LiveId" clId="{74A5072F-0AA4-48B6-8346-DDF4F876D3CF}" dt="2023-03-06T19:59:49.414" v="989" actId="113"/>
          <ac:spMkLst>
            <pc:docMk/>
            <pc:sldMk cId="628442945" sldId="271"/>
            <ac:spMk id="3" creationId="{F06A97BA-8B72-E67D-7406-3D2B4FBDAB7B}"/>
          </ac:spMkLst>
        </pc:spChg>
        <pc:spChg chg="mod">
          <ac:chgData name="Marta Jordan" userId="ded092cd0c2be055" providerId="LiveId" clId="{74A5072F-0AA4-48B6-8346-DDF4F876D3CF}" dt="2023-03-06T19:59:54.986" v="990" actId="113"/>
          <ac:spMkLst>
            <pc:docMk/>
            <pc:sldMk cId="628442945" sldId="271"/>
            <ac:spMk id="4" creationId="{C7B1DDF1-1FB9-8117-9BC0-4C76542B5D82}"/>
          </ac:spMkLst>
        </pc:spChg>
        <pc:picChg chg="add mod">
          <ac:chgData name="Marta Jordan" userId="ded092cd0c2be055" providerId="LiveId" clId="{74A5072F-0AA4-48B6-8346-DDF4F876D3CF}" dt="2023-03-06T18:10:09.491" v="821" actId="1076"/>
          <ac:picMkLst>
            <pc:docMk/>
            <pc:sldMk cId="628442945" sldId="271"/>
            <ac:picMk id="6" creationId="{D1751B50-FE39-417F-5460-45EDF3D5D793}"/>
          </ac:picMkLst>
        </pc:picChg>
        <pc:picChg chg="add mod">
          <ac:chgData name="Marta Jordan" userId="ded092cd0c2be055" providerId="LiveId" clId="{74A5072F-0AA4-48B6-8346-DDF4F876D3CF}" dt="2023-03-06T18:13:23.007" v="828" actId="1076"/>
          <ac:picMkLst>
            <pc:docMk/>
            <pc:sldMk cId="628442945" sldId="271"/>
            <ac:picMk id="8" creationId="{96D9CCBC-1966-9DB9-DC76-6FD75DBB29E1}"/>
          </ac:picMkLst>
        </pc:picChg>
      </pc:sldChg>
      <pc:sldChg chg="modSp new del mod">
        <pc:chgData name="Marta Jordan" userId="ded092cd0c2be055" providerId="LiveId" clId="{74A5072F-0AA4-48B6-8346-DDF4F876D3CF}" dt="2023-03-06T18:03:05.459" v="674" actId="2696"/>
        <pc:sldMkLst>
          <pc:docMk/>
          <pc:sldMk cId="3508349804" sldId="271"/>
        </pc:sldMkLst>
        <pc:spChg chg="mod">
          <ac:chgData name="Marta Jordan" userId="ded092cd0c2be055" providerId="LiveId" clId="{74A5072F-0AA4-48B6-8346-DDF4F876D3CF}" dt="2023-03-06T18:02:54.083" v="673" actId="20577"/>
          <ac:spMkLst>
            <pc:docMk/>
            <pc:sldMk cId="3508349804" sldId="271"/>
            <ac:spMk id="2" creationId="{9D9F5197-F352-8820-EAD9-73861043CA25}"/>
          </ac:spMkLst>
        </pc:spChg>
      </pc:sldChg>
      <pc:sldChg chg="add del">
        <pc:chgData name="Marta Jordan" userId="ded092cd0c2be055" providerId="LiveId" clId="{74A5072F-0AA4-48B6-8346-DDF4F876D3CF}" dt="2023-03-07T19:39:59.041" v="1506" actId="2696"/>
        <pc:sldMkLst>
          <pc:docMk/>
          <pc:sldMk cId="3434482996" sldId="272"/>
        </pc:sldMkLst>
      </pc:sldChg>
      <pc:sldChg chg="addSp delSp modSp mod">
        <pc:chgData name="Marta Jordan" userId="ded092cd0c2be055" providerId="LiveId" clId="{74A5072F-0AA4-48B6-8346-DDF4F876D3CF}" dt="2023-03-07T19:45:03.444" v="1662" actId="255"/>
        <pc:sldMkLst>
          <pc:docMk/>
          <pc:sldMk cId="509919128" sldId="273"/>
        </pc:sldMkLst>
        <pc:spChg chg="del mod">
          <ac:chgData name="Marta Jordan" userId="ded092cd0c2be055" providerId="LiveId" clId="{74A5072F-0AA4-48B6-8346-DDF4F876D3CF}" dt="2023-03-07T19:41:17.215" v="1508"/>
          <ac:spMkLst>
            <pc:docMk/>
            <pc:sldMk cId="509919128" sldId="273"/>
            <ac:spMk id="3" creationId="{06B9E5BD-DB62-7240-4BAB-6800A1355915}"/>
          </ac:spMkLst>
        </pc:spChg>
        <pc:spChg chg="del mod">
          <ac:chgData name="Marta Jordan" userId="ded092cd0c2be055" providerId="LiveId" clId="{74A5072F-0AA4-48B6-8346-DDF4F876D3CF}" dt="2023-03-07T19:43:34.479" v="1643"/>
          <ac:spMkLst>
            <pc:docMk/>
            <pc:sldMk cId="509919128" sldId="273"/>
            <ac:spMk id="4" creationId="{D3E01C0B-8C62-5E45-CB04-630832167DD0}"/>
          </ac:spMkLst>
        </pc:spChg>
        <pc:spChg chg="mod">
          <ac:chgData name="Marta Jordan" userId="ded092cd0c2be055" providerId="LiveId" clId="{74A5072F-0AA4-48B6-8346-DDF4F876D3CF}" dt="2023-03-07T19:45:03.444" v="1662" actId="255"/>
          <ac:spMkLst>
            <pc:docMk/>
            <pc:sldMk cId="509919128" sldId="273"/>
            <ac:spMk id="5" creationId="{015D527C-0ABE-F90F-F3BC-DA3EA4B4B627}"/>
          </ac:spMkLst>
        </pc:spChg>
        <pc:spChg chg="mod">
          <ac:chgData name="Marta Jordan" userId="ded092cd0c2be055" providerId="LiveId" clId="{74A5072F-0AA4-48B6-8346-DDF4F876D3CF}" dt="2023-03-07T19:44:56.107" v="1661" actId="255"/>
          <ac:spMkLst>
            <pc:docMk/>
            <pc:sldMk cId="509919128" sldId="273"/>
            <ac:spMk id="6" creationId="{171FBAE6-C1D6-FA61-94EF-6EF181BD2FC4}"/>
          </ac:spMkLst>
        </pc:spChg>
        <pc:picChg chg="add mod">
          <ac:chgData name="Marta Jordan" userId="ded092cd0c2be055" providerId="LiveId" clId="{74A5072F-0AA4-48B6-8346-DDF4F876D3CF}" dt="2023-03-07T19:43:23.221" v="1641" actId="1076"/>
          <ac:picMkLst>
            <pc:docMk/>
            <pc:sldMk cId="509919128" sldId="273"/>
            <ac:picMk id="7" creationId="{2819E926-B749-1C62-D6F9-06AC295EFD17}"/>
          </ac:picMkLst>
        </pc:picChg>
        <pc:picChg chg="add mod">
          <ac:chgData name="Marta Jordan" userId="ded092cd0c2be055" providerId="LiveId" clId="{74A5072F-0AA4-48B6-8346-DDF4F876D3CF}" dt="2023-03-07T19:43:36.790" v="1644" actId="1076"/>
          <ac:picMkLst>
            <pc:docMk/>
            <pc:sldMk cId="509919128" sldId="273"/>
            <ac:picMk id="8" creationId="{0A962110-B6C7-E7BF-A3B6-C1096B9EF8B9}"/>
          </ac:picMkLst>
        </pc:picChg>
      </pc:sldChg>
      <pc:sldMasterChg chg="del delSldLayout">
        <pc:chgData name="Marta Jordan" userId="ded092cd0c2be055" providerId="LiveId" clId="{74A5072F-0AA4-48B6-8346-DDF4F876D3CF}" dt="2023-03-02T16:41:05.220" v="61" actId="26606"/>
        <pc:sldMasterMkLst>
          <pc:docMk/>
          <pc:sldMasterMk cId="2460954070" sldId="2147483660"/>
        </pc:sldMasterMkLst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rta Jordan" userId="ded092cd0c2be055" providerId="LiveId" clId="{74A5072F-0AA4-48B6-8346-DDF4F876D3CF}" dt="2023-03-02T16:41:05.220" v="61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arta Jordan" userId="ded092cd0c2be055" providerId="LiveId" clId="{74A5072F-0AA4-48B6-8346-DDF4F876D3CF}" dt="2023-03-02T16:41:05.220" v="61" actId="26606"/>
        <pc:sldMasterMkLst>
          <pc:docMk/>
          <pc:sldMasterMk cId="3478567803" sldId="2147483737"/>
        </pc:sldMasterMkLst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3335266545" sldId="2147483726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244092275" sldId="2147483727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2471422282" sldId="2147483728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2525297197" sldId="2147483729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1118806653" sldId="2147483730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1532526506" sldId="2147483731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2930988371" sldId="2147483732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2338977108" sldId="2147483733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1257280011" sldId="2147483734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719328085" sldId="2147483735"/>
          </pc:sldLayoutMkLst>
        </pc:sldLayoutChg>
        <pc:sldLayoutChg chg="add">
          <pc:chgData name="Marta Jordan" userId="ded092cd0c2be055" providerId="LiveId" clId="{74A5072F-0AA4-48B6-8346-DDF4F876D3CF}" dt="2023-03-02T16:41:05.220" v="61" actId="26606"/>
          <pc:sldLayoutMkLst>
            <pc:docMk/>
            <pc:sldMasterMk cId="3478567803" sldId="2147483737"/>
            <pc:sldLayoutMk cId="2917768152" sldId="2147483736"/>
          </pc:sldLayoutMkLst>
        </pc:sldLayoutChg>
      </pc:sldMasterChg>
    </pc:docChg>
  </pc:docChgLst>
  <pc:docChgLst>
    <pc:chgData name="Jesús María Mora Mur" userId="897ef96f870e8c1a" providerId="LiveId" clId="{C12D7B6C-9484-4CC6-A00C-479005B2257D}"/>
    <pc:docChg chg="undo redo custSel addSld delSld modSld sldOrd">
      <pc:chgData name="Jesús María Mora Mur" userId="897ef96f870e8c1a" providerId="LiveId" clId="{C12D7B6C-9484-4CC6-A00C-479005B2257D}" dt="2023-03-07T20:04:49.707" v="1166" actId="47"/>
      <pc:docMkLst>
        <pc:docMk/>
      </pc:docMkLst>
      <pc:sldChg chg="modSp mod">
        <pc:chgData name="Jesús María Mora Mur" userId="897ef96f870e8c1a" providerId="LiveId" clId="{C12D7B6C-9484-4CC6-A00C-479005B2257D}" dt="2023-03-03T17:02:42.558" v="18" actId="790"/>
        <pc:sldMkLst>
          <pc:docMk/>
          <pc:sldMk cId="109857222" sldId="256"/>
        </pc:sldMkLst>
        <pc:spChg chg="mod">
          <ac:chgData name="Jesús María Mora Mur" userId="897ef96f870e8c1a" providerId="LiveId" clId="{C12D7B6C-9484-4CC6-A00C-479005B2257D}" dt="2023-03-03T17:02:42.558" v="18" actId="79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sús María Mora Mur" userId="897ef96f870e8c1a" providerId="LiveId" clId="{C12D7B6C-9484-4CC6-A00C-479005B2257D}" dt="2023-03-03T17:02:38.476" v="17" actId="79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Jesús María Mora Mur" userId="897ef96f870e8c1a" providerId="LiveId" clId="{C12D7B6C-9484-4CC6-A00C-479005B2257D}" dt="2023-03-03T17:00:48.153" v="2" actId="790"/>
        <pc:sldMkLst>
          <pc:docMk/>
          <pc:sldMk cId="2066940497" sldId="258"/>
        </pc:sldMkLst>
        <pc:spChg chg="mod">
          <ac:chgData name="Jesús María Mora Mur" userId="897ef96f870e8c1a" providerId="LiveId" clId="{C12D7B6C-9484-4CC6-A00C-479005B2257D}" dt="2023-03-03T17:00:48.153" v="2" actId="790"/>
          <ac:spMkLst>
            <pc:docMk/>
            <pc:sldMk cId="2066940497" sldId="258"/>
            <ac:spMk id="2" creationId="{81036915-FE25-9D2B-9F9C-00C9F7E27BD2}"/>
          </ac:spMkLst>
        </pc:spChg>
      </pc:sldChg>
      <pc:sldChg chg="addSp delSp modSp mod setBg">
        <pc:chgData name="Jesús María Mora Mur" userId="897ef96f870e8c1a" providerId="LiveId" clId="{C12D7B6C-9484-4CC6-A00C-479005B2257D}" dt="2023-03-06T10:48:52.731" v="169" actId="26606"/>
        <pc:sldMkLst>
          <pc:docMk/>
          <pc:sldMk cId="1779896975" sldId="259"/>
        </pc:sldMkLst>
        <pc:spChg chg="mod">
          <ac:chgData name="Jesús María Mora Mur" userId="897ef96f870e8c1a" providerId="LiveId" clId="{C12D7B6C-9484-4CC6-A00C-479005B2257D}" dt="2023-03-06T10:48:52.731" v="169" actId="26606"/>
          <ac:spMkLst>
            <pc:docMk/>
            <pc:sldMk cId="1779896975" sldId="259"/>
            <ac:spMk id="2" creationId="{A94F145F-6AF0-C6E7-C419-6CD72CFA869C}"/>
          </ac:spMkLst>
        </pc:spChg>
        <pc:spChg chg="del mod">
          <ac:chgData name="Jesús María Mora Mur" userId="897ef96f870e8c1a" providerId="LiveId" clId="{C12D7B6C-9484-4CC6-A00C-479005B2257D}" dt="2023-03-06T10:48:52.731" v="169" actId="26606"/>
          <ac:spMkLst>
            <pc:docMk/>
            <pc:sldMk cId="1779896975" sldId="259"/>
            <ac:spMk id="3" creationId="{23D38267-5C87-0336-DFAD-0C604617D37B}"/>
          </ac:spMkLst>
        </pc:spChg>
        <pc:spChg chg="add">
          <ac:chgData name="Jesús María Mora Mur" userId="897ef96f870e8c1a" providerId="LiveId" clId="{C12D7B6C-9484-4CC6-A00C-479005B2257D}" dt="2023-03-06T10:48:52.731" v="169" actId="26606"/>
          <ac:spMkLst>
            <pc:docMk/>
            <pc:sldMk cId="1779896975" sldId="259"/>
            <ac:spMk id="9" creationId="{43DAA0EF-336D-4CDC-A9A2-8460363E27FE}"/>
          </ac:spMkLst>
        </pc:spChg>
        <pc:spChg chg="add">
          <ac:chgData name="Jesús María Mora Mur" userId="897ef96f870e8c1a" providerId="LiveId" clId="{C12D7B6C-9484-4CC6-A00C-479005B2257D}" dt="2023-03-06T10:48:52.731" v="169" actId="26606"/>
          <ac:spMkLst>
            <pc:docMk/>
            <pc:sldMk cId="1779896975" sldId="259"/>
            <ac:spMk id="11" creationId="{FD079A19-B31E-4129-A464-7547FF05AE33}"/>
          </ac:spMkLst>
        </pc:spChg>
        <pc:graphicFrameChg chg="add">
          <ac:chgData name="Jesús María Mora Mur" userId="897ef96f870e8c1a" providerId="LiveId" clId="{C12D7B6C-9484-4CC6-A00C-479005B2257D}" dt="2023-03-06T10:48:52.731" v="169" actId="26606"/>
          <ac:graphicFrameMkLst>
            <pc:docMk/>
            <pc:sldMk cId="1779896975" sldId="259"/>
            <ac:graphicFrameMk id="5" creationId="{1B7EEED3-229E-8B99-5890-D278CAB82E62}"/>
          </ac:graphicFrameMkLst>
        </pc:graphicFrameChg>
      </pc:sldChg>
      <pc:sldChg chg="modSp mod">
        <pc:chgData name="Jesús María Mora Mur" userId="897ef96f870e8c1a" providerId="LiveId" clId="{C12D7B6C-9484-4CC6-A00C-479005B2257D}" dt="2023-03-06T10:49:32.120" v="230" actId="20577"/>
        <pc:sldMkLst>
          <pc:docMk/>
          <pc:sldMk cId="2247938453" sldId="260"/>
        </pc:sldMkLst>
        <pc:spChg chg="mod">
          <ac:chgData name="Jesús María Mora Mur" userId="897ef96f870e8c1a" providerId="LiveId" clId="{C12D7B6C-9484-4CC6-A00C-479005B2257D}" dt="2023-03-03T17:01:01.790" v="4" actId="790"/>
          <ac:spMkLst>
            <pc:docMk/>
            <pc:sldMk cId="2247938453" sldId="260"/>
            <ac:spMk id="2" creationId="{08FDB6B8-27CE-0652-7E90-DD8BF8614145}"/>
          </ac:spMkLst>
        </pc:spChg>
        <pc:spChg chg="mod">
          <ac:chgData name="Jesús María Mora Mur" userId="897ef96f870e8c1a" providerId="LiveId" clId="{C12D7B6C-9484-4CC6-A00C-479005B2257D}" dt="2023-03-06T10:49:32.120" v="230" actId="20577"/>
          <ac:spMkLst>
            <pc:docMk/>
            <pc:sldMk cId="2247938453" sldId="260"/>
            <ac:spMk id="3" creationId="{6705719B-87DD-0E0B-4384-89E17948E33C}"/>
          </ac:spMkLst>
        </pc:spChg>
      </pc:sldChg>
      <pc:sldChg chg="addSp delSp modSp mod modClrScheme delDesignElem chgLayout">
        <pc:chgData name="Jesús María Mora Mur" userId="897ef96f870e8c1a" providerId="LiveId" clId="{C12D7B6C-9484-4CC6-A00C-479005B2257D}" dt="2023-03-07T19:58:03.041" v="1140" actId="790"/>
        <pc:sldMkLst>
          <pc:docMk/>
          <pc:sldMk cId="368940325" sldId="261"/>
        </pc:sldMkLst>
        <pc:spChg chg="mod ord">
          <ac:chgData name="Jesús María Mora Mur" userId="897ef96f870e8c1a" providerId="LiveId" clId="{C12D7B6C-9484-4CC6-A00C-479005B2257D}" dt="2023-03-07T19:58:03.041" v="1140" actId="790"/>
          <ac:spMkLst>
            <pc:docMk/>
            <pc:sldMk cId="368940325" sldId="261"/>
            <ac:spMk id="2" creationId="{A6D9D541-CE4F-8236-0A1E-8E48F30922D8}"/>
          </ac:spMkLst>
        </pc:spChg>
        <pc:spChg chg="del mod ord">
          <ac:chgData name="Jesús María Mora Mur" userId="897ef96f870e8c1a" providerId="LiveId" clId="{C12D7B6C-9484-4CC6-A00C-479005B2257D}" dt="2023-03-07T19:56:04.806" v="1084" actId="478"/>
          <ac:spMkLst>
            <pc:docMk/>
            <pc:sldMk cId="368940325" sldId="261"/>
            <ac:spMk id="3" creationId="{BAF4F7D6-C907-FF3B-4F8A-EA702745B317}"/>
          </ac:spMkLst>
        </pc:spChg>
        <pc:spChg chg="add del mod">
          <ac:chgData name="Jesús María Mora Mur" userId="897ef96f870e8c1a" providerId="LiveId" clId="{C12D7B6C-9484-4CC6-A00C-479005B2257D}" dt="2023-03-07T19:56:08.290" v="1085" actId="478"/>
          <ac:spMkLst>
            <pc:docMk/>
            <pc:sldMk cId="368940325" sldId="261"/>
            <ac:spMk id="5" creationId="{92BEB132-5530-445A-4E92-2FE20830BB25}"/>
          </ac:spMkLst>
        </pc:spChg>
        <pc:spChg chg="add del mod">
          <ac:chgData name="Jesús María Mora Mur" userId="897ef96f870e8c1a" providerId="LiveId" clId="{C12D7B6C-9484-4CC6-A00C-479005B2257D}" dt="2023-03-07T19:57:15.068" v="1112"/>
          <ac:spMkLst>
            <pc:docMk/>
            <pc:sldMk cId="368940325" sldId="261"/>
            <ac:spMk id="6" creationId="{A91B5179-8222-1353-CBB6-CEB0FE43AC0E}"/>
          </ac:spMkLst>
        </pc:spChg>
        <pc:spChg chg="add del">
          <ac:chgData name="Jesús María Mora Mur" userId="897ef96f870e8c1a" providerId="LiveId" clId="{C12D7B6C-9484-4CC6-A00C-479005B2257D}" dt="2023-03-07T19:56:23.378" v="1088" actId="26606"/>
          <ac:spMkLst>
            <pc:docMk/>
            <pc:sldMk cId="368940325" sldId="261"/>
            <ac:spMk id="7" creationId="{DA381740-063A-41A4-836D-85D14980EEF0}"/>
          </ac:spMkLst>
        </pc:spChg>
        <pc:spChg chg="add del">
          <ac:chgData name="Jesús María Mora Mur" userId="897ef96f870e8c1a" providerId="LiveId" clId="{C12D7B6C-9484-4CC6-A00C-479005B2257D}" dt="2023-03-07T19:56:13.466" v="1086" actId="700"/>
          <ac:spMkLst>
            <pc:docMk/>
            <pc:sldMk cId="368940325" sldId="261"/>
            <ac:spMk id="8" creationId="{745DEEED-BE3A-4307-800A-45F555B51C2E}"/>
          </ac:spMkLst>
        </pc:spChg>
        <pc:spChg chg="add del">
          <ac:chgData name="Jesús María Mora Mur" userId="897ef96f870e8c1a" providerId="LiveId" clId="{C12D7B6C-9484-4CC6-A00C-479005B2257D}" dt="2023-03-07T19:56:23.378" v="1088" actId="26606"/>
          <ac:spMkLst>
            <pc:docMk/>
            <pc:sldMk cId="368940325" sldId="261"/>
            <ac:spMk id="9" creationId="{32D45EE4-C4F0-4F72-B1C6-39F596D138A9}"/>
          </ac:spMkLst>
        </pc:spChg>
        <pc:spChg chg="add del">
          <ac:chgData name="Jesús María Mora Mur" userId="897ef96f870e8c1a" providerId="LiveId" clId="{C12D7B6C-9484-4CC6-A00C-479005B2257D}" dt="2023-03-07T19:56:13.466" v="1086" actId="700"/>
          <ac:spMkLst>
            <pc:docMk/>
            <pc:sldMk cId="368940325" sldId="261"/>
            <ac:spMk id="10" creationId="{F5C73706-35AD-4797-B796-D806B8FE5A35}"/>
          </ac:spMkLst>
        </pc:spChg>
        <pc:spChg chg="add del">
          <ac:chgData name="Jesús María Mora Mur" userId="897ef96f870e8c1a" providerId="LiveId" clId="{C12D7B6C-9484-4CC6-A00C-479005B2257D}" dt="2023-03-07T19:56:23.378" v="1088" actId="26606"/>
          <ac:spMkLst>
            <pc:docMk/>
            <pc:sldMk cId="368940325" sldId="261"/>
            <ac:spMk id="11" creationId="{8C459BAD-4279-4A9D-B0C5-662C5F5ED21F}"/>
          </ac:spMkLst>
        </pc:spChg>
        <pc:spChg chg="add del">
          <ac:chgData name="Jesús María Mora Mur" userId="897ef96f870e8c1a" providerId="LiveId" clId="{C12D7B6C-9484-4CC6-A00C-479005B2257D}" dt="2023-03-07T19:56:31.097" v="1090" actId="26606"/>
          <ac:spMkLst>
            <pc:docMk/>
            <pc:sldMk cId="368940325" sldId="261"/>
            <ac:spMk id="12" creationId="{4063B759-00FC-46D1-9898-8E8625268FAF}"/>
          </ac:spMkLst>
        </pc:spChg>
        <pc:spChg chg="add del">
          <ac:chgData name="Jesús María Mora Mur" userId="897ef96f870e8c1a" providerId="LiveId" clId="{C12D7B6C-9484-4CC6-A00C-479005B2257D}" dt="2023-03-07T19:56:23.378" v="1088" actId="26606"/>
          <ac:spMkLst>
            <pc:docMk/>
            <pc:sldMk cId="368940325" sldId="261"/>
            <ac:spMk id="13" creationId="{0953BC39-9D68-40BE-BF3C-5C4EB782AF94}"/>
          </ac:spMkLst>
        </pc:spChg>
        <pc:spChg chg="add">
          <ac:chgData name="Jesús María Mora Mur" userId="897ef96f870e8c1a" providerId="LiveId" clId="{C12D7B6C-9484-4CC6-A00C-479005B2257D}" dt="2023-03-07T19:57:31.933" v="1114" actId="26606"/>
          <ac:spMkLst>
            <pc:docMk/>
            <pc:sldMk cId="368940325" sldId="261"/>
            <ac:spMk id="14" creationId="{DA381740-063A-41A4-836D-85D14980EEF0}"/>
          </ac:spMkLst>
        </pc:spChg>
        <pc:spChg chg="add del">
          <ac:chgData name="Jesús María Mora Mur" userId="897ef96f870e8c1a" providerId="LiveId" clId="{C12D7B6C-9484-4CC6-A00C-479005B2257D}" dt="2023-03-07T19:56:31.097" v="1090" actId="26606"/>
          <ac:spMkLst>
            <pc:docMk/>
            <pc:sldMk cId="368940325" sldId="261"/>
            <ac:spMk id="15" creationId="{DA381740-063A-41A4-836D-85D14980EEF0}"/>
          </ac:spMkLst>
        </pc:spChg>
        <pc:spChg chg="add del">
          <ac:chgData name="Jesús María Mora Mur" userId="897ef96f870e8c1a" providerId="LiveId" clId="{C12D7B6C-9484-4CC6-A00C-479005B2257D}" dt="2023-03-07T19:56:31.097" v="1090" actId="26606"/>
          <ac:spMkLst>
            <pc:docMk/>
            <pc:sldMk cId="368940325" sldId="261"/>
            <ac:spMk id="16" creationId="{D5B012D8-7F27-4758-9AC6-C889B154BD73}"/>
          </ac:spMkLst>
        </pc:spChg>
        <pc:spChg chg="add">
          <ac:chgData name="Jesús María Mora Mur" userId="897ef96f870e8c1a" providerId="LiveId" clId="{C12D7B6C-9484-4CC6-A00C-479005B2257D}" dt="2023-03-07T19:57:31.933" v="1114" actId="26606"/>
          <ac:spMkLst>
            <pc:docMk/>
            <pc:sldMk cId="368940325" sldId="261"/>
            <ac:spMk id="17" creationId="{0671A8AE-40A1-4631-A6B8-581AFF065482}"/>
          </ac:spMkLst>
        </pc:spChg>
        <pc:spChg chg="add del">
          <ac:chgData name="Jesús María Mora Mur" userId="897ef96f870e8c1a" providerId="LiveId" clId="{C12D7B6C-9484-4CC6-A00C-479005B2257D}" dt="2023-03-07T19:57:15.068" v="1112"/>
          <ac:spMkLst>
            <pc:docMk/>
            <pc:sldMk cId="368940325" sldId="261"/>
            <ac:spMk id="18" creationId="{DA381740-063A-41A4-836D-85D14980EEF0}"/>
          </ac:spMkLst>
        </pc:spChg>
        <pc:spChg chg="add del">
          <ac:chgData name="Jesús María Mora Mur" userId="897ef96f870e8c1a" providerId="LiveId" clId="{C12D7B6C-9484-4CC6-A00C-479005B2257D}" dt="2023-03-07T19:57:15.068" v="1112"/>
          <ac:spMkLst>
            <pc:docMk/>
            <pc:sldMk cId="368940325" sldId="261"/>
            <ac:spMk id="19" creationId="{0671A8AE-40A1-4631-A6B8-581AFF065482}"/>
          </ac:spMkLst>
        </pc:spChg>
        <pc:spChg chg="add del">
          <ac:chgData name="Jesús María Mora Mur" userId="897ef96f870e8c1a" providerId="LiveId" clId="{C12D7B6C-9484-4CC6-A00C-479005B2257D}" dt="2023-03-07T19:57:15.068" v="1112"/>
          <ac:spMkLst>
            <pc:docMk/>
            <pc:sldMk cId="368940325" sldId="261"/>
            <ac:spMk id="21" creationId="{A44CD100-6267-4E62-AA64-2182A3A6A1C0}"/>
          </ac:spMkLst>
        </pc:spChg>
        <pc:spChg chg="add">
          <ac:chgData name="Jesús María Mora Mur" userId="897ef96f870e8c1a" providerId="LiveId" clId="{C12D7B6C-9484-4CC6-A00C-479005B2257D}" dt="2023-03-07T19:57:31.933" v="1114" actId="26606"/>
          <ac:spMkLst>
            <pc:docMk/>
            <pc:sldMk cId="368940325" sldId="261"/>
            <ac:spMk id="23" creationId="{A44CD100-6267-4E62-AA64-2182A3A6A1C0}"/>
          </ac:spMkLst>
        </pc:spChg>
        <pc:picChg chg="add del">
          <ac:chgData name="Jesús María Mora Mur" userId="897ef96f870e8c1a" providerId="LiveId" clId="{C12D7B6C-9484-4CC6-A00C-479005B2257D}" dt="2023-03-07T19:56:31.097" v="1090" actId="26606"/>
          <ac:picMkLst>
            <pc:docMk/>
            <pc:sldMk cId="368940325" sldId="261"/>
            <ac:picMk id="4" creationId="{F2C6479F-842C-E324-93F0-4E1D2BAA9860}"/>
          </ac:picMkLst>
        </pc:picChg>
        <pc:picChg chg="add del">
          <ac:chgData name="Jesús María Mora Mur" userId="897ef96f870e8c1a" providerId="LiveId" clId="{C12D7B6C-9484-4CC6-A00C-479005B2257D}" dt="2023-03-07T19:57:23.559" v="1113" actId="478"/>
          <ac:picMkLst>
            <pc:docMk/>
            <pc:sldMk cId="368940325" sldId="261"/>
            <ac:picMk id="20" creationId="{62EB7B95-F65F-4B9B-9137-B6AB9D346D0F}"/>
          </ac:picMkLst>
        </pc:picChg>
        <pc:picChg chg="add">
          <ac:chgData name="Jesús María Mora Mur" userId="897ef96f870e8c1a" providerId="LiveId" clId="{C12D7B6C-9484-4CC6-A00C-479005B2257D}" dt="2023-03-07T19:57:31.933" v="1114" actId="26606"/>
          <ac:picMkLst>
            <pc:docMk/>
            <pc:sldMk cId="368940325" sldId="261"/>
            <ac:picMk id="22" creationId="{FA7755A3-C3D6-EB10-B83E-16327B00ACE1}"/>
          </ac:picMkLst>
        </pc:picChg>
      </pc:sldChg>
      <pc:sldChg chg="addSp delSp modSp mod setBg">
        <pc:chgData name="Jesús María Mora Mur" userId="897ef96f870e8c1a" providerId="LiveId" clId="{C12D7B6C-9484-4CC6-A00C-479005B2257D}" dt="2023-03-06T10:54:36.924" v="540" actId="20577"/>
        <pc:sldMkLst>
          <pc:docMk/>
          <pc:sldMk cId="3057165677" sldId="262"/>
        </pc:sldMkLst>
        <pc:spChg chg="mod">
          <ac:chgData name="Jesús María Mora Mur" userId="897ef96f870e8c1a" providerId="LiveId" clId="{C12D7B6C-9484-4CC6-A00C-479005B2257D}" dt="2023-03-06T10:54:36.924" v="540" actId="20577"/>
          <ac:spMkLst>
            <pc:docMk/>
            <pc:sldMk cId="3057165677" sldId="262"/>
            <ac:spMk id="2" creationId="{87AA8E11-3F61-AA0C-857F-E55A7553E5FB}"/>
          </ac:spMkLst>
        </pc:spChg>
        <pc:spChg chg="del mod">
          <ac:chgData name="Jesús María Mora Mur" userId="897ef96f870e8c1a" providerId="LiveId" clId="{C12D7B6C-9484-4CC6-A00C-479005B2257D}" dt="2023-03-06T10:50:17.672" v="240" actId="26606"/>
          <ac:spMkLst>
            <pc:docMk/>
            <pc:sldMk cId="3057165677" sldId="262"/>
            <ac:spMk id="3" creationId="{8525865A-C602-E40E-D44E-8D5FD43E4399}"/>
          </ac:spMkLst>
        </pc:spChg>
        <pc:spChg chg="add del">
          <ac:chgData name="Jesús María Mora Mur" userId="897ef96f870e8c1a" providerId="LiveId" clId="{C12D7B6C-9484-4CC6-A00C-479005B2257D}" dt="2023-03-06T10:54:26.308" v="529" actId="26606"/>
          <ac:spMkLst>
            <pc:docMk/>
            <pc:sldMk cId="3057165677" sldId="262"/>
            <ac:spMk id="9" creationId="{247B6BBF-09F2-4A29-AE4E-3771E2924817}"/>
          </ac:spMkLst>
        </pc:spChg>
        <pc:spChg chg="add del">
          <ac:chgData name="Jesús María Mora Mur" userId="897ef96f870e8c1a" providerId="LiveId" clId="{C12D7B6C-9484-4CC6-A00C-479005B2257D}" dt="2023-03-06T10:54:26.308" v="529" actId="26606"/>
          <ac:spMkLst>
            <pc:docMk/>
            <pc:sldMk cId="3057165677" sldId="262"/>
            <ac:spMk id="11" creationId="{535742DD-1B16-4E9D-B715-0D74B4574A68}"/>
          </ac:spMkLst>
        </pc:spChg>
        <pc:spChg chg="add">
          <ac:chgData name="Jesús María Mora Mur" userId="897ef96f870e8c1a" providerId="LiveId" clId="{C12D7B6C-9484-4CC6-A00C-479005B2257D}" dt="2023-03-06T10:54:26.308" v="529" actId="26606"/>
          <ac:spMkLst>
            <pc:docMk/>
            <pc:sldMk cId="3057165677" sldId="262"/>
            <ac:spMk id="16" creationId="{247B6BBF-09F2-4A29-AE4E-3771E2924817}"/>
          </ac:spMkLst>
        </pc:spChg>
        <pc:spChg chg="add">
          <ac:chgData name="Jesús María Mora Mur" userId="897ef96f870e8c1a" providerId="LiveId" clId="{C12D7B6C-9484-4CC6-A00C-479005B2257D}" dt="2023-03-06T10:54:26.308" v="529" actId="26606"/>
          <ac:spMkLst>
            <pc:docMk/>
            <pc:sldMk cId="3057165677" sldId="262"/>
            <ac:spMk id="18" creationId="{535742DD-1B16-4E9D-B715-0D74B4574A68}"/>
          </ac:spMkLst>
        </pc:spChg>
        <pc:graphicFrameChg chg="add mod modGraphic">
          <ac:chgData name="Jesús María Mora Mur" userId="897ef96f870e8c1a" providerId="LiveId" clId="{C12D7B6C-9484-4CC6-A00C-479005B2257D}" dt="2023-03-06T10:54:26.308" v="529" actId="26606"/>
          <ac:graphicFrameMkLst>
            <pc:docMk/>
            <pc:sldMk cId="3057165677" sldId="262"/>
            <ac:graphicFrameMk id="5" creationId="{AC99565B-97FE-92B6-6A41-C111F2ED51F9}"/>
          </ac:graphicFrameMkLst>
        </pc:graphicFrameChg>
      </pc:sldChg>
      <pc:sldChg chg="modSp mod modNotesTx">
        <pc:chgData name="Jesús María Mora Mur" userId="897ef96f870e8c1a" providerId="LiveId" clId="{C12D7B6C-9484-4CC6-A00C-479005B2257D}" dt="2023-03-07T20:03:08.496" v="1160" actId="20577"/>
        <pc:sldMkLst>
          <pc:docMk/>
          <pc:sldMk cId="3090733192" sldId="263"/>
        </pc:sldMkLst>
        <pc:spChg chg="mod">
          <ac:chgData name="Jesús María Mora Mur" userId="897ef96f870e8c1a" providerId="LiveId" clId="{C12D7B6C-9484-4CC6-A00C-479005B2257D}" dt="2023-03-03T17:01:18.007" v="7" actId="790"/>
          <ac:spMkLst>
            <pc:docMk/>
            <pc:sldMk cId="3090733192" sldId="263"/>
            <ac:spMk id="2" creationId="{AE7A84EA-661F-B970-904F-08164E9B161D}"/>
          </ac:spMkLst>
        </pc:spChg>
      </pc:sldChg>
      <pc:sldChg chg="addSp delSp modSp mod setBg modClrScheme chgLayout">
        <pc:chgData name="Jesús María Mora Mur" userId="897ef96f870e8c1a" providerId="LiveId" clId="{C12D7B6C-9484-4CC6-A00C-479005B2257D}" dt="2023-03-06T11:03:39.323" v="859" actId="26606"/>
        <pc:sldMkLst>
          <pc:docMk/>
          <pc:sldMk cId="3652068458" sldId="264"/>
        </pc:sldMkLst>
        <pc:spChg chg="mod ord">
          <ac:chgData name="Jesús María Mora Mur" userId="897ef96f870e8c1a" providerId="LiveId" clId="{C12D7B6C-9484-4CC6-A00C-479005B2257D}" dt="2023-03-06T11:03:39.323" v="859" actId="26606"/>
          <ac:spMkLst>
            <pc:docMk/>
            <pc:sldMk cId="3652068458" sldId="264"/>
            <ac:spMk id="2" creationId="{B006AEED-760B-A67B-7C82-4F6AABF8C68E}"/>
          </ac:spMkLst>
        </pc:spChg>
        <pc:spChg chg="del mod ord">
          <ac:chgData name="Jesús María Mora Mur" userId="897ef96f870e8c1a" providerId="LiveId" clId="{C12D7B6C-9484-4CC6-A00C-479005B2257D}" dt="2023-03-06T10:50:58.053" v="241" actId="700"/>
          <ac:spMkLst>
            <pc:docMk/>
            <pc:sldMk cId="3652068458" sldId="264"/>
            <ac:spMk id="3" creationId="{2B1E5015-0274-3804-3DC9-5B9BEC05B83C}"/>
          </ac:spMkLst>
        </pc:spChg>
        <pc:spChg chg="add del mod ord">
          <ac:chgData name="Jesús María Mora Mur" userId="897ef96f870e8c1a" providerId="LiveId" clId="{C12D7B6C-9484-4CC6-A00C-479005B2257D}" dt="2023-03-06T10:55:03.116" v="543" actId="700"/>
          <ac:spMkLst>
            <pc:docMk/>
            <pc:sldMk cId="3652068458" sldId="264"/>
            <ac:spMk id="4" creationId="{BDE1BB65-40BA-0C03-C0F8-FC8166F9CD53}"/>
          </ac:spMkLst>
        </pc:spChg>
        <pc:spChg chg="add">
          <ac:chgData name="Jesús María Mora Mur" userId="897ef96f870e8c1a" providerId="LiveId" clId="{C12D7B6C-9484-4CC6-A00C-479005B2257D}" dt="2023-03-06T11:03:39.323" v="859" actId="26606"/>
          <ac:spMkLst>
            <pc:docMk/>
            <pc:sldMk cId="3652068458" sldId="264"/>
            <ac:spMk id="5" creationId="{DA381740-063A-41A4-836D-85D14980EEF0}"/>
          </ac:spMkLst>
        </pc:spChg>
        <pc:spChg chg="add del">
          <ac:chgData name="Jesús María Mora Mur" userId="897ef96f870e8c1a" providerId="LiveId" clId="{C12D7B6C-9484-4CC6-A00C-479005B2257D}" dt="2023-03-06T10:55:38.982" v="588" actId="26606"/>
          <ac:spMkLst>
            <pc:docMk/>
            <pc:sldMk cId="3652068458" sldId="264"/>
            <ac:spMk id="7" creationId="{DA381740-063A-41A4-836D-85D14980EEF0}"/>
          </ac:spMkLst>
        </pc:spChg>
        <pc:spChg chg="add">
          <ac:chgData name="Jesús María Mora Mur" userId="897ef96f870e8c1a" providerId="LiveId" clId="{C12D7B6C-9484-4CC6-A00C-479005B2257D}" dt="2023-03-06T11:03:39.323" v="859" actId="26606"/>
          <ac:spMkLst>
            <pc:docMk/>
            <pc:sldMk cId="3652068458" sldId="264"/>
            <ac:spMk id="8" creationId="{168AB93A-48BC-4C25-A3AD-C17B5A682A94}"/>
          </ac:spMkLst>
        </pc:spChg>
        <pc:spChg chg="add del">
          <ac:chgData name="Jesús María Mora Mur" userId="897ef96f870e8c1a" providerId="LiveId" clId="{C12D7B6C-9484-4CC6-A00C-479005B2257D}" dt="2023-03-06T10:55:38.982" v="588" actId="26606"/>
          <ac:spMkLst>
            <pc:docMk/>
            <pc:sldMk cId="3652068458" sldId="264"/>
            <ac:spMk id="9" creationId="{32D45EE4-C4F0-4F72-B1C6-39F596D138A9}"/>
          </ac:spMkLst>
        </pc:spChg>
        <pc:spChg chg="add del">
          <ac:chgData name="Jesús María Mora Mur" userId="897ef96f870e8c1a" providerId="LiveId" clId="{C12D7B6C-9484-4CC6-A00C-479005B2257D}" dt="2023-03-06T10:51:28.805" v="278" actId="26606"/>
          <ac:spMkLst>
            <pc:docMk/>
            <pc:sldMk cId="3652068458" sldId="264"/>
            <ac:spMk id="10" creationId="{0671A8AE-40A1-4631-A6B8-581AFF065482}"/>
          </ac:spMkLst>
        </pc:spChg>
        <pc:spChg chg="add del">
          <ac:chgData name="Jesús María Mora Mur" userId="897ef96f870e8c1a" providerId="LiveId" clId="{C12D7B6C-9484-4CC6-A00C-479005B2257D}" dt="2023-03-06T10:55:38.982" v="588" actId="26606"/>
          <ac:spMkLst>
            <pc:docMk/>
            <pc:sldMk cId="3652068458" sldId="264"/>
            <ac:spMk id="11" creationId="{8C459BAD-4279-4A9D-B0C5-662C5F5ED21F}"/>
          </ac:spMkLst>
        </pc:spChg>
        <pc:spChg chg="add del">
          <ac:chgData name="Jesús María Mora Mur" userId="897ef96f870e8c1a" providerId="LiveId" clId="{C12D7B6C-9484-4CC6-A00C-479005B2257D}" dt="2023-03-06T10:51:28.805" v="278" actId="26606"/>
          <ac:spMkLst>
            <pc:docMk/>
            <pc:sldMk cId="3652068458" sldId="264"/>
            <ac:spMk id="12" creationId="{A44CD100-6267-4E62-AA64-2182A3A6A1C0}"/>
          </ac:spMkLst>
        </pc:spChg>
        <pc:spChg chg="add del">
          <ac:chgData name="Jesús María Mora Mur" userId="897ef96f870e8c1a" providerId="LiveId" clId="{C12D7B6C-9484-4CC6-A00C-479005B2257D}" dt="2023-03-06T10:55:38.982" v="588" actId="26606"/>
          <ac:spMkLst>
            <pc:docMk/>
            <pc:sldMk cId="3652068458" sldId="264"/>
            <ac:spMk id="13" creationId="{0953BC39-9D68-40BE-BF3C-5C4EB782AF94}"/>
          </ac:spMkLst>
        </pc:spChg>
        <pc:spChg chg="add">
          <ac:chgData name="Jesús María Mora Mur" userId="897ef96f870e8c1a" providerId="LiveId" clId="{C12D7B6C-9484-4CC6-A00C-479005B2257D}" dt="2023-03-06T11:03:39.323" v="859" actId="26606"/>
          <ac:spMkLst>
            <pc:docMk/>
            <pc:sldMk cId="3652068458" sldId="264"/>
            <ac:spMk id="14" creationId="{AF4AE179-A75B-4007-B5FA-8139ACFB9B81}"/>
          </ac:spMkLst>
        </pc:spChg>
        <pc:spChg chg="add">
          <ac:chgData name="Jesús María Mora Mur" userId="897ef96f870e8c1a" providerId="LiveId" clId="{C12D7B6C-9484-4CC6-A00C-479005B2257D}" dt="2023-03-06T11:03:39.323" v="859" actId="26606"/>
          <ac:spMkLst>
            <pc:docMk/>
            <pc:sldMk cId="3652068458" sldId="264"/>
            <ac:spMk id="15" creationId="{3FCFB1DE-0B7E-48CC-BA90-B2AB0889F9D6}"/>
          </ac:spMkLst>
        </pc:spChg>
        <pc:picChg chg="add del">
          <ac:chgData name="Jesús María Mora Mur" userId="897ef96f870e8c1a" providerId="LiveId" clId="{C12D7B6C-9484-4CC6-A00C-479005B2257D}" dt="2023-03-06T10:51:28.805" v="278" actId="26606"/>
          <ac:picMkLst>
            <pc:docMk/>
            <pc:sldMk cId="3652068458" sldId="264"/>
            <ac:picMk id="6" creationId="{B7C1A76F-8C54-4424-0D45-F386B41839F0}"/>
          </ac:picMkLst>
        </pc:picChg>
        <pc:picChg chg="add">
          <ac:chgData name="Jesús María Mora Mur" userId="897ef96f870e8c1a" providerId="LiveId" clId="{C12D7B6C-9484-4CC6-A00C-479005B2257D}" dt="2023-03-06T11:03:39.323" v="859" actId="26606"/>
          <ac:picMkLst>
            <pc:docMk/>
            <pc:sldMk cId="3652068458" sldId="264"/>
            <ac:picMk id="16" creationId="{4C6CE995-A4B0-E410-D00C-5627AC6CB924}"/>
          </ac:picMkLst>
        </pc:picChg>
      </pc:sldChg>
      <pc:sldChg chg="modSp mod modNotesTx">
        <pc:chgData name="Jesús María Mora Mur" userId="897ef96f870e8c1a" providerId="LiveId" clId="{C12D7B6C-9484-4CC6-A00C-479005B2257D}" dt="2023-03-07T20:01:06.028" v="1145" actId="20577"/>
        <pc:sldMkLst>
          <pc:docMk/>
          <pc:sldMk cId="1230069063" sldId="265"/>
        </pc:sldMkLst>
        <pc:spChg chg="mod">
          <ac:chgData name="Jesús María Mora Mur" userId="897ef96f870e8c1a" providerId="LiveId" clId="{C12D7B6C-9484-4CC6-A00C-479005B2257D}" dt="2023-03-03T17:01:29.083" v="9" actId="790"/>
          <ac:spMkLst>
            <pc:docMk/>
            <pc:sldMk cId="1230069063" sldId="265"/>
            <ac:spMk id="2" creationId="{461BA443-FABE-3CD4-051B-C529569DE514}"/>
          </ac:spMkLst>
        </pc:spChg>
      </pc:sldChg>
      <pc:sldChg chg="addSp delSp modSp mod setBg modNotesTx">
        <pc:chgData name="Jesús María Mora Mur" userId="897ef96f870e8c1a" providerId="LiveId" clId="{C12D7B6C-9484-4CC6-A00C-479005B2257D}" dt="2023-03-07T20:01:14.480" v="1150" actId="20577"/>
        <pc:sldMkLst>
          <pc:docMk/>
          <pc:sldMk cId="3531705093" sldId="266"/>
        </pc:sldMkLst>
        <pc:spChg chg="mod">
          <ac:chgData name="Jesús María Mora Mur" userId="897ef96f870e8c1a" providerId="LiveId" clId="{C12D7B6C-9484-4CC6-A00C-479005B2257D}" dt="2023-03-06T11:04:10.378" v="860" actId="26606"/>
          <ac:spMkLst>
            <pc:docMk/>
            <pc:sldMk cId="3531705093" sldId="266"/>
            <ac:spMk id="2" creationId="{083F09F3-DD5B-50CF-D465-BF61C6346079}"/>
          </ac:spMkLst>
        </pc:spChg>
        <pc:spChg chg="del">
          <ac:chgData name="Jesús María Mora Mur" userId="897ef96f870e8c1a" providerId="LiveId" clId="{C12D7B6C-9484-4CC6-A00C-479005B2257D}" dt="2023-03-06T11:04:10.378" v="860" actId="26606"/>
          <ac:spMkLst>
            <pc:docMk/>
            <pc:sldMk cId="3531705093" sldId="266"/>
            <ac:spMk id="3" creationId="{549750CE-4D6A-1A99-B7C6-3D207F47DA23}"/>
          </ac:spMkLst>
        </pc:spChg>
        <pc:spChg chg="add">
          <ac:chgData name="Jesús María Mora Mur" userId="897ef96f870e8c1a" providerId="LiveId" clId="{C12D7B6C-9484-4CC6-A00C-479005B2257D}" dt="2023-03-06T11:04:10.378" v="860" actId="26606"/>
          <ac:spMkLst>
            <pc:docMk/>
            <pc:sldMk cId="3531705093" sldId="266"/>
            <ac:spMk id="9" creationId="{DA381740-063A-41A4-836D-85D14980EEF0}"/>
          </ac:spMkLst>
        </pc:spChg>
        <pc:spChg chg="add">
          <ac:chgData name="Jesús María Mora Mur" userId="897ef96f870e8c1a" providerId="LiveId" clId="{C12D7B6C-9484-4CC6-A00C-479005B2257D}" dt="2023-03-06T11:04:10.378" v="860" actId="26606"/>
          <ac:spMkLst>
            <pc:docMk/>
            <pc:sldMk cId="3531705093" sldId="266"/>
            <ac:spMk id="11" creationId="{D5B012D8-7F27-4758-9AC6-C889B154BD73}"/>
          </ac:spMkLst>
        </pc:spChg>
        <pc:spChg chg="add">
          <ac:chgData name="Jesús María Mora Mur" userId="897ef96f870e8c1a" providerId="LiveId" clId="{C12D7B6C-9484-4CC6-A00C-479005B2257D}" dt="2023-03-06T11:04:10.378" v="860" actId="26606"/>
          <ac:spMkLst>
            <pc:docMk/>
            <pc:sldMk cId="3531705093" sldId="266"/>
            <ac:spMk id="13" creationId="{4063B759-00FC-46D1-9898-8E8625268FAF}"/>
          </ac:spMkLst>
        </pc:spChg>
        <pc:picChg chg="add">
          <ac:chgData name="Jesús María Mora Mur" userId="897ef96f870e8c1a" providerId="LiveId" clId="{C12D7B6C-9484-4CC6-A00C-479005B2257D}" dt="2023-03-06T11:04:10.378" v="860" actId="26606"/>
          <ac:picMkLst>
            <pc:docMk/>
            <pc:sldMk cId="3531705093" sldId="266"/>
            <ac:picMk id="5" creationId="{5F1A7E24-00DE-671F-F5F2-3A65E4180608}"/>
          </ac:picMkLst>
        </pc:picChg>
      </pc:sldChg>
      <pc:sldChg chg="modSp mod">
        <pc:chgData name="Jesús María Mora Mur" userId="897ef96f870e8c1a" providerId="LiveId" clId="{C12D7B6C-9484-4CC6-A00C-479005B2257D}" dt="2023-03-06T11:08:58.704" v="981" actId="20577"/>
        <pc:sldMkLst>
          <pc:docMk/>
          <pc:sldMk cId="2794766502" sldId="267"/>
        </pc:sldMkLst>
        <pc:spChg chg="mod">
          <ac:chgData name="Jesús María Mora Mur" userId="897ef96f870e8c1a" providerId="LiveId" clId="{C12D7B6C-9484-4CC6-A00C-479005B2257D}" dt="2023-03-03T17:02:01.255" v="11" actId="790"/>
          <ac:spMkLst>
            <pc:docMk/>
            <pc:sldMk cId="2794766502" sldId="267"/>
            <ac:spMk id="2" creationId="{27F27F0A-57A9-C6AE-3525-E3192B4F3675}"/>
          </ac:spMkLst>
        </pc:spChg>
        <pc:spChg chg="mod">
          <ac:chgData name="Jesús María Mora Mur" userId="897ef96f870e8c1a" providerId="LiveId" clId="{C12D7B6C-9484-4CC6-A00C-479005B2257D}" dt="2023-03-06T11:08:58.704" v="981" actId="20577"/>
          <ac:spMkLst>
            <pc:docMk/>
            <pc:sldMk cId="2794766502" sldId="267"/>
            <ac:spMk id="3" creationId="{86309090-B921-9F31-395A-0163EB5D00B1}"/>
          </ac:spMkLst>
        </pc:spChg>
      </pc:sldChg>
      <pc:sldChg chg="addSp delSp modSp mod setBg modNotesTx">
        <pc:chgData name="Jesús María Mora Mur" userId="897ef96f870e8c1a" providerId="LiveId" clId="{C12D7B6C-9484-4CC6-A00C-479005B2257D}" dt="2023-03-07T20:02:50.335" v="1155" actId="20577"/>
        <pc:sldMkLst>
          <pc:docMk/>
          <pc:sldMk cId="1578350316" sldId="268"/>
        </pc:sldMkLst>
        <pc:spChg chg="mod">
          <ac:chgData name="Jesús María Mora Mur" userId="897ef96f870e8c1a" providerId="LiveId" clId="{C12D7B6C-9484-4CC6-A00C-479005B2257D}" dt="2023-03-06T11:10:50.332" v="1006" actId="26606"/>
          <ac:spMkLst>
            <pc:docMk/>
            <pc:sldMk cId="1578350316" sldId="268"/>
            <ac:spMk id="2" creationId="{D1ECECAE-5F93-5921-66F7-55ADEA7027AD}"/>
          </ac:spMkLst>
        </pc:spChg>
        <pc:spChg chg="del mod">
          <ac:chgData name="Jesús María Mora Mur" userId="897ef96f870e8c1a" providerId="LiveId" clId="{C12D7B6C-9484-4CC6-A00C-479005B2257D}" dt="2023-03-06T11:10:50.332" v="1006" actId="26606"/>
          <ac:spMkLst>
            <pc:docMk/>
            <pc:sldMk cId="1578350316" sldId="268"/>
            <ac:spMk id="3" creationId="{42EAFDFC-6AA9-9E2A-7E29-146C3B2314D0}"/>
          </ac:spMkLst>
        </pc:spChg>
        <pc:spChg chg="add">
          <ac:chgData name="Jesús María Mora Mur" userId="897ef96f870e8c1a" providerId="LiveId" clId="{C12D7B6C-9484-4CC6-A00C-479005B2257D}" dt="2023-03-06T11:10:50.332" v="1006" actId="26606"/>
          <ac:spMkLst>
            <pc:docMk/>
            <pc:sldMk cId="1578350316" sldId="268"/>
            <ac:spMk id="9" creationId="{247B6BBF-09F2-4A29-AE4E-3771E2924817}"/>
          </ac:spMkLst>
        </pc:spChg>
        <pc:spChg chg="add">
          <ac:chgData name="Jesús María Mora Mur" userId="897ef96f870e8c1a" providerId="LiveId" clId="{C12D7B6C-9484-4CC6-A00C-479005B2257D}" dt="2023-03-06T11:10:50.332" v="1006" actId="26606"/>
          <ac:spMkLst>
            <pc:docMk/>
            <pc:sldMk cId="1578350316" sldId="268"/>
            <ac:spMk id="11" creationId="{535742DD-1B16-4E9D-B715-0D74B4574A68}"/>
          </ac:spMkLst>
        </pc:spChg>
        <pc:graphicFrameChg chg="add">
          <ac:chgData name="Jesús María Mora Mur" userId="897ef96f870e8c1a" providerId="LiveId" clId="{C12D7B6C-9484-4CC6-A00C-479005B2257D}" dt="2023-03-06T11:10:50.332" v="1006" actId="26606"/>
          <ac:graphicFrameMkLst>
            <pc:docMk/>
            <pc:sldMk cId="1578350316" sldId="268"/>
            <ac:graphicFrameMk id="5" creationId="{E419F1B3-EB09-0B8A-9E74-B3917C44A330}"/>
          </ac:graphicFrameMkLst>
        </pc:graphicFrameChg>
      </pc:sldChg>
      <pc:sldChg chg="modSp del mod">
        <pc:chgData name="Jesús María Mora Mur" userId="897ef96f870e8c1a" providerId="LiveId" clId="{C12D7B6C-9484-4CC6-A00C-479005B2257D}" dt="2023-03-07T20:04:49.707" v="1166" actId="47"/>
        <pc:sldMkLst>
          <pc:docMk/>
          <pc:sldMk cId="1083586947" sldId="269"/>
        </pc:sldMkLst>
        <pc:spChg chg="mod">
          <ac:chgData name="Jesús María Mora Mur" userId="897ef96f870e8c1a" providerId="LiveId" clId="{C12D7B6C-9484-4CC6-A00C-479005B2257D}" dt="2023-03-03T17:02:24.111" v="15" actId="790"/>
          <ac:spMkLst>
            <pc:docMk/>
            <pc:sldMk cId="1083586947" sldId="269"/>
            <ac:spMk id="2" creationId="{00000000-0000-0000-0000-000000000000}"/>
          </ac:spMkLst>
        </pc:spChg>
        <pc:spChg chg="mod">
          <ac:chgData name="Jesús María Mora Mur" userId="897ef96f870e8c1a" providerId="LiveId" clId="{C12D7B6C-9484-4CC6-A00C-479005B2257D}" dt="2023-03-03T17:02:31.043" v="16" actId="790"/>
          <ac:spMkLst>
            <pc:docMk/>
            <pc:sldMk cId="1083586947" sldId="269"/>
            <ac:spMk id="3" creationId="{00000000-0000-0000-0000-000000000000}"/>
          </ac:spMkLst>
        </pc:spChg>
        <pc:picChg chg="mod">
          <ac:chgData name="Jesús María Mora Mur" userId="897ef96f870e8c1a" providerId="LiveId" clId="{C12D7B6C-9484-4CC6-A00C-479005B2257D}" dt="2023-03-03T17:02:16.664" v="14" actId="1076"/>
          <ac:picMkLst>
            <pc:docMk/>
            <pc:sldMk cId="1083586947" sldId="269"/>
            <ac:picMk id="4" creationId="{BA80DC1E-AF0E-946C-8641-30C35272371F}"/>
          </ac:picMkLst>
        </pc:picChg>
      </pc:sldChg>
      <pc:sldChg chg="add del">
        <pc:chgData name="Jesús María Mora Mur" userId="897ef96f870e8c1a" providerId="LiveId" clId="{C12D7B6C-9484-4CC6-A00C-479005B2257D}" dt="2023-03-06T10:44:59.958" v="20" actId="47"/>
        <pc:sldMkLst>
          <pc:docMk/>
          <pc:sldMk cId="656482140" sldId="270"/>
        </pc:sldMkLst>
      </pc:sldChg>
      <pc:sldChg chg="addSp delSp modSp new mod setBg modClrScheme chgLayout">
        <pc:chgData name="Jesús María Mora Mur" userId="897ef96f870e8c1a" providerId="LiveId" clId="{C12D7B6C-9484-4CC6-A00C-479005B2257D}" dt="2023-03-06T11:03:21.239" v="858" actId="790"/>
        <pc:sldMkLst>
          <pc:docMk/>
          <pc:sldMk cId="4038536450" sldId="270"/>
        </pc:sldMkLst>
        <pc:spChg chg="del mod ord">
          <ac:chgData name="Jesús María Mora Mur" userId="897ef96f870e8c1a" providerId="LiveId" clId="{C12D7B6C-9484-4CC6-A00C-479005B2257D}" dt="2023-03-06T10:55:52.063" v="590" actId="700"/>
          <ac:spMkLst>
            <pc:docMk/>
            <pc:sldMk cId="4038536450" sldId="270"/>
            <ac:spMk id="2" creationId="{7A8EEDB2-F105-6D11-DE74-216B66C29C88}"/>
          </ac:spMkLst>
        </pc:spChg>
        <pc:spChg chg="add mod ord">
          <ac:chgData name="Jesús María Mora Mur" userId="897ef96f870e8c1a" providerId="LiveId" clId="{C12D7B6C-9484-4CC6-A00C-479005B2257D}" dt="2023-03-06T11:02:09.897" v="849" actId="26606"/>
          <ac:spMkLst>
            <pc:docMk/>
            <pc:sldMk cId="4038536450" sldId="270"/>
            <ac:spMk id="3" creationId="{1B7EA63C-82E0-ABB2-7969-6625E5385102}"/>
          </ac:spMkLst>
        </pc:spChg>
        <pc:spChg chg="add del mod ord">
          <ac:chgData name="Jesús María Mora Mur" userId="897ef96f870e8c1a" providerId="LiveId" clId="{C12D7B6C-9484-4CC6-A00C-479005B2257D}" dt="2023-03-06T10:56:39.721" v="601" actId="700"/>
          <ac:spMkLst>
            <pc:docMk/>
            <pc:sldMk cId="4038536450" sldId="270"/>
            <ac:spMk id="4" creationId="{764BA3D2-0646-1BEC-9261-E73EDCE1E597}"/>
          </ac:spMkLst>
        </pc:spChg>
        <pc:spChg chg="add del mod ord">
          <ac:chgData name="Jesús María Mora Mur" userId="897ef96f870e8c1a" providerId="LiveId" clId="{C12D7B6C-9484-4CC6-A00C-479005B2257D}" dt="2023-03-06T11:01:22.812" v="789" actId="931"/>
          <ac:spMkLst>
            <pc:docMk/>
            <pc:sldMk cId="4038536450" sldId="270"/>
            <ac:spMk id="5" creationId="{85A81D94-A05C-12CD-FD83-FB4E87D4CA59}"/>
          </ac:spMkLst>
        </pc:spChg>
        <pc:spChg chg="add del mod ord">
          <ac:chgData name="Jesús María Mora Mur" userId="897ef96f870e8c1a" providerId="LiveId" clId="{C12D7B6C-9484-4CC6-A00C-479005B2257D}" dt="2023-03-06T11:01:53.063" v="846" actId="931"/>
          <ac:spMkLst>
            <pc:docMk/>
            <pc:sldMk cId="4038536450" sldId="270"/>
            <ac:spMk id="6" creationId="{F5B751F2-8159-A605-C884-9196C8C0ADB8}"/>
          </ac:spMkLst>
        </pc:spChg>
        <pc:spChg chg="add del mod">
          <ac:chgData name="Jesús María Mora Mur" userId="897ef96f870e8c1a" providerId="LiveId" clId="{C12D7B6C-9484-4CC6-A00C-479005B2257D}" dt="2023-03-06T10:58:34.558" v="610" actId="478"/>
          <ac:spMkLst>
            <pc:docMk/>
            <pc:sldMk cId="4038536450" sldId="270"/>
            <ac:spMk id="7" creationId="{88153D63-527F-1E6C-CCD0-A3E9BB8DF4AA}"/>
          </ac:spMkLst>
        </pc:spChg>
        <pc:spChg chg="add mod ord">
          <ac:chgData name="Jesús María Mora Mur" userId="897ef96f870e8c1a" providerId="LiveId" clId="{C12D7B6C-9484-4CC6-A00C-479005B2257D}" dt="2023-03-06T11:03:21.239" v="858" actId="790"/>
          <ac:spMkLst>
            <pc:docMk/>
            <pc:sldMk cId="4038536450" sldId="270"/>
            <ac:spMk id="10" creationId="{7C9CFD49-B785-459C-7464-F7DB67C2B66F}"/>
          </ac:spMkLst>
        </pc:spChg>
        <pc:spChg chg="add">
          <ac:chgData name="Jesús María Mora Mur" userId="897ef96f870e8c1a" providerId="LiveId" clId="{C12D7B6C-9484-4CC6-A00C-479005B2257D}" dt="2023-03-06T11:02:09.897" v="849" actId="26606"/>
          <ac:spMkLst>
            <pc:docMk/>
            <pc:sldMk cId="4038536450" sldId="270"/>
            <ac:spMk id="19" creationId="{EBDD1931-9E86-4402-9A68-33A2D9EFB198}"/>
          </ac:spMkLst>
        </pc:spChg>
        <pc:spChg chg="add">
          <ac:chgData name="Jesús María Mora Mur" userId="897ef96f870e8c1a" providerId="LiveId" clId="{C12D7B6C-9484-4CC6-A00C-479005B2257D}" dt="2023-03-06T11:02:09.897" v="849" actId="26606"/>
          <ac:spMkLst>
            <pc:docMk/>
            <pc:sldMk cId="4038536450" sldId="270"/>
            <ac:spMk id="21" creationId="{A51A0227-072A-4F5F-928C-E2C3E5CCD10C}"/>
          </ac:spMkLst>
        </pc:spChg>
        <pc:spChg chg="add">
          <ac:chgData name="Jesús María Mora Mur" userId="897ef96f870e8c1a" providerId="LiveId" clId="{C12D7B6C-9484-4CC6-A00C-479005B2257D}" dt="2023-03-06T11:02:09.897" v="849" actId="26606"/>
          <ac:spMkLst>
            <pc:docMk/>
            <pc:sldMk cId="4038536450" sldId="270"/>
            <ac:spMk id="25" creationId="{535742DD-1B16-4E9D-B715-0D74B4574A68}"/>
          </ac:spMkLst>
        </pc:spChg>
        <pc:picChg chg="add mod">
          <ac:chgData name="Jesús María Mora Mur" userId="897ef96f870e8c1a" providerId="LiveId" clId="{C12D7B6C-9484-4CC6-A00C-479005B2257D}" dt="2023-03-06T11:02:38.221" v="853" actId="9"/>
          <ac:picMkLst>
            <pc:docMk/>
            <pc:sldMk cId="4038536450" sldId="270"/>
            <ac:picMk id="12" creationId="{CA1AF24F-4CAF-952B-67C1-4E91AD366F77}"/>
          </ac:picMkLst>
        </pc:picChg>
        <pc:picChg chg="add mod">
          <ac:chgData name="Jesús María Mora Mur" userId="897ef96f870e8c1a" providerId="LiveId" clId="{C12D7B6C-9484-4CC6-A00C-479005B2257D}" dt="2023-03-06T11:02:09.897" v="849" actId="26606"/>
          <ac:picMkLst>
            <pc:docMk/>
            <pc:sldMk cId="4038536450" sldId="270"/>
            <ac:picMk id="14" creationId="{DAA72E6A-ACA4-6C89-8C5F-991C84E70AD0}"/>
          </ac:picMkLst>
        </pc:picChg>
        <pc:inkChg chg="add">
          <ac:chgData name="Jesús María Mora Mur" userId="897ef96f870e8c1a" providerId="LiveId" clId="{C12D7B6C-9484-4CC6-A00C-479005B2257D}" dt="2023-03-06T11:02:09.897" v="849" actId="26606"/>
          <ac:inkMkLst>
            <pc:docMk/>
            <pc:sldMk cId="4038536450" sldId="270"/>
            <ac:inkMk id="23" creationId="{070477C5-0410-4E4F-97A1-F84C2465C187}"/>
          </ac:inkMkLst>
        </pc:inkChg>
      </pc:sldChg>
      <pc:sldChg chg="modSp mod">
        <pc:chgData name="Jesús María Mora Mur" userId="897ef96f870e8c1a" providerId="LiveId" clId="{C12D7B6C-9484-4CC6-A00C-479005B2257D}" dt="2023-03-07T19:38:27.665" v="1036" actId="20577"/>
        <pc:sldMkLst>
          <pc:docMk/>
          <pc:sldMk cId="628442945" sldId="271"/>
        </pc:sldMkLst>
        <pc:spChg chg="mod">
          <ac:chgData name="Jesús María Mora Mur" userId="897ef96f870e8c1a" providerId="LiveId" clId="{C12D7B6C-9484-4CC6-A00C-479005B2257D}" dt="2023-03-07T19:38:27.665" v="1036" actId="20577"/>
          <ac:spMkLst>
            <pc:docMk/>
            <pc:sldMk cId="628442945" sldId="271"/>
            <ac:spMk id="3" creationId="{F06A97BA-8B72-E67D-7406-3D2B4FBDAB7B}"/>
          </ac:spMkLst>
        </pc:spChg>
        <pc:picChg chg="mod">
          <ac:chgData name="Jesús María Mora Mur" userId="897ef96f870e8c1a" providerId="LiveId" clId="{C12D7B6C-9484-4CC6-A00C-479005B2257D}" dt="2023-03-07T19:38:01.308" v="1034" actId="1076"/>
          <ac:picMkLst>
            <pc:docMk/>
            <pc:sldMk cId="628442945" sldId="271"/>
            <ac:picMk id="6" creationId="{D1751B50-FE39-417F-5460-45EDF3D5D793}"/>
          </ac:picMkLst>
        </pc:picChg>
      </pc:sldChg>
      <pc:sldChg chg="addSp delSp modSp new del mod">
        <pc:chgData name="Jesús María Mora Mur" userId="897ef96f870e8c1a" providerId="LiveId" clId="{C12D7B6C-9484-4CC6-A00C-479005B2257D}" dt="2023-03-06T11:11:30.549" v="1032" actId="47"/>
        <pc:sldMkLst>
          <pc:docMk/>
          <pc:sldMk cId="2124693621" sldId="271"/>
        </pc:sldMkLst>
        <pc:spChg chg="del mod">
          <ac:chgData name="Jesús María Mora Mur" userId="897ef96f870e8c1a" providerId="LiveId" clId="{C12D7B6C-9484-4CC6-A00C-479005B2257D}" dt="2023-03-06T11:11:27.704" v="1031" actId="478"/>
          <ac:spMkLst>
            <pc:docMk/>
            <pc:sldMk cId="2124693621" sldId="271"/>
            <ac:spMk id="2" creationId="{9722BFD8-BA3C-AC3C-2914-8760FE2AFCF8}"/>
          </ac:spMkLst>
        </pc:spChg>
        <pc:spChg chg="add mod">
          <ac:chgData name="Jesús María Mora Mur" userId="897ef96f870e8c1a" providerId="LiveId" clId="{C12D7B6C-9484-4CC6-A00C-479005B2257D}" dt="2023-03-06T11:11:27.704" v="1031" actId="478"/>
          <ac:spMkLst>
            <pc:docMk/>
            <pc:sldMk cId="2124693621" sldId="271"/>
            <ac:spMk id="5" creationId="{E48C1944-0554-193E-CB1B-D15871B99050}"/>
          </ac:spMkLst>
        </pc:spChg>
      </pc:sldChg>
      <pc:sldChg chg="addSp modSp new mod modClrScheme chgLayout">
        <pc:chgData name="Jesús María Mora Mur" userId="897ef96f870e8c1a" providerId="LiveId" clId="{C12D7B6C-9484-4CC6-A00C-479005B2257D}" dt="2023-03-07T19:40:19.117" v="1073" actId="20577"/>
        <pc:sldMkLst>
          <pc:docMk/>
          <pc:sldMk cId="509919128" sldId="273"/>
        </pc:sldMkLst>
        <pc:spChg chg="mod ord">
          <ac:chgData name="Jesús María Mora Mur" userId="897ef96f870e8c1a" providerId="LiveId" clId="{C12D7B6C-9484-4CC6-A00C-479005B2257D}" dt="2023-03-07T19:39:54.637" v="1063" actId="700"/>
          <ac:spMkLst>
            <pc:docMk/>
            <pc:sldMk cId="509919128" sldId="273"/>
            <ac:spMk id="2" creationId="{BC410606-012A-D4A0-9A4E-47B2D863B742}"/>
          </ac:spMkLst>
        </pc:spChg>
        <pc:spChg chg="mod ord">
          <ac:chgData name="Jesús María Mora Mur" userId="897ef96f870e8c1a" providerId="LiveId" clId="{C12D7B6C-9484-4CC6-A00C-479005B2257D}" dt="2023-03-07T19:40:19.117" v="1073" actId="20577"/>
          <ac:spMkLst>
            <pc:docMk/>
            <pc:sldMk cId="509919128" sldId="273"/>
            <ac:spMk id="3" creationId="{06B9E5BD-DB62-7240-4BAB-6800A1355915}"/>
          </ac:spMkLst>
        </pc:spChg>
        <pc:spChg chg="mod ord">
          <ac:chgData name="Jesús María Mora Mur" userId="897ef96f870e8c1a" providerId="LiveId" clId="{C12D7B6C-9484-4CC6-A00C-479005B2257D}" dt="2023-03-07T19:39:54.637" v="1063" actId="700"/>
          <ac:spMkLst>
            <pc:docMk/>
            <pc:sldMk cId="509919128" sldId="273"/>
            <ac:spMk id="4" creationId="{D3E01C0B-8C62-5E45-CB04-630832167DD0}"/>
          </ac:spMkLst>
        </pc:spChg>
        <pc:spChg chg="add mod ord">
          <ac:chgData name="Jesús María Mora Mur" userId="897ef96f870e8c1a" providerId="LiveId" clId="{C12D7B6C-9484-4CC6-A00C-479005B2257D}" dt="2023-03-07T19:39:57.660" v="1067" actId="20577"/>
          <ac:spMkLst>
            <pc:docMk/>
            <pc:sldMk cId="509919128" sldId="273"/>
            <ac:spMk id="5" creationId="{015D527C-0ABE-F90F-F3BC-DA3EA4B4B627}"/>
          </ac:spMkLst>
        </pc:spChg>
        <pc:spChg chg="add mod ord">
          <ac:chgData name="Jesús María Mora Mur" userId="897ef96f870e8c1a" providerId="LiveId" clId="{C12D7B6C-9484-4CC6-A00C-479005B2257D}" dt="2023-03-07T19:40:05.579" v="1072" actId="20577"/>
          <ac:spMkLst>
            <pc:docMk/>
            <pc:sldMk cId="509919128" sldId="273"/>
            <ac:spMk id="6" creationId="{171FBAE6-C1D6-FA61-94EF-6EF181BD2FC4}"/>
          </ac:spMkLst>
        </pc:spChg>
      </pc:sldChg>
      <pc:sldChg chg="add ord">
        <pc:chgData name="Jesús María Mora Mur" userId="897ef96f870e8c1a" providerId="LiveId" clId="{C12D7B6C-9484-4CC6-A00C-479005B2257D}" dt="2023-03-07T20:04:47.542" v="1165"/>
        <pc:sldMkLst>
          <pc:docMk/>
          <pc:sldMk cId="2655187275" sldId="275"/>
        </pc:sldMkLst>
      </pc:sldChg>
    </pc:docChg>
  </pc:docChgLst>
  <pc:docChgLst>
    <pc:chgData name="Jesús María Mora Mur" userId="897ef96f870e8c1a" providerId="LiveId" clId="{ED8DDF6A-1163-B74C-BFE9-69830A662F70}"/>
    <pc:docChg chg="undo custSel addSld modSld">
      <pc:chgData name="Jesús María Mora Mur" userId="897ef96f870e8c1a" providerId="LiveId" clId="{ED8DDF6A-1163-B74C-BFE9-69830A662F70}" dt="2023-03-09T13:12:56.818" v="56" actId="20577"/>
      <pc:docMkLst>
        <pc:docMk/>
      </pc:docMkLst>
      <pc:sldChg chg="modSp">
        <pc:chgData name="Jesús María Mora Mur" userId="897ef96f870e8c1a" providerId="LiveId" clId="{ED8DDF6A-1163-B74C-BFE9-69830A662F70}" dt="2023-03-09T13:01:19.551" v="44" actId="20577"/>
        <pc:sldMkLst>
          <pc:docMk/>
          <pc:sldMk cId="2066940497" sldId="258"/>
        </pc:sldMkLst>
        <pc:graphicFrameChg chg="mod">
          <ac:chgData name="Jesús María Mora Mur" userId="897ef96f870e8c1a" providerId="LiveId" clId="{ED8DDF6A-1163-B74C-BFE9-69830A662F70}" dt="2023-03-09T13:01:19.551" v="44" actId="20577"/>
          <ac:graphicFrameMkLst>
            <pc:docMk/>
            <pc:sldMk cId="2066940497" sldId="258"/>
            <ac:graphicFrameMk id="5" creationId="{FD138168-0CFF-2A67-BED6-99BF56E122EB}"/>
          </ac:graphicFrameMkLst>
        </pc:graphicFrameChg>
      </pc:sldChg>
      <pc:sldChg chg="modSp mod">
        <pc:chgData name="Jesús María Mora Mur" userId="897ef96f870e8c1a" providerId="LiveId" clId="{ED8DDF6A-1163-B74C-BFE9-69830A662F70}" dt="2023-03-09T13:00:39.530" v="43" actId="27636"/>
        <pc:sldMkLst>
          <pc:docMk/>
          <pc:sldMk cId="368940325" sldId="261"/>
        </pc:sldMkLst>
        <pc:spChg chg="mod">
          <ac:chgData name="Jesús María Mora Mur" userId="897ef96f870e8c1a" providerId="LiveId" clId="{ED8DDF6A-1163-B74C-BFE9-69830A662F70}" dt="2023-03-09T13:00:39.530" v="43" actId="27636"/>
          <ac:spMkLst>
            <pc:docMk/>
            <pc:sldMk cId="368940325" sldId="261"/>
            <ac:spMk id="2" creationId="{A6D9D541-CE4F-8236-0A1E-8E48F30922D8}"/>
          </ac:spMkLst>
        </pc:spChg>
      </pc:sldChg>
      <pc:sldChg chg="modNotesTx">
        <pc:chgData name="Jesús María Mora Mur" userId="897ef96f870e8c1a" providerId="LiveId" clId="{ED8DDF6A-1163-B74C-BFE9-69830A662F70}" dt="2023-03-09T13:07:25.583" v="50" actId="20577"/>
        <pc:sldMkLst>
          <pc:docMk/>
          <pc:sldMk cId="3057165677" sldId="262"/>
        </pc:sldMkLst>
      </pc:sldChg>
      <pc:sldChg chg="modSp mod">
        <pc:chgData name="Jesús María Mora Mur" userId="897ef96f870e8c1a" providerId="LiveId" clId="{ED8DDF6A-1163-B74C-BFE9-69830A662F70}" dt="2023-03-09T13:00:12.110" v="39" actId="14838"/>
        <pc:sldMkLst>
          <pc:docMk/>
          <pc:sldMk cId="3531705093" sldId="266"/>
        </pc:sldMkLst>
        <pc:spChg chg="mod">
          <ac:chgData name="Jesús María Mora Mur" userId="897ef96f870e8c1a" providerId="LiveId" clId="{ED8DDF6A-1163-B74C-BFE9-69830A662F70}" dt="2023-03-09T13:00:12.110" v="39" actId="14838"/>
          <ac:spMkLst>
            <pc:docMk/>
            <pc:sldMk cId="3531705093" sldId="266"/>
            <ac:spMk id="2" creationId="{083F09F3-DD5B-50CF-D465-BF61C6346079}"/>
          </ac:spMkLst>
        </pc:spChg>
      </pc:sldChg>
      <pc:sldChg chg="modSp mod modNotesTx">
        <pc:chgData name="Jesús María Mora Mur" userId="897ef96f870e8c1a" providerId="LiveId" clId="{ED8DDF6A-1163-B74C-BFE9-69830A662F70}" dt="2023-03-09T13:12:56.818" v="56" actId="20577"/>
        <pc:sldMkLst>
          <pc:docMk/>
          <pc:sldMk cId="306430942" sldId="274"/>
        </pc:sldMkLst>
        <pc:picChg chg="mod modCrop">
          <ac:chgData name="Jesús María Mora Mur" userId="897ef96f870e8c1a" providerId="LiveId" clId="{ED8DDF6A-1163-B74C-BFE9-69830A662F70}" dt="2023-03-09T13:09:16.116" v="51" actId="732"/>
          <ac:picMkLst>
            <pc:docMk/>
            <pc:sldMk cId="306430942" sldId="274"/>
            <ac:picMk id="3" creationId="{9DD13CBA-F8EA-2B33-37BD-7EE277F32B5E}"/>
          </ac:picMkLst>
        </pc:picChg>
      </pc:sldChg>
      <pc:sldChg chg="addSp delSp modSp new mod setBg modClrScheme chgLayout">
        <pc:chgData name="Jesús María Mora Mur" userId="897ef96f870e8c1a" providerId="LiveId" clId="{ED8DDF6A-1163-B74C-BFE9-69830A662F70}" dt="2023-03-09T12:59:27.819" v="38" actId="14838"/>
        <pc:sldMkLst>
          <pc:docMk/>
          <pc:sldMk cId="3428507319" sldId="276"/>
        </pc:sldMkLst>
        <pc:spChg chg="del mod ord">
          <ac:chgData name="Jesús María Mora Mur" userId="897ef96f870e8c1a" providerId="LiveId" clId="{ED8DDF6A-1163-B74C-BFE9-69830A662F70}" dt="2023-03-09T12:58:21.329" v="1" actId="700"/>
          <ac:spMkLst>
            <pc:docMk/>
            <pc:sldMk cId="3428507319" sldId="276"/>
            <ac:spMk id="2" creationId="{9016E837-5B1C-C9BD-78DB-31F8A7423533}"/>
          </ac:spMkLst>
        </pc:spChg>
        <pc:spChg chg="del">
          <ac:chgData name="Jesús María Mora Mur" userId="897ef96f870e8c1a" providerId="LiveId" clId="{ED8DDF6A-1163-B74C-BFE9-69830A662F70}" dt="2023-03-09T12:58:21.329" v="1" actId="700"/>
          <ac:spMkLst>
            <pc:docMk/>
            <pc:sldMk cId="3428507319" sldId="276"/>
            <ac:spMk id="3" creationId="{A5A03D49-C67C-A3A3-E527-47FFA3450E0E}"/>
          </ac:spMkLst>
        </pc:spChg>
        <pc:spChg chg="add mod ord">
          <ac:chgData name="Jesús María Mora Mur" userId="897ef96f870e8c1a" providerId="LiveId" clId="{ED8DDF6A-1163-B74C-BFE9-69830A662F70}" dt="2023-03-09T12:59:27.819" v="38" actId="14838"/>
          <ac:spMkLst>
            <pc:docMk/>
            <pc:sldMk cId="3428507319" sldId="276"/>
            <ac:spMk id="4" creationId="{8E86B492-B2D1-45F6-1EC7-423C37A01800}"/>
          </ac:spMkLst>
        </pc:spChg>
        <pc:spChg chg="add">
          <ac:chgData name="Jesús María Mora Mur" userId="897ef96f870e8c1a" providerId="LiveId" clId="{ED8DDF6A-1163-B74C-BFE9-69830A662F70}" dt="2023-03-09T12:58:55.376" v="34" actId="26606"/>
          <ac:spMkLst>
            <pc:docMk/>
            <pc:sldMk cId="3428507319" sldId="276"/>
            <ac:spMk id="10" creationId="{DA381740-063A-41A4-836D-85D14980EEF0}"/>
          </ac:spMkLst>
        </pc:spChg>
        <pc:spChg chg="add">
          <ac:chgData name="Jesús María Mora Mur" userId="897ef96f870e8c1a" providerId="LiveId" clId="{ED8DDF6A-1163-B74C-BFE9-69830A662F70}" dt="2023-03-09T12:58:55.376" v="34" actId="26606"/>
          <ac:spMkLst>
            <pc:docMk/>
            <pc:sldMk cId="3428507319" sldId="276"/>
            <ac:spMk id="12" creationId="{D5B012D8-7F27-4758-9AC6-C889B154BD73}"/>
          </ac:spMkLst>
        </pc:spChg>
        <pc:spChg chg="add">
          <ac:chgData name="Jesús María Mora Mur" userId="897ef96f870e8c1a" providerId="LiveId" clId="{ED8DDF6A-1163-B74C-BFE9-69830A662F70}" dt="2023-03-09T12:58:55.376" v="34" actId="26606"/>
          <ac:spMkLst>
            <pc:docMk/>
            <pc:sldMk cId="3428507319" sldId="276"/>
            <ac:spMk id="14" creationId="{4063B759-00FC-46D1-9898-8E8625268FAF}"/>
          </ac:spMkLst>
        </pc:spChg>
        <pc:picChg chg="add mod">
          <ac:chgData name="Jesús María Mora Mur" userId="897ef96f870e8c1a" providerId="LiveId" clId="{ED8DDF6A-1163-B74C-BFE9-69830A662F70}" dt="2023-03-09T12:59:07.373" v="37" actId="1076"/>
          <ac:picMkLst>
            <pc:docMk/>
            <pc:sldMk cId="3428507319" sldId="276"/>
            <ac:picMk id="6" creationId="{401BCF37-7D96-4830-D211-666778905B58}"/>
          </ac:picMkLst>
        </pc:picChg>
      </pc:sldChg>
    </pc:docChg>
  </pc:docChgLst>
  <pc:docChgLst>
    <pc:chgData name="Jesús María Mora Mur" userId="897ef96f870e8c1a" providerId="LiveId" clId="{AD83AA96-B270-1646-B144-6E91A6D4441A}"/>
    <pc:docChg chg="custSel addSld delSld modSld">
      <pc:chgData name="Jesús María Mora Mur" userId="897ef96f870e8c1a" providerId="LiveId" clId="{AD83AA96-B270-1646-B144-6E91A6D4441A}" dt="2023-03-02T16:49:40.009" v="158" actId="122"/>
      <pc:docMkLst>
        <pc:docMk/>
      </pc:docMkLst>
      <pc:sldChg chg="modSp">
        <pc:chgData name="Jesús María Mora Mur" userId="897ef96f870e8c1a" providerId="LiveId" clId="{AD83AA96-B270-1646-B144-6E91A6D4441A}" dt="2023-03-02T16:41:20.842" v="56" actId="20577"/>
        <pc:sldMkLst>
          <pc:docMk/>
          <pc:sldMk cId="109857222" sldId="256"/>
        </pc:sldMkLst>
        <pc:spChg chg="mod">
          <ac:chgData name="Jesús María Mora Mur" userId="897ef96f870e8c1a" providerId="LiveId" clId="{AD83AA96-B270-1646-B144-6E91A6D4441A}" dt="2023-03-02T16:41:20.842" v="5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Jesús María Mora Mur" userId="897ef96f870e8c1a" providerId="LiveId" clId="{AD83AA96-B270-1646-B144-6E91A6D4441A}" dt="2023-03-02T16:43:02.772" v="57" actId="680"/>
        <pc:sldMkLst>
          <pc:docMk/>
          <pc:sldMk cId="2066940497" sldId="257"/>
        </pc:sldMkLst>
      </pc:sldChg>
      <pc:sldChg chg="modSp">
        <pc:chgData name="Jesús María Mora Mur" userId="897ef96f870e8c1a" providerId="LiveId" clId="{AD83AA96-B270-1646-B144-6E91A6D4441A}" dt="2023-03-02T16:43:33.062" v="73" actId="20577"/>
        <pc:sldMkLst>
          <pc:docMk/>
          <pc:sldMk cId="2066940497" sldId="258"/>
        </pc:sldMkLst>
        <pc:spChg chg="mod">
          <ac:chgData name="Jesús María Mora Mur" userId="897ef96f870e8c1a" providerId="LiveId" clId="{AD83AA96-B270-1646-B144-6E91A6D4441A}" dt="2023-03-02T16:43:33.062" v="73" actId="20577"/>
          <ac:spMkLst>
            <pc:docMk/>
            <pc:sldMk cId="2066940497" sldId="258"/>
            <ac:spMk id="2" creationId="{81036915-FE25-9D2B-9F9C-00C9F7E27BD2}"/>
          </ac:spMkLst>
        </pc:spChg>
      </pc:sldChg>
      <pc:sldChg chg="new">
        <pc:chgData name="Jesús María Mora Mur" userId="897ef96f870e8c1a" providerId="LiveId" clId="{AD83AA96-B270-1646-B144-6E91A6D4441A}" dt="2023-03-02T16:43:59.775" v="74" actId="680"/>
        <pc:sldMkLst>
          <pc:docMk/>
          <pc:sldMk cId="1779896975" sldId="259"/>
        </pc:sldMkLst>
      </pc:sldChg>
      <pc:sldChg chg="new">
        <pc:chgData name="Jesús María Mora Mur" userId="897ef96f870e8c1a" providerId="LiveId" clId="{AD83AA96-B270-1646-B144-6E91A6D4441A}" dt="2023-03-02T16:44:28.051" v="75" actId="680"/>
        <pc:sldMkLst>
          <pc:docMk/>
          <pc:sldMk cId="2247938453" sldId="260"/>
        </pc:sldMkLst>
      </pc:sldChg>
      <pc:sldChg chg="new">
        <pc:chgData name="Jesús María Mora Mur" userId="897ef96f870e8c1a" providerId="LiveId" clId="{AD83AA96-B270-1646-B144-6E91A6D4441A}" dt="2023-03-02T16:44:31.729" v="76" actId="680"/>
        <pc:sldMkLst>
          <pc:docMk/>
          <pc:sldMk cId="368940325" sldId="261"/>
        </pc:sldMkLst>
      </pc:sldChg>
      <pc:sldChg chg="modSp new">
        <pc:chgData name="Jesús María Mora Mur" userId="897ef96f870e8c1a" providerId="LiveId" clId="{AD83AA96-B270-1646-B144-6E91A6D4441A}" dt="2023-03-02T16:47:06.984" v="94" actId="20577"/>
        <pc:sldMkLst>
          <pc:docMk/>
          <pc:sldMk cId="3057165677" sldId="262"/>
        </pc:sldMkLst>
        <pc:spChg chg="mod">
          <ac:chgData name="Jesús María Mora Mur" userId="897ef96f870e8c1a" providerId="LiveId" clId="{AD83AA96-B270-1646-B144-6E91A6D4441A}" dt="2023-03-02T16:47:06.984" v="94" actId="20577"/>
          <ac:spMkLst>
            <pc:docMk/>
            <pc:sldMk cId="3057165677" sldId="262"/>
            <ac:spMk id="2" creationId="{87AA8E11-3F61-AA0C-857F-E55A7553E5FB}"/>
          </ac:spMkLst>
        </pc:spChg>
      </pc:sldChg>
      <pc:sldChg chg="new">
        <pc:chgData name="Jesús María Mora Mur" userId="897ef96f870e8c1a" providerId="LiveId" clId="{AD83AA96-B270-1646-B144-6E91A6D4441A}" dt="2023-03-02T16:44:42.065" v="78" actId="680"/>
        <pc:sldMkLst>
          <pc:docMk/>
          <pc:sldMk cId="3090733192" sldId="263"/>
        </pc:sldMkLst>
      </pc:sldChg>
      <pc:sldChg chg="modSp new">
        <pc:chgData name="Jesús María Mora Mur" userId="897ef96f870e8c1a" providerId="LiveId" clId="{AD83AA96-B270-1646-B144-6E91A6D4441A}" dt="2023-03-02T16:49:40.009" v="158" actId="122"/>
        <pc:sldMkLst>
          <pc:docMk/>
          <pc:sldMk cId="3652068458" sldId="264"/>
        </pc:sldMkLst>
        <pc:spChg chg="mod">
          <ac:chgData name="Jesús María Mora Mur" userId="897ef96f870e8c1a" providerId="LiveId" clId="{AD83AA96-B270-1646-B144-6E91A6D4441A}" dt="2023-03-02T16:49:40.009" v="158" actId="122"/>
          <ac:spMkLst>
            <pc:docMk/>
            <pc:sldMk cId="3652068458" sldId="264"/>
            <ac:spMk id="2" creationId="{B006AEED-760B-A67B-7C82-4F6AABF8C68E}"/>
          </ac:spMkLst>
        </pc:spChg>
      </pc:sldChg>
      <pc:sldChg chg="modSp new">
        <pc:chgData name="Jesús María Mora Mur" userId="897ef96f870e8c1a" providerId="LiveId" clId="{AD83AA96-B270-1646-B144-6E91A6D4441A}" dt="2023-03-02T16:49:27.367" v="157" actId="122"/>
        <pc:sldMkLst>
          <pc:docMk/>
          <pc:sldMk cId="1230069063" sldId="265"/>
        </pc:sldMkLst>
        <pc:spChg chg="mod">
          <ac:chgData name="Jesús María Mora Mur" userId="897ef96f870e8c1a" providerId="LiveId" clId="{AD83AA96-B270-1646-B144-6E91A6D4441A}" dt="2023-03-02T16:49:27.367" v="157" actId="122"/>
          <ac:spMkLst>
            <pc:docMk/>
            <pc:sldMk cId="1230069063" sldId="265"/>
            <ac:spMk id="2" creationId="{461BA443-FABE-3CD4-051B-C529569DE514}"/>
          </ac:spMkLst>
        </pc:spChg>
      </pc:sldChg>
      <pc:sldChg chg="modSp new">
        <pc:chgData name="Jesús María Mora Mur" userId="897ef96f870e8c1a" providerId="LiveId" clId="{AD83AA96-B270-1646-B144-6E91A6D4441A}" dt="2023-03-02T16:49:13.058" v="156" actId="122"/>
        <pc:sldMkLst>
          <pc:docMk/>
          <pc:sldMk cId="3531705093" sldId="266"/>
        </pc:sldMkLst>
        <pc:spChg chg="mod">
          <ac:chgData name="Jesús María Mora Mur" userId="897ef96f870e8c1a" providerId="LiveId" clId="{AD83AA96-B270-1646-B144-6E91A6D4441A}" dt="2023-03-02T16:49:13.058" v="156" actId="122"/>
          <ac:spMkLst>
            <pc:docMk/>
            <pc:sldMk cId="3531705093" sldId="266"/>
            <ac:spMk id="2" creationId="{083F09F3-DD5B-50CF-D465-BF61C6346079}"/>
          </ac:spMkLst>
        </pc:spChg>
      </pc:sldChg>
      <pc:sldChg chg="modSp new">
        <pc:chgData name="Jesús María Mora Mur" userId="897ef96f870e8c1a" providerId="LiveId" clId="{AD83AA96-B270-1646-B144-6E91A6D4441A}" dt="2023-03-02T16:49:03.288" v="155" actId="122"/>
        <pc:sldMkLst>
          <pc:docMk/>
          <pc:sldMk cId="2794766502" sldId="267"/>
        </pc:sldMkLst>
        <pc:spChg chg="mod">
          <ac:chgData name="Jesús María Mora Mur" userId="897ef96f870e8c1a" providerId="LiveId" clId="{AD83AA96-B270-1646-B144-6E91A6D4441A}" dt="2023-03-02T16:49:03.288" v="155" actId="122"/>
          <ac:spMkLst>
            <pc:docMk/>
            <pc:sldMk cId="2794766502" sldId="267"/>
            <ac:spMk id="2" creationId="{27F27F0A-57A9-C6AE-3525-E3192B4F3675}"/>
          </ac:spMkLst>
        </pc:spChg>
      </pc:sldChg>
      <pc:sldChg chg="modSp new">
        <pc:chgData name="Jesús María Mora Mur" userId="897ef96f870e8c1a" providerId="LiveId" clId="{AD83AA96-B270-1646-B144-6E91A6D4441A}" dt="2023-03-02T16:48:51.741" v="154" actId="122"/>
        <pc:sldMkLst>
          <pc:docMk/>
          <pc:sldMk cId="1578350316" sldId="268"/>
        </pc:sldMkLst>
        <pc:spChg chg="mod">
          <ac:chgData name="Jesús María Mora Mur" userId="897ef96f870e8c1a" providerId="LiveId" clId="{AD83AA96-B270-1646-B144-6E91A6D4441A}" dt="2023-03-02T16:48:51.741" v="154" actId="122"/>
          <ac:spMkLst>
            <pc:docMk/>
            <pc:sldMk cId="1578350316" sldId="268"/>
            <ac:spMk id="2" creationId="{D1ECECAE-5F93-5921-66F7-55ADEA7027AD}"/>
          </ac:spMkLst>
        </pc:spChg>
      </pc:sldChg>
      <pc:sldChg chg="modSp new del mod modClrScheme chgLayout">
        <pc:chgData name="Jesús María Mora Mur" userId="897ef96f870e8c1a" providerId="LiveId" clId="{AD83AA96-B270-1646-B144-6E91A6D4441A}" dt="2023-03-02T16:45:50.551" v="86" actId="2696"/>
        <pc:sldMkLst>
          <pc:docMk/>
          <pc:sldMk cId="507267549" sldId="269"/>
        </pc:sldMkLst>
        <pc:spChg chg="mod ord">
          <ac:chgData name="Jesús María Mora Mur" userId="897ef96f870e8c1a" providerId="LiveId" clId="{AD83AA96-B270-1646-B144-6E91A6D4441A}" dt="2023-03-02T16:45:21.059" v="85" actId="700"/>
          <ac:spMkLst>
            <pc:docMk/>
            <pc:sldMk cId="507267549" sldId="269"/>
            <ac:spMk id="2" creationId="{2E3D4A76-3BE1-F95C-6C12-D485C576C271}"/>
          </ac:spMkLst>
        </pc:spChg>
        <pc:spChg chg="mod ord">
          <ac:chgData name="Jesús María Mora Mur" userId="897ef96f870e8c1a" providerId="LiveId" clId="{AD83AA96-B270-1646-B144-6E91A6D4441A}" dt="2023-03-02T16:45:21.059" v="85" actId="700"/>
          <ac:spMkLst>
            <pc:docMk/>
            <pc:sldMk cId="507267549" sldId="269"/>
            <ac:spMk id="3" creationId="{C24719B3-94F1-404F-39C1-9B3C15733DB4}"/>
          </ac:spMkLst>
        </pc:spChg>
      </pc:sldChg>
      <pc:sldChg chg="add">
        <pc:chgData name="Jesús María Mora Mur" userId="897ef96f870e8c1a" providerId="LiveId" clId="{AD83AA96-B270-1646-B144-6E91A6D4441A}" dt="2023-03-02T16:46:09.221" v="87" actId="22"/>
        <pc:sldMkLst>
          <pc:docMk/>
          <pc:sldMk cId="1083586947" sldId="269"/>
        </pc:sldMkLst>
      </pc:sldChg>
    </pc:docChg>
  </pc:docChgLst>
  <pc:docChgLst>
    <pc:chgData name="Usuario invitado" providerId="Windows Live" clId="Web-{8B7C5DE5-92B3-4B9A-9717-979FF8E7A6AF}"/>
    <pc:docChg chg="modSld">
      <pc:chgData name="Usuario invitado" userId="" providerId="Windows Live" clId="Web-{8B7C5DE5-92B3-4B9A-9717-979FF8E7A6AF}" dt="2023-03-08T12:03:56.001" v="19" actId="20577"/>
      <pc:docMkLst>
        <pc:docMk/>
      </pc:docMkLst>
      <pc:sldChg chg="modSp">
        <pc:chgData name="Usuario invitado" userId="" providerId="Windows Live" clId="Web-{8B7C5DE5-92B3-4B9A-9717-979FF8E7A6AF}" dt="2023-03-08T12:03:56.001" v="19" actId="20577"/>
        <pc:sldMkLst>
          <pc:docMk/>
          <pc:sldMk cId="2794766502" sldId="267"/>
        </pc:sldMkLst>
        <pc:spChg chg="mod">
          <ac:chgData name="Usuario invitado" userId="" providerId="Windows Live" clId="Web-{8B7C5DE5-92B3-4B9A-9717-979FF8E7A6AF}" dt="2023-03-08T12:03:56.001" v="19" actId="20577"/>
          <ac:spMkLst>
            <pc:docMk/>
            <pc:sldMk cId="2794766502" sldId="267"/>
            <ac:spMk id="15" creationId="{86309090-B921-9F31-395A-0163EB5D00B1}"/>
          </ac:spMkLst>
        </pc:spChg>
      </pc:sldChg>
      <pc:sldChg chg="addSp delSp modSp">
        <pc:chgData name="Usuario invitado" userId="" providerId="Windows Live" clId="Web-{8B7C5DE5-92B3-4B9A-9717-979FF8E7A6AF}" dt="2023-03-08T11:49:01.249" v="10" actId="1076"/>
        <pc:sldMkLst>
          <pc:docMk/>
          <pc:sldMk cId="306430942" sldId="274"/>
        </pc:sldMkLst>
        <pc:spChg chg="del">
          <ac:chgData name="Usuario invitado" userId="" providerId="Windows Live" clId="Web-{8B7C5DE5-92B3-4B9A-9717-979FF8E7A6AF}" dt="2023-03-08T11:48:13.654" v="0"/>
          <ac:spMkLst>
            <pc:docMk/>
            <pc:sldMk cId="306430942" sldId="274"/>
            <ac:spMk id="4" creationId="{1216449D-0BA8-679E-A221-4B2EB2FEA9EE}"/>
          </ac:spMkLst>
        </pc:spChg>
        <pc:spChg chg="del">
          <ac:chgData name="Usuario invitado" userId="" providerId="Windows Live" clId="Web-{8B7C5DE5-92B3-4B9A-9717-979FF8E7A6AF}" dt="2023-03-08T11:48:29.357" v="4"/>
          <ac:spMkLst>
            <pc:docMk/>
            <pc:sldMk cId="306430942" sldId="274"/>
            <ac:spMk id="10" creationId="{99F225C2-08C4-4212-3502-AD40F6AC5D98}"/>
          </ac:spMkLst>
        </pc:spChg>
        <pc:spChg chg="del">
          <ac:chgData name="Usuario invitado" userId="" providerId="Windows Live" clId="Web-{8B7C5DE5-92B3-4B9A-9717-979FF8E7A6AF}" dt="2023-03-08T11:48:32.108" v="5"/>
          <ac:spMkLst>
            <pc:docMk/>
            <pc:sldMk cId="306430942" sldId="274"/>
            <ac:spMk id="12" creationId="{12D6A277-A0FD-B1EE-BE14-DAFB7C5E3FD3}"/>
          </ac:spMkLst>
        </pc:spChg>
        <pc:picChg chg="add mod ord">
          <ac:chgData name="Usuario invitado" userId="" providerId="Windows Live" clId="Web-{8B7C5DE5-92B3-4B9A-9717-979FF8E7A6AF}" dt="2023-03-08T11:49:01.249" v="10" actId="1076"/>
          <ac:picMkLst>
            <pc:docMk/>
            <pc:sldMk cId="306430942" sldId="274"/>
            <ac:picMk id="3" creationId="{9DD13CBA-F8EA-2B33-37BD-7EE277F32B5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0381A-6D07-4A5A-BBFB-FF051775454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DEBC1F-7018-41DD-8F9B-3162B580DC27}">
      <dgm:prSet/>
      <dgm:spPr/>
      <dgm:t>
        <a:bodyPr/>
        <a:lstStyle/>
        <a:p>
          <a:r>
            <a:rPr lang="es-ES"/>
            <a:t>Contextualización. </a:t>
          </a:r>
          <a:endParaRPr lang="en-US"/>
        </a:p>
      </dgm:t>
    </dgm:pt>
    <dgm:pt modelId="{7858BB6E-59BD-40D3-8FA3-2B6E9D3494CD}" type="parTrans" cxnId="{6D0EF393-9715-45C1-8A56-D92BF91CA39E}">
      <dgm:prSet/>
      <dgm:spPr/>
      <dgm:t>
        <a:bodyPr/>
        <a:lstStyle/>
        <a:p>
          <a:endParaRPr lang="en-US"/>
        </a:p>
      </dgm:t>
    </dgm:pt>
    <dgm:pt modelId="{CA6E8DDF-2827-4CCF-9306-F25FCE408383}" type="sibTrans" cxnId="{6D0EF393-9715-45C1-8A56-D92BF91CA39E}">
      <dgm:prSet/>
      <dgm:spPr/>
      <dgm:t>
        <a:bodyPr/>
        <a:lstStyle/>
        <a:p>
          <a:endParaRPr lang="en-US"/>
        </a:p>
      </dgm:t>
    </dgm:pt>
    <dgm:pt modelId="{2880326F-C3F5-4F18-8ACA-A07FBB89155F}">
      <dgm:prSet/>
      <dgm:spPr/>
      <dgm:t>
        <a:bodyPr/>
        <a:lstStyle/>
        <a:p>
          <a:r>
            <a:rPr lang="es-ES"/>
            <a:t>Saberes básicos.</a:t>
          </a:r>
          <a:endParaRPr lang="en-US"/>
        </a:p>
      </dgm:t>
    </dgm:pt>
    <dgm:pt modelId="{D9DF171F-D97C-4182-B8A9-AC73D5265905}" type="parTrans" cxnId="{2C52CD47-1B79-425C-A61B-23985AF473C8}">
      <dgm:prSet/>
      <dgm:spPr/>
      <dgm:t>
        <a:bodyPr/>
        <a:lstStyle/>
        <a:p>
          <a:endParaRPr lang="en-US"/>
        </a:p>
      </dgm:t>
    </dgm:pt>
    <dgm:pt modelId="{D02A3B2C-CF4E-4A10-B5EE-BDC8FE0B9936}" type="sibTrans" cxnId="{2C52CD47-1B79-425C-A61B-23985AF473C8}">
      <dgm:prSet/>
      <dgm:spPr/>
      <dgm:t>
        <a:bodyPr/>
        <a:lstStyle/>
        <a:p>
          <a:endParaRPr lang="en-US"/>
        </a:p>
      </dgm:t>
    </dgm:pt>
    <dgm:pt modelId="{AA708F52-078E-4975-90BA-ADCA4D01D253}">
      <dgm:prSet/>
      <dgm:spPr/>
      <dgm:t>
        <a:bodyPr/>
        <a:lstStyle/>
        <a:p>
          <a:r>
            <a:rPr lang="es-ES"/>
            <a:t>Competencias específicas.</a:t>
          </a:r>
          <a:endParaRPr lang="en-US"/>
        </a:p>
      </dgm:t>
    </dgm:pt>
    <dgm:pt modelId="{87F38640-1828-4FAF-A96A-1CA99638238E}" type="parTrans" cxnId="{96C4567A-F4E7-42A7-8E83-D6A47040964B}">
      <dgm:prSet/>
      <dgm:spPr/>
      <dgm:t>
        <a:bodyPr/>
        <a:lstStyle/>
        <a:p>
          <a:endParaRPr lang="en-US"/>
        </a:p>
      </dgm:t>
    </dgm:pt>
    <dgm:pt modelId="{663E4048-E6E0-47D3-9466-4D5E01804579}" type="sibTrans" cxnId="{96C4567A-F4E7-42A7-8E83-D6A47040964B}">
      <dgm:prSet/>
      <dgm:spPr/>
      <dgm:t>
        <a:bodyPr/>
        <a:lstStyle/>
        <a:p>
          <a:endParaRPr lang="en-US"/>
        </a:p>
      </dgm:t>
    </dgm:pt>
    <dgm:pt modelId="{CE2E3B0B-9A95-4245-868A-B7EB3C1223DB}">
      <dgm:prSet/>
      <dgm:spPr/>
      <dgm:t>
        <a:bodyPr/>
        <a:lstStyle/>
        <a:p>
          <a:r>
            <a:rPr lang="es-ES"/>
            <a:t>Criterios de evaluación.</a:t>
          </a:r>
          <a:endParaRPr lang="en-US"/>
        </a:p>
      </dgm:t>
    </dgm:pt>
    <dgm:pt modelId="{6DF4D617-90F0-487D-859C-AE6A16720EE5}" type="parTrans" cxnId="{0CACAAF5-4A4B-4BE6-BB1B-B5EA7E9B76C5}">
      <dgm:prSet/>
      <dgm:spPr/>
      <dgm:t>
        <a:bodyPr/>
        <a:lstStyle/>
        <a:p>
          <a:endParaRPr lang="en-US"/>
        </a:p>
      </dgm:t>
    </dgm:pt>
    <dgm:pt modelId="{BAAE72EF-5623-4CE6-9A1D-7030928342E6}" type="sibTrans" cxnId="{0CACAAF5-4A4B-4BE6-BB1B-B5EA7E9B76C5}">
      <dgm:prSet/>
      <dgm:spPr/>
      <dgm:t>
        <a:bodyPr/>
        <a:lstStyle/>
        <a:p>
          <a:endParaRPr lang="en-US"/>
        </a:p>
      </dgm:t>
    </dgm:pt>
    <dgm:pt modelId="{13ECCE2F-67CC-467E-A78D-14B65AE19982}">
      <dgm:prSet/>
      <dgm:spPr/>
      <dgm:t>
        <a:bodyPr/>
        <a:lstStyle/>
        <a:p>
          <a:r>
            <a:rPr lang="es-ES"/>
            <a:t>Objetivos.</a:t>
          </a:r>
          <a:endParaRPr lang="en-US"/>
        </a:p>
      </dgm:t>
    </dgm:pt>
    <dgm:pt modelId="{EDEE8682-97AC-4F85-9E39-EA07D3A3D771}" type="parTrans" cxnId="{841DB31A-02D5-4EF3-BB75-2E2A7D572A31}">
      <dgm:prSet/>
      <dgm:spPr/>
      <dgm:t>
        <a:bodyPr/>
        <a:lstStyle/>
        <a:p>
          <a:endParaRPr lang="en-US"/>
        </a:p>
      </dgm:t>
    </dgm:pt>
    <dgm:pt modelId="{F59BB7BA-92BB-4BA8-A0C5-FEA3DC0B14FC}" type="sibTrans" cxnId="{841DB31A-02D5-4EF3-BB75-2E2A7D572A31}">
      <dgm:prSet/>
      <dgm:spPr/>
      <dgm:t>
        <a:bodyPr/>
        <a:lstStyle/>
        <a:p>
          <a:endParaRPr lang="en-US"/>
        </a:p>
      </dgm:t>
    </dgm:pt>
    <dgm:pt modelId="{2125A63B-B0EF-4D3F-BEF2-13181B36DBA8}">
      <dgm:prSet/>
      <dgm:spPr/>
      <dgm:t>
        <a:bodyPr/>
        <a:lstStyle/>
        <a:p>
          <a:r>
            <a:rPr lang="es-ES"/>
            <a:t>Temporalización.</a:t>
          </a:r>
          <a:endParaRPr lang="en-US"/>
        </a:p>
      </dgm:t>
    </dgm:pt>
    <dgm:pt modelId="{EC20874F-A1BB-41B1-81DD-DDCBEAC51A77}" type="parTrans" cxnId="{AA30F895-E89E-4838-9B5C-81FD398FF988}">
      <dgm:prSet/>
      <dgm:spPr/>
      <dgm:t>
        <a:bodyPr/>
        <a:lstStyle/>
        <a:p>
          <a:endParaRPr lang="en-US"/>
        </a:p>
      </dgm:t>
    </dgm:pt>
    <dgm:pt modelId="{3E06121F-B6B2-4846-A740-530D3C859109}" type="sibTrans" cxnId="{AA30F895-E89E-4838-9B5C-81FD398FF988}">
      <dgm:prSet/>
      <dgm:spPr/>
      <dgm:t>
        <a:bodyPr/>
        <a:lstStyle/>
        <a:p>
          <a:endParaRPr lang="en-US"/>
        </a:p>
      </dgm:t>
    </dgm:pt>
    <dgm:pt modelId="{A77E33A8-E7C7-4313-9404-EF84890B129E}">
      <dgm:prSet/>
      <dgm:spPr/>
      <dgm:t>
        <a:bodyPr/>
        <a:lstStyle/>
        <a:p>
          <a:r>
            <a:rPr lang="es-ES"/>
            <a:t>Metodología y actividades.</a:t>
          </a:r>
          <a:endParaRPr lang="en-US"/>
        </a:p>
      </dgm:t>
    </dgm:pt>
    <dgm:pt modelId="{3FF2C546-66F5-4E6B-8306-3168539732C0}" type="parTrans" cxnId="{9A514E69-D376-469D-8ABF-C701673877F1}">
      <dgm:prSet/>
      <dgm:spPr/>
      <dgm:t>
        <a:bodyPr/>
        <a:lstStyle/>
        <a:p>
          <a:endParaRPr lang="en-US"/>
        </a:p>
      </dgm:t>
    </dgm:pt>
    <dgm:pt modelId="{9DD61A03-DDD1-4819-B917-CD9C9B0445F4}" type="sibTrans" cxnId="{9A514E69-D376-469D-8ABF-C701673877F1}">
      <dgm:prSet/>
      <dgm:spPr/>
      <dgm:t>
        <a:bodyPr/>
        <a:lstStyle/>
        <a:p>
          <a:endParaRPr lang="en-US"/>
        </a:p>
      </dgm:t>
    </dgm:pt>
    <dgm:pt modelId="{33776DE6-2AEB-42BC-AAAE-F565F2DAB5E1}">
      <dgm:prSet/>
      <dgm:spPr/>
      <dgm:t>
        <a:bodyPr/>
        <a:lstStyle/>
        <a:p>
          <a:r>
            <a:rPr lang="es-ES"/>
            <a:t>Conexión con otras áreas.</a:t>
          </a:r>
          <a:endParaRPr lang="en-US"/>
        </a:p>
      </dgm:t>
    </dgm:pt>
    <dgm:pt modelId="{EFBE220A-2D32-46A6-A1A4-486FC6A6BFE4}" type="parTrans" cxnId="{8AEA0807-07C5-4649-B95F-BB31F61E2072}">
      <dgm:prSet/>
      <dgm:spPr/>
      <dgm:t>
        <a:bodyPr/>
        <a:lstStyle/>
        <a:p>
          <a:endParaRPr lang="en-US"/>
        </a:p>
      </dgm:t>
    </dgm:pt>
    <dgm:pt modelId="{38D33DE5-BFD9-4D5E-81C4-D0B4C24DFED3}" type="sibTrans" cxnId="{8AEA0807-07C5-4649-B95F-BB31F61E2072}">
      <dgm:prSet/>
      <dgm:spPr/>
      <dgm:t>
        <a:bodyPr/>
        <a:lstStyle/>
        <a:p>
          <a:endParaRPr lang="en-US"/>
        </a:p>
      </dgm:t>
    </dgm:pt>
    <dgm:pt modelId="{0EC26FDC-2127-4FF2-BF08-81D3B5F5E042}">
      <dgm:prSet/>
      <dgm:spPr/>
      <dgm:t>
        <a:bodyPr/>
        <a:lstStyle/>
        <a:p>
          <a:r>
            <a:rPr lang="es-ES"/>
            <a:t>Atención a la diversidad.</a:t>
          </a:r>
          <a:endParaRPr lang="en-US"/>
        </a:p>
      </dgm:t>
    </dgm:pt>
    <dgm:pt modelId="{AE2328E2-4103-4BA8-A9B5-FE8EA17287B5}" type="parTrans" cxnId="{C0A3E677-9689-4439-BE63-E16EB70224CB}">
      <dgm:prSet/>
      <dgm:spPr/>
      <dgm:t>
        <a:bodyPr/>
        <a:lstStyle/>
        <a:p>
          <a:endParaRPr lang="en-US"/>
        </a:p>
      </dgm:t>
    </dgm:pt>
    <dgm:pt modelId="{C6ADD8C5-B851-423B-ADA7-609E0E2BB4CA}" type="sibTrans" cxnId="{C0A3E677-9689-4439-BE63-E16EB70224CB}">
      <dgm:prSet/>
      <dgm:spPr/>
      <dgm:t>
        <a:bodyPr/>
        <a:lstStyle/>
        <a:p>
          <a:endParaRPr lang="en-US"/>
        </a:p>
      </dgm:t>
    </dgm:pt>
    <dgm:pt modelId="{673D001B-A79D-40D3-AE6A-55E7BC7A6303}">
      <dgm:prSet/>
      <dgm:spPr/>
      <dgm:t>
        <a:bodyPr/>
        <a:lstStyle/>
        <a:p>
          <a:r>
            <a:rPr lang="es-ES"/>
            <a:t>Evaluación.</a:t>
          </a:r>
          <a:endParaRPr lang="en-US"/>
        </a:p>
      </dgm:t>
    </dgm:pt>
    <dgm:pt modelId="{42DA9E27-C337-4048-A211-FC5EFFED6BAC}" type="parTrans" cxnId="{D6351D4D-0578-4759-875D-00B039DF5168}">
      <dgm:prSet/>
      <dgm:spPr/>
      <dgm:t>
        <a:bodyPr/>
        <a:lstStyle/>
        <a:p>
          <a:endParaRPr lang="en-US"/>
        </a:p>
      </dgm:t>
    </dgm:pt>
    <dgm:pt modelId="{64895122-5633-49F1-9583-D02B84E9653A}" type="sibTrans" cxnId="{D6351D4D-0578-4759-875D-00B039DF5168}">
      <dgm:prSet/>
      <dgm:spPr/>
      <dgm:t>
        <a:bodyPr/>
        <a:lstStyle/>
        <a:p>
          <a:endParaRPr lang="en-US"/>
        </a:p>
      </dgm:t>
    </dgm:pt>
    <dgm:pt modelId="{6753C818-E6C9-474E-8DBF-6159BF545DC1}">
      <dgm:prSet/>
      <dgm:spPr/>
      <dgm:t>
        <a:bodyPr/>
        <a:lstStyle/>
        <a:p>
          <a:r>
            <a:rPr lang="es-ES"/>
            <a:t>Competencias clave y perfil de salida.</a:t>
          </a:r>
          <a:endParaRPr lang="en-US"/>
        </a:p>
      </dgm:t>
    </dgm:pt>
    <dgm:pt modelId="{2246AA43-B452-460C-96C5-717EA777D054}" type="parTrans" cxnId="{0C4AC99C-009A-4E32-9922-10F7EA7D3813}">
      <dgm:prSet/>
      <dgm:spPr/>
      <dgm:t>
        <a:bodyPr/>
        <a:lstStyle/>
        <a:p>
          <a:endParaRPr lang="en-US"/>
        </a:p>
      </dgm:t>
    </dgm:pt>
    <dgm:pt modelId="{DD9F1DA8-0CA3-4A64-B670-AE2A52B7FC61}" type="sibTrans" cxnId="{0C4AC99C-009A-4E32-9922-10F7EA7D3813}">
      <dgm:prSet/>
      <dgm:spPr/>
      <dgm:t>
        <a:bodyPr/>
        <a:lstStyle/>
        <a:p>
          <a:endParaRPr lang="en-US"/>
        </a:p>
      </dgm:t>
    </dgm:pt>
    <dgm:pt modelId="{AD61BF22-949A-4057-BDBF-9D6BE491555D}">
      <dgm:prSet/>
      <dgm:spPr/>
      <dgm:t>
        <a:bodyPr/>
        <a:lstStyle/>
        <a:p>
          <a:r>
            <a:rPr lang="es-ES"/>
            <a:t>Referencias.</a:t>
          </a:r>
          <a:endParaRPr lang="en-US"/>
        </a:p>
      </dgm:t>
    </dgm:pt>
    <dgm:pt modelId="{653B05C2-092F-4570-890A-351762368311}" type="parTrans" cxnId="{D2A16044-86F4-4F0B-8D8A-03D0EAA01ED0}">
      <dgm:prSet/>
      <dgm:spPr/>
      <dgm:t>
        <a:bodyPr/>
        <a:lstStyle/>
        <a:p>
          <a:endParaRPr lang="en-US"/>
        </a:p>
      </dgm:t>
    </dgm:pt>
    <dgm:pt modelId="{68DB1A31-932F-421D-8426-9BBCDED9D333}" type="sibTrans" cxnId="{D2A16044-86F4-4F0B-8D8A-03D0EAA01ED0}">
      <dgm:prSet/>
      <dgm:spPr/>
      <dgm:t>
        <a:bodyPr/>
        <a:lstStyle/>
        <a:p>
          <a:endParaRPr lang="en-US"/>
        </a:p>
      </dgm:t>
    </dgm:pt>
    <dgm:pt modelId="{DD73DECA-BD7C-4D35-B2F2-ED0014186C87}" type="pres">
      <dgm:prSet presAssocID="{8060381A-6D07-4A5A-BBFB-FF051775454F}" presName="Name0" presStyleCnt="0">
        <dgm:presLayoutVars>
          <dgm:dir/>
          <dgm:resizeHandles val="exact"/>
        </dgm:presLayoutVars>
      </dgm:prSet>
      <dgm:spPr/>
    </dgm:pt>
    <dgm:pt modelId="{5AF649F2-7785-4FB6-8E5F-64BF8FB02316}" type="pres">
      <dgm:prSet presAssocID="{01DEBC1F-7018-41DD-8F9B-3162B580DC27}" presName="node" presStyleLbl="node1" presStyleIdx="0" presStyleCnt="12">
        <dgm:presLayoutVars>
          <dgm:bulletEnabled val="1"/>
        </dgm:presLayoutVars>
      </dgm:prSet>
      <dgm:spPr/>
    </dgm:pt>
    <dgm:pt modelId="{F4BC7B02-62BC-4094-855A-25282099F169}" type="pres">
      <dgm:prSet presAssocID="{CA6E8DDF-2827-4CCF-9306-F25FCE408383}" presName="sibTrans" presStyleLbl="sibTrans1D1" presStyleIdx="0" presStyleCnt="11"/>
      <dgm:spPr/>
    </dgm:pt>
    <dgm:pt modelId="{FEB5EDF3-D695-4263-AE72-DB45CED58575}" type="pres">
      <dgm:prSet presAssocID="{CA6E8DDF-2827-4CCF-9306-F25FCE408383}" presName="connectorText" presStyleLbl="sibTrans1D1" presStyleIdx="0" presStyleCnt="11"/>
      <dgm:spPr/>
    </dgm:pt>
    <dgm:pt modelId="{B020F4FF-2D63-4874-BF8F-4FE1F43281A0}" type="pres">
      <dgm:prSet presAssocID="{2880326F-C3F5-4F18-8ACA-A07FBB89155F}" presName="node" presStyleLbl="node1" presStyleIdx="1" presStyleCnt="12">
        <dgm:presLayoutVars>
          <dgm:bulletEnabled val="1"/>
        </dgm:presLayoutVars>
      </dgm:prSet>
      <dgm:spPr/>
    </dgm:pt>
    <dgm:pt modelId="{C18A0A7B-8CC3-4A65-B3CA-865C2D5A6EC2}" type="pres">
      <dgm:prSet presAssocID="{D02A3B2C-CF4E-4A10-B5EE-BDC8FE0B9936}" presName="sibTrans" presStyleLbl="sibTrans1D1" presStyleIdx="1" presStyleCnt="11"/>
      <dgm:spPr/>
    </dgm:pt>
    <dgm:pt modelId="{4285CB32-FA33-4A63-95BB-59FA4DA290CB}" type="pres">
      <dgm:prSet presAssocID="{D02A3B2C-CF4E-4A10-B5EE-BDC8FE0B9936}" presName="connectorText" presStyleLbl="sibTrans1D1" presStyleIdx="1" presStyleCnt="11"/>
      <dgm:spPr/>
    </dgm:pt>
    <dgm:pt modelId="{E48E3AD0-4B80-46D0-987A-BDF32E0089A8}" type="pres">
      <dgm:prSet presAssocID="{AA708F52-078E-4975-90BA-ADCA4D01D253}" presName="node" presStyleLbl="node1" presStyleIdx="2" presStyleCnt="12">
        <dgm:presLayoutVars>
          <dgm:bulletEnabled val="1"/>
        </dgm:presLayoutVars>
      </dgm:prSet>
      <dgm:spPr/>
    </dgm:pt>
    <dgm:pt modelId="{68F88D56-8D7B-49D0-98DA-9B4534DFBBD0}" type="pres">
      <dgm:prSet presAssocID="{663E4048-E6E0-47D3-9466-4D5E01804579}" presName="sibTrans" presStyleLbl="sibTrans1D1" presStyleIdx="2" presStyleCnt="11"/>
      <dgm:spPr/>
    </dgm:pt>
    <dgm:pt modelId="{8E543275-DAFD-426F-8847-A33DCF0D9332}" type="pres">
      <dgm:prSet presAssocID="{663E4048-E6E0-47D3-9466-4D5E01804579}" presName="connectorText" presStyleLbl="sibTrans1D1" presStyleIdx="2" presStyleCnt="11"/>
      <dgm:spPr/>
    </dgm:pt>
    <dgm:pt modelId="{BEB44424-7F3F-4ECF-A54B-289AFA27262F}" type="pres">
      <dgm:prSet presAssocID="{CE2E3B0B-9A95-4245-868A-B7EB3C1223DB}" presName="node" presStyleLbl="node1" presStyleIdx="3" presStyleCnt="12">
        <dgm:presLayoutVars>
          <dgm:bulletEnabled val="1"/>
        </dgm:presLayoutVars>
      </dgm:prSet>
      <dgm:spPr/>
    </dgm:pt>
    <dgm:pt modelId="{81DA0DF9-D379-4B0B-8465-58A523B5A8CE}" type="pres">
      <dgm:prSet presAssocID="{BAAE72EF-5623-4CE6-9A1D-7030928342E6}" presName="sibTrans" presStyleLbl="sibTrans1D1" presStyleIdx="3" presStyleCnt="11"/>
      <dgm:spPr/>
    </dgm:pt>
    <dgm:pt modelId="{8151347F-1775-41EA-8953-E1E99EA65A6C}" type="pres">
      <dgm:prSet presAssocID="{BAAE72EF-5623-4CE6-9A1D-7030928342E6}" presName="connectorText" presStyleLbl="sibTrans1D1" presStyleIdx="3" presStyleCnt="11"/>
      <dgm:spPr/>
    </dgm:pt>
    <dgm:pt modelId="{FE927781-60E5-4C39-B381-2C788C3B0FD1}" type="pres">
      <dgm:prSet presAssocID="{13ECCE2F-67CC-467E-A78D-14B65AE19982}" presName="node" presStyleLbl="node1" presStyleIdx="4" presStyleCnt="12">
        <dgm:presLayoutVars>
          <dgm:bulletEnabled val="1"/>
        </dgm:presLayoutVars>
      </dgm:prSet>
      <dgm:spPr/>
    </dgm:pt>
    <dgm:pt modelId="{D982DC22-CF96-4B84-A8CF-196407C4A1A6}" type="pres">
      <dgm:prSet presAssocID="{F59BB7BA-92BB-4BA8-A0C5-FEA3DC0B14FC}" presName="sibTrans" presStyleLbl="sibTrans1D1" presStyleIdx="4" presStyleCnt="11"/>
      <dgm:spPr/>
    </dgm:pt>
    <dgm:pt modelId="{0D80BEDB-19E3-40FD-87A1-D179D766C98E}" type="pres">
      <dgm:prSet presAssocID="{F59BB7BA-92BB-4BA8-A0C5-FEA3DC0B14FC}" presName="connectorText" presStyleLbl="sibTrans1D1" presStyleIdx="4" presStyleCnt="11"/>
      <dgm:spPr/>
    </dgm:pt>
    <dgm:pt modelId="{C197B52C-5B8F-4499-9DA6-F3B85AA428CE}" type="pres">
      <dgm:prSet presAssocID="{2125A63B-B0EF-4D3F-BEF2-13181B36DBA8}" presName="node" presStyleLbl="node1" presStyleIdx="5" presStyleCnt="12">
        <dgm:presLayoutVars>
          <dgm:bulletEnabled val="1"/>
        </dgm:presLayoutVars>
      </dgm:prSet>
      <dgm:spPr/>
    </dgm:pt>
    <dgm:pt modelId="{392B583D-F992-4E23-BE4B-F1112D0FB39D}" type="pres">
      <dgm:prSet presAssocID="{3E06121F-B6B2-4846-A740-530D3C859109}" presName="sibTrans" presStyleLbl="sibTrans1D1" presStyleIdx="5" presStyleCnt="11"/>
      <dgm:spPr/>
    </dgm:pt>
    <dgm:pt modelId="{05F1CE8D-6697-4305-9B30-CFFBA70A1EE4}" type="pres">
      <dgm:prSet presAssocID="{3E06121F-B6B2-4846-A740-530D3C859109}" presName="connectorText" presStyleLbl="sibTrans1D1" presStyleIdx="5" presStyleCnt="11"/>
      <dgm:spPr/>
    </dgm:pt>
    <dgm:pt modelId="{6D8463F6-507F-4940-83D3-D65F47E510E5}" type="pres">
      <dgm:prSet presAssocID="{A77E33A8-E7C7-4313-9404-EF84890B129E}" presName="node" presStyleLbl="node1" presStyleIdx="6" presStyleCnt="12">
        <dgm:presLayoutVars>
          <dgm:bulletEnabled val="1"/>
        </dgm:presLayoutVars>
      </dgm:prSet>
      <dgm:spPr/>
    </dgm:pt>
    <dgm:pt modelId="{CC530126-CDB7-4FFE-ACBC-E031FF324D42}" type="pres">
      <dgm:prSet presAssocID="{9DD61A03-DDD1-4819-B917-CD9C9B0445F4}" presName="sibTrans" presStyleLbl="sibTrans1D1" presStyleIdx="6" presStyleCnt="11"/>
      <dgm:spPr/>
    </dgm:pt>
    <dgm:pt modelId="{7CE72352-B423-410E-A1CA-3321B99054E5}" type="pres">
      <dgm:prSet presAssocID="{9DD61A03-DDD1-4819-B917-CD9C9B0445F4}" presName="connectorText" presStyleLbl="sibTrans1D1" presStyleIdx="6" presStyleCnt="11"/>
      <dgm:spPr/>
    </dgm:pt>
    <dgm:pt modelId="{A8D3E464-4AB1-4B55-A4A3-A9943B8F7276}" type="pres">
      <dgm:prSet presAssocID="{33776DE6-2AEB-42BC-AAAE-F565F2DAB5E1}" presName="node" presStyleLbl="node1" presStyleIdx="7" presStyleCnt="12">
        <dgm:presLayoutVars>
          <dgm:bulletEnabled val="1"/>
        </dgm:presLayoutVars>
      </dgm:prSet>
      <dgm:spPr/>
    </dgm:pt>
    <dgm:pt modelId="{0D30A20D-70B7-41F5-A533-8B7B4D569866}" type="pres">
      <dgm:prSet presAssocID="{38D33DE5-BFD9-4D5E-81C4-D0B4C24DFED3}" presName="sibTrans" presStyleLbl="sibTrans1D1" presStyleIdx="7" presStyleCnt="11"/>
      <dgm:spPr/>
    </dgm:pt>
    <dgm:pt modelId="{AEE763E3-D7C4-4666-A4C6-6D64CA620CAB}" type="pres">
      <dgm:prSet presAssocID="{38D33DE5-BFD9-4D5E-81C4-D0B4C24DFED3}" presName="connectorText" presStyleLbl="sibTrans1D1" presStyleIdx="7" presStyleCnt="11"/>
      <dgm:spPr/>
    </dgm:pt>
    <dgm:pt modelId="{2EB62A2F-0A8D-442E-A006-BB9F333A6EF0}" type="pres">
      <dgm:prSet presAssocID="{0EC26FDC-2127-4FF2-BF08-81D3B5F5E042}" presName="node" presStyleLbl="node1" presStyleIdx="8" presStyleCnt="12">
        <dgm:presLayoutVars>
          <dgm:bulletEnabled val="1"/>
        </dgm:presLayoutVars>
      </dgm:prSet>
      <dgm:spPr/>
    </dgm:pt>
    <dgm:pt modelId="{55F0916B-7775-4623-8870-5C96E608141A}" type="pres">
      <dgm:prSet presAssocID="{C6ADD8C5-B851-423B-ADA7-609E0E2BB4CA}" presName="sibTrans" presStyleLbl="sibTrans1D1" presStyleIdx="8" presStyleCnt="11"/>
      <dgm:spPr/>
    </dgm:pt>
    <dgm:pt modelId="{2BEA619B-5E86-4950-BE9E-77145414E2B9}" type="pres">
      <dgm:prSet presAssocID="{C6ADD8C5-B851-423B-ADA7-609E0E2BB4CA}" presName="connectorText" presStyleLbl="sibTrans1D1" presStyleIdx="8" presStyleCnt="11"/>
      <dgm:spPr/>
    </dgm:pt>
    <dgm:pt modelId="{82325FFA-A7E6-4264-AE5A-523C66614689}" type="pres">
      <dgm:prSet presAssocID="{673D001B-A79D-40D3-AE6A-55E7BC7A6303}" presName="node" presStyleLbl="node1" presStyleIdx="9" presStyleCnt="12">
        <dgm:presLayoutVars>
          <dgm:bulletEnabled val="1"/>
        </dgm:presLayoutVars>
      </dgm:prSet>
      <dgm:spPr/>
    </dgm:pt>
    <dgm:pt modelId="{03CA1C3F-6996-4B76-A921-488ED169F1E4}" type="pres">
      <dgm:prSet presAssocID="{64895122-5633-49F1-9583-D02B84E9653A}" presName="sibTrans" presStyleLbl="sibTrans1D1" presStyleIdx="9" presStyleCnt="11"/>
      <dgm:spPr/>
    </dgm:pt>
    <dgm:pt modelId="{042EE806-5971-4419-8CDA-B85E05BB1EA2}" type="pres">
      <dgm:prSet presAssocID="{64895122-5633-49F1-9583-D02B84E9653A}" presName="connectorText" presStyleLbl="sibTrans1D1" presStyleIdx="9" presStyleCnt="11"/>
      <dgm:spPr/>
    </dgm:pt>
    <dgm:pt modelId="{45DF6155-D643-417B-8749-C465F5D45EFB}" type="pres">
      <dgm:prSet presAssocID="{6753C818-E6C9-474E-8DBF-6159BF545DC1}" presName="node" presStyleLbl="node1" presStyleIdx="10" presStyleCnt="12">
        <dgm:presLayoutVars>
          <dgm:bulletEnabled val="1"/>
        </dgm:presLayoutVars>
      </dgm:prSet>
      <dgm:spPr/>
    </dgm:pt>
    <dgm:pt modelId="{F3B9FA7D-D038-44FC-B614-7855538AEB7B}" type="pres">
      <dgm:prSet presAssocID="{DD9F1DA8-0CA3-4A64-B670-AE2A52B7FC61}" presName="sibTrans" presStyleLbl="sibTrans1D1" presStyleIdx="10" presStyleCnt="11"/>
      <dgm:spPr/>
    </dgm:pt>
    <dgm:pt modelId="{BD91ECC9-BF7A-42B6-8851-6618FE7A2630}" type="pres">
      <dgm:prSet presAssocID="{DD9F1DA8-0CA3-4A64-B670-AE2A52B7FC61}" presName="connectorText" presStyleLbl="sibTrans1D1" presStyleIdx="10" presStyleCnt="11"/>
      <dgm:spPr/>
    </dgm:pt>
    <dgm:pt modelId="{CC6E5516-2B02-478A-AFA5-1939BF48CC2A}" type="pres">
      <dgm:prSet presAssocID="{AD61BF22-949A-4057-BDBF-9D6BE491555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AEA0807-07C5-4649-B95F-BB31F61E2072}" srcId="{8060381A-6D07-4A5A-BBFB-FF051775454F}" destId="{33776DE6-2AEB-42BC-AAAE-F565F2DAB5E1}" srcOrd="7" destOrd="0" parTransId="{EFBE220A-2D32-46A6-A1A4-486FC6A6BFE4}" sibTransId="{38D33DE5-BFD9-4D5E-81C4-D0B4C24DFED3}"/>
    <dgm:cxn modelId="{D2647607-C2D1-404C-90CD-F69C80FE212A}" type="presOf" srcId="{64895122-5633-49F1-9583-D02B84E9653A}" destId="{042EE806-5971-4419-8CDA-B85E05BB1EA2}" srcOrd="1" destOrd="0" presId="urn:microsoft.com/office/officeart/2016/7/layout/RepeatingBendingProcessNew"/>
    <dgm:cxn modelId="{786BB009-402E-4C06-9DEC-F37A3081BB23}" type="presOf" srcId="{BAAE72EF-5623-4CE6-9A1D-7030928342E6}" destId="{81DA0DF9-D379-4B0B-8465-58A523B5A8CE}" srcOrd="0" destOrd="0" presId="urn:microsoft.com/office/officeart/2016/7/layout/RepeatingBendingProcessNew"/>
    <dgm:cxn modelId="{54F68310-E206-43E5-97CD-D28AACF4D849}" type="presOf" srcId="{CE2E3B0B-9A95-4245-868A-B7EB3C1223DB}" destId="{BEB44424-7F3F-4ECF-A54B-289AFA27262F}" srcOrd="0" destOrd="0" presId="urn:microsoft.com/office/officeart/2016/7/layout/RepeatingBendingProcessNew"/>
    <dgm:cxn modelId="{841DB31A-02D5-4EF3-BB75-2E2A7D572A31}" srcId="{8060381A-6D07-4A5A-BBFB-FF051775454F}" destId="{13ECCE2F-67CC-467E-A78D-14B65AE19982}" srcOrd="4" destOrd="0" parTransId="{EDEE8682-97AC-4F85-9E39-EA07D3A3D771}" sibTransId="{F59BB7BA-92BB-4BA8-A0C5-FEA3DC0B14FC}"/>
    <dgm:cxn modelId="{52B0721B-05D4-4A9A-A920-F07E4D193631}" type="presOf" srcId="{A77E33A8-E7C7-4313-9404-EF84890B129E}" destId="{6D8463F6-507F-4940-83D3-D65F47E510E5}" srcOrd="0" destOrd="0" presId="urn:microsoft.com/office/officeart/2016/7/layout/RepeatingBendingProcessNew"/>
    <dgm:cxn modelId="{B1BC1B1C-1360-4011-A7C4-ABA1FBDAF234}" type="presOf" srcId="{F59BB7BA-92BB-4BA8-A0C5-FEA3DC0B14FC}" destId="{0D80BEDB-19E3-40FD-87A1-D179D766C98E}" srcOrd="1" destOrd="0" presId="urn:microsoft.com/office/officeart/2016/7/layout/RepeatingBendingProcessNew"/>
    <dgm:cxn modelId="{F4EFBA1D-353F-4BFC-A5DB-F41057C70A1C}" type="presOf" srcId="{9DD61A03-DDD1-4819-B917-CD9C9B0445F4}" destId="{CC530126-CDB7-4FFE-ACBC-E031FF324D42}" srcOrd="0" destOrd="0" presId="urn:microsoft.com/office/officeart/2016/7/layout/RepeatingBendingProcessNew"/>
    <dgm:cxn modelId="{8F5F3820-89C3-4463-938C-7331A1DBEFEA}" type="presOf" srcId="{13ECCE2F-67CC-467E-A78D-14B65AE19982}" destId="{FE927781-60E5-4C39-B381-2C788C3B0FD1}" srcOrd="0" destOrd="0" presId="urn:microsoft.com/office/officeart/2016/7/layout/RepeatingBendingProcessNew"/>
    <dgm:cxn modelId="{0EE2E025-039E-4A91-8A74-04ABF915F263}" type="presOf" srcId="{6753C818-E6C9-474E-8DBF-6159BF545DC1}" destId="{45DF6155-D643-417B-8749-C465F5D45EFB}" srcOrd="0" destOrd="0" presId="urn:microsoft.com/office/officeart/2016/7/layout/RepeatingBendingProcessNew"/>
    <dgm:cxn modelId="{FA60182B-D51B-40C9-8FB0-CEA77D129EBB}" type="presOf" srcId="{8060381A-6D07-4A5A-BBFB-FF051775454F}" destId="{DD73DECA-BD7C-4D35-B2F2-ED0014186C87}" srcOrd="0" destOrd="0" presId="urn:microsoft.com/office/officeart/2016/7/layout/RepeatingBendingProcessNew"/>
    <dgm:cxn modelId="{5C12432E-08B6-4622-B790-F3837EA21EE8}" type="presOf" srcId="{BAAE72EF-5623-4CE6-9A1D-7030928342E6}" destId="{8151347F-1775-41EA-8953-E1E99EA65A6C}" srcOrd="1" destOrd="0" presId="urn:microsoft.com/office/officeart/2016/7/layout/RepeatingBendingProcessNew"/>
    <dgm:cxn modelId="{D6617234-299D-4F05-80DC-AA7F659B9F36}" type="presOf" srcId="{D02A3B2C-CF4E-4A10-B5EE-BDC8FE0B9936}" destId="{C18A0A7B-8CC3-4A65-B3CA-865C2D5A6EC2}" srcOrd="0" destOrd="0" presId="urn:microsoft.com/office/officeart/2016/7/layout/RepeatingBendingProcessNew"/>
    <dgm:cxn modelId="{85C76C37-29EB-4D30-9816-736EB4CD56D8}" type="presOf" srcId="{AD61BF22-949A-4057-BDBF-9D6BE491555D}" destId="{CC6E5516-2B02-478A-AFA5-1939BF48CC2A}" srcOrd="0" destOrd="0" presId="urn:microsoft.com/office/officeart/2016/7/layout/RepeatingBendingProcessNew"/>
    <dgm:cxn modelId="{51C89D37-420C-4F80-B044-3B3CCA47E566}" type="presOf" srcId="{2125A63B-B0EF-4D3F-BEF2-13181B36DBA8}" destId="{C197B52C-5B8F-4499-9DA6-F3B85AA428CE}" srcOrd="0" destOrd="0" presId="urn:microsoft.com/office/officeart/2016/7/layout/RepeatingBendingProcessNew"/>
    <dgm:cxn modelId="{CA360938-4D82-4B48-B80A-FB05B6A491F1}" type="presOf" srcId="{01DEBC1F-7018-41DD-8F9B-3162B580DC27}" destId="{5AF649F2-7785-4FB6-8E5F-64BF8FB02316}" srcOrd="0" destOrd="0" presId="urn:microsoft.com/office/officeart/2016/7/layout/RepeatingBendingProcessNew"/>
    <dgm:cxn modelId="{7334C739-A629-4E2B-AC91-3C5135CA42DA}" type="presOf" srcId="{663E4048-E6E0-47D3-9466-4D5E01804579}" destId="{8E543275-DAFD-426F-8847-A33DCF0D9332}" srcOrd="1" destOrd="0" presId="urn:microsoft.com/office/officeart/2016/7/layout/RepeatingBendingProcessNew"/>
    <dgm:cxn modelId="{D2A16044-86F4-4F0B-8D8A-03D0EAA01ED0}" srcId="{8060381A-6D07-4A5A-BBFB-FF051775454F}" destId="{AD61BF22-949A-4057-BDBF-9D6BE491555D}" srcOrd="11" destOrd="0" parTransId="{653B05C2-092F-4570-890A-351762368311}" sibTransId="{68DB1A31-932F-421D-8426-9BBCDED9D333}"/>
    <dgm:cxn modelId="{2C52CD47-1B79-425C-A61B-23985AF473C8}" srcId="{8060381A-6D07-4A5A-BBFB-FF051775454F}" destId="{2880326F-C3F5-4F18-8ACA-A07FBB89155F}" srcOrd="1" destOrd="0" parTransId="{D9DF171F-D97C-4182-B8A9-AC73D5265905}" sibTransId="{D02A3B2C-CF4E-4A10-B5EE-BDC8FE0B9936}"/>
    <dgm:cxn modelId="{D6351D4D-0578-4759-875D-00B039DF5168}" srcId="{8060381A-6D07-4A5A-BBFB-FF051775454F}" destId="{673D001B-A79D-40D3-AE6A-55E7BC7A6303}" srcOrd="9" destOrd="0" parTransId="{42DA9E27-C337-4048-A211-FC5EFFED6BAC}" sibTransId="{64895122-5633-49F1-9583-D02B84E9653A}"/>
    <dgm:cxn modelId="{CE7C3661-6FAA-4900-A9D2-A884548BDF08}" type="presOf" srcId="{DD9F1DA8-0CA3-4A64-B670-AE2A52B7FC61}" destId="{BD91ECC9-BF7A-42B6-8851-6618FE7A2630}" srcOrd="1" destOrd="0" presId="urn:microsoft.com/office/officeart/2016/7/layout/RepeatingBendingProcessNew"/>
    <dgm:cxn modelId="{DEC3EA63-05FE-4FDD-B0C8-102DFA3258D6}" type="presOf" srcId="{38D33DE5-BFD9-4D5E-81C4-D0B4C24DFED3}" destId="{0D30A20D-70B7-41F5-A533-8B7B4D569866}" srcOrd="0" destOrd="0" presId="urn:microsoft.com/office/officeart/2016/7/layout/RepeatingBendingProcessNew"/>
    <dgm:cxn modelId="{9A514E69-D376-469D-8ABF-C701673877F1}" srcId="{8060381A-6D07-4A5A-BBFB-FF051775454F}" destId="{A77E33A8-E7C7-4313-9404-EF84890B129E}" srcOrd="6" destOrd="0" parTransId="{3FF2C546-66F5-4E6B-8306-3168539732C0}" sibTransId="{9DD61A03-DDD1-4819-B917-CD9C9B0445F4}"/>
    <dgm:cxn modelId="{51265575-E87C-4C25-BA85-1E9BD751CFE7}" type="presOf" srcId="{DD9F1DA8-0CA3-4A64-B670-AE2A52B7FC61}" destId="{F3B9FA7D-D038-44FC-B614-7855538AEB7B}" srcOrd="0" destOrd="0" presId="urn:microsoft.com/office/officeart/2016/7/layout/RepeatingBendingProcessNew"/>
    <dgm:cxn modelId="{C0A3E677-9689-4439-BE63-E16EB70224CB}" srcId="{8060381A-6D07-4A5A-BBFB-FF051775454F}" destId="{0EC26FDC-2127-4FF2-BF08-81D3B5F5E042}" srcOrd="8" destOrd="0" parTransId="{AE2328E2-4103-4BA8-A9B5-FE8EA17287B5}" sibTransId="{C6ADD8C5-B851-423B-ADA7-609E0E2BB4CA}"/>
    <dgm:cxn modelId="{96C4567A-F4E7-42A7-8E83-D6A47040964B}" srcId="{8060381A-6D07-4A5A-BBFB-FF051775454F}" destId="{AA708F52-078E-4975-90BA-ADCA4D01D253}" srcOrd="2" destOrd="0" parTransId="{87F38640-1828-4FAF-A96A-1CA99638238E}" sibTransId="{663E4048-E6E0-47D3-9466-4D5E01804579}"/>
    <dgm:cxn modelId="{496D8C7E-7149-4603-8743-68435EC967DB}" type="presOf" srcId="{2880326F-C3F5-4F18-8ACA-A07FBB89155F}" destId="{B020F4FF-2D63-4874-BF8F-4FE1F43281A0}" srcOrd="0" destOrd="0" presId="urn:microsoft.com/office/officeart/2016/7/layout/RepeatingBendingProcessNew"/>
    <dgm:cxn modelId="{B7DF4885-FFCD-4B6D-AADA-9B70C692FD76}" type="presOf" srcId="{C6ADD8C5-B851-423B-ADA7-609E0E2BB4CA}" destId="{55F0916B-7775-4623-8870-5C96E608141A}" srcOrd="0" destOrd="0" presId="urn:microsoft.com/office/officeart/2016/7/layout/RepeatingBendingProcessNew"/>
    <dgm:cxn modelId="{E28F9185-70E7-4461-BB72-D16F08AC9CA1}" type="presOf" srcId="{64895122-5633-49F1-9583-D02B84E9653A}" destId="{03CA1C3F-6996-4B76-A921-488ED169F1E4}" srcOrd="0" destOrd="0" presId="urn:microsoft.com/office/officeart/2016/7/layout/RepeatingBendingProcessNew"/>
    <dgm:cxn modelId="{D91CC685-02A3-41D6-A812-CDB5EDADAD4D}" type="presOf" srcId="{AA708F52-078E-4975-90BA-ADCA4D01D253}" destId="{E48E3AD0-4B80-46D0-987A-BDF32E0089A8}" srcOrd="0" destOrd="0" presId="urn:microsoft.com/office/officeart/2016/7/layout/RepeatingBendingProcessNew"/>
    <dgm:cxn modelId="{0C31468B-18B3-45FD-AAC2-7C1643B0EA1B}" type="presOf" srcId="{D02A3B2C-CF4E-4A10-B5EE-BDC8FE0B9936}" destId="{4285CB32-FA33-4A63-95BB-59FA4DA290CB}" srcOrd="1" destOrd="0" presId="urn:microsoft.com/office/officeart/2016/7/layout/RepeatingBendingProcessNew"/>
    <dgm:cxn modelId="{A0F9B192-753F-45AA-9198-AD9928A15525}" type="presOf" srcId="{9DD61A03-DDD1-4819-B917-CD9C9B0445F4}" destId="{7CE72352-B423-410E-A1CA-3321B99054E5}" srcOrd="1" destOrd="0" presId="urn:microsoft.com/office/officeart/2016/7/layout/RepeatingBendingProcessNew"/>
    <dgm:cxn modelId="{6D0EF393-9715-45C1-8A56-D92BF91CA39E}" srcId="{8060381A-6D07-4A5A-BBFB-FF051775454F}" destId="{01DEBC1F-7018-41DD-8F9B-3162B580DC27}" srcOrd="0" destOrd="0" parTransId="{7858BB6E-59BD-40D3-8FA3-2B6E9D3494CD}" sibTransId="{CA6E8DDF-2827-4CCF-9306-F25FCE408383}"/>
    <dgm:cxn modelId="{6FA7CF94-07A6-4F53-9381-74CA646B0A60}" type="presOf" srcId="{3E06121F-B6B2-4846-A740-530D3C859109}" destId="{05F1CE8D-6697-4305-9B30-CFFBA70A1EE4}" srcOrd="1" destOrd="0" presId="urn:microsoft.com/office/officeart/2016/7/layout/RepeatingBendingProcessNew"/>
    <dgm:cxn modelId="{AA30F895-E89E-4838-9B5C-81FD398FF988}" srcId="{8060381A-6D07-4A5A-BBFB-FF051775454F}" destId="{2125A63B-B0EF-4D3F-BEF2-13181B36DBA8}" srcOrd="5" destOrd="0" parTransId="{EC20874F-A1BB-41B1-81DD-DDCBEAC51A77}" sibTransId="{3E06121F-B6B2-4846-A740-530D3C859109}"/>
    <dgm:cxn modelId="{9D050F96-E235-4414-AC56-5916100700EF}" type="presOf" srcId="{0EC26FDC-2127-4FF2-BF08-81D3B5F5E042}" destId="{2EB62A2F-0A8D-442E-A006-BB9F333A6EF0}" srcOrd="0" destOrd="0" presId="urn:microsoft.com/office/officeart/2016/7/layout/RepeatingBendingProcessNew"/>
    <dgm:cxn modelId="{0C4AC99C-009A-4E32-9922-10F7EA7D3813}" srcId="{8060381A-6D07-4A5A-BBFB-FF051775454F}" destId="{6753C818-E6C9-474E-8DBF-6159BF545DC1}" srcOrd="10" destOrd="0" parTransId="{2246AA43-B452-460C-96C5-717EA777D054}" sibTransId="{DD9F1DA8-0CA3-4A64-B670-AE2A52B7FC61}"/>
    <dgm:cxn modelId="{A9B3CD9F-D2A2-4CD7-81B2-ED5A348D6382}" type="presOf" srcId="{CA6E8DDF-2827-4CCF-9306-F25FCE408383}" destId="{FEB5EDF3-D695-4263-AE72-DB45CED58575}" srcOrd="1" destOrd="0" presId="urn:microsoft.com/office/officeart/2016/7/layout/RepeatingBendingProcessNew"/>
    <dgm:cxn modelId="{5345E4A9-085F-4C58-A1D3-9C44AB9E82A0}" type="presOf" srcId="{F59BB7BA-92BB-4BA8-A0C5-FEA3DC0B14FC}" destId="{D982DC22-CF96-4B84-A8CF-196407C4A1A6}" srcOrd="0" destOrd="0" presId="urn:microsoft.com/office/officeart/2016/7/layout/RepeatingBendingProcessNew"/>
    <dgm:cxn modelId="{5DD50EBF-C767-43E8-9D6C-8AEC34781218}" type="presOf" srcId="{38D33DE5-BFD9-4D5E-81C4-D0B4C24DFED3}" destId="{AEE763E3-D7C4-4666-A4C6-6D64CA620CAB}" srcOrd="1" destOrd="0" presId="urn:microsoft.com/office/officeart/2016/7/layout/RepeatingBendingProcessNew"/>
    <dgm:cxn modelId="{815D61C0-9656-40D2-9A39-9A1D1D3FDEA1}" type="presOf" srcId="{C6ADD8C5-B851-423B-ADA7-609E0E2BB4CA}" destId="{2BEA619B-5E86-4950-BE9E-77145414E2B9}" srcOrd="1" destOrd="0" presId="urn:microsoft.com/office/officeart/2016/7/layout/RepeatingBendingProcessNew"/>
    <dgm:cxn modelId="{C814F4C0-BEA9-4B6B-B03E-64414F691A90}" type="presOf" srcId="{33776DE6-2AEB-42BC-AAAE-F565F2DAB5E1}" destId="{A8D3E464-4AB1-4B55-A4A3-A9943B8F7276}" srcOrd="0" destOrd="0" presId="urn:microsoft.com/office/officeart/2016/7/layout/RepeatingBendingProcessNew"/>
    <dgm:cxn modelId="{3ACD56CE-A6C0-4C94-BB14-96BE830D99E5}" type="presOf" srcId="{CA6E8DDF-2827-4CCF-9306-F25FCE408383}" destId="{F4BC7B02-62BC-4094-855A-25282099F169}" srcOrd="0" destOrd="0" presId="urn:microsoft.com/office/officeart/2016/7/layout/RepeatingBendingProcessNew"/>
    <dgm:cxn modelId="{EEC5B9D7-E283-4194-A519-690C733704AF}" type="presOf" srcId="{673D001B-A79D-40D3-AE6A-55E7BC7A6303}" destId="{82325FFA-A7E6-4264-AE5A-523C66614689}" srcOrd="0" destOrd="0" presId="urn:microsoft.com/office/officeart/2016/7/layout/RepeatingBendingProcessNew"/>
    <dgm:cxn modelId="{454FCDE3-77B2-4D7E-878A-49FE4B388A1B}" type="presOf" srcId="{3E06121F-B6B2-4846-A740-530D3C859109}" destId="{392B583D-F992-4E23-BE4B-F1112D0FB39D}" srcOrd="0" destOrd="0" presId="urn:microsoft.com/office/officeart/2016/7/layout/RepeatingBendingProcessNew"/>
    <dgm:cxn modelId="{0CACAAF5-4A4B-4BE6-BB1B-B5EA7E9B76C5}" srcId="{8060381A-6D07-4A5A-BBFB-FF051775454F}" destId="{CE2E3B0B-9A95-4245-868A-B7EB3C1223DB}" srcOrd="3" destOrd="0" parTransId="{6DF4D617-90F0-487D-859C-AE6A16720EE5}" sibTransId="{BAAE72EF-5623-4CE6-9A1D-7030928342E6}"/>
    <dgm:cxn modelId="{B60B6DF7-5964-4434-B323-C90AAB94D58F}" type="presOf" srcId="{663E4048-E6E0-47D3-9466-4D5E01804579}" destId="{68F88D56-8D7B-49D0-98DA-9B4534DFBBD0}" srcOrd="0" destOrd="0" presId="urn:microsoft.com/office/officeart/2016/7/layout/RepeatingBendingProcessNew"/>
    <dgm:cxn modelId="{4E48242C-4E16-47E3-9FCD-2C603DDEAE58}" type="presParOf" srcId="{DD73DECA-BD7C-4D35-B2F2-ED0014186C87}" destId="{5AF649F2-7785-4FB6-8E5F-64BF8FB02316}" srcOrd="0" destOrd="0" presId="urn:microsoft.com/office/officeart/2016/7/layout/RepeatingBendingProcessNew"/>
    <dgm:cxn modelId="{DADD10FB-73C6-4DA5-9F35-F692F9939EF2}" type="presParOf" srcId="{DD73DECA-BD7C-4D35-B2F2-ED0014186C87}" destId="{F4BC7B02-62BC-4094-855A-25282099F169}" srcOrd="1" destOrd="0" presId="urn:microsoft.com/office/officeart/2016/7/layout/RepeatingBendingProcessNew"/>
    <dgm:cxn modelId="{68E97287-C47A-4EDA-9558-0EDD96FBC7E9}" type="presParOf" srcId="{F4BC7B02-62BC-4094-855A-25282099F169}" destId="{FEB5EDF3-D695-4263-AE72-DB45CED58575}" srcOrd="0" destOrd="0" presId="urn:microsoft.com/office/officeart/2016/7/layout/RepeatingBendingProcessNew"/>
    <dgm:cxn modelId="{9F5D143A-1DD4-4F54-9123-356446DD2EA3}" type="presParOf" srcId="{DD73DECA-BD7C-4D35-B2F2-ED0014186C87}" destId="{B020F4FF-2D63-4874-BF8F-4FE1F43281A0}" srcOrd="2" destOrd="0" presId="urn:microsoft.com/office/officeart/2016/7/layout/RepeatingBendingProcessNew"/>
    <dgm:cxn modelId="{C82733D0-3E57-4F57-83CE-FF30DA58A7E7}" type="presParOf" srcId="{DD73DECA-BD7C-4D35-B2F2-ED0014186C87}" destId="{C18A0A7B-8CC3-4A65-B3CA-865C2D5A6EC2}" srcOrd="3" destOrd="0" presId="urn:microsoft.com/office/officeart/2016/7/layout/RepeatingBendingProcessNew"/>
    <dgm:cxn modelId="{4CBD2CAC-BEAD-41E9-94EF-3A2F1C6D3353}" type="presParOf" srcId="{C18A0A7B-8CC3-4A65-B3CA-865C2D5A6EC2}" destId="{4285CB32-FA33-4A63-95BB-59FA4DA290CB}" srcOrd="0" destOrd="0" presId="urn:microsoft.com/office/officeart/2016/7/layout/RepeatingBendingProcessNew"/>
    <dgm:cxn modelId="{59833B92-4E6E-44AC-84F9-60297B5CA82C}" type="presParOf" srcId="{DD73DECA-BD7C-4D35-B2F2-ED0014186C87}" destId="{E48E3AD0-4B80-46D0-987A-BDF32E0089A8}" srcOrd="4" destOrd="0" presId="urn:microsoft.com/office/officeart/2016/7/layout/RepeatingBendingProcessNew"/>
    <dgm:cxn modelId="{3AE98A8C-A7A2-4617-9699-E1FEE4AFC05E}" type="presParOf" srcId="{DD73DECA-BD7C-4D35-B2F2-ED0014186C87}" destId="{68F88D56-8D7B-49D0-98DA-9B4534DFBBD0}" srcOrd="5" destOrd="0" presId="urn:microsoft.com/office/officeart/2016/7/layout/RepeatingBendingProcessNew"/>
    <dgm:cxn modelId="{324A999A-9E60-4CEF-85B3-AE7952E60F0B}" type="presParOf" srcId="{68F88D56-8D7B-49D0-98DA-9B4534DFBBD0}" destId="{8E543275-DAFD-426F-8847-A33DCF0D9332}" srcOrd="0" destOrd="0" presId="urn:microsoft.com/office/officeart/2016/7/layout/RepeatingBendingProcessNew"/>
    <dgm:cxn modelId="{B30002DB-6FE0-41EC-AD4C-A6E2C0ED9253}" type="presParOf" srcId="{DD73DECA-BD7C-4D35-B2F2-ED0014186C87}" destId="{BEB44424-7F3F-4ECF-A54B-289AFA27262F}" srcOrd="6" destOrd="0" presId="urn:microsoft.com/office/officeart/2016/7/layout/RepeatingBendingProcessNew"/>
    <dgm:cxn modelId="{71F42291-D2AB-4309-B28A-49320CE29FE2}" type="presParOf" srcId="{DD73DECA-BD7C-4D35-B2F2-ED0014186C87}" destId="{81DA0DF9-D379-4B0B-8465-58A523B5A8CE}" srcOrd="7" destOrd="0" presId="urn:microsoft.com/office/officeart/2016/7/layout/RepeatingBendingProcessNew"/>
    <dgm:cxn modelId="{A5DEF079-5AC5-4F02-B840-D7D1F21CE1C7}" type="presParOf" srcId="{81DA0DF9-D379-4B0B-8465-58A523B5A8CE}" destId="{8151347F-1775-41EA-8953-E1E99EA65A6C}" srcOrd="0" destOrd="0" presId="urn:microsoft.com/office/officeart/2016/7/layout/RepeatingBendingProcessNew"/>
    <dgm:cxn modelId="{DFE49590-BE41-4285-9680-EC79DB178D08}" type="presParOf" srcId="{DD73DECA-BD7C-4D35-B2F2-ED0014186C87}" destId="{FE927781-60E5-4C39-B381-2C788C3B0FD1}" srcOrd="8" destOrd="0" presId="urn:microsoft.com/office/officeart/2016/7/layout/RepeatingBendingProcessNew"/>
    <dgm:cxn modelId="{85E4C822-6632-47A7-8F22-56AE1E2A659F}" type="presParOf" srcId="{DD73DECA-BD7C-4D35-B2F2-ED0014186C87}" destId="{D982DC22-CF96-4B84-A8CF-196407C4A1A6}" srcOrd="9" destOrd="0" presId="urn:microsoft.com/office/officeart/2016/7/layout/RepeatingBendingProcessNew"/>
    <dgm:cxn modelId="{5B2AD505-77F3-4CDC-B0CA-78D79756C3E6}" type="presParOf" srcId="{D982DC22-CF96-4B84-A8CF-196407C4A1A6}" destId="{0D80BEDB-19E3-40FD-87A1-D179D766C98E}" srcOrd="0" destOrd="0" presId="urn:microsoft.com/office/officeart/2016/7/layout/RepeatingBendingProcessNew"/>
    <dgm:cxn modelId="{338939C3-C50F-4D63-A042-12D78DEF4D8D}" type="presParOf" srcId="{DD73DECA-BD7C-4D35-B2F2-ED0014186C87}" destId="{C197B52C-5B8F-4499-9DA6-F3B85AA428CE}" srcOrd="10" destOrd="0" presId="urn:microsoft.com/office/officeart/2016/7/layout/RepeatingBendingProcessNew"/>
    <dgm:cxn modelId="{6069BA9F-8726-40CE-A283-4A97E0C717A2}" type="presParOf" srcId="{DD73DECA-BD7C-4D35-B2F2-ED0014186C87}" destId="{392B583D-F992-4E23-BE4B-F1112D0FB39D}" srcOrd="11" destOrd="0" presId="urn:microsoft.com/office/officeart/2016/7/layout/RepeatingBendingProcessNew"/>
    <dgm:cxn modelId="{20F35146-04BA-4226-B55F-487CE316DAD3}" type="presParOf" srcId="{392B583D-F992-4E23-BE4B-F1112D0FB39D}" destId="{05F1CE8D-6697-4305-9B30-CFFBA70A1EE4}" srcOrd="0" destOrd="0" presId="urn:microsoft.com/office/officeart/2016/7/layout/RepeatingBendingProcessNew"/>
    <dgm:cxn modelId="{DE867703-B62D-4D38-B999-669D7CFEEA8C}" type="presParOf" srcId="{DD73DECA-BD7C-4D35-B2F2-ED0014186C87}" destId="{6D8463F6-507F-4940-83D3-D65F47E510E5}" srcOrd="12" destOrd="0" presId="urn:microsoft.com/office/officeart/2016/7/layout/RepeatingBendingProcessNew"/>
    <dgm:cxn modelId="{913FE0E1-80A4-4ABB-B4D2-39BC2AB76908}" type="presParOf" srcId="{DD73DECA-BD7C-4D35-B2F2-ED0014186C87}" destId="{CC530126-CDB7-4FFE-ACBC-E031FF324D42}" srcOrd="13" destOrd="0" presId="urn:microsoft.com/office/officeart/2016/7/layout/RepeatingBendingProcessNew"/>
    <dgm:cxn modelId="{E2E64232-D4CE-449C-BB79-F74D52E2225C}" type="presParOf" srcId="{CC530126-CDB7-4FFE-ACBC-E031FF324D42}" destId="{7CE72352-B423-410E-A1CA-3321B99054E5}" srcOrd="0" destOrd="0" presId="urn:microsoft.com/office/officeart/2016/7/layout/RepeatingBendingProcessNew"/>
    <dgm:cxn modelId="{CA11B0DF-56BB-4A76-B52B-FE4D453EEDF6}" type="presParOf" srcId="{DD73DECA-BD7C-4D35-B2F2-ED0014186C87}" destId="{A8D3E464-4AB1-4B55-A4A3-A9943B8F7276}" srcOrd="14" destOrd="0" presId="urn:microsoft.com/office/officeart/2016/7/layout/RepeatingBendingProcessNew"/>
    <dgm:cxn modelId="{B3034589-DCFB-4969-BECD-B713AE216BCF}" type="presParOf" srcId="{DD73DECA-BD7C-4D35-B2F2-ED0014186C87}" destId="{0D30A20D-70B7-41F5-A533-8B7B4D569866}" srcOrd="15" destOrd="0" presId="urn:microsoft.com/office/officeart/2016/7/layout/RepeatingBendingProcessNew"/>
    <dgm:cxn modelId="{34AA8703-A2EB-449B-B04C-F36DDCCDF7EF}" type="presParOf" srcId="{0D30A20D-70B7-41F5-A533-8B7B4D569866}" destId="{AEE763E3-D7C4-4666-A4C6-6D64CA620CAB}" srcOrd="0" destOrd="0" presId="urn:microsoft.com/office/officeart/2016/7/layout/RepeatingBendingProcessNew"/>
    <dgm:cxn modelId="{62D6FBF7-AC41-460C-A2FD-42995FB4A112}" type="presParOf" srcId="{DD73DECA-BD7C-4D35-B2F2-ED0014186C87}" destId="{2EB62A2F-0A8D-442E-A006-BB9F333A6EF0}" srcOrd="16" destOrd="0" presId="urn:microsoft.com/office/officeart/2016/7/layout/RepeatingBendingProcessNew"/>
    <dgm:cxn modelId="{FABF7FCA-6028-4FDD-9862-C0C32DBFDDD7}" type="presParOf" srcId="{DD73DECA-BD7C-4D35-B2F2-ED0014186C87}" destId="{55F0916B-7775-4623-8870-5C96E608141A}" srcOrd="17" destOrd="0" presId="urn:microsoft.com/office/officeart/2016/7/layout/RepeatingBendingProcessNew"/>
    <dgm:cxn modelId="{61853235-6F94-437E-8388-347EE2AD0061}" type="presParOf" srcId="{55F0916B-7775-4623-8870-5C96E608141A}" destId="{2BEA619B-5E86-4950-BE9E-77145414E2B9}" srcOrd="0" destOrd="0" presId="urn:microsoft.com/office/officeart/2016/7/layout/RepeatingBendingProcessNew"/>
    <dgm:cxn modelId="{5BFA96EB-9AFA-412E-A212-843E4E8C2151}" type="presParOf" srcId="{DD73DECA-BD7C-4D35-B2F2-ED0014186C87}" destId="{82325FFA-A7E6-4264-AE5A-523C66614689}" srcOrd="18" destOrd="0" presId="urn:microsoft.com/office/officeart/2016/7/layout/RepeatingBendingProcessNew"/>
    <dgm:cxn modelId="{C3FB0BEE-27BF-4A0D-9B5F-5158F4BA3A2C}" type="presParOf" srcId="{DD73DECA-BD7C-4D35-B2F2-ED0014186C87}" destId="{03CA1C3F-6996-4B76-A921-488ED169F1E4}" srcOrd="19" destOrd="0" presId="urn:microsoft.com/office/officeart/2016/7/layout/RepeatingBendingProcessNew"/>
    <dgm:cxn modelId="{73746AA0-C9E2-42B7-9078-69FEA30EEB7B}" type="presParOf" srcId="{03CA1C3F-6996-4B76-A921-488ED169F1E4}" destId="{042EE806-5971-4419-8CDA-B85E05BB1EA2}" srcOrd="0" destOrd="0" presId="urn:microsoft.com/office/officeart/2016/7/layout/RepeatingBendingProcessNew"/>
    <dgm:cxn modelId="{B8690096-F949-4D64-A16D-9B20233B266D}" type="presParOf" srcId="{DD73DECA-BD7C-4D35-B2F2-ED0014186C87}" destId="{45DF6155-D643-417B-8749-C465F5D45EFB}" srcOrd="20" destOrd="0" presId="urn:microsoft.com/office/officeart/2016/7/layout/RepeatingBendingProcessNew"/>
    <dgm:cxn modelId="{77FC2455-D383-4453-9B0F-4A5B584FAA86}" type="presParOf" srcId="{DD73DECA-BD7C-4D35-B2F2-ED0014186C87}" destId="{F3B9FA7D-D038-44FC-B614-7855538AEB7B}" srcOrd="21" destOrd="0" presId="urn:microsoft.com/office/officeart/2016/7/layout/RepeatingBendingProcessNew"/>
    <dgm:cxn modelId="{EC987410-8807-4436-8206-8A8D7F5AB705}" type="presParOf" srcId="{F3B9FA7D-D038-44FC-B614-7855538AEB7B}" destId="{BD91ECC9-BF7A-42B6-8851-6618FE7A2630}" srcOrd="0" destOrd="0" presId="urn:microsoft.com/office/officeart/2016/7/layout/RepeatingBendingProcessNew"/>
    <dgm:cxn modelId="{EFE1770B-1F56-4425-992B-70D6A677A4E3}" type="presParOf" srcId="{DD73DECA-BD7C-4D35-B2F2-ED0014186C87}" destId="{CC6E5516-2B02-478A-AFA5-1939BF48CC2A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0930A-D0D7-441D-AD21-03FF8CE17EA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83BE51-F5F4-46FE-A40C-DF7E621898B0}">
      <dgm:prSet/>
      <dgm:spPr/>
      <dgm:t>
        <a:bodyPr/>
        <a:lstStyle/>
        <a:p>
          <a:r>
            <a:rPr lang="en-US"/>
            <a:t>Colegio María Rosa Molas (Zaragoza)</a:t>
          </a:r>
        </a:p>
      </dgm:t>
    </dgm:pt>
    <dgm:pt modelId="{AC530E30-7DC7-4C6A-8C37-0320726CA454}" type="parTrans" cxnId="{E3133906-8AA8-4464-B625-E301DA564FCE}">
      <dgm:prSet/>
      <dgm:spPr/>
      <dgm:t>
        <a:bodyPr/>
        <a:lstStyle/>
        <a:p>
          <a:endParaRPr lang="en-US"/>
        </a:p>
      </dgm:t>
    </dgm:pt>
    <dgm:pt modelId="{8BA92F69-ACFC-4099-B84E-F40DEF26E00B}" type="sibTrans" cxnId="{E3133906-8AA8-4464-B625-E301DA564FCE}">
      <dgm:prSet/>
      <dgm:spPr/>
      <dgm:t>
        <a:bodyPr/>
        <a:lstStyle/>
        <a:p>
          <a:endParaRPr lang="en-US"/>
        </a:p>
      </dgm:t>
    </dgm:pt>
    <dgm:pt modelId="{E25732B2-EA33-4803-8377-608D45E03146}">
      <dgm:prSet/>
      <dgm:spPr/>
      <dgm:t>
        <a:bodyPr/>
        <a:lstStyle/>
        <a:p>
          <a:r>
            <a:rPr lang="en-US" dirty="0" err="1"/>
            <a:t>Alumnado</a:t>
          </a:r>
          <a:r>
            <a:rPr lang="en-US" dirty="0"/>
            <a:t> de 3º </a:t>
          </a:r>
          <a:r>
            <a:rPr lang="en-US" dirty="0" err="1"/>
            <a:t>ciclo</a:t>
          </a:r>
          <a:r>
            <a:rPr lang="en-US" dirty="0"/>
            <a:t> de E.P., </a:t>
          </a:r>
          <a:r>
            <a:rPr lang="en-US" dirty="0" err="1"/>
            <a:t>concretamente</a:t>
          </a:r>
          <a:r>
            <a:rPr lang="en-US" dirty="0"/>
            <a:t> con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alumnos</a:t>
          </a:r>
          <a:r>
            <a:rPr lang="en-US" dirty="0"/>
            <a:t> y </a:t>
          </a:r>
          <a:r>
            <a:rPr lang="en-US" dirty="0" err="1"/>
            <a:t>alumnas</a:t>
          </a:r>
          <a:r>
            <a:rPr lang="en-US" dirty="0"/>
            <a:t> de 5º de Primaria. </a:t>
          </a:r>
        </a:p>
      </dgm:t>
    </dgm:pt>
    <dgm:pt modelId="{0B5CFCD7-8794-49FE-AB40-70FCC8E1875C}" type="parTrans" cxnId="{82B6DB2F-0FB8-44AF-B326-BDC5FD0EA1D7}">
      <dgm:prSet/>
      <dgm:spPr/>
      <dgm:t>
        <a:bodyPr/>
        <a:lstStyle/>
        <a:p>
          <a:endParaRPr lang="en-US"/>
        </a:p>
      </dgm:t>
    </dgm:pt>
    <dgm:pt modelId="{51D7C12E-4AD5-42F0-A421-54DCB6EE3342}" type="sibTrans" cxnId="{82B6DB2F-0FB8-44AF-B326-BDC5FD0EA1D7}">
      <dgm:prSet/>
      <dgm:spPr/>
      <dgm:t>
        <a:bodyPr/>
        <a:lstStyle/>
        <a:p>
          <a:endParaRPr lang="en-US"/>
        </a:p>
      </dgm:t>
    </dgm:pt>
    <dgm:pt modelId="{C287389F-A9C6-4F30-A47E-21814CC69253}">
      <dgm:prSet/>
      <dgm:spPr/>
      <dgm:t>
        <a:bodyPr/>
        <a:lstStyle/>
        <a:p>
          <a:r>
            <a:rPr lang="en-US"/>
            <a:t>El alumnado tiene un nivel medio en el aula.</a:t>
          </a:r>
        </a:p>
      </dgm:t>
    </dgm:pt>
    <dgm:pt modelId="{B42A7858-9244-4E82-8FAD-561265861BCB}" type="parTrans" cxnId="{B97895E4-44E2-4D99-8144-BD5CEBF3A5A7}">
      <dgm:prSet/>
      <dgm:spPr/>
      <dgm:t>
        <a:bodyPr/>
        <a:lstStyle/>
        <a:p>
          <a:endParaRPr lang="en-US"/>
        </a:p>
      </dgm:t>
    </dgm:pt>
    <dgm:pt modelId="{F08543E0-8917-46A3-A44F-FEC5E552452F}" type="sibTrans" cxnId="{B97895E4-44E2-4D99-8144-BD5CEBF3A5A7}">
      <dgm:prSet/>
      <dgm:spPr/>
      <dgm:t>
        <a:bodyPr/>
        <a:lstStyle/>
        <a:p>
          <a:endParaRPr lang="en-US"/>
        </a:p>
      </dgm:t>
    </dgm:pt>
    <dgm:pt modelId="{BF9B9109-EFC1-4250-A091-7E61219BC4DB}">
      <dgm:prSet/>
      <dgm:spPr/>
      <dgm:t>
        <a:bodyPr/>
        <a:lstStyle/>
        <a:p>
          <a:r>
            <a:rPr lang="en-US"/>
            <a:t>Buena adquisición y buen desarrollo del lenguaje por parte del alumnado.</a:t>
          </a:r>
        </a:p>
      </dgm:t>
    </dgm:pt>
    <dgm:pt modelId="{F51CC04C-B6E2-4084-9979-BF5B8BA87573}" type="parTrans" cxnId="{D08793C3-0D30-4720-B829-B7D1AF557290}">
      <dgm:prSet/>
      <dgm:spPr/>
      <dgm:t>
        <a:bodyPr/>
        <a:lstStyle/>
        <a:p>
          <a:endParaRPr lang="en-US"/>
        </a:p>
      </dgm:t>
    </dgm:pt>
    <dgm:pt modelId="{FF0A7D44-F58B-49F5-BF26-0A054A9CDC44}" type="sibTrans" cxnId="{D08793C3-0D30-4720-B829-B7D1AF557290}">
      <dgm:prSet/>
      <dgm:spPr/>
      <dgm:t>
        <a:bodyPr/>
        <a:lstStyle/>
        <a:p>
          <a:endParaRPr lang="en-US"/>
        </a:p>
      </dgm:t>
    </dgm:pt>
    <dgm:pt modelId="{37178F6B-DB9A-482D-B40C-A73C3939CAEE}" type="pres">
      <dgm:prSet presAssocID="{FA70930A-D0D7-441D-AD21-03FF8CE17EAD}" presName="linear" presStyleCnt="0">
        <dgm:presLayoutVars>
          <dgm:animLvl val="lvl"/>
          <dgm:resizeHandles val="exact"/>
        </dgm:presLayoutVars>
      </dgm:prSet>
      <dgm:spPr/>
    </dgm:pt>
    <dgm:pt modelId="{A006488D-C2A4-48C1-B17C-AEA660C48948}" type="pres">
      <dgm:prSet presAssocID="{BF83BE51-F5F4-46FE-A40C-DF7E621898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AE31A0-4821-43E8-BD7F-2DC57A8352FD}" type="pres">
      <dgm:prSet presAssocID="{8BA92F69-ACFC-4099-B84E-F40DEF26E00B}" presName="spacer" presStyleCnt="0"/>
      <dgm:spPr/>
    </dgm:pt>
    <dgm:pt modelId="{4A098E6C-6043-481D-99FB-98DFE029D370}" type="pres">
      <dgm:prSet presAssocID="{E25732B2-EA33-4803-8377-608D45E031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EB6DE7-E9BE-426C-9AE8-366AB709B8F3}" type="pres">
      <dgm:prSet presAssocID="{51D7C12E-4AD5-42F0-A421-54DCB6EE3342}" presName="spacer" presStyleCnt="0"/>
      <dgm:spPr/>
    </dgm:pt>
    <dgm:pt modelId="{501A7885-D824-4937-9210-58FA1A1E0856}" type="pres">
      <dgm:prSet presAssocID="{C287389F-A9C6-4F30-A47E-21814CC692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34F9DB-3D41-40C5-A72F-994C51EA7D22}" type="pres">
      <dgm:prSet presAssocID="{F08543E0-8917-46A3-A44F-FEC5E552452F}" presName="spacer" presStyleCnt="0"/>
      <dgm:spPr/>
    </dgm:pt>
    <dgm:pt modelId="{FD8669EE-1037-4568-9455-2D74C7D3CD62}" type="pres">
      <dgm:prSet presAssocID="{BF9B9109-EFC1-4250-A091-7E61219BC4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133906-8AA8-4464-B625-E301DA564FCE}" srcId="{FA70930A-D0D7-441D-AD21-03FF8CE17EAD}" destId="{BF83BE51-F5F4-46FE-A40C-DF7E621898B0}" srcOrd="0" destOrd="0" parTransId="{AC530E30-7DC7-4C6A-8C37-0320726CA454}" sibTransId="{8BA92F69-ACFC-4099-B84E-F40DEF26E00B}"/>
    <dgm:cxn modelId="{AEF0CB10-7D2A-4E3E-BC02-540DD8990C80}" type="presOf" srcId="{BF83BE51-F5F4-46FE-A40C-DF7E621898B0}" destId="{A006488D-C2A4-48C1-B17C-AEA660C48948}" srcOrd="0" destOrd="0" presId="urn:microsoft.com/office/officeart/2005/8/layout/vList2"/>
    <dgm:cxn modelId="{82B6DB2F-0FB8-44AF-B326-BDC5FD0EA1D7}" srcId="{FA70930A-D0D7-441D-AD21-03FF8CE17EAD}" destId="{E25732B2-EA33-4803-8377-608D45E03146}" srcOrd="1" destOrd="0" parTransId="{0B5CFCD7-8794-49FE-AB40-70FCC8E1875C}" sibTransId="{51D7C12E-4AD5-42F0-A421-54DCB6EE3342}"/>
    <dgm:cxn modelId="{143B4963-0214-4442-ABFA-25C761F36205}" type="presOf" srcId="{FA70930A-D0D7-441D-AD21-03FF8CE17EAD}" destId="{37178F6B-DB9A-482D-B40C-A73C3939CAEE}" srcOrd="0" destOrd="0" presId="urn:microsoft.com/office/officeart/2005/8/layout/vList2"/>
    <dgm:cxn modelId="{2548E06B-B3D5-4AD9-9BBE-009D5C08110B}" type="presOf" srcId="{C287389F-A9C6-4F30-A47E-21814CC69253}" destId="{501A7885-D824-4937-9210-58FA1A1E0856}" srcOrd="0" destOrd="0" presId="urn:microsoft.com/office/officeart/2005/8/layout/vList2"/>
    <dgm:cxn modelId="{41DD5AA6-699A-47EC-99DE-EABBF4E773F6}" type="presOf" srcId="{BF9B9109-EFC1-4250-A091-7E61219BC4DB}" destId="{FD8669EE-1037-4568-9455-2D74C7D3CD62}" srcOrd="0" destOrd="0" presId="urn:microsoft.com/office/officeart/2005/8/layout/vList2"/>
    <dgm:cxn modelId="{D08793C3-0D30-4720-B829-B7D1AF557290}" srcId="{FA70930A-D0D7-441D-AD21-03FF8CE17EAD}" destId="{BF9B9109-EFC1-4250-A091-7E61219BC4DB}" srcOrd="3" destOrd="0" parTransId="{F51CC04C-B6E2-4084-9979-BF5B8BA87573}" sibTransId="{FF0A7D44-F58B-49F5-BF26-0A054A9CDC44}"/>
    <dgm:cxn modelId="{B97895E4-44E2-4D99-8144-BD5CEBF3A5A7}" srcId="{FA70930A-D0D7-441D-AD21-03FF8CE17EAD}" destId="{C287389F-A9C6-4F30-A47E-21814CC69253}" srcOrd="2" destOrd="0" parTransId="{B42A7858-9244-4E82-8FAD-561265861BCB}" sibTransId="{F08543E0-8917-46A3-A44F-FEC5E552452F}"/>
    <dgm:cxn modelId="{FBD684FC-8384-4C67-B303-39FAA29DEFBF}" type="presOf" srcId="{E25732B2-EA33-4803-8377-608D45E03146}" destId="{4A098E6C-6043-481D-99FB-98DFE029D370}" srcOrd="0" destOrd="0" presId="urn:microsoft.com/office/officeart/2005/8/layout/vList2"/>
    <dgm:cxn modelId="{E0D28D32-A8E6-46F3-AC31-8C587B8EFC32}" type="presParOf" srcId="{37178F6B-DB9A-482D-B40C-A73C3939CAEE}" destId="{A006488D-C2A4-48C1-B17C-AEA660C48948}" srcOrd="0" destOrd="0" presId="urn:microsoft.com/office/officeart/2005/8/layout/vList2"/>
    <dgm:cxn modelId="{8F7696BF-3280-4AC4-AC04-AE91ADADA515}" type="presParOf" srcId="{37178F6B-DB9A-482D-B40C-A73C3939CAEE}" destId="{DCAE31A0-4821-43E8-BD7F-2DC57A8352FD}" srcOrd="1" destOrd="0" presId="urn:microsoft.com/office/officeart/2005/8/layout/vList2"/>
    <dgm:cxn modelId="{E3D4AACB-2166-4E5A-B433-5C880879FA0D}" type="presParOf" srcId="{37178F6B-DB9A-482D-B40C-A73C3939CAEE}" destId="{4A098E6C-6043-481D-99FB-98DFE029D370}" srcOrd="2" destOrd="0" presId="urn:microsoft.com/office/officeart/2005/8/layout/vList2"/>
    <dgm:cxn modelId="{604E4A16-15E1-40A6-8182-AAD9037BFF81}" type="presParOf" srcId="{37178F6B-DB9A-482D-B40C-A73C3939CAEE}" destId="{64EB6DE7-E9BE-426C-9AE8-366AB709B8F3}" srcOrd="3" destOrd="0" presId="urn:microsoft.com/office/officeart/2005/8/layout/vList2"/>
    <dgm:cxn modelId="{F70B8942-33E3-41D1-9DB7-394F2028ECD3}" type="presParOf" srcId="{37178F6B-DB9A-482D-B40C-A73C3939CAEE}" destId="{501A7885-D824-4937-9210-58FA1A1E0856}" srcOrd="4" destOrd="0" presId="urn:microsoft.com/office/officeart/2005/8/layout/vList2"/>
    <dgm:cxn modelId="{5C376D10-9549-495F-A5C0-324369796CF9}" type="presParOf" srcId="{37178F6B-DB9A-482D-B40C-A73C3939CAEE}" destId="{7634F9DB-3D41-40C5-A72F-994C51EA7D22}" srcOrd="5" destOrd="0" presId="urn:microsoft.com/office/officeart/2005/8/layout/vList2"/>
    <dgm:cxn modelId="{0F6E4044-87E9-4C9B-8E8E-0DCC67AB61E7}" type="presParOf" srcId="{37178F6B-DB9A-482D-B40C-A73C3939CAEE}" destId="{FD8669EE-1037-4568-9455-2D74C7D3CD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FD63AC-6296-451E-B5F6-AACB5069608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AF093A-3A5A-4741-81CC-8C992D491504}">
      <dgm:prSet/>
      <dgm:spPr/>
      <dgm:t>
        <a:bodyPr/>
        <a:lstStyle/>
        <a:p>
          <a:r>
            <a:rPr lang="en-US" err="1"/>
            <a:t>Bloque</a:t>
          </a:r>
          <a:r>
            <a:rPr lang="en-US"/>
            <a:t> A: </a:t>
          </a:r>
          <a:r>
            <a:rPr lang="en-US" err="1"/>
            <a:t>Cultura</a:t>
          </a:r>
          <a:r>
            <a:rPr lang="en-US"/>
            <a:t> </a:t>
          </a:r>
          <a:r>
            <a:rPr lang="en-US" err="1"/>
            <a:t>científica</a:t>
          </a:r>
          <a:r>
            <a:rPr lang="en-US"/>
            <a:t>. </a:t>
          </a:r>
          <a:r>
            <a:rPr lang="en-US" err="1"/>
            <a:t>Iniciación</a:t>
          </a:r>
          <a:r>
            <a:rPr lang="en-US"/>
            <a:t> a la </a:t>
          </a:r>
          <a:r>
            <a:rPr lang="en-US" err="1"/>
            <a:t>actividad</a:t>
          </a:r>
          <a:r>
            <a:rPr lang="en-US"/>
            <a:t> </a:t>
          </a:r>
          <a:r>
            <a:rPr lang="en-US" err="1"/>
            <a:t>científica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</a:t>
          </a:r>
          <a:r>
            <a:rPr lang="en-US" err="1"/>
            <a:t>Ciencias</a:t>
          </a:r>
          <a:r>
            <a:rPr lang="en-US"/>
            <a:t> </a:t>
          </a:r>
          <a:r>
            <a:rPr lang="en-US" err="1"/>
            <a:t>Sociales</a:t>
          </a:r>
          <a:r>
            <a:rPr lang="en-US"/>
            <a:t>.</a:t>
          </a:r>
        </a:p>
      </dgm:t>
    </dgm:pt>
    <dgm:pt modelId="{7FCA196F-9CC7-4248-8149-F60685892E0B}" type="parTrans" cxnId="{789CA3E5-7D3C-4CF9-BC57-D976991D65AD}">
      <dgm:prSet/>
      <dgm:spPr/>
      <dgm:t>
        <a:bodyPr/>
        <a:lstStyle/>
        <a:p>
          <a:endParaRPr lang="en-US"/>
        </a:p>
      </dgm:t>
    </dgm:pt>
    <dgm:pt modelId="{EBF30FB8-F2A2-4E63-9DB0-88BD99BA5DA3}" type="sibTrans" cxnId="{789CA3E5-7D3C-4CF9-BC57-D976991D65AD}">
      <dgm:prSet/>
      <dgm:spPr/>
      <dgm:t>
        <a:bodyPr/>
        <a:lstStyle/>
        <a:p>
          <a:endParaRPr lang="en-US"/>
        </a:p>
      </dgm:t>
    </dgm:pt>
    <dgm:pt modelId="{8982B0E6-31B9-4DC6-9922-9F29BFCF3013}">
      <dgm:prSet/>
      <dgm:spPr/>
      <dgm:t>
        <a:bodyPr/>
        <a:lstStyle/>
        <a:p>
          <a:r>
            <a:rPr lang="en-US"/>
            <a:t>Bloque B: Sociedades y territorios.</a:t>
          </a:r>
        </a:p>
      </dgm:t>
    </dgm:pt>
    <dgm:pt modelId="{BC6300A0-FFF9-4C37-9DE3-64381C4C9CD1}" type="parTrans" cxnId="{E865D12E-996B-475E-B46B-46E7EFE4062E}">
      <dgm:prSet/>
      <dgm:spPr/>
      <dgm:t>
        <a:bodyPr/>
        <a:lstStyle/>
        <a:p>
          <a:endParaRPr lang="en-US"/>
        </a:p>
      </dgm:t>
    </dgm:pt>
    <dgm:pt modelId="{04F742EE-8F30-4B36-83D6-8ACC7961EF25}" type="sibTrans" cxnId="{E865D12E-996B-475E-B46B-46E7EFE4062E}">
      <dgm:prSet/>
      <dgm:spPr/>
      <dgm:t>
        <a:bodyPr/>
        <a:lstStyle/>
        <a:p>
          <a:endParaRPr lang="en-US"/>
        </a:p>
      </dgm:t>
    </dgm:pt>
    <dgm:pt modelId="{D6CA4D4B-FFCC-421E-B9FA-9092AD05769E}" type="pres">
      <dgm:prSet presAssocID="{1AFD63AC-6296-451E-B5F6-AACB5069608E}" presName="linear" presStyleCnt="0">
        <dgm:presLayoutVars>
          <dgm:animLvl val="lvl"/>
          <dgm:resizeHandles val="exact"/>
        </dgm:presLayoutVars>
      </dgm:prSet>
      <dgm:spPr/>
    </dgm:pt>
    <dgm:pt modelId="{D0134486-7E9F-4339-9434-5E3CBDBFEF39}" type="pres">
      <dgm:prSet presAssocID="{17AF093A-3A5A-4741-81CC-8C992D4915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3EDBB0-099D-44A6-8756-CAF3B6E0CDA7}" type="pres">
      <dgm:prSet presAssocID="{EBF30FB8-F2A2-4E63-9DB0-88BD99BA5DA3}" presName="spacer" presStyleCnt="0"/>
      <dgm:spPr/>
    </dgm:pt>
    <dgm:pt modelId="{F540A878-0642-428A-A653-2CC8096D173D}" type="pres">
      <dgm:prSet presAssocID="{8982B0E6-31B9-4DC6-9922-9F29BFCF301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865D12E-996B-475E-B46B-46E7EFE4062E}" srcId="{1AFD63AC-6296-451E-B5F6-AACB5069608E}" destId="{8982B0E6-31B9-4DC6-9922-9F29BFCF3013}" srcOrd="1" destOrd="0" parTransId="{BC6300A0-FFF9-4C37-9DE3-64381C4C9CD1}" sibTransId="{04F742EE-8F30-4B36-83D6-8ACC7961EF25}"/>
    <dgm:cxn modelId="{3B0A6666-9CC6-48B6-B58D-4A9A2383416D}" type="presOf" srcId="{17AF093A-3A5A-4741-81CC-8C992D491504}" destId="{D0134486-7E9F-4339-9434-5E3CBDBFEF39}" srcOrd="0" destOrd="0" presId="urn:microsoft.com/office/officeart/2005/8/layout/vList2"/>
    <dgm:cxn modelId="{BDE9DD72-EEA8-4467-BA19-B6A5CBA75FE4}" type="presOf" srcId="{8982B0E6-31B9-4DC6-9922-9F29BFCF3013}" destId="{F540A878-0642-428A-A653-2CC8096D173D}" srcOrd="0" destOrd="0" presId="urn:microsoft.com/office/officeart/2005/8/layout/vList2"/>
    <dgm:cxn modelId="{1852C1D2-C7A9-48F7-8125-2C0DFB946E24}" type="presOf" srcId="{1AFD63AC-6296-451E-B5F6-AACB5069608E}" destId="{D6CA4D4B-FFCC-421E-B9FA-9092AD05769E}" srcOrd="0" destOrd="0" presId="urn:microsoft.com/office/officeart/2005/8/layout/vList2"/>
    <dgm:cxn modelId="{789CA3E5-7D3C-4CF9-BC57-D976991D65AD}" srcId="{1AFD63AC-6296-451E-B5F6-AACB5069608E}" destId="{17AF093A-3A5A-4741-81CC-8C992D491504}" srcOrd="0" destOrd="0" parTransId="{7FCA196F-9CC7-4248-8149-F60685892E0B}" sibTransId="{EBF30FB8-F2A2-4E63-9DB0-88BD99BA5DA3}"/>
    <dgm:cxn modelId="{9E14E5F9-D247-4843-B7CE-0A0F043B1D94}" type="presParOf" srcId="{D6CA4D4B-FFCC-421E-B9FA-9092AD05769E}" destId="{D0134486-7E9F-4339-9434-5E3CBDBFEF39}" srcOrd="0" destOrd="0" presId="urn:microsoft.com/office/officeart/2005/8/layout/vList2"/>
    <dgm:cxn modelId="{D6BABEE9-BB23-4B11-9401-E8F3C7A815B3}" type="presParOf" srcId="{D6CA4D4B-FFCC-421E-B9FA-9092AD05769E}" destId="{1E3EDBB0-099D-44A6-8756-CAF3B6E0CDA7}" srcOrd="1" destOrd="0" presId="urn:microsoft.com/office/officeart/2005/8/layout/vList2"/>
    <dgm:cxn modelId="{A1D83CF4-8A67-4DF3-B86E-B430E9F407C1}" type="presParOf" srcId="{D6CA4D4B-FFCC-421E-B9FA-9092AD05769E}" destId="{F540A878-0642-428A-A653-2CC8096D173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EB6A5A-2416-43F8-B24F-9F11A1833C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B0C5DF-A5E3-4E57-B27D-47BDA79BED47}">
      <dgm:prSet/>
      <dgm:spPr/>
      <dgm:t>
        <a:bodyPr/>
        <a:lstStyle/>
        <a:p>
          <a:r>
            <a:rPr lang="es-ES"/>
            <a:t>Fomentar la creatividad acerca de las Alteraciones de Aragón por parte del alumnado de EP.</a:t>
          </a:r>
          <a:endParaRPr lang="en-US"/>
        </a:p>
      </dgm:t>
    </dgm:pt>
    <dgm:pt modelId="{7B973ACE-0932-424E-A150-39F4B3CD965D}" type="parTrans" cxnId="{7A950FAE-1A38-4FA9-8A66-51A353EBE99F}">
      <dgm:prSet/>
      <dgm:spPr/>
      <dgm:t>
        <a:bodyPr/>
        <a:lstStyle/>
        <a:p>
          <a:endParaRPr lang="en-US"/>
        </a:p>
      </dgm:t>
    </dgm:pt>
    <dgm:pt modelId="{BBB42B80-572F-45B5-BC25-77E0110B9277}" type="sibTrans" cxnId="{7A950FAE-1A38-4FA9-8A66-51A353EBE99F}">
      <dgm:prSet/>
      <dgm:spPr/>
      <dgm:t>
        <a:bodyPr/>
        <a:lstStyle/>
        <a:p>
          <a:endParaRPr lang="en-US"/>
        </a:p>
      </dgm:t>
    </dgm:pt>
    <dgm:pt modelId="{82AA3544-454A-4ABC-BE15-2B59A21B33AA}">
      <dgm:prSet/>
      <dgm:spPr/>
      <dgm:t>
        <a:bodyPr/>
        <a:lstStyle/>
        <a:p>
          <a:r>
            <a:rPr lang="es-ES"/>
            <a:t>Asociar el orden de una serie de sucesos históricos y comprender su correlación por parte del alumnado de EP.</a:t>
          </a:r>
          <a:endParaRPr lang="en-US"/>
        </a:p>
      </dgm:t>
    </dgm:pt>
    <dgm:pt modelId="{8159BFB8-6653-4F8A-8E2B-D2A9536B12D8}" type="parTrans" cxnId="{423A70B4-7A22-477E-8E7B-C3514259B333}">
      <dgm:prSet/>
      <dgm:spPr/>
      <dgm:t>
        <a:bodyPr/>
        <a:lstStyle/>
        <a:p>
          <a:endParaRPr lang="en-US"/>
        </a:p>
      </dgm:t>
    </dgm:pt>
    <dgm:pt modelId="{0A8CAA06-801E-4D7B-B923-A7055B1E00EC}" type="sibTrans" cxnId="{423A70B4-7A22-477E-8E7B-C3514259B333}">
      <dgm:prSet/>
      <dgm:spPr/>
      <dgm:t>
        <a:bodyPr/>
        <a:lstStyle/>
        <a:p>
          <a:endParaRPr lang="en-US"/>
        </a:p>
      </dgm:t>
    </dgm:pt>
    <dgm:pt modelId="{ED475AEB-5B07-4296-B325-8D1AE7F49F29}">
      <dgm:prSet/>
      <dgm:spPr/>
      <dgm:t>
        <a:bodyPr/>
        <a:lstStyle/>
        <a:p>
          <a:r>
            <a:rPr lang="es-ES"/>
            <a:t>Reflexionar sobre los sucesos históricos acaecidos en el siglo XVI, conocidos como Alteraciones de Aragón y sus implicaciones.</a:t>
          </a:r>
          <a:endParaRPr lang="en-US"/>
        </a:p>
      </dgm:t>
    </dgm:pt>
    <dgm:pt modelId="{1B22367C-AA8F-427C-9116-B389A230DEF1}" type="parTrans" cxnId="{D1F98DDE-C0BA-475B-8D90-3E15471E92AE}">
      <dgm:prSet/>
      <dgm:spPr/>
      <dgm:t>
        <a:bodyPr/>
        <a:lstStyle/>
        <a:p>
          <a:endParaRPr lang="en-US"/>
        </a:p>
      </dgm:t>
    </dgm:pt>
    <dgm:pt modelId="{90610B5F-E615-4489-B576-D9A14E092D31}" type="sibTrans" cxnId="{D1F98DDE-C0BA-475B-8D90-3E15471E92AE}">
      <dgm:prSet/>
      <dgm:spPr/>
      <dgm:t>
        <a:bodyPr/>
        <a:lstStyle/>
        <a:p>
          <a:endParaRPr lang="en-US"/>
        </a:p>
      </dgm:t>
    </dgm:pt>
    <dgm:pt modelId="{45210457-30F8-41AA-8566-448FFE140580}">
      <dgm:prSet/>
      <dgm:spPr/>
      <dgm:t>
        <a:bodyPr/>
        <a:lstStyle/>
        <a:p>
          <a:r>
            <a:rPr lang="es-ES"/>
            <a:t>Conocer el papel del rey vigente en el desencadenamiento de los hechos que ocurrieron en las alteraciones de Aragón.</a:t>
          </a:r>
          <a:endParaRPr lang="en-US"/>
        </a:p>
      </dgm:t>
    </dgm:pt>
    <dgm:pt modelId="{0EA3BB25-F8E4-418E-A8A3-27E5892A144F}" type="parTrans" cxnId="{B2E14343-5918-4778-8408-2363BFFD264A}">
      <dgm:prSet/>
      <dgm:spPr/>
      <dgm:t>
        <a:bodyPr/>
        <a:lstStyle/>
        <a:p>
          <a:endParaRPr lang="en-US"/>
        </a:p>
      </dgm:t>
    </dgm:pt>
    <dgm:pt modelId="{04E1D804-93A8-4E9F-947D-884C9DFA8B5E}" type="sibTrans" cxnId="{B2E14343-5918-4778-8408-2363BFFD264A}">
      <dgm:prSet/>
      <dgm:spPr/>
      <dgm:t>
        <a:bodyPr/>
        <a:lstStyle/>
        <a:p>
          <a:endParaRPr lang="en-US"/>
        </a:p>
      </dgm:t>
    </dgm:pt>
    <dgm:pt modelId="{EA704925-CCCD-4A6F-B461-10F5A2F77AF2}" type="pres">
      <dgm:prSet presAssocID="{2EEB6A5A-2416-43F8-B24F-9F11A1833C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8A3C74-D5FC-40C6-92E5-8DFE8503D6B1}" type="pres">
      <dgm:prSet presAssocID="{DAB0C5DF-A5E3-4E57-B27D-47BDA79BED47}" presName="hierRoot1" presStyleCnt="0"/>
      <dgm:spPr/>
    </dgm:pt>
    <dgm:pt modelId="{8894D8BE-7EA3-49DA-B21E-244F61B70047}" type="pres">
      <dgm:prSet presAssocID="{DAB0C5DF-A5E3-4E57-B27D-47BDA79BED47}" presName="composite" presStyleCnt="0"/>
      <dgm:spPr/>
    </dgm:pt>
    <dgm:pt modelId="{EB2AB327-D495-4062-994A-A3598FAB4CF6}" type="pres">
      <dgm:prSet presAssocID="{DAB0C5DF-A5E3-4E57-B27D-47BDA79BED47}" presName="background" presStyleLbl="node0" presStyleIdx="0" presStyleCnt="4"/>
      <dgm:spPr/>
    </dgm:pt>
    <dgm:pt modelId="{D5537C1B-2DA4-4FFE-8424-1E8BFAADFBE7}" type="pres">
      <dgm:prSet presAssocID="{DAB0C5DF-A5E3-4E57-B27D-47BDA79BED47}" presName="text" presStyleLbl="fgAcc0" presStyleIdx="0" presStyleCnt="4">
        <dgm:presLayoutVars>
          <dgm:chPref val="3"/>
        </dgm:presLayoutVars>
      </dgm:prSet>
      <dgm:spPr/>
    </dgm:pt>
    <dgm:pt modelId="{37AFEB6F-DC84-44CD-A1D1-6D0359BE2742}" type="pres">
      <dgm:prSet presAssocID="{DAB0C5DF-A5E3-4E57-B27D-47BDA79BED47}" presName="hierChild2" presStyleCnt="0"/>
      <dgm:spPr/>
    </dgm:pt>
    <dgm:pt modelId="{592B6A3E-5E33-4142-9D0D-C2203B898DFC}" type="pres">
      <dgm:prSet presAssocID="{82AA3544-454A-4ABC-BE15-2B59A21B33AA}" presName="hierRoot1" presStyleCnt="0"/>
      <dgm:spPr/>
    </dgm:pt>
    <dgm:pt modelId="{A3D20AFB-3800-46EC-B345-E51E9278A9E4}" type="pres">
      <dgm:prSet presAssocID="{82AA3544-454A-4ABC-BE15-2B59A21B33AA}" presName="composite" presStyleCnt="0"/>
      <dgm:spPr/>
    </dgm:pt>
    <dgm:pt modelId="{D2BBCA65-F755-4E12-B342-E56AF25C3B6D}" type="pres">
      <dgm:prSet presAssocID="{82AA3544-454A-4ABC-BE15-2B59A21B33AA}" presName="background" presStyleLbl="node0" presStyleIdx="1" presStyleCnt="4"/>
      <dgm:spPr/>
    </dgm:pt>
    <dgm:pt modelId="{16731670-8727-421A-9FAF-07FB3803C226}" type="pres">
      <dgm:prSet presAssocID="{82AA3544-454A-4ABC-BE15-2B59A21B33AA}" presName="text" presStyleLbl="fgAcc0" presStyleIdx="1" presStyleCnt="4">
        <dgm:presLayoutVars>
          <dgm:chPref val="3"/>
        </dgm:presLayoutVars>
      </dgm:prSet>
      <dgm:spPr/>
    </dgm:pt>
    <dgm:pt modelId="{1ECC5C2F-9084-4956-AD3A-28BD5CA246C8}" type="pres">
      <dgm:prSet presAssocID="{82AA3544-454A-4ABC-BE15-2B59A21B33AA}" presName="hierChild2" presStyleCnt="0"/>
      <dgm:spPr/>
    </dgm:pt>
    <dgm:pt modelId="{166F22CA-3DED-43F0-84CF-90F18F0EC928}" type="pres">
      <dgm:prSet presAssocID="{ED475AEB-5B07-4296-B325-8D1AE7F49F29}" presName="hierRoot1" presStyleCnt="0"/>
      <dgm:spPr/>
    </dgm:pt>
    <dgm:pt modelId="{3321AE1E-6386-4821-A558-68325643B27C}" type="pres">
      <dgm:prSet presAssocID="{ED475AEB-5B07-4296-B325-8D1AE7F49F29}" presName="composite" presStyleCnt="0"/>
      <dgm:spPr/>
    </dgm:pt>
    <dgm:pt modelId="{48529AA7-5F9F-4881-A2C7-0E00AD5E4923}" type="pres">
      <dgm:prSet presAssocID="{ED475AEB-5B07-4296-B325-8D1AE7F49F29}" presName="background" presStyleLbl="node0" presStyleIdx="2" presStyleCnt="4"/>
      <dgm:spPr/>
    </dgm:pt>
    <dgm:pt modelId="{A8598191-83E9-40B7-8D10-5B933F564154}" type="pres">
      <dgm:prSet presAssocID="{ED475AEB-5B07-4296-B325-8D1AE7F49F29}" presName="text" presStyleLbl="fgAcc0" presStyleIdx="2" presStyleCnt="4">
        <dgm:presLayoutVars>
          <dgm:chPref val="3"/>
        </dgm:presLayoutVars>
      </dgm:prSet>
      <dgm:spPr/>
    </dgm:pt>
    <dgm:pt modelId="{269285DE-4AAA-4FB0-822D-9E7F6962650E}" type="pres">
      <dgm:prSet presAssocID="{ED475AEB-5B07-4296-B325-8D1AE7F49F29}" presName="hierChild2" presStyleCnt="0"/>
      <dgm:spPr/>
    </dgm:pt>
    <dgm:pt modelId="{FC91E808-F7F0-4D1F-99FD-56255DDF4839}" type="pres">
      <dgm:prSet presAssocID="{45210457-30F8-41AA-8566-448FFE140580}" presName="hierRoot1" presStyleCnt="0"/>
      <dgm:spPr/>
    </dgm:pt>
    <dgm:pt modelId="{7E485F7B-5FAA-4568-A6C5-BFCB1463FA63}" type="pres">
      <dgm:prSet presAssocID="{45210457-30F8-41AA-8566-448FFE140580}" presName="composite" presStyleCnt="0"/>
      <dgm:spPr/>
    </dgm:pt>
    <dgm:pt modelId="{E7FDD027-AF9E-40E8-8AEF-F5D06B7DF235}" type="pres">
      <dgm:prSet presAssocID="{45210457-30F8-41AA-8566-448FFE140580}" presName="background" presStyleLbl="node0" presStyleIdx="3" presStyleCnt="4"/>
      <dgm:spPr/>
    </dgm:pt>
    <dgm:pt modelId="{A95010B3-2FA6-4A43-9507-C8507C23278D}" type="pres">
      <dgm:prSet presAssocID="{45210457-30F8-41AA-8566-448FFE140580}" presName="text" presStyleLbl="fgAcc0" presStyleIdx="3" presStyleCnt="4">
        <dgm:presLayoutVars>
          <dgm:chPref val="3"/>
        </dgm:presLayoutVars>
      </dgm:prSet>
      <dgm:spPr/>
    </dgm:pt>
    <dgm:pt modelId="{2163E2FB-2075-49A8-B626-97B64B10A108}" type="pres">
      <dgm:prSet presAssocID="{45210457-30F8-41AA-8566-448FFE140580}" presName="hierChild2" presStyleCnt="0"/>
      <dgm:spPr/>
    </dgm:pt>
  </dgm:ptLst>
  <dgm:cxnLst>
    <dgm:cxn modelId="{8FD81402-5AB2-449C-960F-740470FBF655}" type="presOf" srcId="{DAB0C5DF-A5E3-4E57-B27D-47BDA79BED47}" destId="{D5537C1B-2DA4-4FFE-8424-1E8BFAADFBE7}" srcOrd="0" destOrd="0" presId="urn:microsoft.com/office/officeart/2005/8/layout/hierarchy1"/>
    <dgm:cxn modelId="{3B3F0803-128C-4980-AFA8-438DAD4410B7}" type="presOf" srcId="{ED475AEB-5B07-4296-B325-8D1AE7F49F29}" destId="{A8598191-83E9-40B7-8D10-5B933F564154}" srcOrd="0" destOrd="0" presId="urn:microsoft.com/office/officeart/2005/8/layout/hierarchy1"/>
    <dgm:cxn modelId="{5BB13D3E-9157-4E5A-8F42-9E6046E9773D}" type="presOf" srcId="{82AA3544-454A-4ABC-BE15-2B59A21B33AA}" destId="{16731670-8727-421A-9FAF-07FB3803C226}" srcOrd="0" destOrd="0" presId="urn:microsoft.com/office/officeart/2005/8/layout/hierarchy1"/>
    <dgm:cxn modelId="{B2E14343-5918-4778-8408-2363BFFD264A}" srcId="{2EEB6A5A-2416-43F8-B24F-9F11A1833CFC}" destId="{45210457-30F8-41AA-8566-448FFE140580}" srcOrd="3" destOrd="0" parTransId="{0EA3BB25-F8E4-418E-A8A3-27E5892A144F}" sibTransId="{04E1D804-93A8-4E9F-947D-884C9DFA8B5E}"/>
    <dgm:cxn modelId="{E6E1417E-807C-463D-B64F-E38FB3C1236D}" type="presOf" srcId="{2EEB6A5A-2416-43F8-B24F-9F11A1833CFC}" destId="{EA704925-CCCD-4A6F-B461-10F5A2F77AF2}" srcOrd="0" destOrd="0" presId="urn:microsoft.com/office/officeart/2005/8/layout/hierarchy1"/>
    <dgm:cxn modelId="{7A950FAE-1A38-4FA9-8A66-51A353EBE99F}" srcId="{2EEB6A5A-2416-43F8-B24F-9F11A1833CFC}" destId="{DAB0C5DF-A5E3-4E57-B27D-47BDA79BED47}" srcOrd="0" destOrd="0" parTransId="{7B973ACE-0932-424E-A150-39F4B3CD965D}" sibTransId="{BBB42B80-572F-45B5-BC25-77E0110B9277}"/>
    <dgm:cxn modelId="{F6CE1FB2-10F3-4342-8F75-89FA0FB43567}" type="presOf" srcId="{45210457-30F8-41AA-8566-448FFE140580}" destId="{A95010B3-2FA6-4A43-9507-C8507C23278D}" srcOrd="0" destOrd="0" presId="urn:microsoft.com/office/officeart/2005/8/layout/hierarchy1"/>
    <dgm:cxn modelId="{423A70B4-7A22-477E-8E7B-C3514259B333}" srcId="{2EEB6A5A-2416-43F8-B24F-9F11A1833CFC}" destId="{82AA3544-454A-4ABC-BE15-2B59A21B33AA}" srcOrd="1" destOrd="0" parTransId="{8159BFB8-6653-4F8A-8E2B-D2A9536B12D8}" sibTransId="{0A8CAA06-801E-4D7B-B923-A7055B1E00EC}"/>
    <dgm:cxn modelId="{D1F98DDE-C0BA-475B-8D90-3E15471E92AE}" srcId="{2EEB6A5A-2416-43F8-B24F-9F11A1833CFC}" destId="{ED475AEB-5B07-4296-B325-8D1AE7F49F29}" srcOrd="2" destOrd="0" parTransId="{1B22367C-AA8F-427C-9116-B389A230DEF1}" sibTransId="{90610B5F-E615-4489-B576-D9A14E092D31}"/>
    <dgm:cxn modelId="{7014FFD5-3268-447D-B4EC-D80307E020CE}" type="presParOf" srcId="{EA704925-CCCD-4A6F-B461-10F5A2F77AF2}" destId="{CD8A3C74-D5FC-40C6-92E5-8DFE8503D6B1}" srcOrd="0" destOrd="0" presId="urn:microsoft.com/office/officeart/2005/8/layout/hierarchy1"/>
    <dgm:cxn modelId="{B71AE7A8-FD54-448D-99F2-0CEA68EFADA2}" type="presParOf" srcId="{CD8A3C74-D5FC-40C6-92E5-8DFE8503D6B1}" destId="{8894D8BE-7EA3-49DA-B21E-244F61B70047}" srcOrd="0" destOrd="0" presId="urn:microsoft.com/office/officeart/2005/8/layout/hierarchy1"/>
    <dgm:cxn modelId="{3553AF92-FE60-4A10-AF8C-017E7A8C2A4F}" type="presParOf" srcId="{8894D8BE-7EA3-49DA-B21E-244F61B70047}" destId="{EB2AB327-D495-4062-994A-A3598FAB4CF6}" srcOrd="0" destOrd="0" presId="urn:microsoft.com/office/officeart/2005/8/layout/hierarchy1"/>
    <dgm:cxn modelId="{5033E5D8-E04E-4027-B4F9-F941820DB40B}" type="presParOf" srcId="{8894D8BE-7EA3-49DA-B21E-244F61B70047}" destId="{D5537C1B-2DA4-4FFE-8424-1E8BFAADFBE7}" srcOrd="1" destOrd="0" presId="urn:microsoft.com/office/officeart/2005/8/layout/hierarchy1"/>
    <dgm:cxn modelId="{11C4545E-5842-40D4-86B4-401C65B600B1}" type="presParOf" srcId="{CD8A3C74-D5FC-40C6-92E5-8DFE8503D6B1}" destId="{37AFEB6F-DC84-44CD-A1D1-6D0359BE2742}" srcOrd="1" destOrd="0" presId="urn:microsoft.com/office/officeart/2005/8/layout/hierarchy1"/>
    <dgm:cxn modelId="{D5C470FB-DD2E-4E51-BD89-BDDDD6B7AFEC}" type="presParOf" srcId="{EA704925-CCCD-4A6F-B461-10F5A2F77AF2}" destId="{592B6A3E-5E33-4142-9D0D-C2203B898DFC}" srcOrd="1" destOrd="0" presId="urn:microsoft.com/office/officeart/2005/8/layout/hierarchy1"/>
    <dgm:cxn modelId="{19B3660D-9306-4700-867A-239C71392A39}" type="presParOf" srcId="{592B6A3E-5E33-4142-9D0D-C2203B898DFC}" destId="{A3D20AFB-3800-46EC-B345-E51E9278A9E4}" srcOrd="0" destOrd="0" presId="urn:microsoft.com/office/officeart/2005/8/layout/hierarchy1"/>
    <dgm:cxn modelId="{6A540612-64CA-42F0-816D-82280EABF7CB}" type="presParOf" srcId="{A3D20AFB-3800-46EC-B345-E51E9278A9E4}" destId="{D2BBCA65-F755-4E12-B342-E56AF25C3B6D}" srcOrd="0" destOrd="0" presId="urn:microsoft.com/office/officeart/2005/8/layout/hierarchy1"/>
    <dgm:cxn modelId="{D542FA07-38C1-4427-93A7-B8DA4DFB7797}" type="presParOf" srcId="{A3D20AFB-3800-46EC-B345-E51E9278A9E4}" destId="{16731670-8727-421A-9FAF-07FB3803C226}" srcOrd="1" destOrd="0" presId="urn:microsoft.com/office/officeart/2005/8/layout/hierarchy1"/>
    <dgm:cxn modelId="{2F82D961-1F1E-41D8-8511-3E85D4AB6B8C}" type="presParOf" srcId="{592B6A3E-5E33-4142-9D0D-C2203B898DFC}" destId="{1ECC5C2F-9084-4956-AD3A-28BD5CA246C8}" srcOrd="1" destOrd="0" presId="urn:microsoft.com/office/officeart/2005/8/layout/hierarchy1"/>
    <dgm:cxn modelId="{ACCE1A6E-F85D-4C2B-9B15-65516173BEF4}" type="presParOf" srcId="{EA704925-CCCD-4A6F-B461-10F5A2F77AF2}" destId="{166F22CA-3DED-43F0-84CF-90F18F0EC928}" srcOrd="2" destOrd="0" presId="urn:microsoft.com/office/officeart/2005/8/layout/hierarchy1"/>
    <dgm:cxn modelId="{0D151461-B362-40BD-87F4-4816BC6749E0}" type="presParOf" srcId="{166F22CA-3DED-43F0-84CF-90F18F0EC928}" destId="{3321AE1E-6386-4821-A558-68325643B27C}" srcOrd="0" destOrd="0" presId="urn:microsoft.com/office/officeart/2005/8/layout/hierarchy1"/>
    <dgm:cxn modelId="{E479DE75-21A4-4833-8DDE-BBF24B7FBB93}" type="presParOf" srcId="{3321AE1E-6386-4821-A558-68325643B27C}" destId="{48529AA7-5F9F-4881-A2C7-0E00AD5E4923}" srcOrd="0" destOrd="0" presId="urn:microsoft.com/office/officeart/2005/8/layout/hierarchy1"/>
    <dgm:cxn modelId="{9235657A-32BD-403C-8E13-CA66807995D8}" type="presParOf" srcId="{3321AE1E-6386-4821-A558-68325643B27C}" destId="{A8598191-83E9-40B7-8D10-5B933F564154}" srcOrd="1" destOrd="0" presId="urn:microsoft.com/office/officeart/2005/8/layout/hierarchy1"/>
    <dgm:cxn modelId="{6AC699D7-7356-4B8F-9777-2A9DC5FF29F8}" type="presParOf" srcId="{166F22CA-3DED-43F0-84CF-90F18F0EC928}" destId="{269285DE-4AAA-4FB0-822D-9E7F6962650E}" srcOrd="1" destOrd="0" presId="urn:microsoft.com/office/officeart/2005/8/layout/hierarchy1"/>
    <dgm:cxn modelId="{7F0812EB-3E1E-4B56-8E65-74D6CC79135F}" type="presParOf" srcId="{EA704925-CCCD-4A6F-B461-10F5A2F77AF2}" destId="{FC91E808-F7F0-4D1F-99FD-56255DDF4839}" srcOrd="3" destOrd="0" presId="urn:microsoft.com/office/officeart/2005/8/layout/hierarchy1"/>
    <dgm:cxn modelId="{7B466489-D391-4ACB-95BD-716B2950A2B1}" type="presParOf" srcId="{FC91E808-F7F0-4D1F-99FD-56255DDF4839}" destId="{7E485F7B-5FAA-4568-A6C5-BFCB1463FA63}" srcOrd="0" destOrd="0" presId="urn:microsoft.com/office/officeart/2005/8/layout/hierarchy1"/>
    <dgm:cxn modelId="{21D3862A-C4B1-4AAD-A245-51B41602ECC9}" type="presParOf" srcId="{7E485F7B-5FAA-4568-A6C5-BFCB1463FA63}" destId="{E7FDD027-AF9E-40E8-8AEF-F5D06B7DF235}" srcOrd="0" destOrd="0" presId="urn:microsoft.com/office/officeart/2005/8/layout/hierarchy1"/>
    <dgm:cxn modelId="{77B700F3-DC2B-4A76-B97A-90E3F5A42A5E}" type="presParOf" srcId="{7E485F7B-5FAA-4568-A6C5-BFCB1463FA63}" destId="{A95010B3-2FA6-4A43-9507-C8507C23278D}" srcOrd="1" destOrd="0" presId="urn:microsoft.com/office/officeart/2005/8/layout/hierarchy1"/>
    <dgm:cxn modelId="{902146CF-C3F7-4340-A4FB-04D0CA4B5DB1}" type="presParOf" srcId="{FC91E808-F7F0-4D1F-99FD-56255DDF4839}" destId="{2163E2FB-2075-49A8-B626-97B64B10A1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5A09F-2034-425A-A9C1-F0530F67B0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A43E50-EFB5-4B54-A79A-026E014B9399}">
      <dgm:prSet/>
      <dgm:spPr/>
      <dgm:t>
        <a:bodyPr/>
        <a:lstStyle/>
        <a:p>
          <a:r>
            <a:rPr lang="es-ES"/>
            <a:t>Competencia de conciencia y expresiones culturales.</a:t>
          </a:r>
          <a:endParaRPr lang="en-US"/>
        </a:p>
      </dgm:t>
    </dgm:pt>
    <dgm:pt modelId="{9D5917DD-8AED-4594-A9A5-6CEFAECC4330}" type="parTrans" cxnId="{2BFD74C9-B7EA-4FE8-9E4A-A7CBCFF15538}">
      <dgm:prSet/>
      <dgm:spPr/>
      <dgm:t>
        <a:bodyPr/>
        <a:lstStyle/>
        <a:p>
          <a:endParaRPr lang="en-US"/>
        </a:p>
      </dgm:t>
    </dgm:pt>
    <dgm:pt modelId="{A04FD9F7-F2DC-4C66-AFA7-8467969CB244}" type="sibTrans" cxnId="{2BFD74C9-B7EA-4FE8-9E4A-A7CBCFF15538}">
      <dgm:prSet/>
      <dgm:spPr/>
      <dgm:t>
        <a:bodyPr/>
        <a:lstStyle/>
        <a:p>
          <a:endParaRPr lang="en-US"/>
        </a:p>
      </dgm:t>
    </dgm:pt>
    <dgm:pt modelId="{66D24980-9733-44B5-83B7-CC3961EFC64B}">
      <dgm:prSet/>
      <dgm:spPr/>
      <dgm:t>
        <a:bodyPr/>
        <a:lstStyle/>
        <a:p>
          <a:r>
            <a:rPr lang="es-ES"/>
            <a:t>Competencia personal, social y de aprender a aprender.</a:t>
          </a:r>
          <a:endParaRPr lang="en-US"/>
        </a:p>
      </dgm:t>
    </dgm:pt>
    <dgm:pt modelId="{88810DB7-7354-40EF-9CA3-2D081059AABC}" type="parTrans" cxnId="{23DA9F3F-D2F0-45CC-967A-319CB32D6EE6}">
      <dgm:prSet/>
      <dgm:spPr/>
      <dgm:t>
        <a:bodyPr/>
        <a:lstStyle/>
        <a:p>
          <a:endParaRPr lang="en-US"/>
        </a:p>
      </dgm:t>
    </dgm:pt>
    <dgm:pt modelId="{ED0CA888-BBD4-4A4F-AFFD-8F80BB8502E9}" type="sibTrans" cxnId="{23DA9F3F-D2F0-45CC-967A-319CB32D6EE6}">
      <dgm:prSet/>
      <dgm:spPr/>
      <dgm:t>
        <a:bodyPr/>
        <a:lstStyle/>
        <a:p>
          <a:endParaRPr lang="en-US"/>
        </a:p>
      </dgm:t>
    </dgm:pt>
    <dgm:pt modelId="{EDE12127-5235-4A14-AD95-3B683B3DE64B}">
      <dgm:prSet/>
      <dgm:spPr/>
      <dgm:t>
        <a:bodyPr/>
        <a:lstStyle/>
        <a:p>
          <a:r>
            <a:rPr lang="es-ES"/>
            <a:t>Competencia digital.</a:t>
          </a:r>
          <a:endParaRPr lang="en-US"/>
        </a:p>
      </dgm:t>
    </dgm:pt>
    <dgm:pt modelId="{F1CF61A9-DCC9-416A-9F83-EC3DFC986760}" type="parTrans" cxnId="{7ACAD074-1EF2-4F10-880E-8C2E7631A53E}">
      <dgm:prSet/>
      <dgm:spPr/>
      <dgm:t>
        <a:bodyPr/>
        <a:lstStyle/>
        <a:p>
          <a:endParaRPr lang="en-US"/>
        </a:p>
      </dgm:t>
    </dgm:pt>
    <dgm:pt modelId="{9BC04DF7-4E15-4E28-AB17-558CA1BD92A9}" type="sibTrans" cxnId="{7ACAD074-1EF2-4F10-880E-8C2E7631A53E}">
      <dgm:prSet/>
      <dgm:spPr/>
      <dgm:t>
        <a:bodyPr/>
        <a:lstStyle/>
        <a:p>
          <a:endParaRPr lang="en-US"/>
        </a:p>
      </dgm:t>
    </dgm:pt>
    <dgm:pt modelId="{2C6E7468-B824-4307-97BB-D0609BB4DF1F}" type="pres">
      <dgm:prSet presAssocID="{37C5A09F-2034-425A-A9C1-F0530F67B0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14C9D0-D18D-4BCB-ACD7-484FC6907F6F}" type="pres">
      <dgm:prSet presAssocID="{A6A43E50-EFB5-4B54-A79A-026E014B9399}" presName="hierRoot1" presStyleCnt="0"/>
      <dgm:spPr/>
    </dgm:pt>
    <dgm:pt modelId="{40EF1F89-54F5-4DDA-8D89-70BF320B7FBE}" type="pres">
      <dgm:prSet presAssocID="{A6A43E50-EFB5-4B54-A79A-026E014B9399}" presName="composite" presStyleCnt="0"/>
      <dgm:spPr/>
    </dgm:pt>
    <dgm:pt modelId="{A314328A-F739-4717-BB32-328107FEAD61}" type="pres">
      <dgm:prSet presAssocID="{A6A43E50-EFB5-4B54-A79A-026E014B9399}" presName="background" presStyleLbl="node0" presStyleIdx="0" presStyleCnt="3"/>
      <dgm:spPr/>
    </dgm:pt>
    <dgm:pt modelId="{4AB4626A-E896-4354-BB69-AF5A4621905B}" type="pres">
      <dgm:prSet presAssocID="{A6A43E50-EFB5-4B54-A79A-026E014B9399}" presName="text" presStyleLbl="fgAcc0" presStyleIdx="0" presStyleCnt="3">
        <dgm:presLayoutVars>
          <dgm:chPref val="3"/>
        </dgm:presLayoutVars>
      </dgm:prSet>
      <dgm:spPr/>
    </dgm:pt>
    <dgm:pt modelId="{2428E08C-FF46-4BE1-B52C-F37B46D43B53}" type="pres">
      <dgm:prSet presAssocID="{A6A43E50-EFB5-4B54-A79A-026E014B9399}" presName="hierChild2" presStyleCnt="0"/>
      <dgm:spPr/>
    </dgm:pt>
    <dgm:pt modelId="{69E84F37-D22A-4EDA-873B-DF731B021AB0}" type="pres">
      <dgm:prSet presAssocID="{66D24980-9733-44B5-83B7-CC3961EFC64B}" presName="hierRoot1" presStyleCnt="0"/>
      <dgm:spPr/>
    </dgm:pt>
    <dgm:pt modelId="{02ECB624-0E66-4DD8-ADFB-0CBB31B9D00E}" type="pres">
      <dgm:prSet presAssocID="{66D24980-9733-44B5-83B7-CC3961EFC64B}" presName="composite" presStyleCnt="0"/>
      <dgm:spPr/>
    </dgm:pt>
    <dgm:pt modelId="{62AE662D-551E-4BD0-A042-8472A3D1E5FB}" type="pres">
      <dgm:prSet presAssocID="{66D24980-9733-44B5-83B7-CC3961EFC64B}" presName="background" presStyleLbl="node0" presStyleIdx="1" presStyleCnt="3"/>
      <dgm:spPr/>
    </dgm:pt>
    <dgm:pt modelId="{05074C6A-0E38-4E01-BDD9-0F9F00D7E42E}" type="pres">
      <dgm:prSet presAssocID="{66D24980-9733-44B5-83B7-CC3961EFC64B}" presName="text" presStyleLbl="fgAcc0" presStyleIdx="1" presStyleCnt="3">
        <dgm:presLayoutVars>
          <dgm:chPref val="3"/>
        </dgm:presLayoutVars>
      </dgm:prSet>
      <dgm:spPr/>
    </dgm:pt>
    <dgm:pt modelId="{9EE2F525-6E65-4A66-A533-26FE15DB4097}" type="pres">
      <dgm:prSet presAssocID="{66D24980-9733-44B5-83B7-CC3961EFC64B}" presName="hierChild2" presStyleCnt="0"/>
      <dgm:spPr/>
    </dgm:pt>
    <dgm:pt modelId="{0D2ABD18-8A48-4C03-BB78-A3EEB20D57C6}" type="pres">
      <dgm:prSet presAssocID="{EDE12127-5235-4A14-AD95-3B683B3DE64B}" presName="hierRoot1" presStyleCnt="0"/>
      <dgm:spPr/>
    </dgm:pt>
    <dgm:pt modelId="{F12D5F8D-E6F3-4CF2-8BCD-F6515F0AB551}" type="pres">
      <dgm:prSet presAssocID="{EDE12127-5235-4A14-AD95-3B683B3DE64B}" presName="composite" presStyleCnt="0"/>
      <dgm:spPr/>
    </dgm:pt>
    <dgm:pt modelId="{8040AE51-B720-4A85-8C8A-1103F60B378F}" type="pres">
      <dgm:prSet presAssocID="{EDE12127-5235-4A14-AD95-3B683B3DE64B}" presName="background" presStyleLbl="node0" presStyleIdx="2" presStyleCnt="3"/>
      <dgm:spPr/>
    </dgm:pt>
    <dgm:pt modelId="{EE66774E-7936-4753-986F-779F50910D55}" type="pres">
      <dgm:prSet presAssocID="{EDE12127-5235-4A14-AD95-3B683B3DE64B}" presName="text" presStyleLbl="fgAcc0" presStyleIdx="2" presStyleCnt="3">
        <dgm:presLayoutVars>
          <dgm:chPref val="3"/>
        </dgm:presLayoutVars>
      </dgm:prSet>
      <dgm:spPr/>
    </dgm:pt>
    <dgm:pt modelId="{D49E06E1-4DA2-4FA9-AD06-AC0EFF79A41A}" type="pres">
      <dgm:prSet presAssocID="{EDE12127-5235-4A14-AD95-3B683B3DE64B}" presName="hierChild2" presStyleCnt="0"/>
      <dgm:spPr/>
    </dgm:pt>
  </dgm:ptLst>
  <dgm:cxnLst>
    <dgm:cxn modelId="{A583F239-B50B-4F17-BAF4-74CC09A411C1}" type="presOf" srcId="{A6A43E50-EFB5-4B54-A79A-026E014B9399}" destId="{4AB4626A-E896-4354-BB69-AF5A4621905B}" srcOrd="0" destOrd="0" presId="urn:microsoft.com/office/officeart/2005/8/layout/hierarchy1"/>
    <dgm:cxn modelId="{23DA9F3F-D2F0-45CC-967A-319CB32D6EE6}" srcId="{37C5A09F-2034-425A-A9C1-F0530F67B014}" destId="{66D24980-9733-44B5-83B7-CC3961EFC64B}" srcOrd="1" destOrd="0" parTransId="{88810DB7-7354-40EF-9CA3-2D081059AABC}" sibTransId="{ED0CA888-BBD4-4A4F-AFFD-8F80BB8502E9}"/>
    <dgm:cxn modelId="{970F9F57-A00A-4351-B64A-920CEE4AD41F}" type="presOf" srcId="{EDE12127-5235-4A14-AD95-3B683B3DE64B}" destId="{EE66774E-7936-4753-986F-779F50910D55}" srcOrd="0" destOrd="0" presId="urn:microsoft.com/office/officeart/2005/8/layout/hierarchy1"/>
    <dgm:cxn modelId="{7ACAD074-1EF2-4F10-880E-8C2E7631A53E}" srcId="{37C5A09F-2034-425A-A9C1-F0530F67B014}" destId="{EDE12127-5235-4A14-AD95-3B683B3DE64B}" srcOrd="2" destOrd="0" parTransId="{F1CF61A9-DCC9-416A-9F83-EC3DFC986760}" sibTransId="{9BC04DF7-4E15-4E28-AB17-558CA1BD92A9}"/>
    <dgm:cxn modelId="{738D6987-CC8A-48A6-87E9-E512EA0E0665}" type="presOf" srcId="{37C5A09F-2034-425A-A9C1-F0530F67B014}" destId="{2C6E7468-B824-4307-97BB-D0609BB4DF1F}" srcOrd="0" destOrd="0" presId="urn:microsoft.com/office/officeart/2005/8/layout/hierarchy1"/>
    <dgm:cxn modelId="{2BFD74C9-B7EA-4FE8-9E4A-A7CBCFF15538}" srcId="{37C5A09F-2034-425A-A9C1-F0530F67B014}" destId="{A6A43E50-EFB5-4B54-A79A-026E014B9399}" srcOrd="0" destOrd="0" parTransId="{9D5917DD-8AED-4594-A9A5-6CEFAECC4330}" sibTransId="{A04FD9F7-F2DC-4C66-AFA7-8467969CB244}"/>
    <dgm:cxn modelId="{575516F9-DFEA-499E-A276-E0F203A9B942}" type="presOf" srcId="{66D24980-9733-44B5-83B7-CC3961EFC64B}" destId="{05074C6A-0E38-4E01-BDD9-0F9F00D7E42E}" srcOrd="0" destOrd="0" presId="urn:microsoft.com/office/officeart/2005/8/layout/hierarchy1"/>
    <dgm:cxn modelId="{6D9D29CA-881C-4907-A6E3-4725005DB260}" type="presParOf" srcId="{2C6E7468-B824-4307-97BB-D0609BB4DF1F}" destId="{1B14C9D0-D18D-4BCB-ACD7-484FC6907F6F}" srcOrd="0" destOrd="0" presId="urn:microsoft.com/office/officeart/2005/8/layout/hierarchy1"/>
    <dgm:cxn modelId="{4CE48F57-AC5A-41ED-809F-58C01BB8D4ED}" type="presParOf" srcId="{1B14C9D0-D18D-4BCB-ACD7-484FC6907F6F}" destId="{40EF1F89-54F5-4DDA-8D89-70BF320B7FBE}" srcOrd="0" destOrd="0" presId="urn:microsoft.com/office/officeart/2005/8/layout/hierarchy1"/>
    <dgm:cxn modelId="{6A4E21B3-903F-4050-AAAF-B521AC24D7AB}" type="presParOf" srcId="{40EF1F89-54F5-4DDA-8D89-70BF320B7FBE}" destId="{A314328A-F739-4717-BB32-328107FEAD61}" srcOrd="0" destOrd="0" presId="urn:microsoft.com/office/officeart/2005/8/layout/hierarchy1"/>
    <dgm:cxn modelId="{4D284FDF-B420-4825-B6A9-90BDF476D727}" type="presParOf" srcId="{40EF1F89-54F5-4DDA-8D89-70BF320B7FBE}" destId="{4AB4626A-E896-4354-BB69-AF5A4621905B}" srcOrd="1" destOrd="0" presId="urn:microsoft.com/office/officeart/2005/8/layout/hierarchy1"/>
    <dgm:cxn modelId="{4A571195-8C09-4934-9524-1111027FB2E6}" type="presParOf" srcId="{1B14C9D0-D18D-4BCB-ACD7-484FC6907F6F}" destId="{2428E08C-FF46-4BE1-B52C-F37B46D43B53}" srcOrd="1" destOrd="0" presId="urn:microsoft.com/office/officeart/2005/8/layout/hierarchy1"/>
    <dgm:cxn modelId="{CBA5CD6B-93DC-4EA6-8C1B-9D41BA4FE516}" type="presParOf" srcId="{2C6E7468-B824-4307-97BB-D0609BB4DF1F}" destId="{69E84F37-D22A-4EDA-873B-DF731B021AB0}" srcOrd="1" destOrd="0" presId="urn:microsoft.com/office/officeart/2005/8/layout/hierarchy1"/>
    <dgm:cxn modelId="{8F5D0455-0688-48B9-8083-6EBD3BECCB60}" type="presParOf" srcId="{69E84F37-D22A-4EDA-873B-DF731B021AB0}" destId="{02ECB624-0E66-4DD8-ADFB-0CBB31B9D00E}" srcOrd="0" destOrd="0" presId="urn:microsoft.com/office/officeart/2005/8/layout/hierarchy1"/>
    <dgm:cxn modelId="{FF77F23E-789D-40D8-AB7D-B7FC9983AC14}" type="presParOf" srcId="{02ECB624-0E66-4DD8-ADFB-0CBB31B9D00E}" destId="{62AE662D-551E-4BD0-A042-8472A3D1E5FB}" srcOrd="0" destOrd="0" presId="urn:microsoft.com/office/officeart/2005/8/layout/hierarchy1"/>
    <dgm:cxn modelId="{A335CAFA-EC6B-4137-89AC-FB6243A52BC9}" type="presParOf" srcId="{02ECB624-0E66-4DD8-ADFB-0CBB31B9D00E}" destId="{05074C6A-0E38-4E01-BDD9-0F9F00D7E42E}" srcOrd="1" destOrd="0" presId="urn:microsoft.com/office/officeart/2005/8/layout/hierarchy1"/>
    <dgm:cxn modelId="{30F4B7FC-DD73-4935-A88B-2935934F09FE}" type="presParOf" srcId="{69E84F37-D22A-4EDA-873B-DF731B021AB0}" destId="{9EE2F525-6E65-4A66-A533-26FE15DB4097}" srcOrd="1" destOrd="0" presId="urn:microsoft.com/office/officeart/2005/8/layout/hierarchy1"/>
    <dgm:cxn modelId="{93244B10-F304-4C51-998F-E54285519610}" type="presParOf" srcId="{2C6E7468-B824-4307-97BB-D0609BB4DF1F}" destId="{0D2ABD18-8A48-4C03-BB78-A3EEB20D57C6}" srcOrd="2" destOrd="0" presId="urn:microsoft.com/office/officeart/2005/8/layout/hierarchy1"/>
    <dgm:cxn modelId="{2B3BFA5F-F0D2-48AC-965A-607A9ADA4DF0}" type="presParOf" srcId="{0D2ABD18-8A48-4C03-BB78-A3EEB20D57C6}" destId="{F12D5F8D-E6F3-4CF2-8BCD-F6515F0AB551}" srcOrd="0" destOrd="0" presId="urn:microsoft.com/office/officeart/2005/8/layout/hierarchy1"/>
    <dgm:cxn modelId="{844C7350-0F36-44BD-B815-6B19753FB17C}" type="presParOf" srcId="{F12D5F8D-E6F3-4CF2-8BCD-F6515F0AB551}" destId="{8040AE51-B720-4A85-8C8A-1103F60B378F}" srcOrd="0" destOrd="0" presId="urn:microsoft.com/office/officeart/2005/8/layout/hierarchy1"/>
    <dgm:cxn modelId="{A52FD807-335E-460A-86E4-6461A35A8F58}" type="presParOf" srcId="{F12D5F8D-E6F3-4CF2-8BCD-F6515F0AB551}" destId="{EE66774E-7936-4753-986F-779F50910D55}" srcOrd="1" destOrd="0" presId="urn:microsoft.com/office/officeart/2005/8/layout/hierarchy1"/>
    <dgm:cxn modelId="{A111BC9A-418B-41BC-966C-BE3BB99C7CB2}" type="presParOf" srcId="{0D2ABD18-8A48-4C03-BB78-A3EEB20D57C6}" destId="{D49E06E1-4DA2-4FA9-AD06-AC0EFF79A4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C7B02-62BC-4094-855A-25282099F169}">
      <dsp:nvSpPr>
        <dsp:cNvPr id="0" name=""/>
        <dsp:cNvSpPr/>
      </dsp:nvSpPr>
      <dsp:spPr>
        <a:xfrm>
          <a:off x="2728405" y="520480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8413" y="564039"/>
        <a:ext cx="21611" cy="4322"/>
      </dsp:txXfrm>
    </dsp:sp>
    <dsp:sp modelId="{5AF649F2-7785-4FB6-8E5F-64BF8FB02316}">
      <dsp:nvSpPr>
        <dsp:cNvPr id="0" name=""/>
        <dsp:cNvSpPr/>
      </dsp:nvSpPr>
      <dsp:spPr>
        <a:xfrm>
          <a:off x="850952" y="2424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Contextualización. </a:t>
          </a:r>
          <a:endParaRPr lang="en-US" sz="3000" kern="1200"/>
        </a:p>
      </dsp:txBody>
      <dsp:txXfrm>
        <a:off x="850952" y="2424"/>
        <a:ext cx="1879252" cy="1127551"/>
      </dsp:txXfrm>
    </dsp:sp>
    <dsp:sp modelId="{C18A0A7B-8CC3-4A65-B3CA-865C2D5A6EC2}">
      <dsp:nvSpPr>
        <dsp:cNvPr id="0" name=""/>
        <dsp:cNvSpPr/>
      </dsp:nvSpPr>
      <dsp:spPr>
        <a:xfrm>
          <a:off x="5039885" y="520480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894" y="564039"/>
        <a:ext cx="21611" cy="4322"/>
      </dsp:txXfrm>
    </dsp:sp>
    <dsp:sp modelId="{B020F4FF-2D63-4874-BF8F-4FE1F43281A0}">
      <dsp:nvSpPr>
        <dsp:cNvPr id="0" name=""/>
        <dsp:cNvSpPr/>
      </dsp:nvSpPr>
      <dsp:spPr>
        <a:xfrm>
          <a:off x="3162433" y="2424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Saberes básicos.</a:t>
          </a:r>
          <a:endParaRPr lang="en-US" sz="3000" kern="1200"/>
        </a:p>
      </dsp:txBody>
      <dsp:txXfrm>
        <a:off x="3162433" y="2424"/>
        <a:ext cx="1879252" cy="1127551"/>
      </dsp:txXfrm>
    </dsp:sp>
    <dsp:sp modelId="{68F88D56-8D7B-49D0-98DA-9B4534DFBBD0}">
      <dsp:nvSpPr>
        <dsp:cNvPr id="0" name=""/>
        <dsp:cNvSpPr/>
      </dsp:nvSpPr>
      <dsp:spPr>
        <a:xfrm>
          <a:off x="7351366" y="520480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41375" y="564039"/>
        <a:ext cx="21611" cy="4322"/>
      </dsp:txXfrm>
    </dsp:sp>
    <dsp:sp modelId="{E48E3AD0-4B80-46D0-987A-BDF32E0089A8}">
      <dsp:nvSpPr>
        <dsp:cNvPr id="0" name=""/>
        <dsp:cNvSpPr/>
      </dsp:nvSpPr>
      <dsp:spPr>
        <a:xfrm>
          <a:off x="5473914" y="2424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Competencias específicas.</a:t>
          </a:r>
          <a:endParaRPr lang="en-US" sz="3000" kern="1200"/>
        </a:p>
      </dsp:txBody>
      <dsp:txXfrm>
        <a:off x="5473914" y="2424"/>
        <a:ext cx="1879252" cy="1127551"/>
      </dsp:txXfrm>
    </dsp:sp>
    <dsp:sp modelId="{81DA0DF9-D379-4B0B-8465-58A523B5A8CE}">
      <dsp:nvSpPr>
        <dsp:cNvPr id="0" name=""/>
        <dsp:cNvSpPr/>
      </dsp:nvSpPr>
      <dsp:spPr>
        <a:xfrm>
          <a:off x="1790578" y="1128176"/>
          <a:ext cx="6934442" cy="401628"/>
        </a:xfrm>
        <a:custGeom>
          <a:avLst/>
          <a:gdLst/>
          <a:ahLst/>
          <a:cxnLst/>
          <a:rect l="0" t="0" r="0" b="0"/>
          <a:pathLst>
            <a:path>
              <a:moveTo>
                <a:pt x="6934442" y="0"/>
              </a:moveTo>
              <a:lnTo>
                <a:pt x="6934442" y="217914"/>
              </a:lnTo>
              <a:lnTo>
                <a:pt x="0" y="217914"/>
              </a:lnTo>
              <a:lnTo>
                <a:pt x="0" y="40162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4102" y="1326828"/>
        <a:ext cx="347395" cy="4322"/>
      </dsp:txXfrm>
    </dsp:sp>
    <dsp:sp modelId="{BEB44424-7F3F-4ECF-A54B-289AFA27262F}">
      <dsp:nvSpPr>
        <dsp:cNvPr id="0" name=""/>
        <dsp:cNvSpPr/>
      </dsp:nvSpPr>
      <dsp:spPr>
        <a:xfrm>
          <a:off x="7785394" y="2424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Criterios de evaluación.</a:t>
          </a:r>
          <a:endParaRPr lang="en-US" sz="3000" kern="1200"/>
        </a:p>
      </dsp:txBody>
      <dsp:txXfrm>
        <a:off x="7785394" y="2424"/>
        <a:ext cx="1879252" cy="1127551"/>
      </dsp:txXfrm>
    </dsp:sp>
    <dsp:sp modelId="{D982DC22-CF96-4B84-A8CF-196407C4A1A6}">
      <dsp:nvSpPr>
        <dsp:cNvPr id="0" name=""/>
        <dsp:cNvSpPr/>
      </dsp:nvSpPr>
      <dsp:spPr>
        <a:xfrm>
          <a:off x="2728405" y="2080260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8413" y="2123818"/>
        <a:ext cx="21611" cy="4322"/>
      </dsp:txXfrm>
    </dsp:sp>
    <dsp:sp modelId="{FE927781-60E5-4C39-B381-2C788C3B0FD1}">
      <dsp:nvSpPr>
        <dsp:cNvPr id="0" name=""/>
        <dsp:cNvSpPr/>
      </dsp:nvSpPr>
      <dsp:spPr>
        <a:xfrm>
          <a:off x="850952" y="1562204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Objetivos.</a:t>
          </a:r>
          <a:endParaRPr lang="en-US" sz="3000" kern="1200"/>
        </a:p>
      </dsp:txBody>
      <dsp:txXfrm>
        <a:off x="850952" y="1562204"/>
        <a:ext cx="1879252" cy="1127551"/>
      </dsp:txXfrm>
    </dsp:sp>
    <dsp:sp modelId="{392B583D-F992-4E23-BE4B-F1112D0FB39D}">
      <dsp:nvSpPr>
        <dsp:cNvPr id="0" name=""/>
        <dsp:cNvSpPr/>
      </dsp:nvSpPr>
      <dsp:spPr>
        <a:xfrm>
          <a:off x="5039885" y="2080260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894" y="2123818"/>
        <a:ext cx="21611" cy="4322"/>
      </dsp:txXfrm>
    </dsp:sp>
    <dsp:sp modelId="{C197B52C-5B8F-4499-9DA6-F3B85AA428CE}">
      <dsp:nvSpPr>
        <dsp:cNvPr id="0" name=""/>
        <dsp:cNvSpPr/>
      </dsp:nvSpPr>
      <dsp:spPr>
        <a:xfrm>
          <a:off x="3162433" y="1562204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Temporalización.</a:t>
          </a:r>
          <a:endParaRPr lang="en-US" sz="3000" kern="1200"/>
        </a:p>
      </dsp:txBody>
      <dsp:txXfrm>
        <a:off x="3162433" y="1562204"/>
        <a:ext cx="1879252" cy="1127551"/>
      </dsp:txXfrm>
    </dsp:sp>
    <dsp:sp modelId="{CC530126-CDB7-4FFE-ACBC-E031FF324D42}">
      <dsp:nvSpPr>
        <dsp:cNvPr id="0" name=""/>
        <dsp:cNvSpPr/>
      </dsp:nvSpPr>
      <dsp:spPr>
        <a:xfrm>
          <a:off x="7351366" y="2080260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41375" y="2123818"/>
        <a:ext cx="21611" cy="4322"/>
      </dsp:txXfrm>
    </dsp:sp>
    <dsp:sp modelId="{6D8463F6-507F-4940-83D3-D65F47E510E5}">
      <dsp:nvSpPr>
        <dsp:cNvPr id="0" name=""/>
        <dsp:cNvSpPr/>
      </dsp:nvSpPr>
      <dsp:spPr>
        <a:xfrm>
          <a:off x="5473914" y="1562204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Metodología y actividades.</a:t>
          </a:r>
          <a:endParaRPr lang="en-US" sz="3000" kern="1200"/>
        </a:p>
      </dsp:txBody>
      <dsp:txXfrm>
        <a:off x="5473914" y="1562204"/>
        <a:ext cx="1879252" cy="1127551"/>
      </dsp:txXfrm>
    </dsp:sp>
    <dsp:sp modelId="{0D30A20D-70B7-41F5-A533-8B7B4D569866}">
      <dsp:nvSpPr>
        <dsp:cNvPr id="0" name=""/>
        <dsp:cNvSpPr/>
      </dsp:nvSpPr>
      <dsp:spPr>
        <a:xfrm>
          <a:off x="1790578" y="2687955"/>
          <a:ext cx="6934442" cy="401628"/>
        </a:xfrm>
        <a:custGeom>
          <a:avLst/>
          <a:gdLst/>
          <a:ahLst/>
          <a:cxnLst/>
          <a:rect l="0" t="0" r="0" b="0"/>
          <a:pathLst>
            <a:path>
              <a:moveTo>
                <a:pt x="6934442" y="0"/>
              </a:moveTo>
              <a:lnTo>
                <a:pt x="6934442" y="217914"/>
              </a:lnTo>
              <a:lnTo>
                <a:pt x="0" y="217914"/>
              </a:lnTo>
              <a:lnTo>
                <a:pt x="0" y="40162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4102" y="2886608"/>
        <a:ext cx="347395" cy="4322"/>
      </dsp:txXfrm>
    </dsp:sp>
    <dsp:sp modelId="{A8D3E464-4AB1-4B55-A4A3-A9943B8F7276}">
      <dsp:nvSpPr>
        <dsp:cNvPr id="0" name=""/>
        <dsp:cNvSpPr/>
      </dsp:nvSpPr>
      <dsp:spPr>
        <a:xfrm>
          <a:off x="7785394" y="1562204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Conexión con otras áreas.</a:t>
          </a:r>
          <a:endParaRPr lang="en-US" sz="3000" kern="1200"/>
        </a:p>
      </dsp:txBody>
      <dsp:txXfrm>
        <a:off x="7785394" y="1562204"/>
        <a:ext cx="1879252" cy="1127551"/>
      </dsp:txXfrm>
    </dsp:sp>
    <dsp:sp modelId="{55F0916B-7775-4623-8870-5C96E608141A}">
      <dsp:nvSpPr>
        <dsp:cNvPr id="0" name=""/>
        <dsp:cNvSpPr/>
      </dsp:nvSpPr>
      <dsp:spPr>
        <a:xfrm>
          <a:off x="2728405" y="3640039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8413" y="3683598"/>
        <a:ext cx="21611" cy="4322"/>
      </dsp:txXfrm>
    </dsp:sp>
    <dsp:sp modelId="{2EB62A2F-0A8D-442E-A006-BB9F333A6EF0}">
      <dsp:nvSpPr>
        <dsp:cNvPr id="0" name=""/>
        <dsp:cNvSpPr/>
      </dsp:nvSpPr>
      <dsp:spPr>
        <a:xfrm>
          <a:off x="850952" y="3121983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Atención a la diversidad.</a:t>
          </a:r>
          <a:endParaRPr lang="en-US" sz="3000" kern="1200"/>
        </a:p>
      </dsp:txBody>
      <dsp:txXfrm>
        <a:off x="850952" y="3121983"/>
        <a:ext cx="1879252" cy="1127551"/>
      </dsp:txXfrm>
    </dsp:sp>
    <dsp:sp modelId="{03CA1C3F-6996-4B76-A921-488ED169F1E4}">
      <dsp:nvSpPr>
        <dsp:cNvPr id="0" name=""/>
        <dsp:cNvSpPr/>
      </dsp:nvSpPr>
      <dsp:spPr>
        <a:xfrm>
          <a:off x="5039885" y="3640039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894" y="3683598"/>
        <a:ext cx="21611" cy="4322"/>
      </dsp:txXfrm>
    </dsp:sp>
    <dsp:sp modelId="{82325FFA-A7E6-4264-AE5A-523C66614689}">
      <dsp:nvSpPr>
        <dsp:cNvPr id="0" name=""/>
        <dsp:cNvSpPr/>
      </dsp:nvSpPr>
      <dsp:spPr>
        <a:xfrm>
          <a:off x="3162433" y="3121983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Evaluación.</a:t>
          </a:r>
          <a:endParaRPr lang="en-US" sz="3000" kern="1200"/>
        </a:p>
      </dsp:txBody>
      <dsp:txXfrm>
        <a:off x="3162433" y="3121983"/>
        <a:ext cx="1879252" cy="1127551"/>
      </dsp:txXfrm>
    </dsp:sp>
    <dsp:sp modelId="{F3B9FA7D-D038-44FC-B614-7855538AEB7B}">
      <dsp:nvSpPr>
        <dsp:cNvPr id="0" name=""/>
        <dsp:cNvSpPr/>
      </dsp:nvSpPr>
      <dsp:spPr>
        <a:xfrm>
          <a:off x="7351366" y="3640039"/>
          <a:ext cx="401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6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41375" y="3683598"/>
        <a:ext cx="21611" cy="4322"/>
      </dsp:txXfrm>
    </dsp:sp>
    <dsp:sp modelId="{45DF6155-D643-417B-8749-C465F5D45EFB}">
      <dsp:nvSpPr>
        <dsp:cNvPr id="0" name=""/>
        <dsp:cNvSpPr/>
      </dsp:nvSpPr>
      <dsp:spPr>
        <a:xfrm>
          <a:off x="5473914" y="3121983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Competencias clave y perfil de salida.</a:t>
          </a:r>
          <a:endParaRPr lang="en-US" sz="3000" kern="1200"/>
        </a:p>
      </dsp:txBody>
      <dsp:txXfrm>
        <a:off x="5473914" y="3121983"/>
        <a:ext cx="1879252" cy="1127551"/>
      </dsp:txXfrm>
    </dsp:sp>
    <dsp:sp modelId="{CC6E5516-2B02-478A-AFA5-1939BF48CC2A}">
      <dsp:nvSpPr>
        <dsp:cNvPr id="0" name=""/>
        <dsp:cNvSpPr/>
      </dsp:nvSpPr>
      <dsp:spPr>
        <a:xfrm>
          <a:off x="7785394" y="3121983"/>
          <a:ext cx="1879252" cy="112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85" tIns="96659" rIns="92085" bIns="9665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Referencias.</a:t>
          </a:r>
          <a:endParaRPr lang="en-US" sz="3000" kern="1200"/>
        </a:p>
      </dsp:txBody>
      <dsp:txXfrm>
        <a:off x="7785394" y="3121983"/>
        <a:ext cx="1879252" cy="1127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6488D-C2A4-48C1-B17C-AEA660C48948}">
      <dsp:nvSpPr>
        <dsp:cNvPr id="0" name=""/>
        <dsp:cNvSpPr/>
      </dsp:nvSpPr>
      <dsp:spPr>
        <a:xfrm>
          <a:off x="0" y="53119"/>
          <a:ext cx="6900512" cy="12861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Colegio María Rosa Molas (Zaragoza)</a:t>
          </a:r>
        </a:p>
      </dsp:txBody>
      <dsp:txXfrm>
        <a:off x="62787" y="115906"/>
        <a:ext cx="6774938" cy="1160621"/>
      </dsp:txXfrm>
    </dsp:sp>
    <dsp:sp modelId="{4A098E6C-6043-481D-99FB-98DFE029D370}">
      <dsp:nvSpPr>
        <dsp:cNvPr id="0" name=""/>
        <dsp:cNvSpPr/>
      </dsp:nvSpPr>
      <dsp:spPr>
        <a:xfrm>
          <a:off x="0" y="1434354"/>
          <a:ext cx="6900512" cy="1286195"/>
        </a:xfrm>
        <a:prstGeom prst="roundRect">
          <a:avLst/>
        </a:prstGeom>
        <a:solidFill>
          <a:schemeClr val="accent2">
            <a:hueOff val="-496326"/>
            <a:satOff val="3512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Alumnado</a:t>
          </a:r>
          <a:r>
            <a:rPr lang="en-US" sz="3300" kern="1200" dirty="0"/>
            <a:t> de 3º </a:t>
          </a:r>
          <a:r>
            <a:rPr lang="en-US" sz="3300" kern="1200" dirty="0" err="1"/>
            <a:t>ciclo</a:t>
          </a:r>
          <a:r>
            <a:rPr lang="en-US" sz="3300" kern="1200" dirty="0"/>
            <a:t> de E.P., </a:t>
          </a:r>
          <a:r>
            <a:rPr lang="en-US" sz="3300" kern="1200" dirty="0" err="1"/>
            <a:t>concretamente</a:t>
          </a:r>
          <a:r>
            <a:rPr lang="en-US" sz="3300" kern="1200" dirty="0"/>
            <a:t> con </a:t>
          </a:r>
          <a:r>
            <a:rPr lang="en-US" sz="3300" kern="1200" dirty="0" err="1"/>
            <a:t>los</a:t>
          </a:r>
          <a:r>
            <a:rPr lang="en-US" sz="3300" kern="1200" dirty="0"/>
            <a:t> </a:t>
          </a:r>
          <a:r>
            <a:rPr lang="en-US" sz="3300" kern="1200" dirty="0" err="1"/>
            <a:t>alumnos</a:t>
          </a:r>
          <a:r>
            <a:rPr lang="en-US" sz="3300" kern="1200" dirty="0"/>
            <a:t> y </a:t>
          </a:r>
          <a:r>
            <a:rPr lang="en-US" sz="3300" kern="1200" dirty="0" err="1"/>
            <a:t>alumnas</a:t>
          </a:r>
          <a:r>
            <a:rPr lang="en-US" sz="3300" kern="1200" dirty="0"/>
            <a:t> de 5º de Primaria. </a:t>
          </a:r>
        </a:p>
      </dsp:txBody>
      <dsp:txXfrm>
        <a:off x="62787" y="1497141"/>
        <a:ext cx="6774938" cy="1160621"/>
      </dsp:txXfrm>
    </dsp:sp>
    <dsp:sp modelId="{501A7885-D824-4937-9210-58FA1A1E0856}">
      <dsp:nvSpPr>
        <dsp:cNvPr id="0" name=""/>
        <dsp:cNvSpPr/>
      </dsp:nvSpPr>
      <dsp:spPr>
        <a:xfrm>
          <a:off x="0" y="2815590"/>
          <a:ext cx="6900512" cy="1286195"/>
        </a:xfrm>
        <a:prstGeom prst="roundRect">
          <a:avLst/>
        </a:prstGeom>
        <a:solidFill>
          <a:schemeClr val="accent2">
            <a:hueOff val="-992653"/>
            <a:satOff val="7025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El alumnado tiene un nivel medio en el aula.</a:t>
          </a:r>
        </a:p>
      </dsp:txBody>
      <dsp:txXfrm>
        <a:off x="62787" y="2878377"/>
        <a:ext cx="6774938" cy="1160621"/>
      </dsp:txXfrm>
    </dsp:sp>
    <dsp:sp modelId="{FD8669EE-1037-4568-9455-2D74C7D3CD62}">
      <dsp:nvSpPr>
        <dsp:cNvPr id="0" name=""/>
        <dsp:cNvSpPr/>
      </dsp:nvSpPr>
      <dsp:spPr>
        <a:xfrm>
          <a:off x="0" y="4196826"/>
          <a:ext cx="6900512" cy="1286195"/>
        </a:xfrm>
        <a:prstGeom prst="roundRect">
          <a:avLst/>
        </a:prstGeom>
        <a:solidFill>
          <a:schemeClr val="accent2">
            <a:hueOff val="-1488979"/>
            <a:satOff val="10537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Buena adquisición y buen desarrollo del lenguaje por parte del alumnado.</a:t>
          </a:r>
        </a:p>
      </dsp:txBody>
      <dsp:txXfrm>
        <a:off x="62787" y="4259613"/>
        <a:ext cx="6774938" cy="1160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34486-7E9F-4339-9434-5E3CBDBFEF39}">
      <dsp:nvSpPr>
        <dsp:cNvPr id="0" name=""/>
        <dsp:cNvSpPr/>
      </dsp:nvSpPr>
      <dsp:spPr>
        <a:xfrm>
          <a:off x="0" y="624630"/>
          <a:ext cx="6900512" cy="2068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err="1"/>
            <a:t>Bloque</a:t>
          </a:r>
          <a:r>
            <a:rPr lang="en-US" sz="5200" kern="1200"/>
            <a:t> A: </a:t>
          </a:r>
          <a:r>
            <a:rPr lang="en-US" sz="5200" kern="1200" err="1"/>
            <a:t>Cultura</a:t>
          </a:r>
          <a:r>
            <a:rPr lang="en-US" sz="5200" kern="1200"/>
            <a:t> </a:t>
          </a:r>
          <a:r>
            <a:rPr lang="en-US" sz="5200" kern="1200" err="1"/>
            <a:t>científica</a:t>
          </a:r>
          <a:r>
            <a:rPr lang="en-US" sz="5200" kern="1200"/>
            <a:t>. </a:t>
          </a:r>
          <a:r>
            <a:rPr lang="en-US" sz="5200" kern="1200" err="1"/>
            <a:t>Iniciación</a:t>
          </a:r>
          <a:r>
            <a:rPr lang="en-US" sz="5200" kern="1200"/>
            <a:t> a la </a:t>
          </a:r>
          <a:r>
            <a:rPr lang="en-US" sz="5200" kern="1200" err="1"/>
            <a:t>actividad</a:t>
          </a:r>
          <a:r>
            <a:rPr lang="en-US" sz="5200" kern="1200"/>
            <a:t> </a:t>
          </a:r>
          <a:r>
            <a:rPr lang="en-US" sz="5200" kern="1200" err="1"/>
            <a:t>científica</a:t>
          </a:r>
          <a:r>
            <a:rPr lang="en-US" sz="5200" kern="1200"/>
            <a:t> </a:t>
          </a:r>
          <a:r>
            <a:rPr lang="en-US" sz="5200" kern="1200" err="1"/>
            <a:t>en</a:t>
          </a:r>
          <a:r>
            <a:rPr lang="en-US" sz="5200" kern="1200"/>
            <a:t> </a:t>
          </a:r>
          <a:r>
            <a:rPr lang="en-US" sz="5200" kern="1200" err="1"/>
            <a:t>Ciencias</a:t>
          </a:r>
          <a:r>
            <a:rPr lang="en-US" sz="5200" kern="1200"/>
            <a:t> </a:t>
          </a:r>
          <a:r>
            <a:rPr lang="en-US" sz="5200" kern="1200" err="1"/>
            <a:t>Sociales</a:t>
          </a:r>
          <a:r>
            <a:rPr lang="en-US" sz="5200" kern="1200"/>
            <a:t>.</a:t>
          </a:r>
        </a:p>
      </dsp:txBody>
      <dsp:txXfrm>
        <a:off x="100979" y="725609"/>
        <a:ext cx="6698554" cy="1866602"/>
      </dsp:txXfrm>
    </dsp:sp>
    <dsp:sp modelId="{F540A878-0642-428A-A653-2CC8096D173D}">
      <dsp:nvSpPr>
        <dsp:cNvPr id="0" name=""/>
        <dsp:cNvSpPr/>
      </dsp:nvSpPr>
      <dsp:spPr>
        <a:xfrm>
          <a:off x="0" y="2842950"/>
          <a:ext cx="6900512" cy="2068560"/>
        </a:xfrm>
        <a:prstGeom prst="roundRect">
          <a:avLst/>
        </a:prstGeom>
        <a:solidFill>
          <a:schemeClr val="accent5">
            <a:hueOff val="-1489070"/>
            <a:satOff val="10736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Bloque B: Sociedades y territorios.</a:t>
          </a:r>
        </a:p>
      </dsp:txBody>
      <dsp:txXfrm>
        <a:off x="100979" y="2943929"/>
        <a:ext cx="6698554" cy="1866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B327-D495-4062-994A-A3598FAB4CF6}">
      <dsp:nvSpPr>
        <dsp:cNvPr id="0" name=""/>
        <dsp:cNvSpPr/>
      </dsp:nvSpPr>
      <dsp:spPr>
        <a:xfrm>
          <a:off x="3198" y="893985"/>
          <a:ext cx="2283378" cy="144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37C1B-2DA4-4FFE-8424-1E8BFAADFBE7}">
      <dsp:nvSpPr>
        <dsp:cNvPr id="0" name=""/>
        <dsp:cNvSpPr/>
      </dsp:nvSpPr>
      <dsp:spPr>
        <a:xfrm>
          <a:off x="256906" y="1135009"/>
          <a:ext cx="2283378" cy="1449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Fomentar la creatividad acerca de las Alteraciones de Aragón por parte del alumnado de EP.</a:t>
          </a:r>
          <a:endParaRPr lang="en-US" sz="2100" kern="1200"/>
        </a:p>
      </dsp:txBody>
      <dsp:txXfrm>
        <a:off x="299373" y="1177476"/>
        <a:ext cx="2198444" cy="1365011"/>
      </dsp:txXfrm>
    </dsp:sp>
    <dsp:sp modelId="{D2BBCA65-F755-4E12-B342-E56AF25C3B6D}">
      <dsp:nvSpPr>
        <dsp:cNvPr id="0" name=""/>
        <dsp:cNvSpPr/>
      </dsp:nvSpPr>
      <dsp:spPr>
        <a:xfrm>
          <a:off x="2793993" y="893985"/>
          <a:ext cx="2283378" cy="144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31670-8727-421A-9FAF-07FB3803C226}">
      <dsp:nvSpPr>
        <dsp:cNvPr id="0" name=""/>
        <dsp:cNvSpPr/>
      </dsp:nvSpPr>
      <dsp:spPr>
        <a:xfrm>
          <a:off x="3047702" y="1135009"/>
          <a:ext cx="2283378" cy="1449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Asociar el orden de una serie de sucesos históricos y comprender su correlación por parte del alumnado de EP.</a:t>
          </a:r>
          <a:endParaRPr lang="en-US" sz="2100" kern="1200"/>
        </a:p>
      </dsp:txBody>
      <dsp:txXfrm>
        <a:off x="3090169" y="1177476"/>
        <a:ext cx="2198444" cy="1365011"/>
      </dsp:txXfrm>
    </dsp:sp>
    <dsp:sp modelId="{48529AA7-5F9F-4881-A2C7-0E00AD5E4923}">
      <dsp:nvSpPr>
        <dsp:cNvPr id="0" name=""/>
        <dsp:cNvSpPr/>
      </dsp:nvSpPr>
      <dsp:spPr>
        <a:xfrm>
          <a:off x="5584788" y="893985"/>
          <a:ext cx="2283378" cy="144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98191-83E9-40B7-8D10-5B933F564154}">
      <dsp:nvSpPr>
        <dsp:cNvPr id="0" name=""/>
        <dsp:cNvSpPr/>
      </dsp:nvSpPr>
      <dsp:spPr>
        <a:xfrm>
          <a:off x="5838497" y="1135009"/>
          <a:ext cx="2283378" cy="1449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Reflexionar sobre los sucesos históricos acaecidos en el siglo XVI, conocidos como Alteraciones de Aragón y sus implicaciones.</a:t>
          </a:r>
          <a:endParaRPr lang="en-US" sz="2100" kern="1200"/>
        </a:p>
      </dsp:txBody>
      <dsp:txXfrm>
        <a:off x="5880964" y="1177476"/>
        <a:ext cx="2198444" cy="1365011"/>
      </dsp:txXfrm>
    </dsp:sp>
    <dsp:sp modelId="{E7FDD027-AF9E-40E8-8AEF-F5D06B7DF235}">
      <dsp:nvSpPr>
        <dsp:cNvPr id="0" name=""/>
        <dsp:cNvSpPr/>
      </dsp:nvSpPr>
      <dsp:spPr>
        <a:xfrm>
          <a:off x="8375584" y="893985"/>
          <a:ext cx="2283378" cy="144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010B3-2FA6-4A43-9507-C8507C23278D}">
      <dsp:nvSpPr>
        <dsp:cNvPr id="0" name=""/>
        <dsp:cNvSpPr/>
      </dsp:nvSpPr>
      <dsp:spPr>
        <a:xfrm>
          <a:off x="8629292" y="1135009"/>
          <a:ext cx="2283378" cy="1449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Conocer el papel del rey vigente en el desencadenamiento de los hechos que ocurrieron en las alteraciones de Aragón.</a:t>
          </a:r>
          <a:endParaRPr lang="en-US" sz="2100" kern="1200"/>
        </a:p>
      </dsp:txBody>
      <dsp:txXfrm>
        <a:off x="8671759" y="1177476"/>
        <a:ext cx="2198444" cy="13650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4328A-F739-4717-BB32-328107FEAD61}">
      <dsp:nvSpPr>
        <dsp:cNvPr id="0" name=""/>
        <dsp:cNvSpPr/>
      </dsp:nvSpPr>
      <dsp:spPr>
        <a:xfrm>
          <a:off x="0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4626A-E896-4354-BB69-AF5A4621905B}">
      <dsp:nvSpPr>
        <dsp:cNvPr id="0" name=""/>
        <dsp:cNvSpPr/>
      </dsp:nvSpPr>
      <dsp:spPr>
        <a:xfrm>
          <a:off x="34112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Competencia de conciencia y expresiones culturales.</a:t>
          </a:r>
          <a:endParaRPr lang="en-US" sz="3700" kern="1200"/>
        </a:p>
      </dsp:txBody>
      <dsp:txXfrm>
        <a:off x="398219" y="983848"/>
        <a:ext cx="2955890" cy="1835307"/>
      </dsp:txXfrm>
    </dsp:sp>
    <dsp:sp modelId="{62AE662D-551E-4BD0-A042-8472A3D1E5FB}">
      <dsp:nvSpPr>
        <dsp:cNvPr id="0" name=""/>
        <dsp:cNvSpPr/>
      </dsp:nvSpPr>
      <dsp:spPr>
        <a:xfrm>
          <a:off x="375232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74C6A-0E38-4E01-BDD9-0F9F00D7E42E}">
      <dsp:nvSpPr>
        <dsp:cNvPr id="0" name=""/>
        <dsp:cNvSpPr/>
      </dsp:nvSpPr>
      <dsp:spPr>
        <a:xfrm>
          <a:off x="409345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Competencia personal, social y de aprender a aprender.</a:t>
          </a:r>
          <a:endParaRPr lang="en-US" sz="3700" kern="1200"/>
        </a:p>
      </dsp:txBody>
      <dsp:txXfrm>
        <a:off x="4150549" y="983848"/>
        <a:ext cx="2955890" cy="1835307"/>
      </dsp:txXfrm>
    </dsp:sp>
    <dsp:sp modelId="{8040AE51-B720-4A85-8C8A-1103F60B378F}">
      <dsp:nvSpPr>
        <dsp:cNvPr id="0" name=""/>
        <dsp:cNvSpPr/>
      </dsp:nvSpPr>
      <dsp:spPr>
        <a:xfrm>
          <a:off x="750465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6774E-7936-4753-986F-779F50910D55}">
      <dsp:nvSpPr>
        <dsp:cNvPr id="0" name=""/>
        <dsp:cNvSpPr/>
      </dsp:nvSpPr>
      <dsp:spPr>
        <a:xfrm>
          <a:off x="784578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Competencia digital.</a:t>
          </a:r>
          <a:endParaRPr lang="en-US" sz="3700" kern="1200"/>
        </a:p>
      </dsp:txBody>
      <dsp:txXfrm>
        <a:off x="7902879" y="983848"/>
        <a:ext cx="2955890" cy="1835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01:53.5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38A2-760D-4AC4-812E-4E0B47B8B6A3}" type="datetimeFigureOut">
              <a:rPr lang="es-ES" smtClean="0"/>
              <a:t>9/3/23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F824-5666-4503-9FB9-C385E89C2C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64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Jesús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F824-5666-4503-9FB9-C385E89C2CB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4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F824-5666-4503-9FB9-C385E89C2CB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18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Marta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F824-5666-4503-9FB9-C385E89C2CB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253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Jesús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F824-5666-4503-9FB9-C385E89C2CB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64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Jesús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F824-5666-4503-9FB9-C385E89C2CB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6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F824-5666-4503-9FB9-C385E89C2CB8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00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7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8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76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0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0DC1E-AF0E-946C-8641-30C35272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-20319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Las Alteraciones de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Marta Jordán, Noemí Moreno y Jesús María Mora.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B7EA63C-82E0-ABB2-7969-6625E538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Sesión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9629E7"/>
          </a:solidFill>
          <a:ln w="34925">
            <a:solidFill>
              <a:srgbClr val="9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7C9CFD49-B785-459C-7464-F7DB67C2B66F}"/>
              </a:ext>
            </a:extLst>
          </p:cNvPr>
          <p:cNvSpPr txBox="1">
            <a:spLocks/>
          </p:cNvSpPr>
          <p:nvPr/>
        </p:nvSpPr>
        <p:spPr>
          <a:xfrm>
            <a:off x="4654295" y="4562856"/>
            <a:ext cx="6894576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000"/>
              <a:t>¿Cuándo nació Juan de Lanuza?</a:t>
            </a:r>
          </a:p>
          <a:p>
            <a:pPr>
              <a:lnSpc>
                <a:spcPct val="100000"/>
              </a:lnSpc>
            </a:pPr>
            <a:r>
              <a:rPr lang="es-ES" sz="2000"/>
              <a:t>¿Cuándo murió?</a:t>
            </a:r>
          </a:p>
          <a:p>
            <a:pPr>
              <a:lnSpc>
                <a:spcPct val="100000"/>
              </a:lnSpc>
            </a:pPr>
            <a:r>
              <a:rPr lang="es-ES" sz="2000"/>
              <a:t>¿Crees que vivió mucho o poco?</a:t>
            </a:r>
          </a:p>
          <a:p>
            <a:pPr>
              <a:lnSpc>
                <a:spcPct val="100000"/>
              </a:lnSpc>
            </a:pPr>
            <a:r>
              <a:rPr lang="es-ES" sz="2000"/>
              <a:t>¿A qué se dedicó Juan de Lanuza?</a:t>
            </a:r>
          </a:p>
          <a:p>
            <a:pPr>
              <a:lnSpc>
                <a:spcPct val="100000"/>
              </a:lnSpc>
            </a:pPr>
            <a:r>
              <a:rPr lang="es-ES" sz="2000"/>
              <a:t>¿Quién estuvo antes que él en su cargo?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CA1AF24F-4CAF-952B-67C1-4E91AD366F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90" y="320040"/>
            <a:ext cx="2976372" cy="3968496"/>
          </a:xfrm>
          <a:prstGeom prst="rect">
            <a:avLst/>
          </a:prstGeom>
        </p:spPr>
      </p:pic>
      <p:pic>
        <p:nvPicPr>
          <p:cNvPr id="14" name="Marcador de contenido 13" descr="Texto&#10;&#10;Descripción generada automáticamente">
            <a:extLst>
              <a:ext uri="{FF2B5EF4-FFF2-40B4-BE49-F238E27FC236}">
                <a16:creationId xmlns:a16="http://schemas.microsoft.com/office/drawing/2014/main" id="{DAA72E6A-ACA4-6C89-8C5F-991C84E70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26" y="320040"/>
            <a:ext cx="3035899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3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0606-012A-D4A0-9A4E-47B2D86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5D527C-0ABE-F90F-F3BC-DA3EA4B4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4000"/>
              <a:t>Actividad 1: </a:t>
            </a:r>
            <a:r>
              <a:rPr lang="es-ES" sz="4000" b="0"/>
              <a:t>Historieta sobre Juan de Lanuza</a:t>
            </a:r>
            <a:r>
              <a:rPr lang="es-ES" sz="4600" b="0"/>
              <a:t>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819E926-B749-1C62-D6F9-06AC295EFD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6893" y="2925001"/>
            <a:ext cx="2525385" cy="3265487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1FBAE6-C1D6-FA61-94EF-6EF181BD2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3800"/>
              <a:t>Actividad 2:</a:t>
            </a:r>
            <a:r>
              <a:rPr lang="es-ES"/>
              <a:t> </a:t>
            </a:r>
            <a:r>
              <a:rPr lang="es-ES" sz="4000" b="0"/>
              <a:t>Línea del tiempo sobre Juan de Lanuza y Felipe II</a:t>
            </a:r>
            <a:r>
              <a:rPr lang="es-ES" sz="4000"/>
              <a:t>.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A962110-B6C7-E7BF-A3B6-C1096B9EF8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9110" y="3233641"/>
            <a:ext cx="4615072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1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0606-012A-D4A0-9A4E-47B2D86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3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5D527C-0ABE-F90F-F3BC-DA3EA4B4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/>
              <a:t>Actividad: Ficha del autor.</a:t>
            </a:r>
            <a:endParaRPr lang="es-ES" sz="4600" b="0"/>
          </a:p>
        </p:txBody>
      </p:sp>
      <p:pic>
        <p:nvPicPr>
          <p:cNvPr id="3" name="Imagen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9DD13CBA-F8EA-2B33-37BD-7EE277F32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8608"/>
          <a:stretch/>
        </p:blipFill>
        <p:spPr>
          <a:xfrm>
            <a:off x="4263166" y="1905287"/>
            <a:ext cx="6606765" cy="4743991"/>
          </a:xfrm>
        </p:spPr>
      </p:pic>
    </p:spTree>
    <p:extLst>
      <p:ext uri="{BB962C8B-B14F-4D97-AF65-F5344CB8AC3E}">
        <p14:creationId xmlns:p14="http://schemas.microsoft.com/office/powerpoint/2010/main" val="30643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BA443-FABE-3CD4-051B-C529569D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100"/>
              <a:t>Conexión con otras áreas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9629E7"/>
          </a:solidFill>
          <a:ln w="38100" cap="rnd">
            <a:solidFill>
              <a:srgbClr val="9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56E0-34E8-4956-217A-C1473233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/>
              <a:t>Lengua </a:t>
            </a:r>
            <a:r>
              <a:rPr lang="en-US" err="1"/>
              <a:t>Castellana</a:t>
            </a:r>
            <a:r>
              <a:rPr lang="en-US"/>
              <a:t>.</a:t>
            </a:r>
          </a:p>
          <a:p>
            <a:r>
              <a:rPr lang="en-US" err="1"/>
              <a:t>Educación</a:t>
            </a:r>
            <a:r>
              <a:rPr lang="en-US"/>
              <a:t> </a:t>
            </a:r>
            <a:r>
              <a:rPr lang="en-US" err="1"/>
              <a:t>Plástica</a:t>
            </a:r>
            <a:r>
              <a:rPr lang="en-US"/>
              <a:t> y Visual.</a:t>
            </a:r>
          </a:p>
        </p:txBody>
      </p:sp>
      <p:pic>
        <p:nvPicPr>
          <p:cNvPr id="15" name="Picture 4" descr="Una pieza de rompecabezas une dos curvas de rompecabezas">
            <a:extLst>
              <a:ext uri="{FF2B5EF4-FFF2-40B4-BE49-F238E27FC236}">
                <a16:creationId xmlns:a16="http://schemas.microsoft.com/office/drawing/2014/main" id="{6FA4676E-6493-4ACA-B4D0-4A92E104F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006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Figuras talladas de seres humanos coloridas">
            <a:extLst>
              <a:ext uri="{FF2B5EF4-FFF2-40B4-BE49-F238E27FC236}">
                <a16:creationId xmlns:a16="http://schemas.microsoft.com/office/drawing/2014/main" id="{5F1A7E24-00DE-671F-F5F2-3A65E4180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5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F09F3-DD5B-50CF-D465-BF61C634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Atención</a:t>
            </a:r>
            <a:r>
              <a:rPr lang="en-US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 la </a:t>
            </a:r>
            <a:r>
              <a:rPr lang="en-US" sz="6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diversidad</a:t>
            </a:r>
            <a:r>
              <a:rPr lang="en-US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27F0A-57A9-C6AE-3525-E3192B4F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100"/>
              <a:t>Evaluación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9629E7"/>
          </a:solidFill>
          <a:ln w="38100" cap="rnd">
            <a:solidFill>
              <a:srgbClr val="9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309090-B921-9F31-395A-0163EB5D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Sesión</a:t>
            </a:r>
            <a:r>
              <a:rPr lang="en-US" dirty="0"/>
              <a:t> 1: </a:t>
            </a:r>
            <a:r>
              <a:rPr lang="en-US" dirty="0" err="1"/>
              <a:t>Observacional</a:t>
            </a:r>
            <a:r>
              <a:rPr lang="en-US" dirty="0"/>
              <a:t>. </a:t>
            </a:r>
            <a:r>
              <a:rPr lang="en-US" dirty="0" err="1"/>
              <a:t>Capacidad</a:t>
            </a:r>
            <a:r>
              <a:rPr lang="en-US" dirty="0"/>
              <a:t> de debate y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fuentes</a:t>
            </a:r>
            <a:r>
              <a:rPr lang="en-US" dirty="0"/>
              <a:t>.</a:t>
            </a:r>
          </a:p>
          <a:p>
            <a:r>
              <a:rPr lang="en-US" dirty="0" err="1"/>
              <a:t>Sesión</a:t>
            </a:r>
            <a:r>
              <a:rPr lang="en-US" dirty="0"/>
              <a:t> 2:</a:t>
            </a:r>
          </a:p>
          <a:p>
            <a:pPr lvl="1"/>
            <a:r>
              <a:rPr lang="en-US" dirty="0" err="1"/>
              <a:t>Actividad</a:t>
            </a:r>
            <a:r>
              <a:rPr lang="en-US" dirty="0"/>
              <a:t> 1: Lista de </a:t>
            </a:r>
            <a:r>
              <a:rPr lang="en-US" dirty="0" err="1"/>
              <a:t>cotejo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Actividad</a:t>
            </a:r>
            <a:r>
              <a:rPr lang="en-US" dirty="0"/>
              <a:t> 2: </a:t>
            </a:r>
            <a:r>
              <a:rPr lang="en-US" dirty="0" err="1"/>
              <a:t>Rúbrica</a:t>
            </a:r>
            <a:r>
              <a:rPr lang="en-US" dirty="0"/>
              <a:t>.</a:t>
            </a:r>
          </a:p>
          <a:p>
            <a:r>
              <a:rPr lang="en-US" dirty="0" err="1"/>
              <a:t>Sesión</a:t>
            </a:r>
            <a:r>
              <a:rPr lang="en-US" dirty="0"/>
              <a:t> 3: </a:t>
            </a:r>
            <a:r>
              <a:rPr lang="en-US" dirty="0" err="1"/>
              <a:t>Rúbrica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48B98AD2-CAC7-DDDE-5549-BEE387CE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47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CECAE-5F93-5921-66F7-55ADEA7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500"/>
              <a:t>Competencias clave y perfil de salida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9629E7"/>
          </a:solidFill>
          <a:ln w="34925">
            <a:solidFill>
              <a:srgbClr val="9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19F1B3-EB09-0B8A-9E74-B3917C44A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1647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35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Books stacked on a table">
            <a:extLst>
              <a:ext uri="{FF2B5EF4-FFF2-40B4-BE49-F238E27FC236}">
                <a16:creationId xmlns:a16="http://schemas.microsoft.com/office/drawing/2014/main" id="{401BCF37-7D96-4830-D211-666778905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E86B492-B2D1-45F6-1EC7-423C37A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Bibliography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7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0DC1E-AF0E-946C-8641-30C35272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-20319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Las Alteraciones de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Marta Jordán, Noemí Moreno y Jesús María Mora.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7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D0A2-1F10-252C-2A85-129403FD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Índice</a:t>
            </a: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3F247745-7E86-A309-B8D9-7672A3C608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5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36915-FE25-9D2B-9F9C-00C9F7E2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2900"/>
              <a:t>Contextualización</a:t>
            </a:r>
            <a:r>
              <a:rPr lang="en-US" sz="2900"/>
              <a:t> 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9629E7"/>
          </a:solidFill>
          <a:ln w="34925">
            <a:solidFill>
              <a:srgbClr val="9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38168-0CFF-2A67-BED6-99BF56E12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734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94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F145F-6AF0-C6E7-C419-6CD72CFA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Saberes básicos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7EEED3-229E-8B99-5890-D278CAB82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489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89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B6B8-27CE-0652-7E90-DD8BF861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Competencias específicas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719B-87DD-0E0B-4384-89E17948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676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Sesión</a:t>
            </a:r>
            <a:r>
              <a:rPr lang="en-US"/>
              <a:t> 1.</a:t>
            </a:r>
          </a:p>
          <a:p>
            <a:pPr lvl="1"/>
            <a:r>
              <a:rPr lang="en-US" err="1"/>
              <a:t>Competencia</a:t>
            </a:r>
            <a:r>
              <a:rPr lang="en-US"/>
              <a:t> </a:t>
            </a:r>
            <a:r>
              <a:rPr lang="en-US" err="1"/>
              <a:t>específica</a:t>
            </a:r>
            <a:r>
              <a:rPr lang="en-US"/>
              <a:t> 3.</a:t>
            </a:r>
          </a:p>
          <a:p>
            <a:pPr lvl="1"/>
            <a:r>
              <a:rPr lang="en-US" err="1"/>
              <a:t>Competencia</a:t>
            </a:r>
            <a:r>
              <a:rPr lang="en-US"/>
              <a:t> </a:t>
            </a:r>
            <a:r>
              <a:rPr lang="en-US" err="1"/>
              <a:t>específica</a:t>
            </a:r>
            <a:r>
              <a:rPr lang="en-US"/>
              <a:t> 6.</a:t>
            </a:r>
          </a:p>
          <a:p>
            <a:r>
              <a:rPr lang="en-US" err="1"/>
              <a:t>Sesión</a:t>
            </a:r>
            <a:r>
              <a:rPr lang="en-US"/>
              <a:t> 2. </a:t>
            </a:r>
          </a:p>
          <a:p>
            <a:pPr lvl="1"/>
            <a:r>
              <a:rPr lang="en-US" err="1"/>
              <a:t>Competencia</a:t>
            </a:r>
            <a:r>
              <a:rPr lang="en-US"/>
              <a:t> </a:t>
            </a:r>
            <a:r>
              <a:rPr lang="en-US" err="1"/>
              <a:t>específica</a:t>
            </a:r>
            <a:r>
              <a:rPr lang="en-US"/>
              <a:t> 1.</a:t>
            </a:r>
          </a:p>
          <a:p>
            <a:pPr lvl="1"/>
            <a:r>
              <a:rPr lang="en-US" err="1"/>
              <a:t>Competencia</a:t>
            </a:r>
            <a:r>
              <a:rPr lang="en-US"/>
              <a:t> </a:t>
            </a:r>
            <a:r>
              <a:rPr lang="en-US" err="1"/>
              <a:t>específica</a:t>
            </a:r>
            <a:r>
              <a:rPr lang="en-US"/>
              <a:t> 3.</a:t>
            </a:r>
          </a:p>
          <a:p>
            <a:r>
              <a:rPr lang="en-US" err="1"/>
              <a:t>Sesión</a:t>
            </a:r>
            <a:r>
              <a:rPr lang="en-US"/>
              <a:t> 3.</a:t>
            </a:r>
          </a:p>
          <a:p>
            <a:pPr lvl="1"/>
            <a:r>
              <a:rPr lang="en-US" err="1"/>
              <a:t>Competencia</a:t>
            </a:r>
            <a:r>
              <a:rPr lang="en-US"/>
              <a:t> </a:t>
            </a:r>
            <a:r>
              <a:rPr lang="en-US" err="1"/>
              <a:t>específica</a:t>
            </a:r>
            <a:r>
              <a:rPr lang="en-US"/>
              <a:t> 1.</a:t>
            </a:r>
          </a:p>
          <a:p>
            <a:pPr lvl="1"/>
            <a:r>
              <a:rPr lang="en-US" err="1"/>
              <a:t>Competencia</a:t>
            </a:r>
            <a:r>
              <a:rPr lang="en-US"/>
              <a:t> </a:t>
            </a:r>
            <a:r>
              <a:rPr lang="en-US" err="1"/>
              <a:t>específica</a:t>
            </a:r>
            <a:r>
              <a:rPr lang="en-US"/>
              <a:t> 2. </a:t>
            </a:r>
          </a:p>
          <a:p>
            <a:pPr lvl="1"/>
            <a:r>
              <a:rPr lang="en-US" err="1"/>
              <a:t>Competencia</a:t>
            </a:r>
            <a:r>
              <a:rPr lang="en-US"/>
              <a:t> </a:t>
            </a:r>
            <a:r>
              <a:rPr lang="en-US" err="1"/>
              <a:t>espcífica</a:t>
            </a:r>
            <a:r>
              <a:rPr lang="en-US"/>
              <a:t> 3.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Hand holding a pen shading number on a sheet">
            <a:extLst>
              <a:ext uri="{FF2B5EF4-FFF2-40B4-BE49-F238E27FC236}">
                <a16:creationId xmlns:a16="http://schemas.microsoft.com/office/drawing/2014/main" id="{FA7755A3-C3D6-EB10-B83E-16327B00A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D541-CE4F-8236-0A1E-8E48F309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s-E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Criterios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36894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A8E11-3F61-AA0C-857F-E55A7553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s-ES" sz="7200"/>
              <a:t>Objetivos</a:t>
            </a:r>
            <a:r>
              <a:rPr lang="en-US" sz="7200"/>
              <a:t> 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9629E7"/>
          </a:solidFill>
          <a:ln w="34925">
            <a:solidFill>
              <a:srgbClr val="9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99565B-97FE-92B6-6A41-C111F2ED5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996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16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9629E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A84EA-661F-B970-904F-08164E9B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>
                <a:solidFill>
                  <a:srgbClr val="FFFFFF"/>
                </a:solidFill>
              </a:rPr>
              <a:t>Temporalización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7189-1528-33F1-6123-A189C20B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2" y="1122363"/>
            <a:ext cx="322392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Esta</a:t>
            </a:r>
            <a:r>
              <a:rPr lang="en-US" sz="3600" dirty="0"/>
              <a:t> </a:t>
            </a:r>
            <a:r>
              <a:rPr lang="en-US" sz="3600" dirty="0" err="1"/>
              <a:t>situación</a:t>
            </a:r>
            <a:r>
              <a:rPr lang="en-US" sz="3600" dirty="0"/>
              <a:t> de </a:t>
            </a:r>
            <a:r>
              <a:rPr lang="en-US" sz="3600" dirty="0" err="1"/>
              <a:t>aprendizaje</a:t>
            </a:r>
            <a:r>
              <a:rPr lang="en-US" sz="3600" dirty="0"/>
              <a:t> la </a:t>
            </a:r>
            <a:r>
              <a:rPr lang="en-US" sz="3600" dirty="0" err="1"/>
              <a:t>dividiremos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tres</a:t>
            </a:r>
            <a:r>
              <a:rPr lang="en-US" sz="3600" dirty="0"/>
              <a:t> </a:t>
            </a:r>
            <a:r>
              <a:rPr lang="en-US" sz="3600" dirty="0" err="1"/>
              <a:t>sesiones</a:t>
            </a:r>
            <a:r>
              <a:rPr lang="en-US" sz="3600" dirty="0"/>
              <a:t>.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085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629E7"/>
          </a:solidFill>
          <a:ln w="41275" cap="rnd">
            <a:solidFill>
              <a:srgbClr val="9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9629E7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6AEED-760B-A67B-7C82-4F6AABF8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>
                <a:solidFill>
                  <a:srgbClr val="FFFFFF"/>
                </a:solidFill>
              </a:rPr>
              <a:t>Metodología y actividades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629E7"/>
          </a:solidFill>
          <a:ln w="38100" cap="rnd">
            <a:solidFill>
              <a:srgbClr val="9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5" descr="Diana">
            <a:extLst>
              <a:ext uri="{FF2B5EF4-FFF2-40B4-BE49-F238E27FC236}">
                <a16:creationId xmlns:a16="http://schemas.microsoft.com/office/drawing/2014/main" id="{4C6CE995-A4B0-E410-D00C-5627AC6C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84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1A282F"/>
      </a:dk2>
      <a:lt2>
        <a:srgbClr val="F2F3F0"/>
      </a:lt2>
      <a:accent1>
        <a:srgbClr val="9629E7"/>
      </a:accent1>
      <a:accent2>
        <a:srgbClr val="4D33DA"/>
      </a:accent2>
      <a:accent3>
        <a:srgbClr val="295AE7"/>
      </a:accent3>
      <a:accent4>
        <a:srgbClr val="1798D5"/>
      </a:accent4>
      <a:accent5>
        <a:srgbClr val="22C0B1"/>
      </a:accent5>
      <a:accent6>
        <a:srgbClr val="15C46B"/>
      </a:accent6>
      <a:hlink>
        <a:srgbClr val="5F9B3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441</Words>
  <Application>Microsoft Macintosh PowerPoint</Application>
  <PresentationFormat>Panorámica</PresentationFormat>
  <Paragraphs>83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Modern Love</vt:lpstr>
      <vt:lpstr>The Hand</vt:lpstr>
      <vt:lpstr>SketchyVTI</vt:lpstr>
      <vt:lpstr>Las Alteraciones de Aragón</vt:lpstr>
      <vt:lpstr>Índice</vt:lpstr>
      <vt:lpstr>Contextualización </vt:lpstr>
      <vt:lpstr>Saberes básicos</vt:lpstr>
      <vt:lpstr>Competencias específicas</vt:lpstr>
      <vt:lpstr>Criterios de Evaluación</vt:lpstr>
      <vt:lpstr>Objetivos </vt:lpstr>
      <vt:lpstr>Temporalización</vt:lpstr>
      <vt:lpstr>Metodología y actividades</vt:lpstr>
      <vt:lpstr>Sesión 1</vt:lpstr>
      <vt:lpstr>Sesión 2</vt:lpstr>
      <vt:lpstr>Sesión 3</vt:lpstr>
      <vt:lpstr>Conexión con otras áreas</vt:lpstr>
      <vt:lpstr>Atención a la diversidad </vt:lpstr>
      <vt:lpstr>Evaluación</vt:lpstr>
      <vt:lpstr>Competencias clave y perfil de salida</vt:lpstr>
      <vt:lpstr>Bibliography</vt:lpstr>
      <vt:lpstr>Las Alteraciones de Aragón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Jesús María Mora Mur</cp:lastModifiedBy>
  <cp:revision>1</cp:revision>
  <dcterms:created xsi:type="dcterms:W3CDTF">2013-07-15T20:26:40Z</dcterms:created>
  <dcterms:modified xsi:type="dcterms:W3CDTF">2023-03-09T13:14:03Z</dcterms:modified>
</cp:coreProperties>
</file>