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21B06-C319-4BF2-AFDF-87EA303320B3}" v="14" dt="2022-08-06T02:25:34.222"/>
    <p1510:client id="{513AAB50-150C-48B8-9DA7-D6598001BFB4}" v="177" dt="2022-07-01T00:18:05.882"/>
    <p1510:client id="{69F14EEF-5B31-4FB7-BBC2-CC7F85ACD618}" v="18" dt="2022-11-06T17:13:59.473"/>
    <p1510:client id="{6EF01682-641E-4659-A043-698DB68685D8}" v="47" dt="2022-07-01T00:50:12.550"/>
    <p1510:client id="{728C6620-CB5E-4F28-9F45-CD53DFD432C3}" v="11" dt="2022-07-01T02:35:00.022"/>
    <p1510:client id="{DAD83070-6504-46ED-8348-0F11CBADF677}" v="358" dt="2022-11-28T21:45:35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Presentations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0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Tahoma"/>
                <a:ea typeface="Tahoma"/>
                <a:cs typeface="Tahoma"/>
              </a:rPr>
              <a:t>JD </a:t>
            </a:r>
            <a:r>
              <a:rPr lang="en-US" dirty="0" err="1">
                <a:latin typeface="Tahoma"/>
                <a:ea typeface="Tahoma"/>
                <a:cs typeface="Tahoma"/>
              </a:rPr>
              <a:t>Kilgallin</a:t>
            </a:r>
            <a:endParaRPr lang="en-US" dirty="0" err="1">
              <a:ea typeface="+mn-lt"/>
              <a:cs typeface="+mn-lt"/>
            </a:endParaRPr>
          </a:p>
          <a:p>
            <a:pPr algn="l"/>
            <a:r>
              <a:rPr lang="en-US" dirty="0">
                <a:latin typeface="Tahoma"/>
                <a:ea typeface="Tahoma"/>
                <a:cs typeface="Calibri" panose="020F0502020204030204"/>
              </a:rPr>
              <a:t>CPSC:480</a:t>
            </a:r>
            <a:endParaRPr lang="en-US" dirty="0"/>
          </a:p>
          <a:p>
            <a:pPr algn="l"/>
            <a:r>
              <a:rPr lang="en-US" dirty="0">
                <a:latin typeface="Tahoma"/>
                <a:ea typeface="Tahoma"/>
                <a:cs typeface="Calibri" panose="020F0502020204030204"/>
              </a:rPr>
              <a:t>11/28/22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8DA8-4D89-59BE-D48A-AB49993D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2FA8-F152-B735-F092-458B8983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42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Project 4 checkpoints look good! </a:t>
            </a:r>
            <a:r>
              <a:rPr lang="en-US" dirty="0">
                <a:ea typeface="+mn-lt"/>
                <a:cs typeface="+mn-lt"/>
              </a:rPr>
              <a:t>All artifacts due Friday, 11:59 PM.</a:t>
            </a:r>
          </a:p>
          <a:p>
            <a:r>
              <a:rPr lang="en-US" dirty="0">
                <a:cs typeface="Calibri"/>
              </a:rPr>
              <a:t>Final lecture Wednesday with a conclusion, review of material since midterm, and prep for the final exam.</a:t>
            </a:r>
          </a:p>
          <a:p>
            <a:r>
              <a:rPr lang="en-US" dirty="0">
                <a:cs typeface="Calibri"/>
              </a:rPr>
              <a:t>Practice final solution is posted, minus part 3 diagrams.</a:t>
            </a:r>
          </a:p>
          <a:p>
            <a:r>
              <a:rPr lang="en-US" dirty="0">
                <a:cs typeface="Calibri"/>
              </a:rPr>
              <a:t>Please fill out today's survey before leaving class. There will not be a separate self-evaluation, contrary to the 30-day plan on GitHub.</a:t>
            </a:r>
          </a:p>
          <a:p>
            <a:r>
              <a:rPr lang="en-US" dirty="0">
                <a:cs typeface="Calibri"/>
              </a:rPr>
              <a:t>Presentations &gt;10min will lose points. Hard stop at 11. Presentation order:</a:t>
            </a:r>
          </a:p>
          <a:p>
            <a:pPr lvl="1"/>
            <a:r>
              <a:rPr lang="en-US" dirty="0">
                <a:ea typeface="+mn-lt"/>
                <a:cs typeface="+mn-lt"/>
              </a:rPr>
              <a:t>Dyno Discordance</a:t>
            </a:r>
          </a:p>
          <a:p>
            <a:pPr lvl="1"/>
            <a:r>
              <a:rPr lang="en-US" dirty="0" err="1">
                <a:cs typeface="Calibri"/>
              </a:rPr>
              <a:t>Team_name</a:t>
            </a:r>
            <a:r>
              <a:rPr lang="en-US" dirty="0">
                <a:cs typeface="Calibri"/>
              </a:rPr>
              <a:t> not found</a:t>
            </a:r>
          </a:p>
          <a:p>
            <a:pPr lvl="1"/>
            <a:r>
              <a:rPr lang="en-US" dirty="0">
                <a:cs typeface="Calibri"/>
              </a:rPr>
              <a:t>Beary Boys</a:t>
            </a:r>
          </a:p>
          <a:p>
            <a:pPr lvl="1"/>
            <a:r>
              <a:rPr lang="en-US" dirty="0">
                <a:cs typeface="Calibri"/>
              </a:rPr>
              <a:t>Web Wizards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 err="1">
                <a:cs typeface="Calibri"/>
              </a:rPr>
              <a:t>Cybersquad</a:t>
            </a:r>
            <a:r>
              <a:rPr lang="en-US" dirty="0">
                <a:cs typeface="Calibri"/>
              </a:rPr>
              <a:t> 2077</a:t>
            </a:r>
          </a:p>
          <a:p>
            <a:pPr lvl="1"/>
            <a:r>
              <a:rPr lang="en-US" dirty="0">
                <a:cs typeface="Calibri"/>
              </a:rPr>
              <a:t>Spinning Dog Cube</a:t>
            </a:r>
          </a:p>
        </p:txBody>
      </p:sp>
    </p:spTree>
    <p:extLst>
      <p:ext uri="{BB962C8B-B14F-4D97-AF65-F5344CB8AC3E}">
        <p14:creationId xmlns:p14="http://schemas.microsoft.com/office/powerpoint/2010/main" val="32252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Project Presentations 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139</cp:revision>
  <dcterms:created xsi:type="dcterms:W3CDTF">2022-06-29T17:49:55Z</dcterms:created>
  <dcterms:modified xsi:type="dcterms:W3CDTF">2022-11-28T21:45:45Z</dcterms:modified>
</cp:coreProperties>
</file>