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84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20" userDrawn="1">
          <p15:clr>
            <a:srgbClr val="A4A3A4"/>
          </p15:clr>
        </p15:guide>
        <p15:guide id="3" pos="7176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pos="504" userDrawn="1">
          <p15:clr>
            <a:srgbClr val="A4A3A4"/>
          </p15:clr>
        </p15:guide>
        <p15:guide id="7" orient="horz" pos="1200" userDrawn="1">
          <p15:clr>
            <a:srgbClr val="A4A3A4"/>
          </p15:clr>
        </p15:guide>
        <p15:guide id="8" pos="2352" userDrawn="1">
          <p15:clr>
            <a:srgbClr val="A4A3A4"/>
          </p15:clr>
        </p15:guide>
        <p15:guide id="9" pos="3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96C"/>
    <a:srgbClr val="404040"/>
    <a:srgbClr val="7D5E00"/>
    <a:srgbClr val="A84A02"/>
    <a:srgbClr val="C45800"/>
    <a:srgbClr val="F55D00"/>
    <a:srgbClr val="0C1F49"/>
    <a:srgbClr val="21B062"/>
    <a:srgbClr val="696969"/>
    <a:srgbClr val="834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5388" autoAdjust="0"/>
  </p:normalViewPr>
  <p:slideViewPr>
    <p:cSldViewPr snapToGrid="0">
      <p:cViewPr varScale="1">
        <p:scale>
          <a:sx n="88" d="100"/>
          <a:sy n="88" d="100"/>
        </p:scale>
        <p:origin x="76" y="576"/>
      </p:cViewPr>
      <p:guideLst>
        <p:guide pos="720"/>
        <p:guide pos="7176"/>
        <p:guide orient="horz" pos="2160"/>
        <p:guide pos="504"/>
        <p:guide orient="horz" pos="1200"/>
        <p:guide pos="2352"/>
        <p:guide pos="39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D0CCEB-DFF8-417B-A87A-90F3D79059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FE758-9C44-40AF-9D52-A7EF39200D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DB54-F1AF-44F8-8ED0-867524639FE1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24329-C497-4EFE-8EB2-F22CD57F3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C25EC-D008-42CF-845E-C895CC9B32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E2A0-273F-4DCF-AF0B-3CFADE889C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20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E5575-CAFE-4A42-A774-E4652BA723C1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DC9BE-8102-4ADA-9C69-422E236104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933" y="1397328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9933" y="1821148"/>
            <a:ext cx="1438475" cy="655450"/>
          </a:xfrm>
          <a:effectLst/>
        </p:spPr>
        <p:txBody>
          <a:bodyPr lIns="91440" tIns="0" rIns="9144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5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A415738-ECED-ED41-CA59-8E7C19FEC1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566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3533" y="1397328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23533" y="1821148"/>
            <a:ext cx="1438475" cy="655450"/>
          </a:xfrm>
          <a:effectLst/>
        </p:spPr>
        <p:txBody>
          <a:bodyPr lIns="91440" tIns="0" rIns="9144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5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E7A2705-D148-A99C-16ED-444258463C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37742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66287" y="1397328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6287" y="1821148"/>
            <a:ext cx="1438475" cy="655450"/>
          </a:xfrm>
          <a:effectLst/>
        </p:spPr>
        <p:txBody>
          <a:bodyPr lIns="91440" tIns="0" rIns="9144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5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C68C7255-63FE-E78E-F2B6-8C33F2646E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62918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9247" y="1397328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59247" y="1821148"/>
            <a:ext cx="1438475" cy="655450"/>
          </a:xfrm>
          <a:effectLst/>
        </p:spPr>
        <p:txBody>
          <a:bodyPr lIns="91440" tIns="0" rIns="9144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5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3AEB463-3922-C6AB-FFB8-2EE779519A7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88094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926F0D6-3D6F-CF88-7E9C-73E88C5C4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7927" y="1397328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285DCD4-48AB-6937-6F44-D27E776530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7927" y="1821148"/>
            <a:ext cx="1438475" cy="655450"/>
          </a:xfrm>
          <a:effectLst/>
        </p:spPr>
        <p:txBody>
          <a:bodyPr lIns="91440" tIns="0" rIns="91440" bIns="0" anchor="t">
            <a:noAutofit/>
          </a:bodyPr>
          <a:lstStyle>
            <a:lvl1pPr marL="0" indent="0">
              <a:spcBef>
                <a:spcPts val="0"/>
              </a:spcBef>
              <a:buNone/>
              <a:defRPr sz="5400" b="1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CD2BFCC-FEE2-31DA-0E90-6DCCB69F624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13268" y="2356707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091A83-55C5-27FA-B0EE-E6E2092FE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764" y="1306286"/>
            <a:ext cx="10634472" cy="39136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8CE5B613-CC47-7166-1079-72D34B53B9C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9010" y="5697791"/>
            <a:ext cx="2953893" cy="221227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1300" b="1" cap="all" baseline="0"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F6DA3FD6-1913-5628-D35E-F45A79957F4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9010" y="5919018"/>
            <a:ext cx="2953893" cy="5506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2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B334E18-390E-B481-4560-DAEAEF9D71C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84327" y="5697791"/>
            <a:ext cx="3828963" cy="21139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1300" b="1" cap="all" baseline="0"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B770A94-1A8E-909F-55E5-9098532EFF1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84327" y="5919018"/>
            <a:ext cx="3828963" cy="5506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2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092BB43-4E44-1C9D-48F2-608DECE301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456284" y="5697791"/>
            <a:ext cx="2890149" cy="211395"/>
          </a:xfrm>
        </p:spPr>
        <p:txBody>
          <a:bodyPr anchor="t">
            <a:noAutofit/>
          </a:bodyPr>
          <a:lstStyle>
            <a:lvl1pPr marL="0" indent="0">
              <a:lnSpc>
                <a:spcPct val="90000"/>
              </a:lnSpc>
              <a:buNone/>
              <a:defRPr sz="1300" b="1" cap="all" baseline="0">
                <a:latin typeface="+mj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405A4B16-00D8-58AA-3C2E-8351922FC6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56284" y="5919018"/>
            <a:ext cx="2890149" cy="5506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2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B0EFD2-0C64-7216-257E-E1D8C1EDE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5779" y="5477927"/>
            <a:ext cx="3201070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95D4D0-921D-C50F-870D-54595D65E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50201" y="5477927"/>
            <a:ext cx="3163768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A7F94B-4FAB-8BB3-3ED5-D4AF2AC98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76849" y="5477927"/>
            <a:ext cx="4274022" cy="114565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EC10B0-6B06-05CE-D736-6768A3FB1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10984" y="1314263"/>
            <a:ext cx="0" cy="39117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7635BDF-F930-06EB-FDF1-D75067AA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4086" y="1310948"/>
            <a:ext cx="6257" cy="391581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96A1C0-3AF0-2C45-21BC-04215DB86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74841" y="1318344"/>
            <a:ext cx="0" cy="390764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2BD56-DD5B-ABC2-F434-B4AA1E69E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34926" y="1319323"/>
            <a:ext cx="0" cy="390666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1CC89FC-4DAE-5807-C0D4-AE935BA2E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28137" y="5063852"/>
            <a:ext cx="3182112" cy="1580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5562B5-D7F8-149B-9F5D-2BF3C381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9322" y="5063638"/>
            <a:ext cx="4271158" cy="1504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D8BB4C-02F1-CBAA-42A4-A5A3CDD5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5779" y="5067939"/>
            <a:ext cx="3201074" cy="158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7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5539" y="1920821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4081" y="1920821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5651" y="1920821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9951" y="1920821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D26AB3E-B10A-4C70-D3AD-491E455811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5539" y="2401271"/>
            <a:ext cx="1048318" cy="715161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14A0669-8D5C-FC6E-1C98-46776596BD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84081" y="2401271"/>
            <a:ext cx="1107754" cy="715160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60901E3-1C61-B8DC-535F-C5F1CBAA39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95651" y="2401271"/>
            <a:ext cx="1048318" cy="715161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78ED9BB0-9FB4-8303-16A4-5995D3680D2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09951" y="2401271"/>
            <a:ext cx="1312477" cy="715161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BB687EAD-FB4B-FA9F-E7A8-E8E8CCD5F4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71824" y="316005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533FEA29-0F2F-A12B-53EB-953304BB2E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90366" y="316005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DAA64BE-E8B1-B220-EE5C-550C3D4A0C6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01936" y="316005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D333D203-FBA0-4BF8-BF83-4CC6D427C2D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16236" y="316005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72E1DD50-E0B1-C7F5-F912-B0A3F698EAC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71824" y="3649648"/>
            <a:ext cx="1048318" cy="764399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1EC45EE4-79A0-FE4F-9CC8-47B296FEA5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90366" y="3649648"/>
            <a:ext cx="1107754" cy="76439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2F23D15D-8DCF-EFA9-F68B-1C99F5B7232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501936" y="3649648"/>
            <a:ext cx="1048318" cy="764399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F9AF8195-5929-2D30-026A-6E7FE3FAAC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116236" y="3649648"/>
            <a:ext cx="1147912" cy="764399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buNone/>
              <a:defRPr sz="1000" b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26906-4BEC-F0D8-22BD-C6C108D18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1845" y="5058410"/>
            <a:ext cx="2622711" cy="7643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07642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0CF95-AB40-7CFB-D346-0A33C3A6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14556" y="5058410"/>
            <a:ext cx="2624328" cy="7643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604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368B47-D4FA-1A66-35F1-370E15D01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8880" y="5058410"/>
            <a:ext cx="2624328" cy="7643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2672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FE37F-30BF-A89F-B95A-83D7A6BC8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50706" y="5058410"/>
            <a:ext cx="2624328" cy="764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41073" y="528649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BCB24E-B29D-4CAD-6002-ADBEE7B51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6117" y="2160084"/>
            <a:ext cx="0" cy="292608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53638E-B4F4-BC5B-4F7B-2632A642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14556" y="2160084"/>
            <a:ext cx="0" cy="292608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D2369F-A70B-DD0A-2CBB-ED8F8D206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28880" y="2160084"/>
            <a:ext cx="0" cy="292608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B2B62D-1C66-8947-ADE4-D3372719D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48206" y="2160084"/>
            <a:ext cx="0" cy="29260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C2EA01-3CC8-9317-AD83-25CAF4172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724219" y="3385635"/>
            <a:ext cx="0" cy="173736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3C9A28-AA60-F592-9922-37514253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104893" y="3385635"/>
            <a:ext cx="0" cy="17373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6E67FC-CD5C-378F-5A1D-2FEA254C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43545" y="3385635"/>
            <a:ext cx="0" cy="173736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EFC0F0-A911-503E-F2D1-80A2C2732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962873" y="3385635"/>
            <a:ext cx="0" cy="17373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9F6437-9EF2-9F8E-DAB0-99F3F9809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5896340" y="2160084"/>
            <a:ext cx="26507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BFBCA3-D3BE-0434-DC7B-4E1D3334D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208504" y="3381429"/>
            <a:ext cx="265079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253FDA-FEA9-EA91-CB3A-429D559AE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515666" y="2160084"/>
            <a:ext cx="2650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0967671-6CAD-416D-3A6F-0418B751A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282016" y="2160084"/>
            <a:ext cx="26507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4CF2C2-869D-7484-D18B-922E3312F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70191" y="2160084"/>
            <a:ext cx="2650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A6F0CA-0A69-92A7-71D7-54DD8B24E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91679" y="3381429"/>
            <a:ext cx="26507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1E03DD-A47B-70BE-0259-6976F5F2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970660" y="3381429"/>
            <a:ext cx="26507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65CBF5-8D14-2F85-AF20-B4EE23B18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9830330" y="3381429"/>
            <a:ext cx="2650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77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9906B8-0130-4CE3-A402-AD14F694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764" y="1336981"/>
            <a:ext cx="10634472" cy="507527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EA1F5-0E0B-B85B-D1EB-BEBCBED6E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1222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0927EF45-A807-DB68-1EE5-2260524171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222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0FD1A64-5429-B203-D1FD-902607CD1A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2566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2EC95D5-1A0A-6660-B6C6-30CA65A3938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502911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99194BA-C71C-FB82-7058-42ECFE165A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34822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C9BA2BC-110F-DB84-10C1-221D101343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34822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D9324C6-8649-EB3C-8916-E1EA3B8915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937742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FF90473A-C83D-5DEA-ED9A-7152AD2E5AF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9654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E9B7D98-8661-78D4-B906-E82F8AA1DB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66287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2B64643-487D-62DA-ED87-8BFFC06F474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6287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179D1CF-4097-FC8C-51C1-CE6ECEE017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62918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022FCC6D-3088-C2FB-FC8F-E636A7F53A1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748335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D3EA25A-8DAD-D356-C0BA-9C67D9A427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9247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BB83F7C-5495-8D46-6D74-3F64F38469B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59247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6806C076-7B20-8C54-8D7C-15B7E32E8B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88094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3F3E8A8F-E827-C446-AF20-B093FE6457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7732677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926F0D6-3D6F-CF88-7E9C-73E88C5C4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92068" y="1615044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A285DCD4-48AB-6937-6F44-D27E776530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92068" y="2027575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550EAA6-FAF3-B60B-E55B-E2D09B5B32C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13268" y="2560320"/>
            <a:ext cx="2066101" cy="270439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82296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BF1B1D02-C803-3AEC-B070-F54F61C0ED5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986020" y="5518603"/>
            <a:ext cx="685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030AAA-2CDD-F298-9062-1132B681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920510" y="1343405"/>
            <a:ext cx="0" cy="50624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6D0763-9E6E-FF42-0267-56F3338C0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63612" y="1343405"/>
            <a:ext cx="0" cy="50624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6EBB92-E236-06E9-FC5C-300CD3E98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84367" y="1343405"/>
            <a:ext cx="0" cy="50624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9919DC-1013-927F-4E81-1EBFB751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44452" y="1343405"/>
            <a:ext cx="0" cy="506242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CFA93D-825C-5D1C-6391-7C5F1C82D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769620" y="5399391"/>
            <a:ext cx="1064361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49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rtAr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88D67B3A-7763-7946-C85A-D14F3AC99EFB}"/>
              </a:ext>
            </a:extLst>
          </p:cNvPr>
          <p:cNvSpPr>
            <a:spLocks noGrp="1"/>
          </p:cNvSpPr>
          <p:nvPr>
            <p:ph type="dgm" sz="quarter" idx="10"/>
          </p:nvPr>
        </p:nvSpPr>
        <p:spPr>
          <a:xfrm>
            <a:off x="800100" y="1195388"/>
            <a:ext cx="10591800" cy="5083175"/>
          </a:xfrm>
          <a:ln w="1905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0B3DD-01F4-FA08-2C93-4F4AC23298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64841" y="1729157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F56F623-4FDE-B4E0-5A66-17B29BEA1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86612" y="3439886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94380A0-C940-A82F-E9C8-F63EF03D89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67511" y="5128843"/>
            <a:ext cx="685800" cy="6858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00" b="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0498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lestone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FF060A-09C6-5B83-D598-922FBC00B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10291" y="3288744"/>
            <a:ext cx="409625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7118EA-0679-56DB-30AA-15366D84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31055" y="3288744"/>
            <a:ext cx="409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7D4C26-298D-B369-3923-22B4E075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36924" y="3288744"/>
            <a:ext cx="4096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524A62-C119-A675-F4F4-B43997BF7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7628" y="3288744"/>
            <a:ext cx="409625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43F9D051-5615-6520-C9FE-2194E5F47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4794" y="2539927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2D33364F-212C-47CD-61DB-B968966244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4794" y="2952861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A2BC30-6C99-2F27-33C0-75369E2DB4B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3854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CC9A1613-1BBF-BD90-BEEE-BD897E9497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1846" y="2539927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5304FCD1-A30E-46B1-D7C8-DE1BE7FFAE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21846" y="2952861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D540769-785D-73F3-BFE4-6B3BD5E5073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37341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B3A9FF4-06B5-103D-E04A-59C091EC5A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38699" y="2539927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D86C2B1E-2069-E1E8-1D55-F06FEC4025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8699" y="2952861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28F6B4AA-751C-B5D8-6672-3774E22E34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50828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AE3F56D-0C35-24AD-243F-104C2FD0A1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42703" y="2539927"/>
            <a:ext cx="1438475" cy="445972"/>
          </a:xfrm>
        </p:spPr>
        <p:txBody>
          <a:bodyPr anchor="b">
            <a:normAutofit/>
          </a:bodyPr>
          <a:lstStyle>
            <a:lvl1pPr marL="0" indent="0">
              <a:buNone/>
              <a:defRPr sz="1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F7E2EDC6-8ADC-73F3-2B50-F76AAE96B3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42703" y="2952861"/>
            <a:ext cx="1438475" cy="655450"/>
          </a:xfrm>
        </p:spPr>
        <p:txBody>
          <a:bodyPr lIns="91440" tIns="0" rIns="91440" bIns="0" anchor="t">
            <a:noAutofit/>
          </a:bodyPr>
          <a:lstStyle>
            <a:lvl1pPr marL="0" indent="0">
              <a:buNone/>
              <a:defRPr sz="5400" b="1" cap="all" baseline="0">
                <a:latin typeface="+mn-lt"/>
              </a:defRPr>
            </a:lvl1pPr>
            <a:lvl2pPr marL="457200" indent="0">
              <a:buNone/>
              <a:defRPr b="1">
                <a:latin typeface="+mj-lt"/>
              </a:defRPr>
            </a:lvl2pPr>
            <a:lvl3pPr marL="914400" indent="0">
              <a:buNone/>
              <a:defRPr b="1">
                <a:latin typeface="+mj-lt"/>
              </a:defRPr>
            </a:lvl3pPr>
            <a:lvl4pPr marL="1371600" indent="0">
              <a:buNone/>
              <a:defRPr b="1">
                <a:latin typeface="+mj-lt"/>
              </a:defRPr>
            </a:lvl4pPr>
            <a:lvl5pPr marL="1828800" indent="0">
              <a:buNone/>
              <a:defRPr b="1">
                <a:latin typeface="+mj-lt"/>
              </a:defRPr>
            </a:lvl5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FB0834E-950B-9510-9239-74E1A443E8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64315" y="3465576"/>
            <a:ext cx="2551176" cy="2120812"/>
          </a:xfrm>
          <a:custGeom>
            <a:avLst/>
            <a:gdLst>
              <a:gd name="connsiteX0" fmla="*/ 0 w 2066101"/>
              <a:gd name="connsiteY0" fmla="*/ 0 h 2704392"/>
              <a:gd name="connsiteX1" fmla="*/ 2066101 w 2066101"/>
              <a:gd name="connsiteY1" fmla="*/ 0 h 2704392"/>
              <a:gd name="connsiteX2" fmla="*/ 2066101 w 2066101"/>
              <a:gd name="connsiteY2" fmla="*/ 2704392 h 2704392"/>
              <a:gd name="connsiteX3" fmla="*/ 0 w 2066101"/>
              <a:gd name="connsiteY3" fmla="*/ 2704392 h 27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101" h="2704392">
                <a:moveTo>
                  <a:pt x="0" y="0"/>
                </a:moveTo>
                <a:lnTo>
                  <a:pt x="2066101" y="0"/>
                </a:lnTo>
                <a:lnTo>
                  <a:pt x="2066101" y="2704392"/>
                </a:lnTo>
                <a:lnTo>
                  <a:pt x="0" y="27043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274320" rtlCol="0" anchor="t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12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Add text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126906-4BEC-F0D8-22BD-C6C108D18F9A}"/>
              </a:ext>
            </a:extLst>
          </p:cNvPr>
          <p:cNvSpPr/>
          <p:nvPr userDrawn="1"/>
        </p:nvSpPr>
        <p:spPr>
          <a:xfrm>
            <a:off x="791845" y="5733324"/>
            <a:ext cx="2622711" cy="1558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0CF95-AB40-7CFB-D346-0A33C3A61D15}"/>
              </a:ext>
            </a:extLst>
          </p:cNvPr>
          <p:cNvSpPr/>
          <p:nvPr userDrawn="1"/>
        </p:nvSpPr>
        <p:spPr>
          <a:xfrm>
            <a:off x="3414556" y="5733324"/>
            <a:ext cx="2624328" cy="1558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368B47-D4FA-1A66-35F1-370E15D0131A}"/>
              </a:ext>
            </a:extLst>
          </p:cNvPr>
          <p:cNvSpPr/>
          <p:nvPr userDrawn="1"/>
        </p:nvSpPr>
        <p:spPr>
          <a:xfrm>
            <a:off x="6028880" y="5733324"/>
            <a:ext cx="2624328" cy="1558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FE37F-30BF-A89F-B95A-83D7A6BC8643}"/>
              </a:ext>
            </a:extLst>
          </p:cNvPr>
          <p:cNvSpPr/>
          <p:nvPr userDrawn="1"/>
        </p:nvSpPr>
        <p:spPr>
          <a:xfrm>
            <a:off x="8650706" y="5733324"/>
            <a:ext cx="2624328" cy="1558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2BC64-B49A-DA09-3131-8F5EF49AB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0615" y="3300101"/>
            <a:ext cx="1550" cy="245348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B48953-E009-62AA-4880-086254339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35868" y="3288744"/>
            <a:ext cx="1550" cy="245348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83577-42FC-383D-02D2-51AC91AD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41737" y="3288744"/>
            <a:ext cx="1550" cy="245348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FA8576-3F2E-23B4-2B15-01C4378C1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7872" y="3288744"/>
            <a:ext cx="1550" cy="245348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91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F0B1-5FBF-6F99-DA2D-C2AE165C7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1622" y="281358"/>
            <a:ext cx="10643616" cy="914400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b="0" dirty="0">
                <a:solidFill>
                  <a:schemeClr val="bg1"/>
                </a:solidFill>
              </a:rPr>
              <a:t>CLICK TO ADD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74091-9EA2-47C8-AAA9-6DFE207852E4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680354" y="1786436"/>
            <a:ext cx="10711545" cy="45229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95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3/30/2025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10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  <p:sldLayoutId id="2147483669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69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08C2-932F-2091-74AF-DBCEDACA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89" y="194943"/>
            <a:ext cx="8217239" cy="1626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2" anchor="t">
            <a:normAutofit fontScale="90000"/>
          </a:bodyPr>
          <a:lstStyle/>
          <a:p>
            <a:r>
              <a:rPr lang="en-US" sz="4400" b="0" dirty="0"/>
              <a:t>$ </a:t>
            </a:r>
            <a:r>
              <a:rPr lang="en-US" sz="4400" b="0" i="1" cap="none" dirty="0" err="1"/>
              <a:t>whoami</a:t>
            </a:r>
            <a:br>
              <a:rPr lang="en-US" sz="4400" b="0" cap="none" dirty="0"/>
            </a:br>
            <a:r>
              <a:rPr lang="en-US" sz="4400" b="0" cap="none" dirty="0"/>
              <a:t> </a:t>
            </a:r>
            <a:br>
              <a:rPr lang="en-US" sz="4400" b="0" cap="none" dirty="0"/>
            </a:br>
            <a:br>
              <a:rPr lang="en-US" sz="4400" b="0" cap="none" dirty="0"/>
            </a:br>
            <a:br>
              <a:rPr lang="en-US" sz="1800" b="0" cap="none" dirty="0"/>
            </a:br>
            <a:r>
              <a:rPr lang="en-US" sz="2000" b="0" cap="none" dirty="0"/>
              <a:t>                        - Follower of Christ</a:t>
            </a:r>
            <a:br>
              <a:rPr lang="en-US" sz="2000" b="0" cap="none" dirty="0"/>
            </a:br>
            <a:r>
              <a:rPr lang="en-US" sz="2000" b="0" cap="none" dirty="0"/>
              <a:t>                        - Devoted Husband</a:t>
            </a:r>
            <a:br>
              <a:rPr lang="en-US" sz="2000" b="0" cap="none" dirty="0"/>
            </a:br>
            <a:r>
              <a:rPr lang="en-US" sz="2000" b="0" cap="none" dirty="0"/>
              <a:t>                        - Loving Father</a:t>
            </a:r>
            <a:br>
              <a:rPr lang="en-US" sz="2000" b="0" cap="none" dirty="0"/>
            </a:br>
            <a:r>
              <a:rPr lang="en-US" sz="2000" b="0" cap="none" dirty="0"/>
              <a:t>                        - Active-Duty Marine</a:t>
            </a:r>
            <a:br>
              <a:rPr lang="en-US" sz="2000" b="0" cap="none" dirty="0"/>
            </a:br>
            <a:r>
              <a:rPr lang="en-US" sz="2000" b="0" cap="none" dirty="0"/>
              <a:t>                        - PhD Student (Cyber)</a:t>
            </a:r>
            <a:endParaRPr lang="en-US" sz="4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3D8E8E-060F-C3C9-7841-D72531C299C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3854" y="3617973"/>
            <a:ext cx="2551176" cy="2120812"/>
          </a:xfrm>
        </p:spPr>
        <p:txBody>
          <a:bodyPr anchor="t">
            <a:normAutofit/>
          </a:bodyPr>
          <a:lstStyle/>
          <a:p>
            <a:r>
              <a:rPr lang="en-US" dirty="0"/>
              <a:t>Began at a helpdesk managing accounts, troubleshooting mailboxes, resolving printer issues, and handling ticketing. Later, as lead systems and network integrator, I built Microsoft Exchange servers, configured domain controllers from scratch, and developed network plans.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3AC4-BC03-371A-730F-54C2E54B6D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72646" y="3017041"/>
            <a:ext cx="1438475" cy="4459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Middle Career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DA0F2C6-2994-74FE-4F57-7F899502DBC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37341" y="3617973"/>
            <a:ext cx="2551176" cy="2120812"/>
          </a:xfrm>
        </p:spPr>
        <p:txBody>
          <a:bodyPr anchor="t"/>
          <a:lstStyle/>
          <a:p>
            <a:r>
              <a:rPr lang="en-US" dirty="0"/>
              <a:t>Led the cybersecurity compliance inspection program, auditing subordinate organizations to ensure adherence to FISMA, DODD/I, and NIST standards.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73F29-0562-5860-EEFD-25B9D2A6E5A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7674" y="2982954"/>
            <a:ext cx="1438475" cy="4459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middle Career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CEF6DE-B7C8-2091-B6FC-BBA4F500A7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50828" y="3617973"/>
            <a:ext cx="2551176" cy="2120812"/>
          </a:xfrm>
        </p:spPr>
        <p:txBody>
          <a:bodyPr anchor="t">
            <a:normAutofit/>
          </a:bodyPr>
          <a:lstStyle/>
          <a:p>
            <a:r>
              <a:rPr lang="en-US" dirty="0"/>
              <a:t>As cybersecurity manager, led vulnerability mitigation across West Coast offices and developed policies for record retention, secure asset deployment, mobile device management, and business continuity.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FAED0C-8B69-FAD7-4646-39CA5228FE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42703" y="2982954"/>
            <a:ext cx="1438475" cy="4459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 Career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4771DC-E7EC-D52E-5F41-B8D0E4C7CED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64315" y="3617973"/>
            <a:ext cx="2551176" cy="2120812"/>
          </a:xfrm>
        </p:spPr>
        <p:txBody>
          <a:bodyPr anchor="t">
            <a:normAutofit/>
          </a:bodyPr>
          <a:lstStyle/>
          <a:p>
            <a:r>
              <a:rPr lang="en-US" dirty="0"/>
              <a:t>Planned defensive cyberspace operations, deploying global threat hunters to protect critical systems from </a:t>
            </a:r>
            <a:r>
              <a:rPr lang="en-US" dirty="0" err="1"/>
              <a:t>APTs.</a:t>
            </a:r>
            <a:r>
              <a:rPr lang="en-US" dirty="0"/>
              <a:t> Led threat modeling to map APT TTPs to system gaps, guiding the hunt process. Gained an advanced understanding of the toolkits to enable quick and effective use.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C5F3BB-34B2-EF86-3E9F-B604396A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7" t="9268" r="9932" b="36572"/>
          <a:stretch/>
        </p:blipFill>
        <p:spPr>
          <a:xfrm>
            <a:off x="8602004" y="216713"/>
            <a:ext cx="3384594" cy="2563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7A445D-707F-86BE-D9BD-E79A2C74C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842" y="3043882"/>
            <a:ext cx="1438475" cy="4459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Early Career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BCF74A-1B46-073B-7605-5667F4C4F685}"/>
              </a:ext>
            </a:extLst>
          </p:cNvPr>
          <p:cNvSpPr txBox="1"/>
          <p:nvPr/>
        </p:nvSpPr>
        <p:spPr>
          <a:xfrm>
            <a:off x="718457" y="6170356"/>
            <a:ext cx="104970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Hobbies: All types of fishing, spearfishing, shore fishing, kayak fishing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26992E6-08EC-93D4-4BBE-D88C83F9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11" y="917436"/>
            <a:ext cx="1862884" cy="18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9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5">
      <a:dk1>
        <a:srgbClr val="000000"/>
      </a:dk1>
      <a:lt1>
        <a:srgbClr val="FFFFFF"/>
      </a:lt1>
      <a:dk2>
        <a:srgbClr val="93D24F"/>
      </a:dk2>
      <a:lt2>
        <a:srgbClr val="E7E6E6"/>
      </a:lt2>
      <a:accent1>
        <a:srgbClr val="5AB0F1"/>
      </a:accent1>
      <a:accent2>
        <a:srgbClr val="EFB233"/>
      </a:accent2>
      <a:accent3>
        <a:srgbClr val="0CC6D3"/>
      </a:accent3>
      <a:accent4>
        <a:srgbClr val="D9A0DF"/>
      </a:accent4>
      <a:accent5>
        <a:srgbClr val="FF3FFF"/>
      </a:accent5>
      <a:accent6>
        <a:srgbClr val="BAE6F4"/>
      </a:accent6>
      <a:hlink>
        <a:srgbClr val="BAE6F4"/>
      </a:hlink>
      <a:folHlink>
        <a:srgbClr val="EFB233"/>
      </a:folHlink>
    </a:clrScheme>
    <a:fontScheme name="Custom 38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420931_win32_SL_v8b" id="{962BA849-7D3A-447C-8E0C-C6B8A54EB752}" vid="{8239B2B3-BE63-49D7-8C43-6D1FACD8CE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1DA0BA-EC0A-451C-A13D-96E558F522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E00486-CB92-4A36-912A-95D11F2FF94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7748DE-D1CF-4B15-AE74-C1B32FB8226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201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$ whoami                             - Follower of Christ                         - Devoted Husband                         - Loving Father                         - Active-Duty Marine                         - PhD Student (Cyber)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Galvan</dc:creator>
  <cp:lastModifiedBy>Julian Galvan</cp:lastModifiedBy>
  <cp:revision>19</cp:revision>
  <dcterms:created xsi:type="dcterms:W3CDTF">2025-03-29T23:56:11Z</dcterms:created>
  <dcterms:modified xsi:type="dcterms:W3CDTF">2025-03-30T01:39:16Z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