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D58A-39BB-4CC1-A558-E89725237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A6BB6-8D58-4EA3-8936-31FE434D6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E662-7B6A-463B-B037-2F073C66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9361-3446-4E4D-9A2C-7F721663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D65E-726E-42AF-8A66-D4D45FFA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F33-FE16-4679-B3AB-97B59F84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6A792-B6D5-4A58-9F28-1AF5A5ED4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9827-0755-4709-84AB-DEC2E5AA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C39C-16D3-4141-A3E6-B1FBC8ED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4E8F-37F3-444E-AE89-62A77254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F756-C779-4715-8020-672DA24AA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41B0-82DB-4BE6-B07E-5F2FCCF52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EA07-6537-4C7A-A3DF-B9FD79F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A620-7BC9-42B6-A92B-128EE4CE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FA86-5484-4D5B-878B-1B099ABF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4887-6A54-4C10-842D-0D3B8F7B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8A04-8DED-4CDE-AF93-90B8FEA8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2DD3-53B2-41B4-B160-6FFCBFE6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FF20E-6AB0-48B7-837A-5CAC085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C268-717B-411F-B6A3-DEFB2271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3406-B306-47B2-98E4-841AA86F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835E7-5B22-4DA6-AAAC-4A6ACA26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5A60-3615-441F-AB2B-5472F6F3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4DDA-2A59-413F-B127-7526C538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75EE-310A-4EDC-A628-55236D8E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7FBB-97F0-4A1F-8BDC-59C7C912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785E-9C91-461B-8984-6FA0279E9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DC595-E291-4A6C-8CDA-137D94F1E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78DC7-B227-41B5-AC6B-B54B9C41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5C7CA-9049-40B2-B6B7-BC5D3267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BB234-3179-4BD4-8357-CD43ECDF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EB09-A706-4E2F-820A-8B6D4ECB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B6C06-D449-468F-9D19-87315576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C15F6-1A3E-47EB-B3F9-67F39F929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B557E-1D93-4AAA-AE53-D1F79910B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65328-CDB0-4CC7-9FC7-10A587A1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35D49-94AF-4C2A-873C-B156423A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4E301-376F-4FA3-AFE1-CA819D52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AD801-89A2-445E-9A6A-23308F26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FECA-A646-4836-A711-4A6AEA8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73ECC-CF53-4E3E-BAEA-5CA39FF8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AE77F-FF00-4309-AC2B-39D92CA9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357D2-CACA-4531-80EF-5BE4DD71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4787C-57E9-42B4-BFB3-B20E4D09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9DCED-F19B-4167-95B6-8729830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62371-9443-41E6-8446-30B29DA1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9941-F11D-4580-A194-342D8288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0EBE-BAA1-4D71-A2AC-784F99E5F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93ECC-BBD4-42BA-8CC8-3CD3B0AD7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7C2FC-14E9-4E28-B64F-E3118A53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C68B-3AC8-433A-8259-3B201D0A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DB7D-D0F8-496E-B721-45519EDE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37F8-6EAE-40C7-A5DD-183294EC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4A8FF-9E3E-4AFA-B870-6E47B950C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B1353-035F-4D2D-A83E-7EC0B10B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7A461-8312-4FBB-B416-C9D3814C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52D3A-B1CE-4762-BD33-095F1D51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457FA-D2D0-404E-BA13-57920832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68FF1-EF2E-44F1-B4A5-E638543D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692B-BD13-48DB-8A13-0E52D38B2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E4C9-A880-477B-B482-AAE3B296E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72F9-7458-4D28-B036-A786FCE9E0C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329F-C6C9-443A-886D-F4F515D98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08D9-A263-4B99-BA1D-6E44E9E97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B3A2-F633-409C-9F96-B68226E1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4a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4.m4a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4a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6.m4a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6.m4a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8.m4a"/><Relationship Id="rId7" Type="http://schemas.openxmlformats.org/officeDocument/2006/relationships/image" Target="../media/image2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8.m4a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0.m4a"/><Relationship Id="rId7" Type="http://schemas.openxmlformats.org/officeDocument/2006/relationships/image" Target="../media/image1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0.m4a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2.m4a"/><Relationship Id="rId7" Type="http://schemas.openxmlformats.org/officeDocument/2006/relationships/image" Target="../media/image2.pn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2.m4a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4.m4a"/><Relationship Id="rId7" Type="http://schemas.openxmlformats.org/officeDocument/2006/relationships/image" Target="../media/image1.pn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10.emf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4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273EF2-29D3-467D-8DC8-ED763CF6E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712" y="542925"/>
            <a:ext cx="2581275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FB71D-44A3-426F-874C-D639B154C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8395" y="542925"/>
            <a:ext cx="276225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A2A5B-BDC4-4A5E-8874-4C68AD73E8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181" y="3429000"/>
            <a:ext cx="4850459" cy="2728383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047AEB8-74B0-418A-8BD4-F0152645EC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037445" y="962025"/>
            <a:ext cx="406400" cy="406400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F4945ED-6295-4D29-AB26-A0B26558188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709987" y="116522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64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rawing of a kid&#10;&#10;Description automatically generated with low confidence">
            <a:extLst>
              <a:ext uri="{FF2B5EF4-FFF2-40B4-BE49-F238E27FC236}">
                <a16:creationId xmlns:a16="http://schemas.microsoft.com/office/drawing/2014/main" id="{67795E29-9857-4158-9F08-34BB377079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99" r="-2" b="11134"/>
          <a:stretch/>
        </p:blipFill>
        <p:spPr>
          <a:xfrm>
            <a:off x="2941983" y="2956378"/>
            <a:ext cx="4149583" cy="3029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C97DF-8F8A-488D-BE7E-215E1CCCA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49" y="1155920"/>
            <a:ext cx="1582203" cy="1527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F4C482-AE83-4A7B-8C4B-250BA845F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0072" y="1155920"/>
            <a:ext cx="2581275" cy="2400300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46C709F-FDC4-4BB1-BF46-1AA691E3C6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076039" y="1353185"/>
            <a:ext cx="406400" cy="406400"/>
          </a:xfrm>
          <a:prstGeom prst="rect">
            <a:avLst/>
          </a:prstGeom>
        </p:spPr>
      </p:pic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B4BEAF5-0CBA-4744-9F07-704C2BD0DF2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738783" y="156591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05C64-498F-4BBC-B0A0-ED01F5A61D7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4140996" y="2382426"/>
            <a:ext cx="3729032" cy="3868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847001-11FA-43EA-A95F-9A4CE3DB2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712" y="542925"/>
            <a:ext cx="2581275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57281-E122-45C3-8605-5BC548840D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1038" y="409575"/>
            <a:ext cx="2762250" cy="2667000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AD46B86-DADD-4448-8087-339BF78E9A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60493" y="1743075"/>
            <a:ext cx="406400" cy="4064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7D9671C-319F-47F1-B0FB-4144BDB3D5E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75933" y="136842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97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02E5A6-D33A-44BA-B6F5-3AD5949B3AB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3971648" y="2226365"/>
            <a:ext cx="3377797" cy="3906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3A59D5-75D1-49BC-85E5-9424ADF78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82" y="622438"/>
            <a:ext cx="2218193" cy="2141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5BFDBA-2932-43F1-9577-42C034D5F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043" y="363842"/>
            <a:ext cx="2581275" cy="24003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74E75E3-ABA8-48C8-9EE8-71FAF7517A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864600" y="1157592"/>
            <a:ext cx="406400" cy="4064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80009FF-5D64-40F3-A7C1-22E03D11C47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14600" y="770242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9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2782FF-DAE1-4007-BF6F-B39AD499A0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prstClr val="white"/>
            </a:duotone>
          </a:blip>
          <a:srcRect t="10913" r="-2" b="8362"/>
          <a:stretch/>
        </p:blipFill>
        <p:spPr>
          <a:xfrm>
            <a:off x="3201910" y="2991678"/>
            <a:ext cx="4574463" cy="3458817"/>
          </a:xfrm>
          <a:custGeom>
            <a:avLst/>
            <a:gdLst/>
            <a:ahLst/>
            <a:cxnLst/>
            <a:rect l="l" t="t" r="r" b="b"/>
            <a:pathLst>
              <a:path w="9070044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6179699" y="0"/>
                </a:lnTo>
                <a:lnTo>
                  <a:pt x="8129366" y="0"/>
                </a:lnTo>
                <a:lnTo>
                  <a:pt x="9070044" y="0"/>
                </a:lnTo>
                <a:lnTo>
                  <a:pt x="9070044" y="6858000"/>
                </a:lnTo>
                <a:lnTo>
                  <a:pt x="8129366" y="6858000"/>
                </a:lnTo>
                <a:lnTo>
                  <a:pt x="6179699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3720F5-B19C-451A-A923-B5E11BC5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648" y="640080"/>
            <a:ext cx="2581275" cy="240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24BA60-8BF1-4C7D-83AA-7FE10ADAF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4256" y="640080"/>
            <a:ext cx="2762250" cy="26670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2E5942A-E8E1-431A-9247-C5CFE71919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21200" y="1301750"/>
            <a:ext cx="406400" cy="4064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ABC76AB-39C4-4573-A579-53F7D2E9D6A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283575" y="30226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63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F98E6D-DDD6-4EBB-87D4-6977CFFE01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prstClr val="white"/>
            </a:duotone>
          </a:blip>
          <a:srcRect l="884" r="11253" b="-1"/>
          <a:stretch/>
        </p:blipFill>
        <p:spPr>
          <a:xfrm>
            <a:off x="3932500" y="3429000"/>
            <a:ext cx="3243552" cy="2736283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0C3A74-9623-46F1-A230-13424898C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13" y="572743"/>
            <a:ext cx="2613991" cy="2523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406F14-15CC-4A74-A5B0-6A07FB297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4277" y="234812"/>
            <a:ext cx="2581275" cy="24003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309ABD2-CD49-46B7-99D8-C6A4C2B807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045325" y="1908037"/>
            <a:ext cx="406400" cy="4064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D278F30-B24D-4E50-93EF-0FFE0345F96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13075" y="1834669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0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F519BB-0697-4D0C-B3CA-15137FE49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171" y="1108030"/>
            <a:ext cx="3168241" cy="5571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F1F75D-3874-451F-ACD9-7D83BA1AD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62" y="876300"/>
            <a:ext cx="2581275" cy="240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3D6EC4-1096-4A16-9AD0-3C75E1E94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047" y="532986"/>
            <a:ext cx="2762250" cy="26670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D88ADAE-DD15-44A9-B859-22F14B22FC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26972" y="1228311"/>
            <a:ext cx="406400" cy="4064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4266F5D-3211-475F-8BCE-6018A89E203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33868" y="98742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9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7</Slides>
  <Notes>0</Notes>
  <HiddenSlides>0</HiddenSlides>
  <MMClips>14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Rosanna Markovits Rojas</dc:creator>
  <cp:lastModifiedBy>Jennifer Rosanna Markovits Rojas</cp:lastModifiedBy>
  <cp:revision>6</cp:revision>
  <dcterms:created xsi:type="dcterms:W3CDTF">2021-01-09T15:20:10Z</dcterms:created>
  <dcterms:modified xsi:type="dcterms:W3CDTF">2021-01-26T16:51:38Z</dcterms:modified>
</cp:coreProperties>
</file>