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89B-AA03-43E6-9997-991C250E7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7F308-40BA-4A6F-AA8C-9A465FE3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0324-EF26-4972-ADDC-C901A81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ABF99-71F9-4749-8DE5-F5939AA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2E31-8A7B-4BBD-BCE1-53B5B622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CD5-1A81-44C0-A78F-987A8F5B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A0F6-7055-40CF-BD07-EFA24D7B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AEFB-8710-4829-87A6-B9E1409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5A4D-16DC-4B3A-BB38-57743B5E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BF9F-B2F4-41A3-8B69-E5BC3458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8CB41-D205-47C1-926F-18B03C9A4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7CECC-BA94-4E2C-BD26-BE138986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054A-F3B0-4CC7-B773-F1829C0A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3E8F-4BDB-4105-91D3-1DA5BDEE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38A7-2359-44BC-AABC-0AE77CA0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227A-E955-4B3D-851D-B4CE2095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BD3F-3BB1-4310-AC1D-E2D92BBC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4B3C-D1FB-40F5-8079-82EC05EB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557E-5BEF-463B-9F70-EDA4DBBA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03FC-9729-4844-AE7D-0983F17C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A0A-F77C-4C43-A9DE-4A7C8CFB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AC85C-9E90-4BFE-9F10-AE4AF036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9C4A-5F87-43D3-B97C-B3A08986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BDEC-5687-47C2-9A7D-F7F4809D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67E-A4B9-4EF7-93E9-BF14AC8E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6658-2CD5-4902-A6EA-E9587A8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81B-5656-4347-ADFC-79B962BE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045C9-29A4-49F3-B82E-2B9CAE2A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32A26-364F-4B5E-92F4-F6716D7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EE86-B52A-4948-A4E2-BD05CC04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BA90-ABD5-4FBE-9A94-7571B6E5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8AE-05EF-47B7-9B16-B0C06151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468D8-0C6B-4D6D-9C24-BAC9A8BE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CFC53-D754-4B30-BE90-6BC81BAA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03E12-01C1-4E9F-9F67-2D68074D2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C5865-1161-4E18-B7A8-529AF1262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6C66D-9E4B-4FF3-B88F-86E4EE72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76764-E92D-4852-981A-0B1912E1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DB558-56F7-4F21-A7B3-551DD4A3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083B-DE57-4A9F-9DEB-EE0D58E2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574D2-586D-4B74-9AF2-161AC8C8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5E869-F71D-453F-A945-90750FA7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58519-BC39-49C3-AAB7-5E9B43C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1EC9B-37AC-493C-9621-2BBB09AC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3B1B7-E8B9-4CBC-B478-48759A99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ADC0E-9F20-46C8-9D9B-C6CD9EDF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979F-A917-4CFB-85FA-4AF27054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F645-0478-4FB5-BF19-25230732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3C0D9-96BC-42F0-AE7B-73064F43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7A91-E65A-4568-B637-17E8DB11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05F48-E385-48CE-8552-42EED49D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5432D-1957-4317-B541-4F8D2832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3119-755F-4A73-93B3-BD346B9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0124C-CDF9-476D-AD68-AC6B0113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58DB2-A440-471C-8F1A-712ECE05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3C3D-1E0C-40D8-8B7E-1C701A2C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06AC-BEE7-46AA-AC0C-AEF8FA78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F2C3-29C2-4C06-86E5-74B48FE4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1CB97-9003-4CB4-8031-A7DB2CDA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F283-DF52-4B7D-A7FB-6AB45376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59AA-2354-444C-B97A-B3106D0E0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F5E4-B2E8-49DA-8FE2-DBAC2AC03D5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2EBE-C811-420E-8A02-71C24F01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6FAC-CF20-4222-9B30-334F3618A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DCD8-56FE-42E5-98CF-D0ADDB035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audio" Target="../media/media2.m4a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4.m4a"/><Relationship Id="rId7" Type="http://schemas.openxmlformats.org/officeDocument/2006/relationships/image" Target="../media/image7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4" Type="http://schemas.openxmlformats.org/officeDocument/2006/relationships/audio" Target="../media/media4.m4a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6.m4a"/><Relationship Id="rId7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6.m4a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8.m4a"/><Relationship Id="rId7" Type="http://schemas.openxmlformats.org/officeDocument/2006/relationships/image" Target="../media/image3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8.m4a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10.m4a"/><Relationship Id="rId7" Type="http://schemas.openxmlformats.org/officeDocument/2006/relationships/image" Target="../media/image2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audio" Target="../media/media10.m4a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2.m4a"/><Relationship Id="rId7" Type="http://schemas.openxmlformats.org/officeDocument/2006/relationships/image" Target="../media/image3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audio" Target="../media/media12.m4a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14.m4a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audio" Target="../media/media15.m4a"/><Relationship Id="rId11" Type="http://schemas.openxmlformats.org/officeDocument/2006/relationships/image" Target="../media/image4.png"/><Relationship Id="rId5" Type="http://schemas.microsoft.com/office/2007/relationships/media" Target="../media/media15.m4a"/><Relationship Id="rId10" Type="http://schemas.openxmlformats.org/officeDocument/2006/relationships/image" Target="../media/image3.png"/><Relationship Id="rId4" Type="http://schemas.openxmlformats.org/officeDocument/2006/relationships/audio" Target="../media/media14.m4a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E672BD-7187-4179-92E7-B0DC3C7F9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770" y="3539910"/>
            <a:ext cx="2683545" cy="2341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2178C-3727-4F7F-8A16-24F67B7FC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37" y="361950"/>
            <a:ext cx="30003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2EA7-8493-4BA2-BA44-6C0AC8518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7237" y="542924"/>
            <a:ext cx="2905125" cy="2371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7C76D-FAF9-4352-A25B-631EA0C94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189" y="361950"/>
            <a:ext cx="2198370" cy="1784698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AA6C1AB-54AD-4AE2-B3ED-0D0FF62474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313111" y="1130300"/>
            <a:ext cx="406400" cy="4064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D5606D2-0DC1-4793-9C08-6340D6AE21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902575" y="1127339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62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85C36-3B72-45A0-B706-2716BBAAB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197" y="3305175"/>
            <a:ext cx="2978813" cy="3127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CB927D-A87F-43FE-9D60-DBA28412B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12" y="542925"/>
            <a:ext cx="2581275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5FD5C-6C29-4016-8280-3A73A6B12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137" y="361950"/>
            <a:ext cx="3000375" cy="2552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08F7A7-79C1-4560-95DE-DB75E03847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819" y="571675"/>
            <a:ext cx="2908044" cy="23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792C1-3D26-4D04-8978-ED61E454B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8830" y="659765"/>
            <a:ext cx="2259330" cy="1834187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7CAA180-566D-469C-A5FF-465883DB9C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348355" y="1047750"/>
            <a:ext cx="679359" cy="433857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588435F-3640-4C12-991B-20BE79A40B4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58419" y="117045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3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BFE1A-A48B-4723-BF8B-7564C26D3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027" y="3429000"/>
            <a:ext cx="3762689" cy="32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6C397-DE29-41BA-9FDF-69A6752D2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12" y="285749"/>
            <a:ext cx="2905125" cy="237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6E646-BCE4-4DC8-BFEC-E969E270A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577" y="443230"/>
            <a:ext cx="300037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1DDA0-5615-4B55-B983-E5E074DEF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6430" y="538021"/>
            <a:ext cx="2299970" cy="186718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83377FD-C994-48CB-A5D9-1959626194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507627" y="1965781"/>
            <a:ext cx="406400" cy="40640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794EE71-4801-41FE-9BC5-20CC0AFA852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12393" y="199880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9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340B77-6F85-4DA4-8159-E00EE0741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334" y="3343274"/>
            <a:ext cx="2884657" cy="3213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DA036-66B7-4BE4-B2E6-C8A463C33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209" y="217804"/>
            <a:ext cx="2905125" cy="237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E73CE-6516-4E9C-AB5E-6441DA411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817" y="217804"/>
            <a:ext cx="300037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5E1F6F-BF58-489F-9AF6-A4C0DD014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0935" y="556440"/>
            <a:ext cx="2310130" cy="1875428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4401E67-863C-45C8-B8EB-1C6F2FC6BF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88642" y="1290954"/>
            <a:ext cx="406400" cy="40640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9ED2841-1374-4313-8E34-1B3EF22EBDB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42534" y="99726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39A9B-13D4-40A4-AA29-2EEF76AD5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072" y="2948955"/>
            <a:ext cx="2581275" cy="2360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876430-1469-4953-896B-4CF54392E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37" y="361950"/>
            <a:ext cx="30003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6D049-2972-4B28-8FDF-486DFEE7E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935" y="556440"/>
            <a:ext cx="2310130" cy="1875428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EA4A178-BB3F-46C3-BA1E-7058BA8251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86124" y="1729509"/>
            <a:ext cx="406400" cy="4064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4665E50-7265-4DF1-B17D-7A61FD3B0F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92152" y="2029624"/>
            <a:ext cx="4064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D28B2-EF4A-4AF3-B693-5B51215E1A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5020" y="361950"/>
            <a:ext cx="29051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0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D15E5-02E2-4AFB-9747-B26511BBF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379" y="2908679"/>
            <a:ext cx="2999242" cy="3883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E6D5C-024E-430C-8101-7C987FD1A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717" y="786764"/>
            <a:ext cx="2905125" cy="2371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7339B-2BD9-4A3C-89FD-44B2F329E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7137" y="605789"/>
            <a:ext cx="300037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AFC4F-907E-4ADA-B4E6-BF2600F4E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0110" y="466725"/>
            <a:ext cx="2614930" cy="212287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8E24841-4525-4CE0-925C-D248260AE8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41960" y="2054225"/>
            <a:ext cx="406400" cy="40640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ADF9C563-D032-4340-B76C-E42B3B207C6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89979" y="132496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3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EFB9D-0C47-41F9-9BA1-DFBC5AD2EF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4110" y="3106208"/>
            <a:ext cx="3991379" cy="3447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CC145-1BD7-4116-9A18-A1C01C67B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137" y="361950"/>
            <a:ext cx="3000375" cy="255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BECDB-4D8E-4FB0-8316-A5AB9C3A66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0037" y="542925"/>
            <a:ext cx="2905125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D14AF-EA32-4498-8E4C-C59216C9E2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2670" y="542925"/>
            <a:ext cx="2167890" cy="1759954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F741FD2-7EF5-4DB4-A460-5639B9493D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658985" y="1016502"/>
            <a:ext cx="365125" cy="406400"/>
          </a:xfrm>
          <a:prstGeom prst="rect">
            <a:avLst/>
          </a:prstGeom>
        </p:spPr>
      </p:pic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6F7755B-9523-44B8-892D-929064D0C96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421C455-776E-449B-8B1C-967FE6DC8C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163243" y="14351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5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7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Rosanna Markovits Rojas</dc:creator>
  <cp:lastModifiedBy>Jennifer Rosanna Markovits Rojas</cp:lastModifiedBy>
  <cp:revision>16</cp:revision>
  <dcterms:created xsi:type="dcterms:W3CDTF">2021-01-09T14:33:36Z</dcterms:created>
  <dcterms:modified xsi:type="dcterms:W3CDTF">2021-02-23T12:14:42Z</dcterms:modified>
</cp:coreProperties>
</file>