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CC76-FBD0-466E-BC37-1EE3D45DA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11BB3-CD4C-4AF3-98BC-74C5BC44F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09F36-9E47-4488-AA47-FE598143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5373-EEC9-46B3-A893-368A12A6C51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58756-60C1-4224-86EC-DC516B5D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4C9A7-23B8-4F5A-BEDD-DD6613BD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34CF-6091-48A4-A0FC-3CDE03F4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2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09A4-2016-4AFE-97CA-3ACBA237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464D1-41A8-4E67-BFB0-9C79F6086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9B775-58E3-48D5-8AD2-5DA2F5B2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5373-EEC9-46B3-A893-368A12A6C51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7DF89-AA92-44E7-A6A8-1516C277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7DB1F-EF89-4280-9BE0-906CDFE0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34CF-6091-48A4-A0FC-3CDE03F4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5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72C4D6-61EC-4BD8-ACA7-39B72AE55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689B3-E3CF-4855-BBE8-749127CC8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33494-2C09-4F57-8C45-9B4D8C90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5373-EEC9-46B3-A893-368A12A6C51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D7C8B-DB1A-468B-B655-0BAAD2DB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4D935-0E53-4D68-81BE-F3A5C91C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34CF-6091-48A4-A0FC-3CDE03F4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1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EBC5-7148-4A65-ADFE-B885B063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8C10A-0EDC-45CD-8EE0-1BDCA34B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745E7-CE1D-432B-8114-D7F234A6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5373-EEC9-46B3-A893-368A12A6C51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3BAA-6097-4FDA-BA92-8FEAD69B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53B14-1DD8-4AE0-8350-D953C801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34CF-6091-48A4-A0FC-3CDE03F4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2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EDC5-B835-4358-AC5E-4E9A28F3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7D140-CC3C-43E4-BEF5-2D1DF1CBD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096B1-D492-4650-BBA6-EB562D4B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5373-EEC9-46B3-A893-368A12A6C51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1B5EA-DED7-43C5-BAD8-3C15B199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37C5-3842-4926-990E-8B68F115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34CF-6091-48A4-A0FC-3CDE03F4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7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7B7E-4B51-4A38-AA21-05760BBF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85F97-EB1A-48E7-9FA9-35692A453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33828-DD24-4622-B2CC-7C6090D9B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4FF4F-A641-4DB8-B071-D8602E83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5373-EEC9-46B3-A893-368A12A6C51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1FD94-FAEE-4E5B-9D42-D76116F6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A62FA-2F70-45EC-8AE8-3FA1B2D8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34CF-6091-48A4-A0FC-3CDE03F4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F74B-A91A-4FF9-9A4F-277E84D8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5B3F1-EFD6-4080-B55D-6276916B6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EC29B-39B9-4957-BE11-2699FBB61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6B1BB-39B6-4D84-A855-92B0223D3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ECBFD-2896-475C-A5F2-CDD91B86A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3EAB4-B380-4BE1-9EDD-EE70BDA5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5373-EEC9-46B3-A893-368A12A6C51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8EE41-EE94-4030-AC23-F5FE04F4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6618E-B64B-4FC9-B26A-544AE020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34CF-6091-48A4-A0FC-3CDE03F4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1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A1F6-CDFA-488E-B3D5-D6CC1DBC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D66F9-1896-4A16-90BE-D951EE1E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5373-EEC9-46B3-A893-368A12A6C51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1E106-FAC1-4C05-BCBA-B9A75827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1047C-5CB5-4140-B616-DA165CB9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34CF-6091-48A4-A0FC-3CDE03F4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9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37FAC-D520-401E-8FD5-644C7AB7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5373-EEC9-46B3-A893-368A12A6C51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66264-AB57-4DF7-86A4-F4512452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DDA38-0527-4DB2-A61F-1F9C7B75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34CF-6091-48A4-A0FC-3CDE03F4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9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E3CE-9BD8-4AC6-A3DC-A606D3A6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22A67-C9EB-4724-BE6B-A0C58472E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784B5-8C3F-4A82-86B0-13C67A341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349E-C7EF-4C20-A070-FD8DFCFF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5373-EEC9-46B3-A893-368A12A6C51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19C56-DD9F-445D-AA2C-257867F5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1D3B2-1362-49CD-9477-4BCEF3A7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34CF-6091-48A4-A0FC-3CDE03F4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7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6FE1-6191-444C-87DD-673C88A4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991CCF-0B2F-4EDB-8797-A9330C65E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9D14-B11E-448C-A713-3D0249614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7BC7-2E07-4A16-A85E-D8052746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5373-EEC9-46B3-A893-368A12A6C51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77313-5BD7-47CD-9E92-B99DD22B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901B9-49F7-47DC-AB04-52BEFE60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34CF-6091-48A4-A0FC-3CDE03F4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3C937-34BA-4575-9F03-9BF0A3D2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18DEB-F1FA-44B8-B842-F670E1BB7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D0B0B-E561-4BC2-AA51-C2E30E06E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B5373-EEC9-46B3-A893-368A12A6C51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B7133-1D4D-4429-B692-B215D78D1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F21F9-F815-4CDD-8C26-694676638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34CF-6091-48A4-A0FC-3CDE03F4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8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EF6724-E770-4C0F-8759-5664EA4CA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1" y="643467"/>
            <a:ext cx="99041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1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A199BE-5F82-40EC-B22B-3A8297B64EE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3536472" y="1323975"/>
            <a:ext cx="4461831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4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02E5A6-D33A-44BA-B6F5-3AD5949B3A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2301875" y="330200"/>
            <a:ext cx="535940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5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2782FF-DAE1-4007-BF6F-B39AD499A0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10913" r="-2" b="8362"/>
          <a:stretch/>
        </p:blipFill>
        <p:spPr>
          <a:xfrm>
            <a:off x="1770675" y="640080"/>
            <a:ext cx="7618848" cy="5760720"/>
          </a:xfrm>
          <a:custGeom>
            <a:avLst/>
            <a:gdLst/>
            <a:ahLst/>
            <a:cxnLst/>
            <a:rect l="l" t="t" r="r" b="b"/>
            <a:pathLst>
              <a:path w="9070044" h="6858000">
                <a:moveTo>
                  <a:pt x="1619628" y="0"/>
                </a:moveTo>
                <a:lnTo>
                  <a:pt x="4520115" y="0"/>
                </a:lnTo>
                <a:lnTo>
                  <a:pt x="6067239" y="0"/>
                </a:lnTo>
                <a:lnTo>
                  <a:pt x="6179699" y="0"/>
                </a:lnTo>
                <a:lnTo>
                  <a:pt x="8129366" y="0"/>
                </a:lnTo>
                <a:lnTo>
                  <a:pt x="9070044" y="0"/>
                </a:lnTo>
                <a:lnTo>
                  <a:pt x="9070044" y="6858000"/>
                </a:lnTo>
                <a:lnTo>
                  <a:pt x="8129366" y="6858000"/>
                </a:lnTo>
                <a:lnTo>
                  <a:pt x="6179699" y="6858000"/>
                </a:lnTo>
                <a:lnTo>
                  <a:pt x="6067239" y="6858000"/>
                </a:lnTo>
                <a:lnTo>
                  <a:pt x="4520115" y="6858000"/>
                </a:lnTo>
                <a:lnTo>
                  <a:pt x="1619627" y="6858000"/>
                </a:lnTo>
                <a:lnTo>
                  <a:pt x="1615622" y="6854853"/>
                </a:lnTo>
                <a:cubicBezTo>
                  <a:pt x="628921" y="6040555"/>
                  <a:pt x="0" y="4808224"/>
                  <a:pt x="0" y="3429000"/>
                </a:cubicBezTo>
                <a:cubicBezTo>
                  <a:pt x="0" y="2049777"/>
                  <a:pt x="628921" y="817446"/>
                  <a:pt x="1615622" y="314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2952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6440DC-7DD1-4AE0-8C00-25928D75F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884" r="11253" b="-1"/>
          <a:stretch/>
        </p:blipFill>
        <p:spPr>
          <a:xfrm>
            <a:off x="2958465" y="924560"/>
            <a:ext cx="5937456" cy="5008879"/>
          </a:xfrm>
          <a:custGeom>
            <a:avLst/>
            <a:gdLst/>
            <a:ahLst/>
            <a:cxnLst/>
            <a:rect l="l" t="t" r="r" b="b"/>
            <a:pathLst>
              <a:path w="8129366" h="6858000">
                <a:moveTo>
                  <a:pt x="1619628" y="0"/>
                </a:moveTo>
                <a:lnTo>
                  <a:pt x="4520115" y="0"/>
                </a:lnTo>
                <a:lnTo>
                  <a:pt x="6067239" y="0"/>
                </a:lnTo>
                <a:lnTo>
                  <a:pt x="8129366" y="0"/>
                </a:lnTo>
                <a:lnTo>
                  <a:pt x="8129366" y="6858000"/>
                </a:lnTo>
                <a:lnTo>
                  <a:pt x="6067239" y="6858000"/>
                </a:lnTo>
                <a:lnTo>
                  <a:pt x="4520115" y="6858000"/>
                </a:lnTo>
                <a:lnTo>
                  <a:pt x="1619627" y="6858000"/>
                </a:lnTo>
                <a:lnTo>
                  <a:pt x="1615622" y="6854853"/>
                </a:lnTo>
                <a:cubicBezTo>
                  <a:pt x="628921" y="6040555"/>
                  <a:pt x="0" y="4808224"/>
                  <a:pt x="0" y="3429000"/>
                </a:cubicBezTo>
                <a:cubicBezTo>
                  <a:pt x="0" y="2049777"/>
                  <a:pt x="628921" y="817446"/>
                  <a:pt x="1615622" y="314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004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1CF15-D7E6-48D2-9FC6-4911DCCDF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" r="-2" b="11134"/>
          <a:stretch/>
        </p:blipFill>
        <p:spPr>
          <a:xfrm>
            <a:off x="2280652" y="643467"/>
            <a:ext cx="763069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0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B2F980-E65D-4932-9976-B742CBCF4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79" y="643467"/>
            <a:ext cx="316824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3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Rosanna Markovits Rojas</dc:creator>
  <cp:lastModifiedBy>Jennifer Rosanna Markovits Rojas</cp:lastModifiedBy>
  <cp:revision>1</cp:revision>
  <dcterms:created xsi:type="dcterms:W3CDTF">2021-01-09T14:31:23Z</dcterms:created>
  <dcterms:modified xsi:type="dcterms:W3CDTF">2021-02-25T23:14:11Z</dcterms:modified>
</cp:coreProperties>
</file>