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5" r:id="rId5"/>
    <p:sldId id="263" r:id="rId6"/>
    <p:sldId id="266" r:id="rId7"/>
    <p:sldId id="268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44B-9B5E-44D1-B013-8FD9C5B7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1A1B8-ACDE-4E5B-8AA6-7405743D1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8AEC-EB61-4511-AD1E-6D741DC0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A111-3217-4986-9736-C90DBDFE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2C56-68F7-4D7E-BBF3-0EC83339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16BF-0AFA-4007-825B-EB6E6A8F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4E959-6B86-407D-8177-AD7C85A2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3099-DAC2-4359-885C-D66ABFE2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5CBE-506E-4F0D-ABC7-E31CC1EF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0B9C-7B20-45E2-9CB0-AEB7AB36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89874-4FB4-49AF-B87E-86B58991B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7D56F-99AF-49D9-B3FF-4BF36FE0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5A4B-7DCA-4ADE-B2E9-8A83920B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6F3C-85D3-46E0-AB42-3F5C4924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06A9-A19F-4E37-9318-83D7F23F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4FD5-F5F3-47B3-A43A-72EF1683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0E13-0FC8-4724-A101-D31DA88E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91C0-4D72-40E5-9BF1-F6AC29BF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54A3-D124-4CB3-A9EA-09734E66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B3B5-DDC5-42E5-B8F7-108B57C8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1519-AAAC-4516-9DAF-7DC297C6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C686F-13AB-4409-951A-D1131397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4254-0EE5-425F-A1C1-EB9CC3CA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D04D-956D-4097-B68A-58040107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9B04-8E38-4786-834D-34C35A82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F85E-DD99-4F96-A4EA-2E03612C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E3F1-A9F9-4EB5-A40D-B9A0132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1B77E-0E00-4F09-8D50-C9A0C8E6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40A6F-12C7-432C-86B1-3E6615CE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E983-0A85-4823-BC64-951DBF84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43E33-1F17-437C-ACB9-B644526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1DC0-9D31-479F-828D-2A5A4AC5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F54C-DB36-413E-A5E5-F8CA166F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6CA70-B60F-4F6C-A0A6-E2F6B94F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8C119-84D0-4FB4-BD14-54F89D9FF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47FCD-B132-41CC-8AB5-F66B59A1A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FFE6D-D506-423A-AA44-D206D6E3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FA0F4-42BD-4561-A720-FE5DC3C8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C621-22C1-4CBD-BF85-808B2A90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F6AF-6596-4138-9057-E92547E0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646C5-ACA7-47EA-AE9B-588F4187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33305-32EB-4F1C-B3CD-2BF95816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3D002-7F27-4815-9161-8BF8AD6D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22114-EF25-4B54-B538-9211DED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2A366-F557-4923-A027-826034CA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EAC70-BC31-49D4-BA2B-C75E3977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B685-16E4-4550-B2E6-606EEC9A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A09D-1F7E-4099-9429-766EA64A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45005-4027-4F03-9EB8-035FC0D2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DF4EF-9DE4-4852-844D-6B2DF2DC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930FF-B9EF-4A24-BCED-AAB2A68A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56D31-6256-4879-B666-C934D245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BC1-8255-41A5-8A17-28F3D96F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B97AC-C4C7-40EF-A78E-5807804A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D40A-343C-45EF-9DC7-E14BC34D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53B8-386F-4FF0-AB37-87B00971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A96C-B091-47F4-ACD4-128A4F1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300C-3A5D-448A-AE75-C90AF8D2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2B51D-F5A7-4700-BAE2-31071C1E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A970-2F2C-4904-985B-9EB1FA84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09EF-D6E0-457C-97A9-1D0159BC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01BA-D6DB-4C93-9D37-FA8C736E327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E8BA-896B-41AE-B122-C4385B0A0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F328-33B7-4BBA-BF28-EFF9FC67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5C13-EFC7-4EE4-B1F3-73CEDDF2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2.m4a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4.m4a"/><Relationship Id="rId7" Type="http://schemas.openxmlformats.org/officeDocument/2006/relationships/image" Target="../media/image2.jp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4.m4a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6.m4a"/><Relationship Id="rId7" Type="http://schemas.openxmlformats.org/officeDocument/2006/relationships/image" Target="../media/image2.jp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6.m4a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8.m4a"/><Relationship Id="rId7" Type="http://schemas.openxmlformats.org/officeDocument/2006/relationships/image" Target="../media/image2.jp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8.m4a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0.m4a"/><Relationship Id="rId7" Type="http://schemas.openxmlformats.org/officeDocument/2006/relationships/image" Target="../media/image2.jp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0.m4a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2.m4a"/><Relationship Id="rId7" Type="http://schemas.openxmlformats.org/officeDocument/2006/relationships/image" Target="../media/image2.jp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2.m4a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4.m4a"/><Relationship Id="rId7" Type="http://schemas.openxmlformats.org/officeDocument/2006/relationships/image" Target="../media/image2.jp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4.m4a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6.m4a"/><Relationship Id="rId7" Type="http://schemas.openxmlformats.org/officeDocument/2006/relationships/image" Target="../media/image2.jpg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6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E148-74A0-41FE-AF24-4B29CE138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quien</a:t>
            </a:r>
            <a:r>
              <a:rPr lang="en-US" dirty="0"/>
              <a:t> le </a:t>
            </a:r>
            <a:r>
              <a:rPr lang="en-US" dirty="0" err="1"/>
              <a:t>creen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23E69-B84B-4CF0-82F8-FB274C0A9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670560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859810" y="598018"/>
            <a:ext cx="2745570" cy="420240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876195E-19AB-407F-AEBD-F73540FA41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583839" y="1006475"/>
            <a:ext cx="406400" cy="4064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44D2A59-E729-4612-898D-D9E92961869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35550" y="89217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6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963" y="451485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41522" y="540868"/>
            <a:ext cx="2745570" cy="4202403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5C32CE9-E13D-40A9-8D77-C9ADC69724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58775" y="768350"/>
            <a:ext cx="406400" cy="4064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A881132-D2F2-4016-A1B4-2D6BBB65311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45225" y="80645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88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670560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859810" y="598018"/>
            <a:ext cx="2745570" cy="420240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766AD82-1382-4F51-ADC1-EA8F1BB595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983318" y="749300"/>
            <a:ext cx="406400" cy="4064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5DA4F9D-7ABD-4261-BCDE-D89EA8174A2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7350" y="768350"/>
            <a:ext cx="203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475" y="641653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155150" y="546735"/>
            <a:ext cx="2745570" cy="420240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5A7D57B-6FCC-4F13-93AE-A6DE0BBC05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44557" y="2105011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1E06F19-004E-41DC-A6E3-FFD55091875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60715" y="159639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1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670560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859810" y="598018"/>
            <a:ext cx="2745570" cy="4202403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F988232-6062-4BCF-BCA2-8FD25A3AD6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284087" y="1158875"/>
            <a:ext cx="406400" cy="4064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34A496D-22FB-4650-9E55-322D872CA00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307907" y="156527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7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670560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859810" y="598018"/>
            <a:ext cx="2745570" cy="420240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BB6F3D9-5985-4766-AC1E-8002E37034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10863" y="670560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4868084-4D62-4702-AA5E-DAC9C71B5D9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780118" y="160655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6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670560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859810" y="598018"/>
            <a:ext cx="2745570" cy="420240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4EB6F89-26C0-46C3-B312-B2B27F6F54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284250" y="670560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2818483-092E-4C8D-870A-DF964FE5A37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28685" y="1317942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29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FDD46-7D51-4759-8BDD-1886B5CBB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670560"/>
            <a:ext cx="3739515" cy="3739515"/>
          </a:xfrm>
          <a:prstGeom prst="rect">
            <a:avLst/>
          </a:prstGeom>
        </p:spPr>
      </p:pic>
      <p:pic>
        <p:nvPicPr>
          <p:cNvPr id="4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id="{8D73CBAA-6881-4CB0-A808-583E1C9E6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07" y="4752161"/>
            <a:ext cx="18669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8F5E5-CCA8-4994-9507-FAEAF0DD1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915" y="4800421"/>
            <a:ext cx="18669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1432-E12C-4ED1-855F-2B2C0C90E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859810" y="598018"/>
            <a:ext cx="2745570" cy="420240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5F7BB04-93C3-4C1A-809B-065BFD31DA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60715" y="1854379"/>
            <a:ext cx="406400" cy="4064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F62052D-97DD-4058-BA0E-4C7E787C152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74807" y="166941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1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</Words>
  <Application>Microsoft Office PowerPoint</Application>
  <PresentationFormat>Widescreen</PresentationFormat>
  <Paragraphs>1</Paragraphs>
  <Slides>9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quien le creen?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QUIEN DIJO QUE</dc:title>
  <dc:creator>Jennifer Rosanna Markovits Rojas</dc:creator>
  <cp:lastModifiedBy>Jennifer Rosanna Markovits Rojas</cp:lastModifiedBy>
  <cp:revision>17</cp:revision>
  <dcterms:created xsi:type="dcterms:W3CDTF">2020-12-01T11:48:14Z</dcterms:created>
  <dcterms:modified xsi:type="dcterms:W3CDTF">2021-02-20T19:50:37Z</dcterms:modified>
</cp:coreProperties>
</file>