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ABE5-3DD4-4FE0-A122-DA791210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4D5A5-262C-4B31-8F82-3B2095FC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ED6D-FF52-4BDB-B6D2-1E5943AB9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C51EB-30A1-4334-B029-0F34DB70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C65A-A10E-4733-B0F6-CE3837CF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25615-4D44-46BE-AF46-2B533CCE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D0F3C-53A8-4A3D-ABA0-0DA96968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057CE-322C-49B6-875E-D2F3D53E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B8D6-8B6E-4295-9561-A43B7111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5AB74-7ACD-4C2E-8060-68F53773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08AFF5-E1E7-4D48-8839-35C84C5CE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B5517-002E-4FC4-85A0-21EF81093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1445-8851-4AB6-9782-D0DABE9B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66401-FDAC-47EB-810A-1EC72C69D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73D03-A408-4140-BC00-B2B1E7E8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CFBB-5EC0-4FFC-ADB9-DCA2C00C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AE61D-BF07-4EAB-94A0-45AF43D23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A4B1B-7988-45DC-B6BF-69A2747F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456B-3CAD-476D-87E3-CE1E6DE5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9192-9315-4313-96AD-6F580E7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11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D6F3-3F61-4C85-AB12-1C040576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EFACF-9C9A-422D-95F6-B5DEBC4FA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6039-274D-4560-9BDA-A02FD9B3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4A9B5-A5E2-43DD-93E8-42DBDA55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61B5-C342-4746-8C2D-817BD3E1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9D83-E5A9-45A6-A264-C079E403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EC67-3B46-4B76-B8D7-5B3C3F196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E7688-2B7C-46BD-9ECF-42BB3B0E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1492-5298-4AF7-AFE9-6EF5CAA8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29BE9-056E-4A1B-9F70-9912D8287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339AD-A9DC-43A8-92A0-12ED59E0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4884-82EF-42BB-A3D1-75818BA8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987C-0D53-411D-881D-8228479D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01316-0763-406C-8E8A-635472914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8506-313F-4857-AACC-E31942060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D6950-E567-4DD8-9B75-984E091A6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220A2-A934-4060-8E45-62A19604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4453-F2C8-48FC-BB13-91E70D70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1222A-F651-4E4D-856E-9B936E4C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8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76DD-3F74-496A-90DA-AAF4A6B76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8E97A-622A-49DD-BA3D-8856D37D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5B3EE-90FE-4D63-8E8A-0E38212B2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3363-7C17-4397-B40F-612ADCA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85B9E-6D17-43E4-8BE3-1424229A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A859F-E07D-4503-B65F-59F305F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BE4C-973B-46CF-8A36-D551E514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4984-D8CA-48C6-9AD1-164E9FE7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FAEB-F266-4661-8E95-2546C38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3CD83-DE57-452A-BC52-6B72252D3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A5B6-A684-4C1F-82F0-C97B9B26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19288-9FF3-4BC7-B416-813C847A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93D5-3D35-4E13-8D8F-601D20F5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2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4444-B0C8-45C2-B48B-BCC938F4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6F4C1-A092-45A5-8953-774A80C23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C1A1B-D34D-4030-9C5C-5D1DCEA09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F3800-1E13-40BF-AAC2-1ED9A50B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DA57E-2E4D-43B3-B089-B4B9B1057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B4792-DCD6-42CF-B232-E7FA2306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3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292A-0D29-4174-97F5-8CF470AA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ADA9-99B8-42AF-8AA7-12D9106B7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D4BF-5A09-4E32-A6B4-632A7EAF6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3A38-F256-41A0-AF25-05894A478972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6D2E6-0AF1-4027-83C7-32B382233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6020-6C51-4E1B-A456-ABCF2480A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73C06-4BE9-467F-8805-CEF414ACB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3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70EE2-DF8C-4FE1-BF13-7F39B759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43" y="552449"/>
            <a:ext cx="11128114" cy="391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6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F15A16-8463-4799-84AB-6057C9F6C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9" y="823081"/>
            <a:ext cx="10720241" cy="37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0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D6054A-C116-4795-9E8F-D99514379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441" y="1466849"/>
            <a:ext cx="9549118" cy="292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0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F9DB8-22A3-41B1-B39F-F861F6379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629693"/>
            <a:ext cx="11296650" cy="322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5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2F945-B5BE-402E-B2D3-ABF1456F6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90" y="1924050"/>
            <a:ext cx="10760819" cy="263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9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C7245-8F56-4A5F-9397-9A2E4C5B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9" y="1444381"/>
            <a:ext cx="10456201" cy="327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5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62819-A702-44EC-A1F2-97F93D95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6" y="1257300"/>
            <a:ext cx="5220372" cy="2415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77BCAE-CBDF-441F-873B-F871A6C8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4" y="1419225"/>
            <a:ext cx="4634109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Rosanna Markovits Rojas</dc:creator>
  <cp:lastModifiedBy>Jennifer Rosanna Markovits Rojas</cp:lastModifiedBy>
  <cp:revision>3</cp:revision>
  <dcterms:created xsi:type="dcterms:W3CDTF">2021-02-20T21:07:44Z</dcterms:created>
  <dcterms:modified xsi:type="dcterms:W3CDTF">2021-04-22T11:07:31Z</dcterms:modified>
</cp:coreProperties>
</file>