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7" r:id="rId2"/>
    <p:sldId id="307" r:id="rId3"/>
    <p:sldId id="257" r:id="rId4"/>
    <p:sldId id="263" r:id="rId5"/>
    <p:sldId id="259" r:id="rId6"/>
    <p:sldId id="258" r:id="rId7"/>
    <p:sldId id="261" r:id="rId8"/>
    <p:sldId id="260" r:id="rId9"/>
    <p:sldId id="265" r:id="rId10"/>
    <p:sldId id="290" r:id="rId11"/>
    <p:sldId id="305" r:id="rId12"/>
    <p:sldId id="266" r:id="rId13"/>
    <p:sldId id="306" r:id="rId14"/>
    <p:sldId id="293" r:id="rId15"/>
    <p:sldId id="268" r:id="rId16"/>
    <p:sldId id="269" r:id="rId17"/>
    <p:sldId id="270" r:id="rId18"/>
    <p:sldId id="271" r:id="rId19"/>
    <p:sldId id="286" r:id="rId20"/>
    <p:sldId id="272" r:id="rId21"/>
    <p:sldId id="294" r:id="rId22"/>
    <p:sldId id="273" r:id="rId23"/>
    <p:sldId id="295" r:id="rId24"/>
    <p:sldId id="274" r:id="rId25"/>
    <p:sldId id="296" r:id="rId26"/>
    <p:sldId id="275" r:id="rId27"/>
    <p:sldId id="288" r:id="rId28"/>
    <p:sldId id="276" r:id="rId29"/>
    <p:sldId id="287" r:id="rId30"/>
    <p:sldId id="277" r:id="rId31"/>
    <p:sldId id="297" r:id="rId32"/>
    <p:sldId id="278" r:id="rId33"/>
    <p:sldId id="298" r:id="rId34"/>
    <p:sldId id="279" r:id="rId35"/>
    <p:sldId id="289" r:id="rId36"/>
    <p:sldId id="280" r:id="rId37"/>
    <p:sldId id="299" r:id="rId38"/>
    <p:sldId id="281" r:id="rId39"/>
    <p:sldId id="300" r:id="rId40"/>
    <p:sldId id="282" r:id="rId41"/>
    <p:sldId id="303" r:id="rId42"/>
    <p:sldId id="283" r:id="rId43"/>
    <p:sldId id="302" r:id="rId44"/>
    <p:sldId id="284" r:id="rId45"/>
    <p:sldId id="301" r:id="rId46"/>
    <p:sldId id="285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1" autoAdjust="0"/>
    <p:restoredTop sz="94660"/>
  </p:normalViewPr>
  <p:slideViewPr>
    <p:cSldViewPr>
      <p:cViewPr varScale="1">
        <p:scale>
          <a:sx n="62" d="100"/>
          <a:sy n="62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616F-F131-4712-ABF3-F6A2F2035B0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8567E-C5C0-4753-B22D-D718BC96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9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36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07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99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03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3F62-597B-4316-AE0D-AA6CED6D5D0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color are the following words?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Please read the following words in Hebrew out loud and say the color out loud too</a:t>
            </a:r>
          </a:p>
          <a:p>
            <a:pPr marL="0" lvl="0" indent="0">
              <a:spcBef>
                <a:spcPts val="0"/>
              </a:spcBef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3655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charset="0"/>
              </a:rPr>
              <a:t>חתול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Google Shape;113;p6" descr="C:\Users\spanport\Desktop\Spanish.psycophy\images\azul.png">
            <a:extLst>
              <a:ext uri="{FF2B5EF4-FFF2-40B4-BE49-F238E27FC236}">
                <a16:creationId xmlns:a16="http://schemas.microsoft.com/office/drawing/2014/main" id="{C66B71AD-02D1-486F-95B1-9F0A1D5DE0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47864" y="2420888"/>
            <a:ext cx="2088232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17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AE14-DDFF-4BC6-8818-54EC3BACF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תַלְמִיד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2BE4-5494-47E7-95EA-782791A05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4;p8" descr="C:\Users\spanport\Desktop\Spanish.psycophy\images\verde.png">
            <a:extLst>
              <a:ext uri="{FF2B5EF4-FFF2-40B4-BE49-F238E27FC236}">
                <a16:creationId xmlns:a16="http://schemas.microsoft.com/office/drawing/2014/main" id="{3B139F3A-A97B-4FF5-9965-BD4C06F362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9832" y="1700808"/>
            <a:ext cx="2376264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68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D136-7767-4D6F-A59B-A23B3B6E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תַלְמִידָה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AB8E7-417B-4A04-934B-C46122A88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4;p8" descr="C:\Users\spanport\Desktop\Spanish.psycophy\images\verde.png">
            <a:extLst>
              <a:ext uri="{FF2B5EF4-FFF2-40B4-BE49-F238E27FC236}">
                <a16:creationId xmlns:a16="http://schemas.microsoft.com/office/drawing/2014/main" id="{E7EEB9C6-3AEC-4B3E-B24F-C7EAF8BC66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9832" y="1700808"/>
            <a:ext cx="2664296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78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you ready? If you do, please continue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6AA29-3049-4376-9EFC-745FD0F07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5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8669-824C-400C-B599-3EB31BBE0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הַסְפָרים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A76DA-66B0-4D8D-BAF3-0BC8004D1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06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A2A8-33BE-47A3-BDE8-6A432C574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הַאֶשְכּוֹלִיוֹת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E899C-0C19-494D-895C-2C91C17BA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2754313"/>
            <a:ext cx="1719263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charset="0"/>
              </a:rPr>
              <a:t>חתול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EC98-9CDC-487D-A4DA-B74C9A160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do a practice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14E7-EA33-4008-AD42-32E9CBD8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15C-76D2-4B24-8789-859B7D8F6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הַדְבָרִים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C166-052F-4442-9803-0241C504F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15" descr="C:\Users\spanport\Desktop\Spanish.psycophy\images\red.png">
            <a:extLst>
              <a:ext uri="{FF2B5EF4-FFF2-40B4-BE49-F238E27FC236}">
                <a16:creationId xmlns:a16="http://schemas.microsoft.com/office/drawing/2014/main" id="{B8894571-22AA-469A-B5ED-E8546FBB6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78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7E4B-29C1-4473-A9FB-DCE2CEA9C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הַחֲנוּיוֹת 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4E4F0-7D52-4E58-A9F2-3C42F758B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15" descr="C:\Users\spanport\Desktop\Spanish.psycophy\images\red.png">
            <a:extLst>
              <a:ext uri="{FF2B5EF4-FFF2-40B4-BE49-F238E27FC236}">
                <a16:creationId xmlns:a16="http://schemas.microsoft.com/office/drawing/2014/main" id="{B8894571-22AA-469A-B5ED-E8546FBB6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1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D1C3-8FE9-4DF3-94A9-4FE2FE262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הַבּוּלים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66CAA-E838-488A-8AEA-5E1E20364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16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B730-32D5-4B66-A259-52F6C585D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הַמִיטוֹת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34F64-5D39-4C81-B533-B582ED89A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6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15" descr="C:\Users\spanport\Desktop\Spanish.psycophy\images\red.png">
            <a:extLst>
              <a:ext uri="{FF2B5EF4-FFF2-40B4-BE49-F238E27FC236}">
                <a16:creationId xmlns:a16="http://schemas.microsoft.com/office/drawing/2014/main" id="{B8894571-22AA-469A-B5ED-E8546FBB6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252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B92-39AD-4131-8AC9-EAE4F870E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הַתְעוֹדוֹת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25AB-21D9-48BD-BC97-7D746FAFB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08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אִישָה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0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5360-2E2F-47BB-9676-9F4C49D75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הַסְרָטים</a:t>
            </a:r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AB64-AECF-41DE-B32E-17D6D896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0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EB2E-1780-4D65-93DE-8776C2447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הַפְּסוּקִם 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FFB9D-1742-4C39-8610-6FA691B1D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EB09-A584-4CF1-8105-4EBB8564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הַדְלָתוֹת</a:t>
            </a:r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05596-B217-429C-890E-FF070A567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DB45-8EF3-4BB2-A0EB-A5DA42D07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הַשְטִיכִים </a:t>
            </a:r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BD53-FBED-4963-B990-69E368D7C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628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ADD5-A7B2-4473-82E6-61FFF4239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הַַמַתָנוֹת </a:t>
            </a:r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84724-4E07-49DC-9646-02635F96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3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75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159" y="2731709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BAD8-E2E9-4096-A6EF-8AB532C10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הַַמֵאוֹת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1B3A-2261-4721-AE12-801EDA596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6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111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4C3B-9F68-4501-A6B0-9859FB2BD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הַַיָמים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A1F76-AC54-481C-BE4C-0A50285DA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09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78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C7FD-7C9D-475A-9FE6-32F489256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הַַתוֹכְנִיוֹת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EC70C-BBEF-4102-8162-216822D05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7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132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C858-4BE7-45A1-8820-216CBDD6A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הַַאוֹהֲלִים </a:t>
            </a:r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8AAF5-D0E0-4BC9-AFA3-35BC6524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70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אִיש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0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4;p8" descr="C:\Users\spanport\Desktop\Spanish.psycophy\images\verde.png">
            <a:extLst>
              <a:ext uri="{FF2B5EF4-FFF2-40B4-BE49-F238E27FC236}">
                <a16:creationId xmlns:a16="http://schemas.microsoft.com/office/drawing/2014/main" id="{C8C457A2-71CC-401F-9AD8-AAE4BD1A02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832" y="2276872"/>
            <a:ext cx="2304256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5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יֶלֶד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charset="0"/>
              </a:rPr>
              <a:t>חתול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Google Shape;113;p6" descr="C:\Users\spanport\Desktop\Spanish.psycophy\images\azul.png">
            <a:extLst>
              <a:ext uri="{FF2B5EF4-FFF2-40B4-BE49-F238E27FC236}">
                <a16:creationId xmlns:a16="http://schemas.microsoft.com/office/drawing/2014/main" id="{C66B71AD-02D1-486F-95B1-9F0A1D5DE0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47864" y="2420888"/>
            <a:ext cx="2088232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03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יָלְדָה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379</TotalTime>
  <Words>68</Words>
  <Application>Microsoft Office PowerPoint</Application>
  <PresentationFormat>On-screen Show (4:3)</PresentationFormat>
  <Paragraphs>29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Arial Unicode MS</vt:lpstr>
      <vt:lpstr>Calibri</vt:lpstr>
      <vt:lpstr>Office Theme</vt:lpstr>
      <vt:lpstr>What color are the following words?</vt:lpstr>
      <vt:lpstr>Let's do a practice </vt:lpstr>
      <vt:lpstr>אִישָה</vt:lpstr>
      <vt:lpstr>PowerPoint Presentation</vt:lpstr>
      <vt:lpstr>אִיש</vt:lpstr>
      <vt:lpstr>PowerPoint Presentation</vt:lpstr>
      <vt:lpstr>יֶלֶד</vt:lpstr>
      <vt:lpstr>PowerPoint Presentation</vt:lpstr>
      <vt:lpstr>יָלְדָה</vt:lpstr>
      <vt:lpstr>PowerPoint Presentation</vt:lpstr>
      <vt:lpstr>תַלְמִיד</vt:lpstr>
      <vt:lpstr>PowerPoint Presentation</vt:lpstr>
      <vt:lpstr>תַלְמִידָה</vt:lpstr>
      <vt:lpstr>PowerPoint Presentation</vt:lpstr>
      <vt:lpstr>Are you ready? If you do, please continue </vt:lpstr>
      <vt:lpstr>הַסְפָרים</vt:lpstr>
      <vt:lpstr>PowerPoint Presentation</vt:lpstr>
      <vt:lpstr>הַאֶשְכּוֹלִיוֹת </vt:lpstr>
      <vt:lpstr>PowerPoint Presentation</vt:lpstr>
      <vt:lpstr> הַדְבָרִים </vt:lpstr>
      <vt:lpstr>PowerPoint Presentation</vt:lpstr>
      <vt:lpstr>הַחֲנוּיוֹת  </vt:lpstr>
      <vt:lpstr>PowerPoint Presentation</vt:lpstr>
      <vt:lpstr> הַבּוּלים </vt:lpstr>
      <vt:lpstr>PowerPoint Presentation</vt:lpstr>
      <vt:lpstr> הַמִיטוֹת</vt:lpstr>
      <vt:lpstr>PowerPoint Presentation</vt:lpstr>
      <vt:lpstr> הַתְעוֹדוֹת</vt:lpstr>
      <vt:lpstr>PowerPoint Presentation</vt:lpstr>
      <vt:lpstr>הַסְרָטים  </vt:lpstr>
      <vt:lpstr>PowerPoint Presentation</vt:lpstr>
      <vt:lpstr>הַפְּסוּקִם  </vt:lpstr>
      <vt:lpstr>PowerPoint Presentation</vt:lpstr>
      <vt:lpstr>הַדְלָתוֹת  </vt:lpstr>
      <vt:lpstr>PowerPoint Presentation</vt:lpstr>
      <vt:lpstr>הַשְטִיכִים    </vt:lpstr>
      <vt:lpstr>PowerPoint Presentation</vt:lpstr>
      <vt:lpstr>הַַמַתָנוֹת    </vt:lpstr>
      <vt:lpstr>PowerPoint Presentation</vt:lpstr>
      <vt:lpstr> הַַמֵאוֹת </vt:lpstr>
      <vt:lpstr>PowerPoint Presentation</vt:lpstr>
      <vt:lpstr>הַַיָמים</vt:lpstr>
      <vt:lpstr>PowerPoint Presentation</vt:lpstr>
      <vt:lpstr> הַַתוֹכְנִיוֹת</vt:lpstr>
      <vt:lpstr>PowerPoint Presentation</vt:lpstr>
      <vt:lpstr>הַַאוֹהֲלִים   </vt:lpstr>
      <vt:lpstr>PowerPoint Presentation</vt:lpstr>
    </vt:vector>
  </TitlesOfParts>
  <Company>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color are the following words?</dc:title>
  <dc:creator>spanport</dc:creator>
  <cp:lastModifiedBy>Jennifer Rosanna Markovits Rojas</cp:lastModifiedBy>
  <cp:revision>18</cp:revision>
  <dcterms:created xsi:type="dcterms:W3CDTF">2019-09-26T21:26:08Z</dcterms:created>
  <dcterms:modified xsi:type="dcterms:W3CDTF">2021-05-06T12:34:53Z</dcterms:modified>
</cp:coreProperties>
</file>